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22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301" r:id="rId13"/>
    <p:sldId id="267" r:id="rId14"/>
    <p:sldId id="300" r:id="rId15"/>
    <p:sldId id="299" r:id="rId16"/>
    <p:sldId id="257" r:id="rId17"/>
    <p:sldId id="270" r:id="rId18"/>
    <p:sldId id="302" r:id="rId19"/>
    <p:sldId id="256" r:id="rId20"/>
    <p:sldId id="288" r:id="rId21"/>
    <p:sldId id="258" r:id="rId22"/>
    <p:sldId id="259" r:id="rId23"/>
    <p:sldId id="260" r:id="rId24"/>
    <p:sldId id="261" r:id="rId25"/>
    <p:sldId id="284" r:id="rId26"/>
    <p:sldId id="285" r:id="rId27"/>
    <p:sldId id="262" r:id="rId28"/>
    <p:sldId id="286" r:id="rId29"/>
    <p:sldId id="264" r:id="rId30"/>
    <p:sldId id="263" r:id="rId31"/>
    <p:sldId id="265" r:id="rId32"/>
    <p:sldId id="266" r:id="rId33"/>
    <p:sldId id="269" r:id="rId34"/>
    <p:sldId id="273" r:id="rId35"/>
    <p:sldId id="287" r:id="rId36"/>
    <p:sldId id="32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nasonic CF-C2" initials="PC" lastIdx="3" clrIdx="0">
    <p:extLst>
      <p:ext uri="{19B8F6BF-5375-455C-9EA6-DF929625EA0E}">
        <p15:presenceInfo xmlns:p15="http://schemas.microsoft.com/office/powerpoint/2012/main" userId="Panasonic CF-C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024FB-CCAA-4A8E-A1B3-49294E18179D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0EDDC-CEF7-4B65-AB3B-BA07A05D7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5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2B52C6A4-B74F-4F82-BA4C-09266B7E60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749BAFBB-884B-4C9E-A8C4-7478990940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ss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FF6B4D67-E094-42F2-B740-06FCA6E30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038FDC-6701-4A95-BDC5-5A843BEEABB9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5170D37-E34A-43F0-B521-B3A4F90B8F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ED3A98C5-15D2-4E12-8BA2-6B0B0A93B1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31B45AF-25FF-42B2-B4F4-D8FEECCB9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BEC587-DB11-49FB-B1A1-80AD421E32A0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413A6-18C6-459B-9C2D-C9F008F51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6B8BE-B970-48F1-8C03-477902BCA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96AED-899D-4833-97F6-40BBAE99D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C5C40-7E96-45FC-8555-B556E9C44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67333-D8C8-4413-A79F-7991899E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0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5193C-3E02-458D-A5FA-F4D48A83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FE1598-9AC5-4D69-8650-96AB36C05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3E1F4-2429-4AE5-B848-6B80D115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3CAC3-3731-471B-90D8-BD5FAF939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E0270-9D9F-4E51-B4E8-0F3CD6ED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3F3047-99B6-4C6F-9C9A-EB74354F6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907FCC-7D68-46C7-9883-5AE784F8B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00005-85F4-45DA-A39E-C33A585A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279AF-1D1E-49D5-888C-D36539EF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BA819-D004-40CA-B1D1-5856EF4A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3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35416-6B75-4021-8891-117753AC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D85D-6F16-4D94-8E63-EAE28C6D9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B29C3-D7CE-4793-AA50-E6D488C26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3F95B-159B-4034-BAB1-29C538B4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F0C4F-ED17-4FCA-8A8B-7B6769CC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3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94762-24DC-4D91-B133-A5F6A1EA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1A6B8-E658-468D-A0B4-A9F5E53B2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B3571-0222-48FB-8191-42848E74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FFD99-9956-447C-B35C-8D3C58C9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69AC2-9C21-44C9-AD4A-36DEEF98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95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25160-06A9-4957-9537-62148C29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07ED0-B4EB-4AD7-82A1-1EA593CB3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53D7A-28C4-4901-847A-70721BCBE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0E47-96F7-4694-BA5A-16E7A0699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2BDE1-D0D8-4544-ACC4-5CA52D120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1CF85-049E-49B6-A961-ABBB1DA8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57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96D00-11A5-496D-BAFA-5CAC1E22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E78D3-8BF7-4D6B-9D3D-811C95843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DB328-863B-4B53-8AA6-09FD77CF8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8EC98D-542F-46C7-9CFD-476963DCB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1DF287-C7CF-4EAE-AEFE-271FC3B0A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68F9A2-8C23-4B95-BF9D-93A76A1F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BBB95-DF89-4EA8-96E1-89A317B16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FC9BEA-1BC8-4D56-9567-0FAEE03C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28BA5-3064-4829-8A9F-BA25AAC28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65B5F2-0294-4FFB-8BAC-45A1DBA85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103E8A-12E7-4B16-A9FD-B4ECFC996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9A41C-21A0-4846-BB99-B3A5FF37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82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D712D0-9052-410F-B00D-86C7D066E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55B818-E324-4C8B-B5CA-7B81D28F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A4DDB-020E-41BD-9EE8-3FB491BD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3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7BB9-EA04-4F9D-B956-6D238CDE8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C57B4-14B8-4272-BFDF-CDAE5DA12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EF9F28-1C55-4FAD-9552-BCE69FF14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CE041-2B79-4D77-9C65-EEFEAC3F2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2BA6D-3D00-45EC-8D5F-11F4410A4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E1684-4C26-4659-B0BB-139DDAEC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3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3B17E-C7B1-418D-9709-5FBB29F45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395C56-D1FB-400E-A353-1D2053BC96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45927-4F57-4ED8-883E-9664B0C96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AA0F9-4271-40EC-8B49-8166B35C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45F47-A0E9-4E05-898E-64898F28B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A4894-3A6A-4D76-B55C-4105A69F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5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4B4C2-49CD-4671-B070-7B3A43D8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AE2F4-7FAE-4EEE-8FF8-AF2B9CD3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08EBE-31AA-4B32-B461-49D75DE2D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FC37B-B666-4408-83C9-AF0AAEF0E706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9682-05B6-4BF7-98EF-500C38029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13BB4-041E-4D03-B763-9B831EF7D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1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15.gif"/><Relationship Id="rId5" Type="http://schemas.openxmlformats.org/officeDocument/2006/relationships/audio" Target="../media/audio4.wav"/><Relationship Id="rId15" Type="http://schemas.openxmlformats.org/officeDocument/2006/relationships/image" Target="../media/image16.png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4.jpeg"/><Relationship Id="rId1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15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5.wav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11" Type="http://schemas.openxmlformats.org/officeDocument/2006/relationships/image" Target="../media/image15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5.wav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5.wav"/><Relationship Id="rId11" Type="http://schemas.openxmlformats.org/officeDocument/2006/relationships/image" Target="../media/image15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png"/><Relationship Id="rId1" Type="http://schemas.openxmlformats.org/officeDocument/2006/relationships/tags" Target="../tags/tag9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6.wav"/><Relationship Id="rId15" Type="http://schemas.openxmlformats.org/officeDocument/2006/relationships/image" Target="../media/image22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4.wav"/><Relationship Id="rId11" Type="http://schemas.openxmlformats.org/officeDocument/2006/relationships/image" Target="../media/image15.gif"/><Relationship Id="rId5" Type="http://schemas.openxmlformats.org/officeDocument/2006/relationships/audio" Target="../media/audio6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A\Khung nen bieu tuong\Khung nen bieu tuong\[Muare.asia]-FramesChildrenVol34\muare.asia - babyvol34 - 4.png">
            <a:extLst>
              <a:ext uri="{FF2B5EF4-FFF2-40B4-BE49-F238E27FC236}">
                <a16:creationId xmlns:a16="http://schemas.microsoft.com/office/drawing/2014/main" id="{549DA106-B7BD-4180-891B-32DB4DEE4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21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889989-6DCA-4104-94C9-7176F70AF0FD}"/>
              </a:ext>
            </a:extLst>
          </p:cNvPr>
          <p:cNvSpPr txBox="1"/>
          <p:nvPr/>
        </p:nvSpPr>
        <p:spPr>
          <a:xfrm>
            <a:off x="4200940" y="3381760"/>
            <a:ext cx="6212742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6:  SỐ THẬP PHÂN</a:t>
            </a:r>
          </a:p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BA064-1E43-4AF8-8D44-4EFC7C6A4B5A}"/>
              </a:ext>
            </a:extLst>
          </p:cNvPr>
          <p:cNvSpPr/>
          <p:nvPr/>
        </p:nvSpPr>
        <p:spPr>
          <a:xfrm>
            <a:off x="5810444" y="1337194"/>
            <a:ext cx="304923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</a:p>
          <a:p>
            <a:pPr algn="ctr"/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47F23-1F24-4065-AE44-196DAF35A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574" y="2279632"/>
            <a:ext cx="1629217" cy="1698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34B51-BCFF-41B1-B625-1CD5DAC50048}"/>
              </a:ext>
            </a:extLst>
          </p:cNvPr>
          <p:cNvSpPr txBox="1"/>
          <p:nvPr/>
        </p:nvSpPr>
        <p:spPr>
          <a:xfrm>
            <a:off x="7991061" y="2966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4E7B5F-F657-466F-AB36-194DE13377A3}"/>
              </a:ext>
            </a:extLst>
          </p:cNvPr>
          <p:cNvSpPr txBox="1"/>
          <p:nvPr/>
        </p:nvSpPr>
        <p:spPr>
          <a:xfrm>
            <a:off x="2642868" y="214660"/>
            <a:ext cx="633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SOẠN: NGUYỄN THỊ THU HẰNG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2143595" y="653178"/>
            <a:ext cx="9346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3" y="1377244"/>
            <a:ext cx="5661733" cy="5480756"/>
          </a:xfrm>
          <a:noFill/>
          <a:ln>
            <a:solidFill>
              <a:srgbClr val="0070C0"/>
            </a:solidFill>
          </a:ln>
        </p:spPr>
        <p:txBody>
          <a:bodyPr>
            <a:normAutofit fontScale="32500" lnSpcReduction="20000"/>
          </a:bodyPr>
          <a:lstStyle/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Sacombank</a:t>
            </a:r>
            <a:endParaRPr lang="en-US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200.8,5%%=17(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200+17=217(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217.8,5%% =18,445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217+18,445=235,445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Sacombank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235,445triệu.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CC0C8F-36C3-4B80-A094-A7320B3FF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02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2265722" y="688582"/>
            <a:ext cx="9399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409882"/>
            <a:ext cx="5183188" cy="5448118"/>
          </a:xfrm>
          <a:noFill/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r%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CAFAC-6FC9-43A9-8A8D-7576A65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59ADCF-FCA9-49A8-AAF4-CD8D11C30C0E}"/>
              </a:ext>
            </a:extLst>
          </p:cNvPr>
          <p:cNvSpPr/>
          <p:nvPr/>
        </p:nvSpPr>
        <p:spPr>
          <a:xfrm>
            <a:off x="6965246" y="3781665"/>
            <a:ext cx="2743200" cy="54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b="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P</a:t>
            </a:r>
            <a:r>
              <a:rPr lang="en-US" sz="26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(1+r%)</a:t>
            </a:r>
            <a:r>
              <a:rPr lang="en-US" sz="26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44019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47024"/>
            <a:ext cx="5180013" cy="5610975"/>
          </a:xfrm>
          <a:ln w="19050"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120 000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170 000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82132" y="2628113"/>
          <a:ext cx="431235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179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156179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57074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1971317" y="642871"/>
            <a:ext cx="9160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47024"/>
            <a:ext cx="5183188" cy="5610976"/>
          </a:xfrm>
          <a:noFill/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CAFAC-6FC9-43A9-8A8D-7576A65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12</a:t>
            </a:fld>
            <a:endParaRPr lang="en-US"/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1DAC7FC-653B-44EA-9634-0265ABDEA8A1}"/>
              </a:ext>
            </a:extLst>
          </p:cNvPr>
          <p:cNvSpPr/>
          <p:nvPr/>
        </p:nvSpPr>
        <p:spPr>
          <a:xfrm>
            <a:off x="6169024" y="1940523"/>
            <a:ext cx="4037012" cy="24803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Bác</a:t>
            </a:r>
            <a:r>
              <a:rPr lang="en-US" dirty="0"/>
              <a:t> Lan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ngân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? (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lãi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hay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lãi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?) 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B39AAB6-E8E3-4172-B716-C5F3F76C4E42}"/>
              </a:ext>
            </a:extLst>
          </p:cNvPr>
          <p:cNvSpPr/>
          <p:nvPr/>
        </p:nvSpPr>
        <p:spPr>
          <a:xfrm>
            <a:off x="6685432" y="4944053"/>
            <a:ext cx="3004196" cy="96012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lãi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hàng</a:t>
            </a:r>
            <a:endParaRPr lang="en-US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BB2C68A5-B3E9-400D-ABCC-F44F11C4FA13}"/>
              </a:ext>
            </a:extLst>
          </p:cNvPr>
          <p:cNvSpPr/>
          <p:nvPr/>
        </p:nvSpPr>
        <p:spPr>
          <a:xfrm>
            <a:off x="6685432" y="1716924"/>
            <a:ext cx="3320098" cy="2480310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lãi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2F4B2C67-020C-4018-BF64-5FE362530288}"/>
              </a:ext>
            </a:extLst>
          </p:cNvPr>
          <p:cNvSpPr/>
          <p:nvPr/>
        </p:nvSpPr>
        <p:spPr>
          <a:xfrm>
            <a:off x="6796766" y="4935757"/>
            <a:ext cx="2663190" cy="960120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Lan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2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vay</a:t>
            </a:r>
            <a:r>
              <a:rPr lang="en-US" dirty="0"/>
              <a:t> </a:t>
            </a:r>
            <a:r>
              <a:rPr lang="en-US" dirty="0" err="1"/>
              <a:t>ngân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.</a:t>
            </a: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7FB3839F-296D-4BEC-97EB-633A165E8F37}"/>
              </a:ext>
            </a:extLst>
          </p:cNvPr>
          <p:cNvSpPr/>
          <p:nvPr/>
        </p:nvSpPr>
        <p:spPr>
          <a:xfrm>
            <a:off x="7187506" y="1695353"/>
            <a:ext cx="3320098" cy="2480310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Lan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C330E719-6645-431A-A3D3-4B6C936A46F3}"/>
              </a:ext>
            </a:extLst>
          </p:cNvPr>
          <p:cNvSpPr/>
          <p:nvPr/>
        </p:nvSpPr>
        <p:spPr>
          <a:xfrm>
            <a:off x="6916620" y="4935757"/>
            <a:ext cx="3861870" cy="960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B1: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phầm</a:t>
            </a:r>
            <a:endParaRPr lang="en-US" dirty="0"/>
          </a:p>
          <a:p>
            <a:r>
              <a:rPr lang="en-US" dirty="0"/>
              <a:t>B2: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chia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299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47024"/>
            <a:ext cx="5180013" cy="5610975"/>
          </a:xfrm>
          <a:ln w="19050"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120 000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170 000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07340720"/>
              </p:ext>
            </p:extLst>
          </p:nvPr>
        </p:nvGraphicFramePr>
        <p:xfrm>
          <a:off x="982132" y="2628113"/>
          <a:ext cx="431235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179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156179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57074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2024325" y="611107"/>
            <a:ext cx="91870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47024"/>
            <a:ext cx="5183188" cy="5610976"/>
          </a:xfrm>
          <a:noFill/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CAFAC-6FC9-43A9-8A8D-7576A65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D44CDBB8-C9DD-4968-ACD1-3402F863A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197849"/>
              </p:ext>
            </p:extLst>
          </p:nvPr>
        </p:nvGraphicFramePr>
        <p:xfrm>
          <a:off x="6250206" y="1808431"/>
          <a:ext cx="4462949" cy="2470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10">
                  <a:extLst>
                    <a:ext uri="{9D8B030D-6E8A-4147-A177-3AD203B41FA5}">
                      <a16:colId xmlns:a16="http://schemas.microsoft.com/office/drawing/2014/main" val="2915416717"/>
                    </a:ext>
                  </a:extLst>
                </a:gridCol>
                <a:gridCol w="3797539">
                  <a:extLst>
                    <a:ext uri="{9D8B030D-6E8A-4147-A177-3AD203B41FA5}">
                      <a16:colId xmlns:a16="http://schemas.microsoft.com/office/drawing/2014/main" val="4140759041"/>
                    </a:ext>
                  </a:extLst>
                </a:gridCol>
              </a:tblGrid>
              <a:tr h="751757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Tổ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Tính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tiền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bác</a:t>
                      </a:r>
                      <a:r>
                        <a:rPr lang="en-US" dirty="0"/>
                        <a:t> Lan </a:t>
                      </a:r>
                      <a:r>
                        <a:rPr lang="en-US" dirty="0" err="1"/>
                        <a:t>phải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sau</a:t>
                      </a:r>
                      <a:r>
                        <a:rPr lang="en-US" dirty="0"/>
                        <a:t> 2 </a:t>
                      </a:r>
                      <a:r>
                        <a:rPr lang="en-US" dirty="0" err="1"/>
                        <a:t>năm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vay</a:t>
                      </a:r>
                      <a:r>
                        <a:rPr lang="en-US" dirty="0"/>
                        <a:t> ở </a:t>
                      </a:r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231546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585589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209282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102370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63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414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47024"/>
            <a:ext cx="5180013" cy="5610975"/>
          </a:xfrm>
          <a:ln w="19050"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120 000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170 000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82132" y="2628113"/>
          <a:ext cx="431235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179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156179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57074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2032677" y="625928"/>
            <a:ext cx="9319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47024"/>
            <a:ext cx="5183188" cy="5610976"/>
          </a:xfrm>
          <a:noFill/>
          <a:ln>
            <a:solidFill>
              <a:srgbClr val="0070C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170 000 – 120 000 = 50 000 (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Agribank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228,98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228980000</a:t>
            </a:r>
          </a:p>
          <a:p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228980000:50 000 = 4579,6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 4580 (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Dongabank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273,62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273620000</a:t>
            </a:r>
          </a:p>
          <a:p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273620000:50 000 = 5472,4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 5473 (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Sản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phẩm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phải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nguyên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Vietcombank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231,125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231125000</a:t>
            </a:r>
          </a:p>
          <a:p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231125000 :50 000 = 4622,5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 4623 (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Sacombank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235,445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235445000</a:t>
            </a:r>
          </a:p>
          <a:p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235445000 :50 000 = 4708,9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 4709 (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CAFAC-6FC9-43A9-8A8D-7576A65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3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1785787" y="655945"/>
            <a:ext cx="9438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376014"/>
            <a:ext cx="5183188" cy="5480755"/>
          </a:xfrm>
          <a:noFill/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tar: 7 Points 10">
            <a:extLst>
              <a:ext uri="{FF2B5EF4-FFF2-40B4-BE49-F238E27FC236}">
                <a16:creationId xmlns:a16="http://schemas.microsoft.com/office/drawing/2014/main" id="{63B15BFA-08C4-4C9E-819B-642F6A00481A}"/>
              </a:ext>
            </a:extLst>
          </p:cNvPr>
          <p:cNvSpPr/>
          <p:nvPr/>
        </p:nvSpPr>
        <p:spPr>
          <a:xfrm>
            <a:off x="6976534" y="1623060"/>
            <a:ext cx="4007556" cy="265531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3F23D0-1D56-4D78-B757-E83A9BFE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57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136C58-4D27-44D4-B562-C7887AA3B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7428" y="1944151"/>
            <a:ext cx="6416839" cy="45074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F5EC3-84FD-4A6C-A684-2FB9AF0DF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DAB180-2348-4913-B2C2-A2E57566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11678" cy="1325563"/>
          </a:xfrm>
        </p:spPr>
        <p:txBody>
          <a:bodyPr>
            <a:noAutofit/>
          </a:bodyPr>
          <a:lstStyle/>
          <a:p>
            <a:r>
              <a:rPr lang="vi-VN" sz="6600" b="1" i="0" baseline="-25000" dirty="0">
                <a:solidFill>
                  <a:srgbClr val="FF0000"/>
                </a:solidFill>
                <a:effectLst/>
              </a:rPr>
              <a:t>"Bống chè bưởi" </a:t>
            </a:r>
            <a:r>
              <a:rPr lang="vi-VN" sz="6600" b="0" i="0" baseline="-25000" dirty="0">
                <a:solidFill>
                  <a:srgbClr val="181818"/>
                </a:solidFill>
                <a:effectLst/>
              </a:rPr>
              <a:t>phát triển kinh doanh sau 3 năm gọi vốn 300 triệu ở Shark Tank</a:t>
            </a:r>
            <a:endParaRPr lang="en-US" sz="6600" baseline="-25000" dirty="0"/>
          </a:p>
        </p:txBody>
      </p:sp>
    </p:spTree>
    <p:extLst>
      <p:ext uri="{BB962C8B-B14F-4D97-AF65-F5344CB8AC3E}">
        <p14:creationId xmlns:p14="http://schemas.microsoft.com/office/powerpoint/2010/main" val="3932738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B019-19C3-4631-B7F8-7A131F39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104" y="365125"/>
            <a:ext cx="9538252" cy="132556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78A469-A48C-42DE-B2C2-6C0EB884F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936072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554BE-EE0E-447A-A18B-D88307C6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99F84-A789-4D84-8DEE-2D878CA19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1690689"/>
            <a:ext cx="5023556" cy="40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86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554BE-EE0E-447A-A18B-D88307C6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18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1F345B-541F-414E-AE1B-282D5621C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3511" y="1825624"/>
            <a:ext cx="6234580" cy="45307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B8C85A-431F-4423-A3F9-09FACF920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104" y="365125"/>
            <a:ext cx="9538252" cy="132556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teen</a:t>
            </a:r>
          </a:p>
        </p:txBody>
      </p:sp>
    </p:spTree>
    <p:extLst>
      <p:ext uri="{BB962C8B-B14F-4D97-AF65-F5344CB8AC3E}">
        <p14:creationId xmlns:p14="http://schemas.microsoft.com/office/powerpoint/2010/main" val="2117879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372331-60CD-43B5-9209-CF7A78795E4E}"/>
              </a:ext>
            </a:extLst>
          </p:cNvPr>
          <p:cNvSpPr txBox="1"/>
          <p:nvPr/>
        </p:nvSpPr>
        <p:spPr>
          <a:xfrm>
            <a:off x="2213112" y="0"/>
            <a:ext cx="813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10AF55E-A596-4110-9B23-4F4D9E8A5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492"/>
            <a:ext cx="12192000" cy="597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36BDCD3-C0A2-4057-97D7-F07552ABA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344943"/>
            <a:ext cx="2266950" cy="281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39695-A4F7-460C-9022-97CFC68C0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32" y="1304025"/>
            <a:ext cx="1654386" cy="165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Callout 7">
            <a:extLst>
              <a:ext uri="{FF2B5EF4-FFF2-40B4-BE49-F238E27FC236}">
                <a16:creationId xmlns:a16="http://schemas.microsoft.com/office/drawing/2014/main" id="{102A81CE-E538-4836-A7EF-42B1A87CA975}"/>
              </a:ext>
            </a:extLst>
          </p:cNvPr>
          <p:cNvSpPr/>
          <p:nvPr/>
        </p:nvSpPr>
        <p:spPr>
          <a:xfrm>
            <a:off x="3306417" y="1226716"/>
            <a:ext cx="7341705" cy="3226014"/>
          </a:xfrm>
          <a:prstGeom prst="cloudCallout">
            <a:avLst>
              <a:gd name="adj1" fmla="val -58946"/>
              <a:gd name="adj2" fmla="val 57629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10FB8-D313-47FF-8AED-20FB8ADAFE29}"/>
              </a:ext>
            </a:extLst>
          </p:cNvPr>
          <p:cNvSpPr txBox="1"/>
          <p:nvPr/>
        </p:nvSpPr>
        <p:spPr>
          <a:xfrm>
            <a:off x="4373217" y="2044005"/>
            <a:ext cx="5208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m?</a:t>
            </a:r>
          </a:p>
        </p:txBody>
      </p:sp>
    </p:spTree>
    <p:extLst>
      <p:ext uri="{BB962C8B-B14F-4D97-AF65-F5344CB8AC3E}">
        <p14:creationId xmlns:p14="http://schemas.microsoft.com/office/powerpoint/2010/main" val="383188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18B18-9483-4F74-A3F1-3300921F8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0843" y="136525"/>
            <a:ext cx="10402957" cy="854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D5BAE-D568-41E7-9236-87AA9DA81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852" y="990775"/>
            <a:ext cx="11820938" cy="573070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5773405-8C8B-487A-88EE-131D33810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374167"/>
              </p:ext>
            </p:extLst>
          </p:nvPr>
        </p:nvGraphicFramePr>
        <p:xfrm>
          <a:off x="1411111" y="3428999"/>
          <a:ext cx="5804700" cy="2097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2350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902350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419431">
                <a:tc>
                  <a:txBody>
                    <a:bodyPr/>
                    <a:lstStyle/>
                    <a:p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419431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419431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419431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419431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B2642C09-D0EB-46ED-A6AE-81EE5AA4F7B0}"/>
              </a:ext>
            </a:extLst>
          </p:cNvPr>
          <p:cNvSpPr/>
          <p:nvPr/>
        </p:nvSpPr>
        <p:spPr>
          <a:xfrm>
            <a:off x="7527175" y="3969846"/>
            <a:ext cx="1275645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7%/</a:t>
            </a:r>
            <a:r>
              <a:rPr lang="en-US" sz="2400" dirty="0" err="1"/>
              <a:t>năm</a:t>
            </a:r>
            <a:endParaRPr lang="en-US" sz="2400" dirty="0"/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39A71F66-8D2F-4F5F-BA10-A9E551FE1706}"/>
              </a:ext>
            </a:extLst>
          </p:cNvPr>
          <p:cNvSpPr/>
          <p:nvPr/>
        </p:nvSpPr>
        <p:spPr>
          <a:xfrm>
            <a:off x="8610599" y="2778999"/>
            <a:ext cx="1686339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7,5%/</a:t>
            </a:r>
            <a:r>
              <a:rPr lang="en-US" sz="2800" dirty="0" err="1"/>
              <a:t>năm</a:t>
            </a:r>
            <a:endParaRPr lang="en-US" sz="2800" dirty="0"/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61767018-9F81-41E8-8552-E52C88E226F1}"/>
              </a:ext>
            </a:extLst>
          </p:cNvPr>
          <p:cNvSpPr/>
          <p:nvPr/>
        </p:nvSpPr>
        <p:spPr>
          <a:xfrm>
            <a:off x="9667462" y="4030838"/>
            <a:ext cx="1686338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8,5%/</a:t>
            </a:r>
            <a:r>
              <a:rPr lang="en-US" sz="2800" dirty="0" err="1"/>
              <a:t>năm</a:t>
            </a:r>
            <a:endParaRPr lang="en-US" sz="2800" dirty="0"/>
          </a:p>
        </p:txBody>
      </p:sp>
      <p:sp>
        <p:nvSpPr>
          <p:cNvPr id="9" name="Callout: Up Arrow 8">
            <a:extLst>
              <a:ext uri="{FF2B5EF4-FFF2-40B4-BE49-F238E27FC236}">
                <a16:creationId xmlns:a16="http://schemas.microsoft.com/office/drawing/2014/main" id="{F01AB764-CBBA-4BF8-996A-920C5A5A9C38}"/>
              </a:ext>
            </a:extLst>
          </p:cNvPr>
          <p:cNvSpPr/>
          <p:nvPr/>
        </p:nvSpPr>
        <p:spPr>
          <a:xfrm>
            <a:off x="10654994" y="2745450"/>
            <a:ext cx="1397612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9%/</a:t>
            </a:r>
            <a:r>
              <a:rPr lang="en-US" sz="2800" dirty="0" err="1"/>
              <a:t>năm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E666C-6CED-4A01-B2E5-684EB5CB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9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372331-60CD-43B5-9209-CF7A78795E4E}"/>
              </a:ext>
            </a:extLst>
          </p:cNvPr>
          <p:cNvSpPr txBox="1"/>
          <p:nvPr/>
        </p:nvSpPr>
        <p:spPr>
          <a:xfrm>
            <a:off x="2213112" y="0"/>
            <a:ext cx="813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10AF55E-A596-4110-9B23-4F4D9E8A5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492"/>
            <a:ext cx="12192000" cy="597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36BDCD3-C0A2-4057-97D7-F07552ABA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344943"/>
            <a:ext cx="2266950" cy="281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39695-A4F7-460C-9022-97CFC68C0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32" y="1304025"/>
            <a:ext cx="1654386" cy="165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Callout 7">
            <a:extLst>
              <a:ext uri="{FF2B5EF4-FFF2-40B4-BE49-F238E27FC236}">
                <a16:creationId xmlns:a16="http://schemas.microsoft.com/office/drawing/2014/main" id="{102A81CE-E538-4836-A7EF-42B1A87CA975}"/>
              </a:ext>
            </a:extLst>
          </p:cNvPr>
          <p:cNvSpPr/>
          <p:nvPr/>
        </p:nvSpPr>
        <p:spPr>
          <a:xfrm>
            <a:off x="3306417" y="1226716"/>
            <a:ext cx="7341705" cy="3226014"/>
          </a:xfrm>
          <a:prstGeom prst="cloudCallout">
            <a:avLst>
              <a:gd name="adj1" fmla="val -58946"/>
              <a:gd name="adj2" fmla="val 57629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10FB8-D313-47FF-8AED-20FB8ADAFE29}"/>
              </a:ext>
            </a:extLst>
          </p:cNvPr>
          <p:cNvSpPr txBox="1"/>
          <p:nvPr/>
        </p:nvSpPr>
        <p:spPr>
          <a:xfrm>
            <a:off x="4373217" y="2044005"/>
            <a:ext cx="5208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m?</a:t>
            </a:r>
          </a:p>
        </p:txBody>
      </p:sp>
    </p:spTree>
    <p:extLst>
      <p:ext uri="{BB962C8B-B14F-4D97-AF65-F5344CB8AC3E}">
        <p14:creationId xmlns:p14="http://schemas.microsoft.com/office/powerpoint/2010/main" val="67078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ình nền Powerpoint đẹp tạo nên một Slide chuyên nghiệ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8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3394867"/>
            <a:ext cx="2266950" cy="281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3109230" y="180568"/>
            <a:ext cx="8110314" cy="3377387"/>
          </a:xfrm>
          <a:prstGeom prst="cloudCallout">
            <a:avLst>
              <a:gd name="adj1" fmla="val -56432"/>
              <a:gd name="adj2" fmla="val 58887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utoShape 7" descr="Hình ảnh Dấu Chấm Hỏi, Câu Hỏi Clipart, Dấu Hỏi Sáng Tạo, Nghi Ngờ miễn phí  tải tập tin PNG PSDComment và Vector"/>
          <p:cNvSpPr>
            <a:spLocks noChangeAspect="1" noChangeArrowheads="1"/>
          </p:cNvSpPr>
          <p:nvPr/>
        </p:nvSpPr>
        <p:spPr bwMode="auto">
          <a:xfrm>
            <a:off x="1831975" y="795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C3343-B4C8-46FC-A6EA-DEAF0CBEA596}"/>
              </a:ext>
            </a:extLst>
          </p:cNvPr>
          <p:cNvSpPr txBox="1"/>
          <p:nvPr/>
        </p:nvSpPr>
        <p:spPr>
          <a:xfrm>
            <a:off x="4611755" y="674447"/>
            <a:ext cx="56586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À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622DD-B1A8-4430-B5FC-975B3D267F6D}"/>
              </a:ext>
            </a:extLst>
          </p:cNvPr>
          <p:cNvSpPr txBox="1"/>
          <p:nvPr/>
        </p:nvSpPr>
        <p:spPr>
          <a:xfrm>
            <a:off x="4361760" y="3702417"/>
            <a:ext cx="65863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746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904F58-7CDD-4936-99CB-1B61DF9737CF}"/>
              </a:ext>
            </a:extLst>
          </p:cNvPr>
          <p:cNvCxnSpPr/>
          <p:nvPr/>
        </p:nvCxnSpPr>
        <p:spPr>
          <a:xfrm>
            <a:off x="1921565" y="67586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E7A6363-7977-4887-A18B-FAE95157F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122887"/>
              </p:ext>
            </p:extLst>
          </p:nvPr>
        </p:nvGraphicFramePr>
        <p:xfrm>
          <a:off x="92765" y="159026"/>
          <a:ext cx="12006471" cy="6559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157">
                  <a:extLst>
                    <a:ext uri="{9D8B030D-6E8A-4147-A177-3AD203B41FA5}">
                      <a16:colId xmlns:a16="http://schemas.microsoft.com/office/drawing/2014/main" val="1062765026"/>
                    </a:ext>
                  </a:extLst>
                </a:gridCol>
                <a:gridCol w="4002157">
                  <a:extLst>
                    <a:ext uri="{9D8B030D-6E8A-4147-A177-3AD203B41FA5}">
                      <a16:colId xmlns:a16="http://schemas.microsoft.com/office/drawing/2014/main" val="1866671562"/>
                    </a:ext>
                  </a:extLst>
                </a:gridCol>
                <a:gridCol w="4002157">
                  <a:extLst>
                    <a:ext uri="{9D8B030D-6E8A-4147-A177-3AD203B41FA5}">
                      <a16:colId xmlns:a16="http://schemas.microsoft.com/office/drawing/2014/main" val="3202751815"/>
                    </a:ext>
                  </a:extLst>
                </a:gridCol>
              </a:tblGrid>
              <a:tr h="168337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510993"/>
                  </a:ext>
                </a:extLst>
              </a:tr>
              <a:tr h="9752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974052"/>
                  </a:ext>
                </a:extLst>
              </a:tr>
              <a:tr h="9752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799510"/>
                  </a:ext>
                </a:extLst>
              </a:tr>
              <a:tr h="9752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132657"/>
                  </a:ext>
                </a:extLst>
              </a:tr>
              <a:tr h="9752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86704"/>
                  </a:ext>
                </a:extLst>
              </a:tr>
              <a:tr h="9752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916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9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F206A74-2EB9-456F-BDA7-97A654F71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728982"/>
              </p:ext>
            </p:extLst>
          </p:nvPr>
        </p:nvGraphicFramePr>
        <p:xfrm>
          <a:off x="0" y="0"/>
          <a:ext cx="12192000" cy="708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687">
                  <a:extLst>
                    <a:ext uri="{9D8B030D-6E8A-4147-A177-3AD203B41FA5}">
                      <a16:colId xmlns:a16="http://schemas.microsoft.com/office/drawing/2014/main" val="2866139186"/>
                    </a:ext>
                  </a:extLst>
                </a:gridCol>
                <a:gridCol w="2597426">
                  <a:extLst>
                    <a:ext uri="{9D8B030D-6E8A-4147-A177-3AD203B41FA5}">
                      <a16:colId xmlns:a16="http://schemas.microsoft.com/office/drawing/2014/main" val="1633900383"/>
                    </a:ext>
                  </a:extLst>
                </a:gridCol>
                <a:gridCol w="2663687">
                  <a:extLst>
                    <a:ext uri="{9D8B030D-6E8A-4147-A177-3AD203B41FA5}">
                      <a16:colId xmlns:a16="http://schemas.microsoft.com/office/drawing/2014/main" val="738767817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1671366415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35472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721697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52140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53635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93196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313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7894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93686E-F98B-415E-8761-2C628923AAB8}"/>
              </a:ext>
            </a:extLst>
          </p:cNvPr>
          <p:cNvSpPr txBox="1"/>
          <p:nvPr/>
        </p:nvSpPr>
        <p:spPr>
          <a:xfrm>
            <a:off x="702366" y="291547"/>
            <a:ext cx="10098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So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2F0E55-5CE1-4072-9634-82164C7E694A}"/>
              </a:ext>
            </a:extLst>
          </p:cNvPr>
          <p:cNvSpPr txBox="1"/>
          <p:nvPr/>
        </p:nvSpPr>
        <p:spPr>
          <a:xfrm>
            <a:off x="477078" y="73543"/>
            <a:ext cx="11237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Những quan niệm không đúng về kiêng kị ngày Tết, nhung quan niem khong dung  ve kieng ki ngay tet. Vui lòng gọi 0904 259 736">
            <a:extLst>
              <a:ext uri="{FF2B5EF4-FFF2-40B4-BE49-F238E27FC236}">
                <a16:creationId xmlns:a16="http://schemas.microsoft.com/office/drawing/2014/main" id="{75EEEE1B-5199-4F9D-AF40-290C283FE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9" y="1463658"/>
            <a:ext cx="3461317" cy="539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ét lớp cũng là một môn học - Tuổi Trẻ Online">
            <a:extLst>
              <a:ext uri="{FF2B5EF4-FFF2-40B4-BE49-F238E27FC236}">
                <a16:creationId xmlns:a16="http://schemas.microsoft.com/office/drawing/2014/main" id="{694BBFFE-E2B8-412F-B439-FDFFE8057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90" y="1463658"/>
            <a:ext cx="3943113" cy="539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 nghỉ hè, chỉ ở nhà tránh dịch, bố mẹ &quot;đau đầu&quot; lo giám sát | VOV.VN">
            <a:extLst>
              <a:ext uri="{FF2B5EF4-FFF2-40B4-BE49-F238E27FC236}">
                <a16:creationId xmlns:a16="http://schemas.microsoft.com/office/drawing/2014/main" id="{673699EF-CD3F-4FF0-AE09-17FC564D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103" y="1463657"/>
            <a:ext cx="4722728" cy="532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12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26B8D94-C887-4445-BF00-DEDD06A06D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5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HƯỚNG DẪN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6F7097F-448C-4384-B3AE-3E18AD18C6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828800" y="1219200"/>
            <a:ext cx="8458200" cy="2743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lựa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* Rung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chuông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43380FAD-0451-4255-A8C7-AF79C50C5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7600" y="533399"/>
                <a:ext cx="7898296" cy="1470439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1" dirty="0">
                  <a:solidFill>
                    <a:schemeClr val="bg1"/>
                  </a:solidFill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𝟖𝟖</m:t>
                        </m:r>
                      </m:num>
                      <m:den>
                        <m:r>
                          <a:rPr lang="en-US" alt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43380FAD-0451-4255-A8C7-AF79C50C57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7600" y="533399"/>
                <a:ext cx="7898296" cy="1470439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 l="-383"/>
                </a:stretch>
              </a:blip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95" name="Group 51">
            <a:extLst>
              <a:ext uri="{FF2B5EF4-FFF2-40B4-BE49-F238E27FC236}">
                <a16:creationId xmlns:a16="http://schemas.microsoft.com/office/drawing/2014/main" id="{35DA55F3-BE81-4930-8D79-9489AC8BB9B2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754C60-EBE8-4412-A61A-A880809E64B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8234" name="Rectangle 10">
              <a:extLst>
                <a:ext uri="{FF2B5EF4-FFF2-40B4-BE49-F238E27FC236}">
                  <a16:creationId xmlns:a16="http://schemas.microsoft.com/office/drawing/2014/main" id="{B599D4FA-187F-490A-AE30-CA80254D0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B91647-FFDB-4947-9AF0-41319CF82C14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625AB352-D77E-42D1-806A-A5009ABED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1"/>
            <a:ext cx="23622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57194B10-70CD-44FE-8C03-512A6067C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3C7CCF5B-272E-4DC7-8DFA-50BA3A79A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E65802E0-ACCE-45E1-95A4-A31CEA90C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AB10CF3-7E49-4EE2-8895-2DE7B6B604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A792BCA7-5E50-4DB7-A3D0-E22331E34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851" y="3413126"/>
            <a:ext cx="2436813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-0,88</a:t>
            </a:r>
            <a:endParaRPr lang="en-US" altLang="en-US" sz="40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0,88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09EC5334-66C8-4FBF-BF3B-212A3AE2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6099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12A0C17A-9956-4D95-9E83-B3AB8CD4D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877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BBECA482-0DDC-4674-BF91-7235DB59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503613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E63CE14D-5023-40C4-B02C-1F8F458DDC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5734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78B30BC1-761D-4813-8430-F1A32B75B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410076"/>
            <a:ext cx="24384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8,8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24030BB8-2404-474B-89BD-36FB0B991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652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8E7900C4-201B-46C4-A1C4-D0C4AA6F7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323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E0221213-CE72-4710-9351-AEAA85EAB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4577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F8896D36-7FC9-4C1B-9980-5B788861E6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616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737147FE-99CA-4EE6-A01F-320D0AC2B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94E292A1-4D82-4A19-A75C-0A22ABD546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8213" name="Picture 29" descr="Picture1">
            <a:extLst>
              <a:ext uri="{FF2B5EF4-FFF2-40B4-BE49-F238E27FC236}">
                <a16:creationId xmlns:a16="http://schemas.microsoft.com/office/drawing/2014/main" id="{3FB7EF61-2909-4978-9987-46A5AD84CDB1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A3E3272F-3D3D-4106-90DC-6ED6CC43BD20}"/>
              </a:ext>
            </a:extLst>
          </p:cNvPr>
          <p:cNvGrpSpPr>
            <a:grpSpLocks/>
          </p:cNvGrpSpPr>
          <p:nvPr/>
        </p:nvGrpSpPr>
        <p:grpSpPr bwMode="auto">
          <a:xfrm>
            <a:off x="10288586" y="5357813"/>
            <a:ext cx="1371600" cy="1371600"/>
            <a:chOff x="4320" y="2928"/>
            <a:chExt cx="1104" cy="1104"/>
          </a:xfrm>
        </p:grpSpPr>
        <p:sp>
          <p:nvSpPr>
            <p:cNvPr id="8231" name="AutoShape 34">
              <a:extLst>
                <a:ext uri="{FF2B5EF4-FFF2-40B4-BE49-F238E27FC236}">
                  <a16:creationId xmlns:a16="http://schemas.microsoft.com/office/drawing/2014/main" id="{74C38E89-7F63-4049-B14C-84F589A0C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8232" name="WordArt 35">
              <a:extLst>
                <a:ext uri="{FF2B5EF4-FFF2-40B4-BE49-F238E27FC236}">
                  <a16:creationId xmlns:a16="http://schemas.microsoft.com/office/drawing/2014/main" id="{BC1CC978-0E11-447F-BADA-6A6600B8416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195CC363-1CB6-440C-A0CB-3AD5E1D7E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9338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F1FCDCE-DA53-4DDC-B29A-61A705B247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5BBDF0BD-7F58-4B0C-B516-B6BFB28E5A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816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ED1F282C-71F2-4972-970B-E1555BE68C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C9A39279-46A2-4C7F-98BC-70AEF55039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EE00C87E-D462-4C3A-86D4-90ECAD9C4C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9338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0D45629F-992C-4E29-A4F4-5F9769F71A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F1CAD7CE-C58D-4D7E-AA70-6956BB6929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EBECF44-174F-482D-B2BD-4728C10E03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958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E18C9ABF-BF83-4246-983D-FE7C2FE167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8636" y="56816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7CCB62A9-4186-4699-AA1E-F8AB0DA86A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816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47" name="AutoShape 51">
            <a:extLst>
              <a:ext uri="{FF2B5EF4-FFF2-40B4-BE49-F238E27FC236}">
                <a16:creationId xmlns:a16="http://schemas.microsoft.com/office/drawing/2014/main" id="{826508DC-CCEE-4308-9C82-AD8497C9E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5449889"/>
            <a:ext cx="24384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37" descr="Blue_chapterlist">
            <a:extLst>
              <a:ext uri="{FF2B5EF4-FFF2-40B4-BE49-F238E27FC236}">
                <a16:creationId xmlns:a16="http://schemas.microsoft.com/office/drawing/2014/main" id="{E53E398D-A30A-4EC7-9340-EB9E1547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1" y="56927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>
            <a:extLst>
              <a:ext uri="{FF2B5EF4-FFF2-40B4-BE49-F238E27FC236}">
                <a16:creationId xmlns:a16="http://schemas.microsoft.com/office/drawing/2014/main" id="{62AC77DE-E163-4DF9-A05E-C80404016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54848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34C64958-3C20-414C-9B02-01CD4F46B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51" y="5510214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51" name="WordArt 226">
            <a:extLst>
              <a:ext uri="{FF2B5EF4-FFF2-40B4-BE49-F238E27FC236}">
                <a16:creationId xmlns:a16="http://schemas.microsoft.com/office/drawing/2014/main" id="{981AE5C9-1DA1-4D5B-828D-701A7CBF28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00351" y="56562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3A432184-DE73-44CC-8FFD-E3CE276D5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33400"/>
            <a:ext cx="7010400" cy="152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0,145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9219" name="Group 51">
            <a:extLst>
              <a:ext uri="{FF2B5EF4-FFF2-40B4-BE49-F238E27FC236}">
                <a16:creationId xmlns:a16="http://schemas.microsoft.com/office/drawing/2014/main" id="{E62FA8BC-2A1D-41AF-97E9-21D922D2782A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5A59BC-2178-4FC9-ACDA-8AE923A5216F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9259" name="Rectangle 10">
              <a:extLst>
                <a:ext uri="{FF2B5EF4-FFF2-40B4-BE49-F238E27FC236}">
                  <a16:creationId xmlns:a16="http://schemas.microsoft.com/office/drawing/2014/main" id="{AEEA9320-EB84-42D2-BAC5-27BC87EAB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EF10533-A0BC-4F39-9D97-72FA37F4DCB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26605BAB-8B1C-445F-867F-404E094F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3ADB7706-621A-4C57-A5C9-7C1E4E83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7B218E4-FD7F-4D4C-B716-CDF22475E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B835A3A-0A18-457E-954C-526D37E63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42936368-8C82-40B0-9465-120E74AE3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91BB381A-B49B-4F10-A537-42702B1F6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BDEF4017-A56E-4463-B7BC-2B52FB94A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281E6541-6DE6-490C-8667-F469C42A96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F6784AF2-A568-484D-A73B-24911FCED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80D93879-E598-41F7-8978-CC53EAD4E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666F605-F179-4361-946E-CCA8092A5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8D603E53-FE0D-4B8E-B704-BB913405ED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C97E122F-853B-4867-9661-DFF57174A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B57DA66A-B436-4F83-BF7F-8153619F27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9234" name="Picture 29" descr="Picture1">
            <a:extLst>
              <a:ext uri="{FF2B5EF4-FFF2-40B4-BE49-F238E27FC236}">
                <a16:creationId xmlns:a16="http://schemas.microsoft.com/office/drawing/2014/main" id="{6129845A-1FC2-4BF2-A7FC-E7745F23C36E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98A32710-EA81-47C7-A62C-9003B7FB4CC2}"/>
              </a:ext>
            </a:extLst>
          </p:cNvPr>
          <p:cNvGrpSpPr>
            <a:grpSpLocks/>
          </p:cNvGrpSpPr>
          <p:nvPr/>
        </p:nvGrpSpPr>
        <p:grpSpPr bwMode="auto">
          <a:xfrm>
            <a:off x="10201883" y="5337739"/>
            <a:ext cx="1371600" cy="1371600"/>
            <a:chOff x="4320" y="2928"/>
            <a:chExt cx="1104" cy="1104"/>
          </a:xfrm>
        </p:grpSpPr>
        <p:sp>
          <p:nvSpPr>
            <p:cNvPr id="9256" name="AutoShape 34">
              <a:extLst>
                <a:ext uri="{FF2B5EF4-FFF2-40B4-BE49-F238E27FC236}">
                  <a16:creationId xmlns:a16="http://schemas.microsoft.com/office/drawing/2014/main" id="{4F8AC04F-A6C4-4CDB-9F48-517CB8DE9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9257" name="WordArt 35">
              <a:extLst>
                <a:ext uri="{FF2B5EF4-FFF2-40B4-BE49-F238E27FC236}">
                  <a16:creationId xmlns:a16="http://schemas.microsoft.com/office/drawing/2014/main" id="{FB137658-A9FE-487E-AFAB-830E52F736B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FF9A82C9-CAAC-425A-BCC1-C9E8097B9F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430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673C0D51-454C-4047-8C34-541754F973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335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4C1BF8C-3904-482C-BE60-1C4DE4AB8D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3358" y="56377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5DBA43FA-4AF7-40FE-8CCB-DD64489BE3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335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B8069457-DEAB-4A5E-89CF-55F9E56B7A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335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23CEC34F-3A7B-465E-AAAF-109A69B181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430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85DEF9E0-8906-4E3F-9C37-F8D402A3F2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335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9F1BAC0-716A-41DF-9C29-D2338A2EF0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335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60747674-012D-4B52-938C-E816E5AF2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3050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294A76AE-9AAA-4F68-90C5-0BBBEADEF9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49558" y="56377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61C64159-82AD-4980-A8C8-B6C78939C9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3358" y="56377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03" name="Text Box 39">
                <a:extLst>
                  <a:ext uri="{FF2B5EF4-FFF2-40B4-BE49-F238E27FC236}">
                    <a16:creationId xmlns:a16="http://schemas.microsoft.com/office/drawing/2014/main" id="{E7186ED2-6012-48B3-A435-FA695B0887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05300" y="2316164"/>
                <a:ext cx="3924300" cy="910570"/>
              </a:xfrm>
              <a:prstGeom prst="rect">
                <a:avLst/>
              </a:prstGeom>
              <a:solidFill>
                <a:srgbClr val="800080"/>
              </a:solidFill>
              <a:ln w="317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</a:sp3d>
            </p:spPr>
            <p:txBody>
              <a:bodyPr wrap="square">
                <a:spAutoFit/>
                <a:flatTx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𝟏𝟒𝟓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303" name="Text Box 39">
                <a:extLst>
                  <a:ext uri="{FF2B5EF4-FFF2-40B4-BE49-F238E27FC236}">
                    <a16:creationId xmlns:a16="http://schemas.microsoft.com/office/drawing/2014/main" id="{E7186ED2-6012-48B3-A435-FA695B088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5300" y="2316164"/>
                <a:ext cx="3924300" cy="910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175"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04" name="Text Box 40">
                <a:extLst>
                  <a:ext uri="{FF2B5EF4-FFF2-40B4-BE49-F238E27FC236}">
                    <a16:creationId xmlns:a16="http://schemas.microsoft.com/office/drawing/2014/main" id="{C63B19CF-759E-423E-BC96-02413A369E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7200" y="3452155"/>
                <a:ext cx="3962400" cy="910570"/>
              </a:xfrm>
              <a:prstGeom prst="rect">
                <a:avLst/>
              </a:prstGeom>
              <a:solidFill>
                <a:srgbClr val="800080"/>
              </a:solidFill>
              <a:ln w="317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</a:sp3d>
            </p:spPr>
            <p:txBody>
              <a:bodyPr wrap="square">
                <a:spAutoFit/>
                <a:flatTx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𝟏𝟒𝟓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04" name="Text Box 40">
                <a:extLst>
                  <a:ext uri="{FF2B5EF4-FFF2-40B4-BE49-F238E27FC236}">
                    <a16:creationId xmlns:a16="http://schemas.microsoft.com/office/drawing/2014/main" id="{C63B19CF-759E-423E-BC96-02413A369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7200" y="3452155"/>
                <a:ext cx="3962400" cy="9105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175"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05" name="Text Box 41">
                <a:extLst>
                  <a:ext uri="{FF2B5EF4-FFF2-40B4-BE49-F238E27FC236}">
                    <a16:creationId xmlns:a16="http://schemas.microsoft.com/office/drawing/2014/main" id="{E7E49549-4E83-4E96-9256-A46A72F06B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5856" y="4587114"/>
                <a:ext cx="4171122" cy="910570"/>
              </a:xfrm>
              <a:prstGeom prst="rect">
                <a:avLst/>
              </a:prstGeom>
              <a:solidFill>
                <a:srgbClr val="800080"/>
              </a:solidFill>
              <a:ln w="317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</a:sp3d>
            </p:spPr>
            <p:txBody>
              <a:bodyPr wrap="square">
                <a:spAutoFit/>
                <a:flatTx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𝟏𝟒𝟓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05" name="Text Box 41">
                <a:extLst>
                  <a:ext uri="{FF2B5EF4-FFF2-40B4-BE49-F238E27FC236}">
                    <a16:creationId xmlns:a16="http://schemas.microsoft.com/office/drawing/2014/main" id="{E7E49549-4E83-4E96-9256-A46A72F06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5856" y="4587114"/>
                <a:ext cx="4171122" cy="91057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3175"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id="{C9840949-7E61-4FB3-B94D-60C7BC3FC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6" y="5948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9" descr="Classicmode">
            <a:extLst>
              <a:ext uri="{FF2B5EF4-FFF2-40B4-BE49-F238E27FC236}">
                <a16:creationId xmlns:a16="http://schemas.microsoft.com/office/drawing/2014/main" id="{7C77AD4C-9F5D-426C-83E1-5DB581718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57261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57771F6-A38B-4E36-80C4-CB65D513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26" y="57658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id="{E1BCB1C4-5624-4CE2-A60D-6D1E395A78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1626" y="59118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41">
                <a:extLst>
                  <a:ext uri="{FF2B5EF4-FFF2-40B4-BE49-F238E27FC236}">
                    <a16:creationId xmlns:a16="http://schemas.microsoft.com/office/drawing/2014/main" id="{DA5C508F-2341-4C6B-B4F1-46EA6E5E47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5613" y="5756448"/>
                <a:ext cx="4171121" cy="910570"/>
              </a:xfrm>
              <a:prstGeom prst="rect">
                <a:avLst/>
              </a:prstGeom>
              <a:solidFill>
                <a:srgbClr val="800080"/>
              </a:solidFill>
              <a:ln w="317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</a:sp3d>
            </p:spPr>
            <p:txBody>
              <a:bodyPr wrap="square">
                <a:spAutoFit/>
                <a:flatTx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𝟏𝟒𝟓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 Box 41">
                <a:extLst>
                  <a:ext uri="{FF2B5EF4-FFF2-40B4-BE49-F238E27FC236}">
                    <a16:creationId xmlns:a16="http://schemas.microsoft.com/office/drawing/2014/main" id="{DA5C508F-2341-4C6B-B4F1-46EA6E5E4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5613" y="5756448"/>
                <a:ext cx="4171121" cy="91057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3175"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  <p:bldP spid="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AE65DA28-B53F-49E2-ADE6-577859FA6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33400"/>
            <a:ext cx="70104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-23,56 + 13,56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0243" name="Group 51">
            <a:extLst>
              <a:ext uri="{FF2B5EF4-FFF2-40B4-BE49-F238E27FC236}">
                <a16:creationId xmlns:a16="http://schemas.microsoft.com/office/drawing/2014/main" id="{27CC794E-11A3-4E9C-88EC-AFD272D94FD5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5D787B-FC12-4F34-86B2-06AE52C83810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0282" name="Rectangle 10">
              <a:extLst>
                <a:ext uri="{FF2B5EF4-FFF2-40B4-BE49-F238E27FC236}">
                  <a16:creationId xmlns:a16="http://schemas.microsoft.com/office/drawing/2014/main" id="{F2F0E48D-5C5F-45D7-9777-B020C0E17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05A3A8-B328-4F49-9D28-69DBF5761724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8C6632B-C1F0-4DD0-9B89-ED1B5441F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1"/>
            <a:ext cx="41910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F99D47DE-5675-436F-A548-A5577E38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08F5328C-B9A7-417B-BE99-A0F8D54DD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467FA72-1E30-44B1-AAA9-3B5F4C292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079992DB-5751-416E-8AD0-FE384BE9C2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8E6A0097-CBB1-49AE-9CD9-CEE1937E4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3521076"/>
            <a:ext cx="41894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7D150E3-8F85-4E66-AA00-B43B65CB5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A47B7C5-3849-4FDF-A3AA-915D7E35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7A18B217-4E73-430F-9A83-F50EA31CF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401" y="360045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EFF6B227-2307-4BBB-939E-EFEEE87221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E40DF0C9-DB3B-486C-A34E-3388309A4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664076"/>
            <a:ext cx="41910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-37,12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B58F515A-FCB2-4A43-BF87-82765E054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62078B31-5166-42F1-AC8A-E3E2B1C6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1A45846B-74BC-4A7F-B669-ABF834C0F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C89C7396-E380-4FDB-A6B4-EBC3EAB2E2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035E4EDD-9E0F-4385-8091-40C3C0CC1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2B3EA91-32AF-4D47-B798-E7720F0B32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0261" name="Picture 29" descr="Picture1">
            <a:extLst>
              <a:ext uri="{FF2B5EF4-FFF2-40B4-BE49-F238E27FC236}">
                <a16:creationId xmlns:a16="http://schemas.microsoft.com/office/drawing/2014/main" id="{2FA46F11-6A92-4928-8B1B-F824BB7EEA48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EC33DC34-A99C-49D2-BE07-AEE69E8C70E5}"/>
              </a:ext>
            </a:extLst>
          </p:cNvPr>
          <p:cNvGrpSpPr>
            <a:grpSpLocks/>
          </p:cNvGrpSpPr>
          <p:nvPr/>
        </p:nvGrpSpPr>
        <p:grpSpPr bwMode="auto">
          <a:xfrm>
            <a:off x="10288586" y="5356764"/>
            <a:ext cx="1371600" cy="1371600"/>
            <a:chOff x="4320" y="2928"/>
            <a:chExt cx="1104" cy="1104"/>
          </a:xfrm>
        </p:grpSpPr>
        <p:sp>
          <p:nvSpPr>
            <p:cNvPr id="10279" name="AutoShape 34">
              <a:extLst>
                <a:ext uri="{FF2B5EF4-FFF2-40B4-BE49-F238E27FC236}">
                  <a16:creationId xmlns:a16="http://schemas.microsoft.com/office/drawing/2014/main" id="{0399E4C1-D41B-4CE9-8656-E9B56541E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280" name="WordArt 35">
              <a:extLst>
                <a:ext uri="{FF2B5EF4-FFF2-40B4-BE49-F238E27FC236}">
                  <a16:creationId xmlns:a16="http://schemas.microsoft.com/office/drawing/2014/main" id="{99FC3F1E-B36F-4423-81AF-2994D2EA458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B79DFFEE-8AC1-480B-A275-257CB7526E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9338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7B50402F-8742-4217-AC76-4DD9163880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34BEA3CB-B138-45B2-A890-2FA526C313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80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A4DD5BF0-5262-4004-894E-28C2BF7393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E113D43A-547F-48CB-9493-FD2F9E25DF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A0EC207D-3B71-4BBC-BD2D-0DBB530C24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9338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B740695-EE41-44AF-886C-3257F5DCC8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6776151-6759-4ACA-839F-8738746B17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1487D830-D0A8-446C-99BE-21CB39064F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958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5A017AD-31D7-4A7B-909C-34FFB4A8B0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8636" y="5680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96D34CD-9C0E-4121-A956-395F9C497A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80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41" name="AutoShape 51">
            <a:extLst>
              <a:ext uri="{FF2B5EF4-FFF2-40B4-BE49-F238E27FC236}">
                <a16:creationId xmlns:a16="http://schemas.microsoft.com/office/drawing/2014/main" id="{6E5BE46B-EC52-4F5A-945C-4EB567167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5756276"/>
            <a:ext cx="41910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37,12 </a:t>
            </a:r>
          </a:p>
        </p:txBody>
      </p:sp>
      <p:pic>
        <p:nvPicPr>
          <p:cNvPr id="42" name="Picture 37" descr="Blue_chapterlist">
            <a:extLst>
              <a:ext uri="{FF2B5EF4-FFF2-40B4-BE49-F238E27FC236}">
                <a16:creationId xmlns:a16="http://schemas.microsoft.com/office/drawing/2014/main" id="{B186F9BE-7CF0-4B30-A0A6-96B15C00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6" y="59991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>
            <a:extLst>
              <a:ext uri="{FF2B5EF4-FFF2-40B4-BE49-F238E27FC236}">
                <a16:creationId xmlns:a16="http://schemas.microsoft.com/office/drawing/2014/main" id="{3536F8A0-A991-40A7-94D5-4253B40A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7769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A0ADCF6-D171-4EEA-8FD7-5054ED559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26" y="58166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5" name="WordArt 226">
            <a:extLst>
              <a:ext uri="{FF2B5EF4-FFF2-40B4-BE49-F238E27FC236}">
                <a16:creationId xmlns:a16="http://schemas.microsoft.com/office/drawing/2014/main" id="{6E407943-7A3E-4614-96B0-08D3117EB8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67026" y="5962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D745F948-27CB-4873-AA66-43CB87037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399" y="457200"/>
            <a:ext cx="7236655" cy="1752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-2,35.3,2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1267" name="Group 51">
            <a:extLst>
              <a:ext uri="{FF2B5EF4-FFF2-40B4-BE49-F238E27FC236}">
                <a16:creationId xmlns:a16="http://schemas.microsoft.com/office/drawing/2014/main" id="{BC0E15BF-66FA-482F-8797-C531B413F2B5}"/>
              </a:ext>
            </a:extLst>
          </p:cNvPr>
          <p:cNvGrpSpPr>
            <a:grpSpLocks/>
          </p:cNvGrpSpPr>
          <p:nvPr/>
        </p:nvGrpSpPr>
        <p:grpSpPr bwMode="auto">
          <a:xfrm>
            <a:off x="1752601" y="60960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E84BC6-0FE4-4687-8A73-BF70A43965F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1306" name="Rectangle 10">
              <a:extLst>
                <a:ext uri="{FF2B5EF4-FFF2-40B4-BE49-F238E27FC236}">
                  <a16:creationId xmlns:a16="http://schemas.microsoft.com/office/drawing/2014/main" id="{7913B509-A8D8-45D7-9214-E6C7FCA51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22BBA02-AC8F-43BC-BF2D-CFB8C2199A9A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537BF24A-A8A5-4727-A187-BA470FC2B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6CCF0CB9-118F-427A-916C-D1D8AA491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28B3515B-AA06-489A-B360-4C75C0054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D5973353-2AF8-455F-B4C6-C8833E321B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6D9C0379-5B80-479A-B3BA-E945AFF1A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55626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6DF11BA3-0471-45A7-AC51-9C1B2069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4" y="53403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7A3241CA-C6BE-4C7E-9FD5-F64412317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63" y="5456238"/>
            <a:ext cx="817562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665E5905-0E8C-4330-809B-6D4C8A2B09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6389" y="55260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FAFF2E5-A491-4818-80EB-8E2565248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5417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B8F04BCF-B2DC-41E8-B454-990FBE3F6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335915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3E52C65E-5C73-4C97-9805-C0165602E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563" y="33591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F08EAA39-7141-4EA4-9EF6-D3C323072E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4964" y="3505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82C5CAE-732C-4E50-97AE-8616E7F8C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E1D29DC9-01F4-4CA0-BF8E-DC17DB8F4B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11282" name="Picture 29" descr="Picture1">
            <a:extLst>
              <a:ext uri="{FF2B5EF4-FFF2-40B4-BE49-F238E27FC236}">
                <a16:creationId xmlns:a16="http://schemas.microsoft.com/office/drawing/2014/main" id="{E1B0C1A2-A489-4D12-872C-32324BEB2B8B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BFF323FD-13BE-495A-81ED-0BEE6AB3478E}"/>
              </a:ext>
            </a:extLst>
          </p:cNvPr>
          <p:cNvGrpSpPr>
            <a:grpSpLocks/>
          </p:cNvGrpSpPr>
          <p:nvPr/>
        </p:nvGrpSpPr>
        <p:grpSpPr bwMode="auto">
          <a:xfrm>
            <a:off x="10303092" y="5526088"/>
            <a:ext cx="1371600" cy="1371600"/>
            <a:chOff x="4320" y="2928"/>
            <a:chExt cx="1104" cy="1104"/>
          </a:xfrm>
        </p:grpSpPr>
        <p:sp>
          <p:nvSpPr>
            <p:cNvPr id="11303" name="AutoShape 34">
              <a:extLst>
                <a:ext uri="{FF2B5EF4-FFF2-40B4-BE49-F238E27FC236}">
                  <a16:creationId xmlns:a16="http://schemas.microsoft.com/office/drawing/2014/main" id="{FE1B527B-185A-4AA3-9858-C7F6F04C8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1304" name="WordArt 35">
              <a:extLst>
                <a:ext uri="{FF2B5EF4-FFF2-40B4-BE49-F238E27FC236}">
                  <a16:creationId xmlns:a16="http://schemas.microsoft.com/office/drawing/2014/main" id="{28CF001B-9D1E-4EAD-9874-A0AE81290ED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4524B569-512D-4707-B8A3-2729AD2EE3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74567" y="59102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0C5EA43-9783-4E24-818D-95D3D0876C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9480" y="571500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C7AE047A-0793-4AD1-BF1D-32F4B32796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5042" y="58610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547233DC-5B59-42FF-BBDC-E32162B8EA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5042" y="5856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0E3E6C12-02CF-486E-955C-BC99C8B744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5830" y="5870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06AC56E-2407-4FE9-BDF5-21C6D4048F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1880" y="58308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7EC97B07-2CD0-4DF5-B4C6-40906318D6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5042" y="5856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7D55D957-9BF0-4150-B7FF-EF94E40DC3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79330" y="57451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E6E2DC6-FD70-4946-BD42-B33A6C541E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2030" y="58435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D4910D2C-20CA-4AE7-97D1-0C74C931D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42830" y="58213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2513E2F2-14B8-4095-A0F6-88D085C7D3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2355" y="58118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3348" name="Text Box 36">
            <a:extLst>
              <a:ext uri="{FF2B5EF4-FFF2-40B4-BE49-F238E27FC236}">
                <a16:creationId xmlns:a16="http://schemas.microsoft.com/office/drawing/2014/main" id="{9CAF2F6F-414E-4B04-BFC9-90E7551D3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362201"/>
            <a:ext cx="4953000" cy="582613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-6,7</a:t>
            </a:r>
          </a:p>
        </p:txBody>
      </p:sp>
      <p:sp>
        <p:nvSpPr>
          <p:cNvPr id="13349" name="Text Box 37">
            <a:extLst>
              <a:ext uri="{FF2B5EF4-FFF2-40B4-BE49-F238E27FC236}">
                <a16:creationId xmlns:a16="http://schemas.microsoft.com/office/drawing/2014/main" id="{6602D2EF-6E75-4EE7-A249-A139FAED2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5345113"/>
            <a:ext cx="4953000" cy="582612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-7,52</a:t>
            </a:r>
          </a:p>
        </p:txBody>
      </p:sp>
      <p:sp>
        <p:nvSpPr>
          <p:cNvPr id="13350" name="Text Box 38">
            <a:extLst>
              <a:ext uri="{FF2B5EF4-FFF2-40B4-BE49-F238E27FC236}">
                <a16:creationId xmlns:a16="http://schemas.microsoft.com/office/drawing/2014/main" id="{A3736A7B-7CE6-4556-8E92-6B2EE9654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2763" y="3282951"/>
            <a:ext cx="4953000" cy="582613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</a:rPr>
              <a:t>                  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-5,55</a:t>
            </a:r>
          </a:p>
        </p:txBody>
      </p:sp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id="{79D9CE05-A752-4700-BDE3-91C20F8D9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1" y="4584700"/>
            <a:ext cx="593725" cy="4016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9" descr="Classicmode">
            <a:extLst>
              <a:ext uri="{FF2B5EF4-FFF2-40B4-BE49-F238E27FC236}">
                <a16:creationId xmlns:a16="http://schemas.microsoft.com/office/drawing/2014/main" id="{7DC42F66-7435-45D7-BA97-087DC224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9" y="43307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F45A6925-F886-4C4A-B153-3B8C8C6A0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213" y="4414838"/>
            <a:ext cx="817562" cy="70326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id="{29BAEAAA-2708-4673-A354-7CC507B9EA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38451" y="4611688"/>
            <a:ext cx="460375" cy="381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45" name="Text Box 38">
            <a:extLst>
              <a:ext uri="{FF2B5EF4-FFF2-40B4-BE49-F238E27FC236}">
                <a16:creationId xmlns:a16="http://schemas.microsoft.com/office/drawing/2014/main" id="{A57342DB-A1A4-4F0D-8531-DE1C0FE72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3" y="4314826"/>
            <a:ext cx="4953000" cy="582613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7,52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3348" grpId="0" animBg="1"/>
      <p:bldP spid="13349" grpId="0" animBg="1"/>
      <p:bldP spid="13349" grpId="1" animBg="1"/>
      <p:bldP spid="13349" grpId="2" animBg="1"/>
      <p:bldP spid="13350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18B18-9483-4F74-A3F1-3300921F8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95325"/>
            <a:ext cx="9144000" cy="854250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D5BAE-D568-41E7-9236-87AA9DA81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026" y="772669"/>
            <a:ext cx="11873948" cy="5948806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120 000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170 000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5773405-8C8B-487A-88EE-131D33810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874098"/>
              </p:ext>
            </p:extLst>
          </p:nvPr>
        </p:nvGraphicFramePr>
        <p:xfrm>
          <a:off x="1643270" y="2902811"/>
          <a:ext cx="560419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5352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748845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225897">
                <a:tc>
                  <a:txBody>
                    <a:bodyPr/>
                    <a:lstStyle/>
                    <a:p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38668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38668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38668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38668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B2642C09-D0EB-46ED-A6AE-81EE5AA4F7B0}"/>
              </a:ext>
            </a:extLst>
          </p:cNvPr>
          <p:cNvSpPr/>
          <p:nvPr/>
        </p:nvSpPr>
        <p:spPr>
          <a:xfrm>
            <a:off x="7334955" y="3141133"/>
            <a:ext cx="1162756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7%/</a:t>
            </a:r>
            <a:r>
              <a:rPr lang="en-US" dirty="0" err="1"/>
              <a:t>năm</a:t>
            </a:r>
            <a:endParaRPr lang="en-US" dirty="0"/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39A71F66-8D2F-4F5F-BA10-A9E551FE1706}"/>
              </a:ext>
            </a:extLst>
          </p:cNvPr>
          <p:cNvSpPr/>
          <p:nvPr/>
        </p:nvSpPr>
        <p:spPr>
          <a:xfrm>
            <a:off x="8477955" y="2504499"/>
            <a:ext cx="1162756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7,5%/</a:t>
            </a:r>
            <a:r>
              <a:rPr lang="en-US" dirty="0" err="1"/>
              <a:t>năm</a:t>
            </a:r>
            <a:endParaRPr lang="en-US" dirty="0"/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61767018-9F81-41E8-8552-E52C88E226F1}"/>
              </a:ext>
            </a:extLst>
          </p:cNvPr>
          <p:cNvSpPr/>
          <p:nvPr/>
        </p:nvSpPr>
        <p:spPr>
          <a:xfrm>
            <a:off x="9466439" y="3267668"/>
            <a:ext cx="1162756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8,5%/</a:t>
            </a:r>
            <a:r>
              <a:rPr lang="en-US" dirty="0" err="1"/>
              <a:t>năm</a:t>
            </a:r>
            <a:endParaRPr lang="en-US" dirty="0"/>
          </a:p>
        </p:txBody>
      </p:sp>
      <p:sp>
        <p:nvSpPr>
          <p:cNvPr id="9" name="Callout: Up Arrow 8">
            <a:extLst>
              <a:ext uri="{FF2B5EF4-FFF2-40B4-BE49-F238E27FC236}">
                <a16:creationId xmlns:a16="http://schemas.microsoft.com/office/drawing/2014/main" id="{F01AB764-CBBA-4BF8-996A-920C5A5A9C38}"/>
              </a:ext>
            </a:extLst>
          </p:cNvPr>
          <p:cNvSpPr/>
          <p:nvPr/>
        </p:nvSpPr>
        <p:spPr>
          <a:xfrm>
            <a:off x="10454922" y="2504499"/>
            <a:ext cx="1162756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9%/</a:t>
            </a:r>
            <a:r>
              <a:rPr lang="en-US" dirty="0" err="1"/>
              <a:t>năm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08D95-A1AB-4EE6-B773-35075B121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7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AE65DA28-B53F-49E2-ADE6-577859FA6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33400"/>
            <a:ext cx="86106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6A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0243" name="Group 51">
            <a:extLst>
              <a:ext uri="{FF2B5EF4-FFF2-40B4-BE49-F238E27FC236}">
                <a16:creationId xmlns:a16="http://schemas.microsoft.com/office/drawing/2014/main" id="{27CC794E-11A3-4E9C-88EC-AFD272D94FD5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5D787B-FC12-4F34-86B2-06AE52C83810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0282" name="Rectangle 10">
              <a:extLst>
                <a:ext uri="{FF2B5EF4-FFF2-40B4-BE49-F238E27FC236}">
                  <a16:creationId xmlns:a16="http://schemas.microsoft.com/office/drawing/2014/main" id="{F2F0E48D-5C5F-45D7-9777-B020C0E17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05A3A8-B328-4F49-9D28-69DBF5761724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utoShape 51">
                <a:extLst>
                  <a:ext uri="{FF2B5EF4-FFF2-40B4-BE49-F238E27FC236}">
                    <a16:creationId xmlns:a16="http://schemas.microsoft.com/office/drawing/2014/main" id="{38C6632B-C1F0-4DD0-9B89-ED1B5441F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600" y="2417764"/>
                <a:ext cx="4238625" cy="90963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AutoShape 51">
                <a:extLst>
                  <a:ext uri="{FF2B5EF4-FFF2-40B4-BE49-F238E27FC236}">
                    <a16:creationId xmlns:a16="http://schemas.microsoft.com/office/drawing/2014/main" id="{38C6632B-C1F0-4DD0-9B89-ED1B5441F8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8600" y="2417764"/>
                <a:ext cx="4238625" cy="909638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F99D47DE-5675-436F-A548-A5577E38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08F5328C-B9A7-417B-BE99-A0F8D54DD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0467FA72-1E30-44B1-AAA9-3B5F4C292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079992DB-5751-416E-8AD0-FE384BE9C2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AutoShape 51">
                <a:extLst>
                  <a:ext uri="{FF2B5EF4-FFF2-40B4-BE49-F238E27FC236}">
                    <a16:creationId xmlns:a16="http://schemas.microsoft.com/office/drawing/2014/main" id="{8E6A0097-CBB1-49AE-9CD9-CEE1937E4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0188" y="3551238"/>
                <a:ext cx="4189412" cy="822325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AutoShape 51">
                <a:extLst>
                  <a:ext uri="{FF2B5EF4-FFF2-40B4-BE49-F238E27FC236}">
                    <a16:creationId xmlns:a16="http://schemas.microsoft.com/office/drawing/2014/main" id="{8E6A0097-CBB1-49AE-9CD9-CEE1937E48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0188" y="3551238"/>
                <a:ext cx="4189412" cy="822325"/>
              </a:xfrm>
              <a:prstGeom prst="roundRect">
                <a:avLst>
                  <a:gd name="adj" fmla="val 16667"/>
                </a:avLst>
              </a:prstGeom>
              <a:blipFill>
                <a:blip r:embed="rId12"/>
                <a:stretch>
                  <a:fillRect b="-1361"/>
                </a:stretch>
              </a:blip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7D150E3-8F85-4E66-AA00-B43B65CB5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A47B7C5-3849-4FDF-A3AA-915D7E35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7A18B217-4E73-430F-9A83-F50EA31CF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401" y="360045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EFF6B227-2307-4BBB-939E-EFEEE87221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AutoShape 51">
                <a:extLst>
                  <a:ext uri="{FF2B5EF4-FFF2-40B4-BE49-F238E27FC236}">
                    <a16:creationId xmlns:a16="http://schemas.microsoft.com/office/drawing/2014/main" id="{E40DF0C9-DB3B-486C-A34E-3388309A4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600" y="4664077"/>
                <a:ext cx="4189412" cy="822324"/>
              </a:xfrm>
              <a:prstGeom prst="roundRect">
                <a:avLst>
                  <a:gd name="adj" fmla="val 16667"/>
                </a:avLst>
              </a:prstGeom>
              <a:solidFill>
                <a:srgbClr val="7030A0">
                  <a:alpha val="95000"/>
                </a:srgbClr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000" b="1" dirty="0">
                  <a:solidFill>
                    <a:schemeClr val="bg1"/>
                  </a:solidFill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AutoShape 51">
                <a:extLst>
                  <a:ext uri="{FF2B5EF4-FFF2-40B4-BE49-F238E27FC236}">
                    <a16:creationId xmlns:a16="http://schemas.microsoft.com/office/drawing/2014/main" id="{E40DF0C9-DB3B-486C-A34E-3388309A42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8600" y="4664077"/>
                <a:ext cx="4189412" cy="822324"/>
              </a:xfrm>
              <a:prstGeom prst="roundRect">
                <a:avLst>
                  <a:gd name="adj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B58F515A-FCB2-4A43-BF87-82765E054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62078B31-5166-42F1-AC8A-E3E2B1C6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1A45846B-74BC-4A7F-B669-ABF834C0F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C89C7396-E380-4FDB-A6B4-EBC3EAB2E2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035E4EDD-9E0F-4385-8091-40C3C0CC1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2B3EA91-32AF-4D47-B798-E7720F0B32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10261" name="Picture 29" descr="Picture1">
            <a:extLst>
              <a:ext uri="{FF2B5EF4-FFF2-40B4-BE49-F238E27FC236}">
                <a16:creationId xmlns:a16="http://schemas.microsoft.com/office/drawing/2014/main" id="{2FA46F11-6A92-4928-8B1B-F824BB7EEA48}"/>
              </a:ext>
            </a:extLst>
          </p:cNvPr>
          <p:cNvPicPr>
            <a:picLocks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EC33DC34-A99C-49D2-BE07-AEE69E8C70E5}"/>
              </a:ext>
            </a:extLst>
          </p:cNvPr>
          <p:cNvGrpSpPr>
            <a:grpSpLocks/>
          </p:cNvGrpSpPr>
          <p:nvPr/>
        </p:nvGrpSpPr>
        <p:grpSpPr bwMode="auto">
          <a:xfrm>
            <a:off x="10374381" y="5458608"/>
            <a:ext cx="1371600" cy="1371600"/>
            <a:chOff x="4320" y="2928"/>
            <a:chExt cx="1104" cy="1104"/>
          </a:xfrm>
        </p:grpSpPr>
        <p:sp>
          <p:nvSpPr>
            <p:cNvPr id="10279" name="AutoShape 34">
              <a:extLst>
                <a:ext uri="{FF2B5EF4-FFF2-40B4-BE49-F238E27FC236}">
                  <a16:creationId xmlns:a16="http://schemas.microsoft.com/office/drawing/2014/main" id="{0399E4C1-D41B-4CE9-8656-E9B56541E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280" name="WordArt 35">
              <a:extLst>
                <a:ext uri="{FF2B5EF4-FFF2-40B4-BE49-F238E27FC236}">
                  <a16:creationId xmlns:a16="http://schemas.microsoft.com/office/drawing/2014/main" id="{99FC3F1E-B36F-4423-81AF-2994D2EA458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B79DFFEE-8AC1-480B-A275-257CB7526E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7918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7B50402F-8742-4217-AC76-4DD9163880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3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34BEA3CB-B138-45B2-A890-2FA526C313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31" y="57824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A4DD5BF0-5262-4004-894E-28C2BF7393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3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E113D43A-547F-48CB-9493-FD2F9E25DF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3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A0EC207D-3B71-4BBC-BD2D-0DBB530C24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7918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B740695-EE41-44AF-886C-3257F5DCC8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3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6776151-6759-4ACA-839F-8738746B17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3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1487D830-D0A8-446C-99BE-21CB39064F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38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5A017AD-31D7-4A7B-909C-34FFB4A8B0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74431" y="57824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96D34CD-9C0E-4121-A956-395F9C497A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31" y="57824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utoShape 51">
                <a:extLst>
                  <a:ext uri="{FF2B5EF4-FFF2-40B4-BE49-F238E27FC236}">
                    <a16:creationId xmlns:a16="http://schemas.microsoft.com/office/drawing/2014/main" id="{6E5BE46B-EC52-4F5A-945C-4EB567167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6225" y="5711826"/>
                <a:ext cx="4203701" cy="822324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AutoShape 51">
                <a:extLst>
                  <a:ext uri="{FF2B5EF4-FFF2-40B4-BE49-F238E27FC236}">
                    <a16:creationId xmlns:a16="http://schemas.microsoft.com/office/drawing/2014/main" id="{6E5BE46B-EC52-4F5A-945C-4EB567167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6225" y="5711826"/>
                <a:ext cx="4203701" cy="822324"/>
              </a:xfrm>
              <a:prstGeom prst="roundRect">
                <a:avLst>
                  <a:gd name="adj" fmla="val 16667"/>
                </a:avLst>
              </a:prstGeom>
              <a:blipFill>
                <a:blip r:embed="rId15"/>
                <a:stretch>
                  <a:fillRect/>
                </a:stretch>
              </a:blip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37" descr="Blue_chapterlist">
            <a:extLst>
              <a:ext uri="{FF2B5EF4-FFF2-40B4-BE49-F238E27FC236}">
                <a16:creationId xmlns:a16="http://schemas.microsoft.com/office/drawing/2014/main" id="{B186F9BE-7CF0-4B30-A0A6-96B15C00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6" y="59991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>
            <a:extLst>
              <a:ext uri="{FF2B5EF4-FFF2-40B4-BE49-F238E27FC236}">
                <a16:creationId xmlns:a16="http://schemas.microsoft.com/office/drawing/2014/main" id="{3536F8A0-A991-40A7-94D5-4253B40A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7769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FA0ADCF6-D171-4EEA-8FD7-5054ED559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26" y="58166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5" name="WordArt 226">
            <a:extLst>
              <a:ext uri="{FF2B5EF4-FFF2-40B4-BE49-F238E27FC236}">
                <a16:creationId xmlns:a16="http://schemas.microsoft.com/office/drawing/2014/main" id="{6E407943-7A3E-4614-96B0-08D3117EB8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67026" y="5962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21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8B0A1B31-93CE-43A3-A5FE-F436155C0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81000"/>
            <a:ext cx="8638735" cy="1828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6A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3315" name="Group 51">
            <a:extLst>
              <a:ext uri="{FF2B5EF4-FFF2-40B4-BE49-F238E27FC236}">
                <a16:creationId xmlns:a16="http://schemas.microsoft.com/office/drawing/2014/main" id="{3D99383B-37C7-49F4-BDB1-0F6F08A6D34E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894C47-B96A-4D71-83D8-A3C566B19CD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3354" name="Rectangle 10">
              <a:extLst>
                <a:ext uri="{FF2B5EF4-FFF2-40B4-BE49-F238E27FC236}">
                  <a16:creationId xmlns:a16="http://schemas.microsoft.com/office/drawing/2014/main" id="{686368C5-DB0A-48AD-AC41-AA229FD92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393E29D-CD1F-4049-BB9C-BD4BF0AA2A7E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C17D6AB-2FBB-425E-B2DC-E7230D552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1" y="2362201"/>
            <a:ext cx="3641725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04A3B153-B1EC-48D8-B6B0-536B94B10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5E8CEB0B-CCD2-41F0-8C99-20907F055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B427DF19-CF54-4FD8-B1C8-FBACF4AD7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28877D3D-DC19-4A89-8139-C8A8DB424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0C41A076-FD9F-45A8-A9CC-2F6ED7941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3379789"/>
            <a:ext cx="3573462" cy="7778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75%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EDD6F26-721C-42F1-8F0A-2C244B671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6814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9D054F25-282D-4A06-AA0E-7BAA5AF64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4" y="34559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A564B0F8-C344-4BD0-9480-400333D71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176" y="3548063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7E957F59-A9B7-4C60-98D0-E226963149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06714" y="3614738"/>
            <a:ext cx="460375" cy="4572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09A17A0A-9D48-436E-A069-7AD08F8A0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026" y="4367214"/>
            <a:ext cx="3641725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85%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F3317114-CE44-48EF-AABE-5839564DE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47196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C8E6D70B-27ED-4F32-9BE4-08F9D2FB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449738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C900FFB-1E3B-48FF-95CB-1F4E45DE4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526" y="453707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49C6864-D4AD-4A96-9AE2-B52E79EC4F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28926" y="46831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9A9956E8-7EF3-46EC-9664-2FAC055A4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59BDCFC-53FF-40FF-8D36-CD5803BDB1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13333" name="Picture 29" descr="Picture1">
            <a:extLst>
              <a:ext uri="{FF2B5EF4-FFF2-40B4-BE49-F238E27FC236}">
                <a16:creationId xmlns:a16="http://schemas.microsoft.com/office/drawing/2014/main" id="{05CF2691-6375-42CD-A078-50A2BF82640A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E2B0F4C2-9D17-4139-A567-7E9454CC327B}"/>
              </a:ext>
            </a:extLst>
          </p:cNvPr>
          <p:cNvGrpSpPr>
            <a:grpSpLocks/>
          </p:cNvGrpSpPr>
          <p:nvPr/>
        </p:nvGrpSpPr>
        <p:grpSpPr bwMode="auto">
          <a:xfrm>
            <a:off x="10156824" y="5299076"/>
            <a:ext cx="1371600" cy="1371600"/>
            <a:chOff x="4320" y="2928"/>
            <a:chExt cx="1104" cy="1104"/>
          </a:xfrm>
        </p:grpSpPr>
        <p:sp>
          <p:nvSpPr>
            <p:cNvPr id="13351" name="AutoShape 34">
              <a:extLst>
                <a:ext uri="{FF2B5EF4-FFF2-40B4-BE49-F238E27FC236}">
                  <a16:creationId xmlns:a16="http://schemas.microsoft.com/office/drawing/2014/main" id="{EAF604DC-0BE4-492D-96BF-BE17368A1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3352" name="WordArt 35">
              <a:extLst>
                <a:ext uri="{FF2B5EF4-FFF2-40B4-BE49-F238E27FC236}">
                  <a16:creationId xmlns:a16="http://schemas.microsoft.com/office/drawing/2014/main" id="{5FAD83E2-7497-4C76-AD79-D99F8AC4284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40D4F1-A01D-4C1B-B9D6-14876CAE8D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941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EC5AE549-D769-4DED-85D4-3983E35505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846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8DC54D6E-20C2-4F95-B653-5694FA797C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8461" y="566420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03405928-9528-404C-A592-31C7904266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846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80F0756A-B366-48BA-AD41-4478672EB8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846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D4A8AD91-3F82-4E95-8256-82CB522104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941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F4CD8D3D-86E8-4725-970F-02FF10AF6E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846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35846C1D-58ED-410D-9BE6-D7C927F036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846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BBFCB8D9-E055-4D74-A030-B94972E8D6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561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5410F920-C7CD-4C5F-94A6-BC9AE8E1BD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34661" y="566420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CFCC0A66-C883-4921-A049-416CCF2727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8461" y="566420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41" name="AutoShape 51">
            <a:extLst>
              <a:ext uri="{FF2B5EF4-FFF2-40B4-BE49-F238E27FC236}">
                <a16:creationId xmlns:a16="http://schemas.microsoft.com/office/drawing/2014/main" id="{A612E7B1-C00F-47D0-AFF2-27BB5FB09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276" y="5378450"/>
            <a:ext cx="3641725" cy="80168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45%</a:t>
            </a:r>
          </a:p>
        </p:txBody>
      </p:sp>
      <p:pic>
        <p:nvPicPr>
          <p:cNvPr id="42" name="Picture 37" descr="Blue_chapterlist">
            <a:extLst>
              <a:ext uri="{FF2B5EF4-FFF2-40B4-BE49-F238E27FC236}">
                <a16:creationId xmlns:a16="http://schemas.microsoft.com/office/drawing/2014/main" id="{B587FED9-077F-49A6-9AD8-11DC46DA6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6" y="5732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>
            <a:extLst>
              <a:ext uri="{FF2B5EF4-FFF2-40B4-BE49-F238E27FC236}">
                <a16:creationId xmlns:a16="http://schemas.microsoft.com/office/drawing/2014/main" id="{01B99279-2FEF-4FAA-A224-7A82CF99F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55102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A8C4D5A3-5591-4653-BE46-CB63BC927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776" y="55499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5" name="WordArt 226">
            <a:extLst>
              <a:ext uri="{FF2B5EF4-FFF2-40B4-BE49-F238E27FC236}">
                <a16:creationId xmlns:a16="http://schemas.microsoft.com/office/drawing/2014/main" id="{627236EE-6CD2-49E4-8A48-EAA8D37088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97176" y="569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171" grpId="0" animBg="1"/>
      <p:bldP spid="617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A37B761D-82FD-498D-B2E2-BD73B829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28600"/>
            <a:ext cx="7086600" cy="1600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40kg nước biển có 2 kg muối.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số % muối trong nước biển là: 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39" name="Group 51">
            <a:extLst>
              <a:ext uri="{FF2B5EF4-FFF2-40B4-BE49-F238E27FC236}">
                <a16:creationId xmlns:a16="http://schemas.microsoft.com/office/drawing/2014/main" id="{B6C33297-6123-44AC-B75D-A92011B81AF2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3EC60D-E45A-4506-BF01-2C178DB92090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4378" name="Rectangle 10">
              <a:extLst>
                <a:ext uri="{FF2B5EF4-FFF2-40B4-BE49-F238E27FC236}">
                  <a16:creationId xmlns:a16="http://schemas.microsoft.com/office/drawing/2014/main" id="{C5345554-50A9-40C5-BB43-6F93A3C0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C35C1F-B67E-4FC3-BB5E-386D38B5930E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9DCF39E-0AD8-45B2-9635-6C2B8466B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18EE6E7-9259-42AD-A0C4-7BEFC2F73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46B22CF8-BDE3-40FF-8324-441FBCC3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F075D473-9B0D-4ACC-9799-7F2A67268A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AB30160-5977-4B37-B731-10EAC90F5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321AEC62-71EB-4F59-A9CC-32C344825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631B78EE-B16E-41CE-AE5A-246ABB134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E6727B2B-32E9-46D6-8DE9-01791B71D8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0469807B-3235-4C7A-AFD7-5493FBDEB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22DF8236-24D9-408A-A5EB-D374220D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A991F086-33F0-4E56-92AC-885A5C98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E6CD68A8-FFCD-4937-B90F-1037ABEAE2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0DC46839-16E9-45F5-BF93-5CE8F9078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67147A2A-2946-45BA-A524-B5D6957075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</p:txBody>
      </p:sp>
      <p:pic>
        <p:nvPicPr>
          <p:cNvPr id="14354" name="Picture 29" descr="Picture1">
            <a:extLst>
              <a:ext uri="{FF2B5EF4-FFF2-40B4-BE49-F238E27FC236}">
                <a16:creationId xmlns:a16="http://schemas.microsoft.com/office/drawing/2014/main" id="{5A90B058-D367-4089-8DAB-35F8069A8363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63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2A72E77F-6BD2-4997-8AA6-56D2B0F9CE51}"/>
              </a:ext>
            </a:extLst>
          </p:cNvPr>
          <p:cNvGrpSpPr>
            <a:grpSpLocks/>
          </p:cNvGrpSpPr>
          <p:nvPr/>
        </p:nvGrpSpPr>
        <p:grpSpPr bwMode="auto">
          <a:xfrm>
            <a:off x="10121899" y="5283201"/>
            <a:ext cx="1371600" cy="1371600"/>
            <a:chOff x="4320" y="2928"/>
            <a:chExt cx="1104" cy="1104"/>
          </a:xfrm>
        </p:grpSpPr>
        <p:sp>
          <p:nvSpPr>
            <p:cNvPr id="14375" name="AutoShape 34">
              <a:extLst>
                <a:ext uri="{FF2B5EF4-FFF2-40B4-BE49-F238E27FC236}">
                  <a16:creationId xmlns:a16="http://schemas.microsoft.com/office/drawing/2014/main" id="{7DD0C538-6002-4BD9-8858-B8364C0AB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4376" name="WordArt 35">
              <a:extLst>
                <a:ext uri="{FF2B5EF4-FFF2-40B4-BE49-F238E27FC236}">
                  <a16:creationId xmlns:a16="http://schemas.microsoft.com/office/drawing/2014/main" id="{85E4D6A6-818F-464D-ACB6-0BC3DDE4653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E5E4293-A73A-45A6-B009-1929F8FA3F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1401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6F2E7E1F-BBDE-4433-AD13-191BA663DC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306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C4934E2A-4FF7-4660-84DC-964EB1958A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3062" y="566420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8F868B7-3523-482D-8635-1E597C41FE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306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9D27DD05-068A-44E7-832D-61FAD83A45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306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36F910DF-95A9-4CC6-945C-25C1C0D100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1401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8EEE1A90-C32A-44F4-B82A-9CBDF5D7D7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306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30BADFF8-341C-473B-A2DA-924D0A5717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306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2B978B73-99AD-4E3A-95F8-B80001C3FF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9021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36B29DD-8437-459F-A12A-994177E4C1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9262" y="566420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5BEBC374-FB25-4E82-AB22-0A48665B37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3062" y="55816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5396" name="Text Box 36">
            <a:extLst>
              <a:ext uri="{FF2B5EF4-FFF2-40B4-BE49-F238E27FC236}">
                <a16:creationId xmlns:a16="http://schemas.microsoft.com/office/drawing/2014/main" id="{34B7BF8C-0C32-4576-834E-46B217CDD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466976"/>
            <a:ext cx="4191000" cy="5238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3%</a:t>
            </a:r>
          </a:p>
        </p:txBody>
      </p:sp>
      <p:sp>
        <p:nvSpPr>
          <p:cNvPr id="15397" name="Text Box 37">
            <a:extLst>
              <a:ext uri="{FF2B5EF4-FFF2-40B4-BE49-F238E27FC236}">
                <a16:creationId xmlns:a16="http://schemas.microsoft.com/office/drawing/2014/main" id="{7BFDE102-E7E5-4214-9AC5-89305374D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546476"/>
            <a:ext cx="4267200" cy="5238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4%</a:t>
            </a:r>
          </a:p>
        </p:txBody>
      </p:sp>
      <p:sp>
        <p:nvSpPr>
          <p:cNvPr id="15398" name="Text Box 38">
            <a:extLst>
              <a:ext uri="{FF2B5EF4-FFF2-40B4-BE49-F238E27FC236}">
                <a16:creationId xmlns:a16="http://schemas.microsoft.com/office/drawing/2014/main" id="{29B0FB4E-4934-4578-BCD4-ACBD77CC6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8" y="4759326"/>
            <a:ext cx="4495800" cy="5238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                     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</a:p>
        </p:txBody>
      </p:sp>
      <p:pic>
        <p:nvPicPr>
          <p:cNvPr id="46" name="Picture 37" descr="Blue_chapterlist">
            <a:extLst>
              <a:ext uri="{FF2B5EF4-FFF2-40B4-BE49-F238E27FC236}">
                <a16:creationId xmlns:a16="http://schemas.microsoft.com/office/drawing/2014/main" id="{5C70F2B3-2FD0-4B40-9CA5-71381613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5922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lassicmode">
            <a:extLst>
              <a:ext uri="{FF2B5EF4-FFF2-40B4-BE49-F238E27FC236}">
                <a16:creationId xmlns:a16="http://schemas.microsoft.com/office/drawing/2014/main" id="{6853C0D4-D7B9-4B20-B8D9-3756CC200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5753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57D82B27-1AEE-4ED2-895D-C80EF9F86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700" y="5816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9" name="WordArt 226">
            <a:extLst>
              <a:ext uri="{FF2B5EF4-FFF2-40B4-BE49-F238E27FC236}">
                <a16:creationId xmlns:a16="http://schemas.microsoft.com/office/drawing/2014/main" id="{515E233E-FD7E-4015-BE67-DAEC26025F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4501" y="5892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50" name="Text Box 36">
            <a:extLst>
              <a:ext uri="{FF2B5EF4-FFF2-40B4-BE49-F238E27FC236}">
                <a16:creationId xmlns:a16="http://schemas.microsoft.com/office/drawing/2014/main" id="{83E26342-67A5-4B55-985A-4E7D5FDBA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768976"/>
            <a:ext cx="4294188" cy="5238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6%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171" grpId="0" animBg="1"/>
      <p:bldP spid="6171" grpId="1" animBg="1"/>
      <p:bldP spid="15396" grpId="0" animBg="1"/>
      <p:bldP spid="15397" grpId="0" animBg="1"/>
      <p:bldP spid="15398" grpId="0" animBg="1"/>
      <p:bldP spid="15398" grpId="1" animBg="1"/>
      <p:bldP spid="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35C546B-1C76-4E6E-8DBC-3303A7DCC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4" y="393699"/>
            <a:ext cx="8839364" cy="19970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8%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387" name="Group 51">
            <a:extLst>
              <a:ext uri="{FF2B5EF4-FFF2-40B4-BE49-F238E27FC236}">
                <a16:creationId xmlns:a16="http://schemas.microsoft.com/office/drawing/2014/main" id="{0A32161F-3C14-4E58-B34A-DEA7EA530930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04F920-4BDE-41E1-8ABA-5DC92051DDFB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6426" name="Rectangle 10">
              <a:extLst>
                <a:ext uri="{FF2B5EF4-FFF2-40B4-BE49-F238E27FC236}">
                  <a16:creationId xmlns:a16="http://schemas.microsoft.com/office/drawing/2014/main" id="{2B4DA3E2-FEAB-4F5C-BFFF-9D8DBA953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967244F-6B25-4E18-A1AB-7263BEDE7B2F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5D5DD45E-7B10-4C0D-968C-9A94FF711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1"/>
            <a:ext cx="37338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4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triệu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2A0C45A0-C4CD-4596-8927-C890DEFAD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7B87CF80-EE65-476C-BDCA-7CD5E8F83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76468403-839B-469A-B9AB-B2DF9F3CF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7216974-3863-4BC3-B066-DB48DBE620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DDCA715E-0705-47B9-85F4-61B0B1E7F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3521076"/>
            <a:ext cx="37322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5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triệu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F117A3E5-E5C7-4EBA-BE35-8AF3D8578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2F2E8D5E-B67E-4919-AF41-BC04D6A7D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62ECCF3-51F4-4C42-8023-C223A0461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F4354729-2C78-4C40-B089-47D35C49E8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953A9D21-B27C-41D4-8E09-602AB507C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664076"/>
            <a:ext cx="37338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6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triệu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D80F9E0A-532A-4D4B-88DF-EFB1A4B1B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9AD2FF28-F54F-4C49-8AD6-B18BAA0A6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1C9E6219-9474-4439-BD73-0CB3312A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D79745D2-2666-492A-9095-5B107AEEB4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6B6A8BC6-C8B6-4D5E-B435-D6C0EE9C9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988" y="810241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5DC3E05-3D0F-4C93-84CE-CC926FB4FC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pic>
        <p:nvPicPr>
          <p:cNvPr id="16405" name="Picture 29" descr="Picture1">
            <a:extLst>
              <a:ext uri="{FF2B5EF4-FFF2-40B4-BE49-F238E27FC236}">
                <a16:creationId xmlns:a16="http://schemas.microsoft.com/office/drawing/2014/main" id="{3BFDD243-3679-4B92-969B-BB9A171437F4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B445EC4E-6E81-45E1-ABEB-BAAA2BA361ED}"/>
              </a:ext>
            </a:extLst>
          </p:cNvPr>
          <p:cNvGrpSpPr>
            <a:grpSpLocks/>
          </p:cNvGrpSpPr>
          <p:nvPr/>
        </p:nvGrpSpPr>
        <p:grpSpPr bwMode="auto">
          <a:xfrm>
            <a:off x="9220200" y="5337175"/>
            <a:ext cx="1371600" cy="1371600"/>
            <a:chOff x="4320" y="2928"/>
            <a:chExt cx="1104" cy="1104"/>
          </a:xfrm>
        </p:grpSpPr>
        <p:sp>
          <p:nvSpPr>
            <p:cNvPr id="16423" name="AutoShape 34">
              <a:extLst>
                <a:ext uri="{FF2B5EF4-FFF2-40B4-BE49-F238E27FC236}">
                  <a16:creationId xmlns:a16="http://schemas.microsoft.com/office/drawing/2014/main" id="{964595EB-13C6-4B11-997D-035A65668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6424" name="WordArt 35">
              <a:extLst>
                <a:ext uri="{FF2B5EF4-FFF2-40B4-BE49-F238E27FC236}">
                  <a16:creationId xmlns:a16="http://schemas.microsoft.com/office/drawing/2014/main" id="{B4CE8B19-4216-4A9D-8F4F-25A7E652677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864F51F3-A6F4-4C9B-A5EF-0E56EEEB31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500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9137AD3C-C1F6-4BCD-8BA8-6A7DC8151A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405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F0166B14-0E92-44E6-B941-BFEF75DD5B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4050" y="5661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EDC075AA-ED6D-40A1-B7AE-96BE7B0FF1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405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869598B1-C27F-4C2D-96C5-564C1F0419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405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4324C532-0EC8-4317-B2B8-6EDBF9C45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500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FFD842F-DBCC-4311-8EC1-5F068CC8A2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405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9773128-39A6-46B2-914F-DE4E872CBB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405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FED370CF-F556-453C-95BD-E3A5B9D0B4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120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35C7A8EF-62D0-445F-848A-6BE7D6ABA3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20250" y="5661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7FC8536-C694-417C-AF40-3F3411B1C9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4050" y="5661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41" name="AutoShape 51">
            <a:extLst>
              <a:ext uri="{FF2B5EF4-FFF2-40B4-BE49-F238E27FC236}">
                <a16:creationId xmlns:a16="http://schemas.microsoft.com/office/drawing/2014/main" id="{3449A110-49DE-477C-9030-D2AD67282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5641976"/>
            <a:ext cx="37338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7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triệu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2" name="Picture 37" descr="Blue_chapterlist">
            <a:extLst>
              <a:ext uri="{FF2B5EF4-FFF2-40B4-BE49-F238E27FC236}">
                <a16:creationId xmlns:a16="http://schemas.microsoft.com/office/drawing/2014/main" id="{CD724C56-39BC-4369-B7F0-060A52AEF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9" y="58848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>
            <a:extLst>
              <a:ext uri="{FF2B5EF4-FFF2-40B4-BE49-F238E27FC236}">
                <a16:creationId xmlns:a16="http://schemas.microsoft.com/office/drawing/2014/main" id="{82615CA2-11F0-499A-956D-03DF0F8A9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9" y="5662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451893C-BCA4-4B30-A869-F60BD5518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388" y="57023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5" name="WordArt 226">
            <a:extLst>
              <a:ext uri="{FF2B5EF4-FFF2-40B4-BE49-F238E27FC236}">
                <a16:creationId xmlns:a16="http://schemas.microsoft.com/office/drawing/2014/main" id="{46043F76-C500-4048-B99C-BD060051E0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1789" y="5848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3" grpId="0" animBg="1"/>
      <p:bldP spid="6171" grpId="0" animBg="1"/>
      <p:bldP spid="617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42564EEE-4B66-4417-AAF6-3176323EC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8999" y="533400"/>
                <a:ext cx="8662917" cy="1752600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4000" b="1" dirty="0">
                  <a:solidFill>
                    <a:schemeClr val="bg1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ôxi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chiếm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21%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phòng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  <m:r>
                          <a:rPr lang="en-US" alt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n-US" alt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ôxi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42564EEE-4B66-4417-AAF6-3176323EC5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8999" y="533400"/>
                <a:ext cx="8662917" cy="1752600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 l="-489" r="-769" b="-7432"/>
                </a:stretch>
              </a:blip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C7BE918B-B4C9-411B-8263-1F2EFE3C76FA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81EF23-C173-426D-9AB7-80A00C8E21A5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9498" name="Rectangle 10">
              <a:extLst>
                <a:ext uri="{FF2B5EF4-FFF2-40B4-BE49-F238E27FC236}">
                  <a16:creationId xmlns:a16="http://schemas.microsoft.com/office/drawing/2014/main" id="{DCF40390-15D9-4486-8210-6155CE811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F402CB-D121-4FC5-BC96-E4D752D4379C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D406DC1F-00CC-48A6-B855-5CDCFD09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B9097262-A1E6-4495-BE8B-E317D2A21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797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EA893D1D-72F4-4E16-8C95-AB2F92DE3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7432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6A7C976-30B2-4F4E-B496-5822921B6F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8194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72BBA184-DA69-445D-BDE5-191ED32D5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DCD7628-C9EA-4BD3-A780-57F6B4BE1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70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8806A60E-64C3-4904-9A2B-B9F10599E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8862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87946DBE-1D9E-4B5A-93BE-4F3620D2BF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9560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5C7DE9C-AF27-425E-888C-78C28AB5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B9481BB3-6F75-49B8-9512-D342C04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913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033E4CFC-8177-4EBB-BE7D-797DE69AA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953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8ED3D32B-9866-47FD-B2CE-E47E22DF54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50990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789BBA4B-69F0-4DE0-906A-4AE1D9B56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3AACF1E6-DC99-48CD-BD59-4E10882C7C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pic>
        <p:nvPicPr>
          <p:cNvPr id="19474" name="Picture 29" descr="Picture1">
            <a:extLst>
              <a:ext uri="{FF2B5EF4-FFF2-40B4-BE49-F238E27FC236}">
                <a16:creationId xmlns:a16="http://schemas.microsoft.com/office/drawing/2014/main" id="{ED258BDB-75D8-40B6-8915-B5AF5820D51F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6C8904F-8308-40EE-B878-EB5DFABC3326}"/>
              </a:ext>
            </a:extLst>
          </p:cNvPr>
          <p:cNvGrpSpPr>
            <a:grpSpLocks/>
          </p:cNvGrpSpPr>
          <p:nvPr/>
        </p:nvGrpSpPr>
        <p:grpSpPr bwMode="auto">
          <a:xfrm>
            <a:off x="9372600" y="5476875"/>
            <a:ext cx="1371600" cy="1371600"/>
            <a:chOff x="4320" y="2928"/>
            <a:chExt cx="1104" cy="1104"/>
          </a:xfrm>
        </p:grpSpPr>
        <p:sp>
          <p:nvSpPr>
            <p:cNvPr id="19495" name="AutoShape 34">
              <a:extLst>
                <a:ext uri="{FF2B5EF4-FFF2-40B4-BE49-F238E27FC236}">
                  <a16:creationId xmlns:a16="http://schemas.microsoft.com/office/drawing/2014/main" id="{225D0003-E22B-41D5-9597-1B003F397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9496" name="WordArt 35">
              <a:extLst>
                <a:ext uri="{FF2B5EF4-FFF2-40B4-BE49-F238E27FC236}">
                  <a16:creationId xmlns:a16="http://schemas.microsoft.com/office/drawing/2014/main" id="{C7C60451-A477-45E7-A78F-9A4A7A4660C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98EA1A27-ED03-4E39-85AA-926992A6AB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6946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4850B7F-42E9-4843-B0C3-DD4955E78A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851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446EA9B-5D66-4720-8382-F945F58943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8513" y="58007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538C58DD-74E8-4735-84F9-41641D925A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851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589DA72B-29E1-4FB7-9B94-9432B699A7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851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064C105-7166-4E60-9EEE-6CFA195B7B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6946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FB5F4057-33A3-4B90-8A57-0FD009D1E5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851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05E3E67-02A8-46B3-B143-EEF1C10D60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851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3A909609-BD2A-46F3-BB2D-7CD8A3178B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4566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C98AC69A-EFF4-4A80-BCC6-3D3C3C1514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64713" y="58007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E352E595-C133-4972-A965-D2EE11F157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8513" y="58007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88" name="Text Box 36">
                <a:extLst>
                  <a:ext uri="{FF2B5EF4-FFF2-40B4-BE49-F238E27FC236}">
                    <a16:creationId xmlns:a16="http://schemas.microsoft.com/office/drawing/2014/main" id="{D5E77466-ABEA-4B0E-8BD6-5D4E036D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7200" y="2514601"/>
                <a:ext cx="4267200" cy="595932"/>
              </a:xfrm>
              <a:prstGeom prst="rect">
                <a:avLst/>
              </a:prstGeom>
              <a:solidFill>
                <a:srgbClr val="80008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  <a:contourClr>
                  <a:srgbClr val="800080"/>
                </a:contourClr>
              </a:sp3d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𝟖𝟒</m:t>
                          </m:r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588" name="Text Box 36">
                <a:extLst>
                  <a:ext uri="{FF2B5EF4-FFF2-40B4-BE49-F238E27FC236}">
                    <a16:creationId xmlns:a16="http://schemas.microsoft.com/office/drawing/2014/main" id="{D5E77466-ABEA-4B0E-8BD6-5D4E036D5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7200" y="2514601"/>
                <a:ext cx="4267200" cy="595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589" name="Text Box 37">
                <a:extLst>
                  <a:ext uri="{FF2B5EF4-FFF2-40B4-BE49-F238E27FC236}">
                    <a16:creationId xmlns:a16="http://schemas.microsoft.com/office/drawing/2014/main" id="{78100E38-01E3-4B71-B682-4269894179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14826" y="3684589"/>
                <a:ext cx="4219575" cy="595932"/>
              </a:xfrm>
              <a:prstGeom prst="rect">
                <a:avLst/>
              </a:prstGeom>
              <a:solidFill>
                <a:srgbClr val="80008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  <a:contourClr>
                  <a:srgbClr val="800080"/>
                </a:contourClr>
              </a:sp3d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𝟖𝟒</m:t>
                          </m:r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589" name="Text Box 37">
                <a:extLst>
                  <a:ext uri="{FF2B5EF4-FFF2-40B4-BE49-F238E27FC236}">
                    <a16:creationId xmlns:a16="http://schemas.microsoft.com/office/drawing/2014/main" id="{78100E38-01E3-4B71-B682-426989417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4826" y="3684589"/>
                <a:ext cx="4219575" cy="5959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590" name="Text Box 38">
                <a:extLst>
                  <a:ext uri="{FF2B5EF4-FFF2-40B4-BE49-F238E27FC236}">
                    <a16:creationId xmlns:a16="http://schemas.microsoft.com/office/drawing/2014/main" id="{6DB513AD-ED75-4B00-8CE3-92507A9179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7200" y="4800601"/>
                <a:ext cx="4267200" cy="595932"/>
              </a:xfrm>
              <a:prstGeom prst="rect">
                <a:avLst/>
              </a:prstGeom>
              <a:solidFill>
                <a:srgbClr val="80008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  <a:contourClr>
                  <a:srgbClr val="800080"/>
                </a:contourClr>
              </a:sp3d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alt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590" name="Text Box 38">
                <a:extLst>
                  <a:ext uri="{FF2B5EF4-FFF2-40B4-BE49-F238E27FC236}">
                    <a16:creationId xmlns:a16="http://schemas.microsoft.com/office/drawing/2014/main" id="{6DB513AD-ED75-4B00-8CE3-92507A917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7200" y="4800601"/>
                <a:ext cx="4267200" cy="5959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id="{CD4EC189-AE6F-4E37-B4E3-52AE16730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4" y="59785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lassicmode">
            <a:extLst>
              <a:ext uri="{FF2B5EF4-FFF2-40B4-BE49-F238E27FC236}">
                <a16:creationId xmlns:a16="http://schemas.microsoft.com/office/drawing/2014/main" id="{4F3CC025-7BB7-42BA-945E-F88BC171F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037263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B19CF387-96C1-4DDB-BF16-DA1A71C82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3" y="6100763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id="{0CDFD663-8453-4809-BBE0-E7D9483251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3064" y="6176963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36">
                <a:extLst>
                  <a:ext uri="{FF2B5EF4-FFF2-40B4-BE49-F238E27FC236}">
                    <a16:creationId xmlns:a16="http://schemas.microsoft.com/office/drawing/2014/main" id="{BA9DD63D-2419-43D3-9E1A-256758E957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8463" y="5872164"/>
                <a:ext cx="4267200" cy="595932"/>
              </a:xfrm>
              <a:prstGeom prst="rect">
                <a:avLst/>
              </a:prstGeom>
              <a:solidFill>
                <a:srgbClr val="80008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  <a:contourClr>
                  <a:srgbClr val="800080"/>
                </a:contourClr>
              </a:sp3d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𝟓𝟐</m:t>
                          </m:r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alt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Text Box 36">
                <a:extLst>
                  <a:ext uri="{FF2B5EF4-FFF2-40B4-BE49-F238E27FC236}">
                    <a16:creationId xmlns:a16="http://schemas.microsoft.com/office/drawing/2014/main" id="{BA9DD63D-2419-43D3-9E1A-256758E95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8463" y="5872164"/>
                <a:ext cx="4267200" cy="5959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171" grpId="0" animBg="1"/>
      <p:bldP spid="6171" grpId="1" animBg="1"/>
      <p:bldP spid="23588" grpId="0" animBg="1"/>
      <p:bldP spid="23589" grpId="0" animBg="1"/>
      <p:bldP spid="23590" grpId="0" animBg="1"/>
      <p:bldP spid="23590" grpId="1" animBg="1"/>
      <p:bldP spid="4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42564EEE-4B66-4417-AAF6-3176323EC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33400"/>
            <a:ext cx="8763000" cy="1752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9,4cm. Cho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1:50,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C7BE918B-B4C9-411B-8263-1F2EFE3C76FA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81EF23-C173-426D-9AB7-80A00C8E21A5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9498" name="Rectangle 10">
              <a:extLst>
                <a:ext uri="{FF2B5EF4-FFF2-40B4-BE49-F238E27FC236}">
                  <a16:creationId xmlns:a16="http://schemas.microsoft.com/office/drawing/2014/main" id="{DCF40390-15D9-4486-8210-6155CE811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F402CB-D121-4FC5-BC96-E4D752D4379C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D406DC1F-00CC-48A6-B855-5CDCFD09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B9097262-A1E6-4495-BE8B-E317D2A21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797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A893D1D-72F4-4E16-8C95-AB2F92DE3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7432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6A7C976-30B2-4F4E-B496-5822921B6F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8194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72BBA184-DA69-445D-BDE5-191ED32D5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DCD7628-C9EA-4BD3-A780-57F6B4BE1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70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806A60E-64C3-4904-9A2B-B9F10599E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8862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87946DBE-1D9E-4B5A-93BE-4F3620D2BF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9560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5C7DE9C-AF27-425E-888C-78C28AB5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B9481BB3-6F75-49B8-9512-D342C04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913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33E4CFC-8177-4EBB-BE7D-797DE69AA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953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8ED3D32B-9866-47FD-B2CE-E47E22DF54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50990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789BBA4B-69F0-4DE0-906A-4AE1D9B56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3AACF1E6-DC99-48CD-BD59-4E10882C7C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10</a:t>
            </a:r>
          </a:p>
        </p:txBody>
      </p:sp>
      <p:pic>
        <p:nvPicPr>
          <p:cNvPr id="19474" name="Picture 29" descr="Picture1">
            <a:extLst>
              <a:ext uri="{FF2B5EF4-FFF2-40B4-BE49-F238E27FC236}">
                <a16:creationId xmlns:a16="http://schemas.microsoft.com/office/drawing/2014/main" id="{ED258BDB-75D8-40B6-8915-B5AF5820D51F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6C8904F-8308-40EE-B878-EB5DFABC3326}"/>
              </a:ext>
            </a:extLst>
          </p:cNvPr>
          <p:cNvGrpSpPr>
            <a:grpSpLocks/>
          </p:cNvGrpSpPr>
          <p:nvPr/>
        </p:nvGrpSpPr>
        <p:grpSpPr bwMode="auto">
          <a:xfrm>
            <a:off x="10419994" y="5208589"/>
            <a:ext cx="1371600" cy="1371600"/>
            <a:chOff x="4320" y="2928"/>
            <a:chExt cx="1104" cy="1104"/>
          </a:xfrm>
        </p:grpSpPr>
        <p:sp>
          <p:nvSpPr>
            <p:cNvPr id="19495" name="AutoShape 34">
              <a:extLst>
                <a:ext uri="{FF2B5EF4-FFF2-40B4-BE49-F238E27FC236}">
                  <a16:creationId xmlns:a16="http://schemas.microsoft.com/office/drawing/2014/main" id="{225D0003-E22B-41D5-9597-1B003F397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9496" name="WordArt 35">
              <a:extLst>
                <a:ext uri="{FF2B5EF4-FFF2-40B4-BE49-F238E27FC236}">
                  <a16:creationId xmlns:a16="http://schemas.microsoft.com/office/drawing/2014/main" id="{C7C60451-A477-45E7-A78F-9A4A7A4660C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98EA1A27-ED03-4E39-85AA-926992A6AB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1685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4850B7F-42E9-4843-B0C3-DD4955E78A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590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446EA9B-5D66-4720-8382-F945F58943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5907" y="553243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538C58DD-74E8-4735-84F9-41641D925A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590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589DA72B-29E1-4FB7-9B94-9432B699A7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590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064C105-7166-4E60-9EEE-6CFA195B7B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1685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FB5F4057-33A3-4B90-8A57-0FD009D1E5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590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05E3E67-02A8-46B3-B143-EEF1C10D60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590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3A909609-BD2A-46F3-BB2D-7CD8A3178B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9305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C98AC69A-EFF4-4A80-BCC6-3D3C3C1514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12107" y="553243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E352E595-C133-4972-A965-D2EE11F157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5907" y="553243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23588" name="Text Box 36">
            <a:extLst>
              <a:ext uri="{FF2B5EF4-FFF2-40B4-BE49-F238E27FC236}">
                <a16:creationId xmlns:a16="http://schemas.microsoft.com/office/drawing/2014/main" id="{D5E77466-ABEA-4B0E-8BD6-5D4E036D5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514601"/>
            <a:ext cx="4267200" cy="5847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4,5m</a:t>
            </a:r>
          </a:p>
        </p:txBody>
      </p:sp>
      <p:sp>
        <p:nvSpPr>
          <p:cNvPr id="23589" name="Text Box 37">
            <a:extLst>
              <a:ext uri="{FF2B5EF4-FFF2-40B4-BE49-F238E27FC236}">
                <a16:creationId xmlns:a16="http://schemas.microsoft.com/office/drawing/2014/main" id="{78100E38-01E3-4B71-B682-426989417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413" y="3610745"/>
            <a:ext cx="4219575" cy="5847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4,6m</a:t>
            </a:r>
          </a:p>
        </p:txBody>
      </p:sp>
      <p:sp>
        <p:nvSpPr>
          <p:cNvPr id="23590" name="Text Box 38">
            <a:extLst>
              <a:ext uri="{FF2B5EF4-FFF2-40B4-BE49-F238E27FC236}">
                <a16:creationId xmlns:a16="http://schemas.microsoft.com/office/drawing/2014/main" id="{6DB513AD-ED75-4B00-8CE3-92507A917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827897"/>
            <a:ext cx="4267200" cy="5847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4,7m</a:t>
            </a:r>
          </a:p>
        </p:txBody>
      </p:sp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id="{CD4EC189-AE6F-4E37-B4E3-52AE16730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4" y="59785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lassicmode">
            <a:extLst>
              <a:ext uri="{FF2B5EF4-FFF2-40B4-BE49-F238E27FC236}">
                <a16:creationId xmlns:a16="http://schemas.microsoft.com/office/drawing/2014/main" id="{4F3CC025-7BB7-42BA-945E-F88BC171F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037263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B19CF387-96C1-4DDB-BF16-DA1A71C82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3" y="6100763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id="{0CDFD663-8453-4809-BBE0-E7D9483251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3064" y="6176963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45" name="Text Box 36">
            <a:extLst>
              <a:ext uri="{FF2B5EF4-FFF2-40B4-BE49-F238E27FC236}">
                <a16:creationId xmlns:a16="http://schemas.microsoft.com/office/drawing/2014/main" id="{BA9DD63D-2419-43D3-9E1A-256758E95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463" y="5872164"/>
            <a:ext cx="4267200" cy="5847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171" grpId="0" animBg="1"/>
      <p:bldP spid="6171" grpId="1" animBg="1"/>
      <p:bldP spid="23588" grpId="0" animBg="1"/>
      <p:bldP spid="23589" grpId="0" animBg="1"/>
      <p:bldP spid="23590" grpId="0" animBg="1"/>
      <p:bldP spid="23590" grpId="1" animBg="1"/>
      <p:bldP spid="4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C88833-2DCB-4D26-BBA6-07EB1E25FE31}"/>
              </a:ext>
            </a:extLst>
          </p:cNvPr>
          <p:cNvSpPr txBox="1"/>
          <p:nvPr/>
        </p:nvSpPr>
        <p:spPr>
          <a:xfrm>
            <a:off x="384313" y="1033670"/>
            <a:ext cx="116486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VỀ NHÀ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1;2;3;4;5 SGK/53</a:t>
            </a:r>
          </a:p>
        </p:txBody>
      </p:sp>
    </p:spTree>
    <p:extLst>
      <p:ext uri="{BB962C8B-B14F-4D97-AF65-F5344CB8AC3E}">
        <p14:creationId xmlns:p14="http://schemas.microsoft.com/office/powerpoint/2010/main" val="3815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1918307" y="723804"/>
            <a:ext cx="9319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409881"/>
            <a:ext cx="5183188" cy="5480755"/>
          </a:xfrm>
          <a:noFill/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457200" indent="-457200"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r%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endParaRPr lang="en-US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en-US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P</a:t>
            </a:r>
            <a:r>
              <a:rPr lang="en-US" b="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r%</a:t>
            </a: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tar: 7 Points 10">
            <a:extLst>
              <a:ext uri="{FF2B5EF4-FFF2-40B4-BE49-F238E27FC236}">
                <a16:creationId xmlns:a16="http://schemas.microsoft.com/office/drawing/2014/main" id="{63B15BFA-08C4-4C9E-819B-642F6A00481A}"/>
              </a:ext>
            </a:extLst>
          </p:cNvPr>
          <p:cNvSpPr/>
          <p:nvPr/>
        </p:nvSpPr>
        <p:spPr>
          <a:xfrm>
            <a:off x="7018072" y="3631616"/>
            <a:ext cx="4101483" cy="25025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3F23D0-1D56-4D78-B757-E83A9BFE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9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2408639" y="729256"/>
            <a:ext cx="9240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409881"/>
            <a:ext cx="5183188" cy="5480755"/>
          </a:xfrm>
          <a:noFill/>
          <a:ln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/>
          <a:p>
            <a:pPr marL="457200" indent="-457200"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r%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r%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r%  =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(1+r%)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r% 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r%  =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(1+r%)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(1+r%) (1+r%)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(1+r%)</a:t>
            </a:r>
            <a:r>
              <a:rPr lang="en-US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683E5-5869-4264-8ADB-3473A8B1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7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87" y="140528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1888491" y="666102"/>
            <a:ext cx="9465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3" y="1377244"/>
            <a:ext cx="5661733" cy="5480756"/>
          </a:xfrm>
          <a:noFill/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55B65717-B4F5-4043-8251-A945B3C7230A}"/>
              </a:ext>
            </a:extLst>
          </p:cNvPr>
          <p:cNvGraphicFramePr>
            <a:graphicFrameLocks noGrp="1"/>
          </p:cNvGraphicFramePr>
          <p:nvPr/>
        </p:nvGraphicFramePr>
        <p:xfrm>
          <a:off x="6250206" y="1808431"/>
          <a:ext cx="4462949" cy="2470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10">
                  <a:extLst>
                    <a:ext uri="{9D8B030D-6E8A-4147-A177-3AD203B41FA5}">
                      <a16:colId xmlns:a16="http://schemas.microsoft.com/office/drawing/2014/main" val="2915416717"/>
                    </a:ext>
                  </a:extLst>
                </a:gridCol>
                <a:gridCol w="3797539">
                  <a:extLst>
                    <a:ext uri="{9D8B030D-6E8A-4147-A177-3AD203B41FA5}">
                      <a16:colId xmlns:a16="http://schemas.microsoft.com/office/drawing/2014/main" val="4140759041"/>
                    </a:ext>
                  </a:extLst>
                </a:gridCol>
              </a:tblGrid>
              <a:tr h="751757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Tổ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Tính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tiền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bác</a:t>
                      </a:r>
                      <a:r>
                        <a:rPr lang="en-US" dirty="0"/>
                        <a:t> Lan </a:t>
                      </a:r>
                      <a:r>
                        <a:rPr lang="en-US" dirty="0" err="1"/>
                        <a:t>phải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sau</a:t>
                      </a:r>
                      <a:r>
                        <a:rPr lang="en-US" dirty="0"/>
                        <a:t> 2 </a:t>
                      </a:r>
                      <a:r>
                        <a:rPr lang="en-US" dirty="0" err="1"/>
                        <a:t>năm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vay</a:t>
                      </a:r>
                      <a:r>
                        <a:rPr lang="en-US" dirty="0"/>
                        <a:t> ở </a:t>
                      </a:r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231546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585589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209282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102370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63817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41B9F-B275-45CB-9A57-51B49592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2272682" y="666430"/>
            <a:ext cx="955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3" y="1377244"/>
            <a:ext cx="5661733" cy="5480756"/>
          </a:xfrm>
          <a:noFill/>
          <a:ln>
            <a:solidFill>
              <a:srgbClr val="0070C0"/>
            </a:solidFill>
          </a:ln>
        </p:spPr>
        <p:txBody>
          <a:bodyPr>
            <a:normAutofit fontScale="32500" lnSpcReduction="20000"/>
          </a:bodyPr>
          <a:lstStyle/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Agribank</a:t>
            </a:r>
            <a:endParaRPr lang="en-US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200.7%=14(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200+14=214(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214.7% =14,98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214+14,98=228,98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Agribank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228,98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3C6D0-F79D-4FC1-8CDE-A606FF92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7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1905056" y="666430"/>
            <a:ext cx="9094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3" y="1377244"/>
            <a:ext cx="5661733" cy="5480756"/>
          </a:xfrm>
          <a:noFill/>
          <a:ln>
            <a:solidFill>
              <a:srgbClr val="0070C0"/>
            </a:solidFill>
          </a:ln>
        </p:spPr>
        <p:txBody>
          <a:bodyPr>
            <a:normAutofit fontScale="32500" lnSpcReduction="20000"/>
          </a:bodyPr>
          <a:lstStyle/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Dongabank</a:t>
            </a:r>
            <a:endParaRPr lang="en-US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200.9%=18(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200+18=218(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218.9% =19,62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218+19,62=273,62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Dongabank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273,62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1A5735-7673-4D2F-AF43-C9979316D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13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2050830" y="642975"/>
            <a:ext cx="91968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3" y="1377244"/>
            <a:ext cx="5661733" cy="5480756"/>
          </a:xfrm>
          <a:noFill/>
          <a:ln>
            <a:solidFill>
              <a:srgbClr val="0070C0"/>
            </a:solidFill>
          </a:ln>
        </p:spPr>
        <p:txBody>
          <a:bodyPr>
            <a:normAutofit fontScale="32500" lnSpcReduction="20000"/>
          </a:bodyPr>
          <a:lstStyle/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Vietcombank</a:t>
            </a:r>
            <a:endParaRPr lang="en-US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200.7,5%%=15(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200+15=215(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215.7,5%% =16,125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215+16,125=231,125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Vietcombank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231,125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36137-BC3E-4F31-816D-4DE7CDDEA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100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3804</Words>
  <Application>Microsoft Office PowerPoint</Application>
  <PresentationFormat>Widescreen</PresentationFormat>
  <Paragraphs>773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.VnHelvetInsH</vt:lpstr>
      <vt:lpstr>.VnTime</vt:lpstr>
      <vt:lpstr>.VnTimeH</vt:lpstr>
      <vt:lpstr>Arial</vt:lpstr>
      <vt:lpstr>Calibri</vt:lpstr>
      <vt:lpstr>Calibri Light</vt:lpstr>
      <vt:lpstr>Cambria Math</vt:lpstr>
      <vt:lpstr>Impact</vt:lpstr>
      <vt:lpstr>Times New Roman</vt:lpstr>
      <vt:lpstr>Office Theme</vt:lpstr>
      <vt:lpstr>PowerPoint Presentation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"Bống chè bưởi" phát triển kinh doanh sau 3 năm gọi vốn 300 triệu ở Shark Tank</vt:lpstr>
      <vt:lpstr>Một số mô hình kinh doanh của tuổi teen</vt:lpstr>
      <vt:lpstr>Một số mô hình kinh doanh của tuổi teen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53</cp:revision>
  <dcterms:created xsi:type="dcterms:W3CDTF">2021-08-26T13:00:34Z</dcterms:created>
  <dcterms:modified xsi:type="dcterms:W3CDTF">2021-08-30T01:31:44Z</dcterms:modified>
</cp:coreProperties>
</file>