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5"/>
  </p:notesMasterIdLst>
  <p:sldIdLst>
    <p:sldId id="301" r:id="rId3"/>
    <p:sldId id="302" r:id="rId4"/>
    <p:sldId id="304" r:id="rId5"/>
    <p:sldId id="258" r:id="rId6"/>
    <p:sldId id="305" r:id="rId7"/>
    <p:sldId id="306" r:id="rId8"/>
    <p:sldId id="275" r:id="rId9"/>
    <p:sldId id="307" r:id="rId10"/>
    <p:sldId id="284" r:id="rId11"/>
    <p:sldId id="308" r:id="rId12"/>
    <p:sldId id="312" r:id="rId13"/>
    <p:sldId id="309" r:id="rId14"/>
    <p:sldId id="311" r:id="rId15"/>
    <p:sldId id="328" r:id="rId16"/>
    <p:sldId id="310" r:id="rId17"/>
    <p:sldId id="317" r:id="rId18"/>
    <p:sldId id="290" r:id="rId19"/>
    <p:sldId id="291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13" r:id="rId30"/>
    <p:sldId id="314" r:id="rId31"/>
    <p:sldId id="315" r:id="rId32"/>
    <p:sldId id="316" r:id="rId33"/>
    <p:sldId id="329" r:id="rId34"/>
  </p:sldIdLst>
  <p:sldSz cx="24384000" cy="13716000"/>
  <p:notesSz cx="6858000" cy="9144000"/>
  <p:custDataLst>
    <p:tags r:id="rId3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35F82"/>
    <a:srgbClr val="3333FF"/>
    <a:srgbClr val="FFA700"/>
    <a:srgbClr val="242452"/>
    <a:srgbClr val="270F6B"/>
    <a:srgbClr val="C0504D"/>
    <a:srgbClr val="FFF487"/>
    <a:srgbClr val="FFE67D"/>
    <a:srgbClr val="FFE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6355" autoAdjust="0"/>
  </p:normalViewPr>
  <p:slideViewPr>
    <p:cSldViewPr>
      <p:cViewPr varScale="1">
        <p:scale>
          <a:sx n="29" d="100"/>
          <a:sy n="29" d="100"/>
        </p:scale>
        <p:origin x="1000" y="9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68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33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7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46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6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69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53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88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74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47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64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34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11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57F9B6-FFCA-474B-ABAD-499F8602920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93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27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62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1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80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slide" Target="slide8.xml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slide" Target="slide8.xml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0.png"/><Relationship Id="rId5" Type="http://schemas.openxmlformats.org/officeDocument/2006/relationships/image" Target="../media/image63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680.png"/><Relationship Id="rId7" Type="http://schemas.openxmlformats.org/officeDocument/2006/relationships/image" Target="../media/image7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1.png"/><Relationship Id="rId7" Type="http://schemas.openxmlformats.org/officeDocument/2006/relationships/image" Target="../media/image80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9.png"/><Relationship Id="rId5" Type="http://schemas.openxmlformats.org/officeDocument/2006/relationships/image" Target="../media/image760.png"/><Relationship Id="rId4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2.png"/><Relationship Id="rId5" Type="http://schemas.openxmlformats.org/officeDocument/2006/relationships/image" Target="../media/image83.png"/><Relationship Id="rId4" Type="http://schemas.openxmlformats.org/officeDocument/2006/relationships/image" Target="../media/image73.wmf"/><Relationship Id="rId9" Type="http://schemas.openxmlformats.org/officeDocument/2006/relationships/image" Target="../media/image8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1.png"/><Relationship Id="rId2" Type="http://schemas.openxmlformats.org/officeDocument/2006/relationships/image" Target="../media/image7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1.png"/><Relationship Id="rId4" Type="http://schemas.openxmlformats.org/officeDocument/2006/relationships/image" Target="../media/image80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1.png"/><Relationship Id="rId7" Type="http://schemas.openxmlformats.org/officeDocument/2006/relationships/image" Target="../media/image871.png"/><Relationship Id="rId2" Type="http://schemas.openxmlformats.org/officeDocument/2006/relationships/image" Target="../media/image8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1.png"/><Relationship Id="rId5" Type="http://schemas.openxmlformats.org/officeDocument/2006/relationships/image" Target="../media/image851.png"/><Relationship Id="rId4" Type="http://schemas.openxmlformats.org/officeDocument/2006/relationships/image" Target="../media/image8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7" Type="http://schemas.openxmlformats.org/officeDocument/2006/relationships/image" Target="../media/image8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10.png"/><Relationship Id="rId5" Type="http://schemas.openxmlformats.org/officeDocument/2006/relationships/image" Target="../media/image800.png"/><Relationship Id="rId4" Type="http://schemas.openxmlformats.org/officeDocument/2006/relationships/image" Target="../media/image79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7" Type="http://schemas.openxmlformats.org/officeDocument/2006/relationships/image" Target="../media/image8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7.png"/><Relationship Id="rId5" Type="http://schemas.openxmlformats.org/officeDocument/2006/relationships/image" Target="../media/image850.png"/><Relationship Id="rId4" Type="http://schemas.openxmlformats.org/officeDocument/2006/relationships/image" Target="../media/image84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4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slide" Target="slide8.xml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6076387"/>
            <a:ext cx="19877574" cy="558221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62663" y="1907684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26434" y="4109421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ỨNG DỤNG ĐẠO HÀM ĐỂ KHẢO SÁT VÀ VẼ ĐỒ THỊ CỦA HÀM SỐ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76700" y="5656525"/>
            <a:ext cx="13632086" cy="861744"/>
            <a:chOff x="5747658" y="4446051"/>
            <a:chExt cx="13632086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13491" y="4446051"/>
              <a:ext cx="10637788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 ĐƯỜNG TIỆM CẬN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406969" y="146390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41182" y="7489857"/>
            <a:ext cx="9795409" cy="907184"/>
            <a:chOff x="7459670" y="7086600"/>
            <a:chExt cx="9796541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8163755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ĐƯỜNG TIỆM CẬN NGANG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0999" y="9517414"/>
            <a:ext cx="9045203" cy="929775"/>
            <a:chOff x="7459670" y="8524495"/>
            <a:chExt cx="9046256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741347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ĐƯỜNG TIỆM CẬN ĐỨNG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1048334" y="2686220"/>
            <a:ext cx="22131401" cy="3283544"/>
            <a:chOff x="1076414" y="3099768"/>
            <a:chExt cx="21773564" cy="3283924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80"/>
              <a:ext cx="21537427" cy="2941212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2866949" cy="831457"/>
              <a:chOff x="166396" y="8705567"/>
              <a:chExt cx="2866949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2648823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7"/>
                <a:ext cx="1828156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p:sp>
        <p:nvSpPr>
          <p:cNvPr id="82" name="WordArt 10">
            <a:hlinkClick r:id="rId3" action="ppaction://hlinksldjump"/>
            <a:extLst>
              <a:ext uri="{FF2B5EF4-FFF2-40B4-BE49-F238E27FC236}">
                <a16:creationId xmlns:a16="http://schemas.microsoft.com/office/drawing/2014/main" id="{76E28E27-3039-4B98-B924-A4BDA5A9BF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86600" y="1618038"/>
            <a:ext cx="8837688" cy="11176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Helve-Condense" pitchFamily="2" charset="0"/>
              </a:rPr>
              <a:t>BAØI TAÄP TRAÉC NGHIEÄM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22">
                <a:extLst>
                  <a:ext uri="{FF2B5EF4-FFF2-40B4-BE49-F238E27FC236}">
                    <a16:creationId xmlns:a16="http://schemas.microsoft.com/office/drawing/2014/main" id="{471729B1-EB39-44E0-85F8-6C01F9FD5B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7751" y="3163598"/>
                <a:ext cx="21211628" cy="2764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Tiệm cận </a:t>
                </a:r>
                <a:r>
                  <a:rPr lang="en-US" alt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ngang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đồ thị hàm số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endPara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en-US" alt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altLang="en-US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alt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𝐲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</m:oMath>
                </a14:m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alt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alt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vi-VN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4" name="TextBox 22">
                <a:extLst>
                  <a:ext uri="{FF2B5EF4-FFF2-40B4-BE49-F238E27FC236}">
                    <a16:creationId xmlns:a16="http://schemas.microsoft.com/office/drawing/2014/main" id="{471729B1-EB39-44E0-85F8-6C01F9FD5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7751" y="3163598"/>
                <a:ext cx="21211628" cy="2764924"/>
              </a:xfrm>
              <a:prstGeom prst="rect">
                <a:avLst/>
              </a:prstGeom>
              <a:blipFill>
                <a:blip r:embed="rId4"/>
                <a:stretch>
                  <a:fillRect b="-19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5" name="Group 10">
            <a:extLst>
              <a:ext uri="{FF2B5EF4-FFF2-40B4-BE49-F238E27FC236}">
                <a16:creationId xmlns:a16="http://schemas.microsoft.com/office/drawing/2014/main" id="{F7F4C661-B044-4A15-BEC9-84DB002C69B4}"/>
              </a:ext>
            </a:extLst>
          </p:cNvPr>
          <p:cNvGrpSpPr/>
          <p:nvPr/>
        </p:nvGrpSpPr>
        <p:grpSpPr>
          <a:xfrm>
            <a:off x="1360059" y="6268879"/>
            <a:ext cx="21819676" cy="7218521"/>
            <a:chOff x="1270511" y="5867400"/>
            <a:chExt cx="21819676" cy="8308150"/>
          </a:xfrm>
        </p:grpSpPr>
        <p:sp>
          <p:nvSpPr>
            <p:cNvPr id="106" name="Rounded Rectangle 52">
              <a:extLst>
                <a:ext uri="{FF2B5EF4-FFF2-40B4-BE49-F238E27FC236}">
                  <a16:creationId xmlns:a16="http://schemas.microsoft.com/office/drawing/2014/main" id="{6A16FDC5-F481-424E-97A0-9367305BDF65}"/>
                </a:ext>
              </a:extLst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7" name="Group 60">
              <a:extLst>
                <a:ext uri="{FF2B5EF4-FFF2-40B4-BE49-F238E27FC236}">
                  <a16:creationId xmlns:a16="http://schemas.microsoft.com/office/drawing/2014/main" id="{25919FE5-F29F-4BDB-8528-579B19E78CE5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108" name="Freeform 20">
                <a:extLst>
                  <a:ext uri="{FF2B5EF4-FFF2-40B4-BE49-F238E27FC236}">
                    <a16:creationId xmlns:a16="http://schemas.microsoft.com/office/drawing/2014/main" id="{26A9C26C-C379-4CD2-B78D-FEA3DC614D7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B2338A2-6CB8-4AE9-BDDE-AD6ACB23DA00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Round Diagonal Corner Rectangle 58">
                <a:extLst>
                  <a:ext uri="{FF2B5EF4-FFF2-40B4-BE49-F238E27FC236}">
                    <a16:creationId xmlns:a16="http://schemas.microsoft.com/office/drawing/2014/main" id="{C23F6760-3D27-489E-A630-6F321573CBB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 15">
                <a:extLst>
                  <a:ext uri="{FF2B5EF4-FFF2-40B4-BE49-F238E27FC236}">
                    <a16:creationId xmlns:a16="http://schemas.microsoft.com/office/drawing/2014/main" id="{5B754F9B-09AD-42F7-AB15-414ACDF264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AEA63E5-BD14-4FDF-A5BA-8E907A1A57F5}"/>
                  </a:ext>
                </a:extLst>
              </p:cNvPr>
              <p:cNvSpPr txBox="1"/>
              <p:nvPr/>
            </p:nvSpPr>
            <p:spPr>
              <a:xfrm>
                <a:off x="1789108" y="7980915"/>
                <a:ext cx="9793292" cy="16431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den>
                        </m:f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AEA63E5-BD14-4FDF-A5BA-8E907A1A5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108" y="7980915"/>
                <a:ext cx="9793292" cy="1643142"/>
              </a:xfrm>
              <a:prstGeom prst="rect">
                <a:avLst/>
              </a:prstGeom>
              <a:blipFill>
                <a:blip r:embed="rId5"/>
                <a:stretch>
                  <a:fillRect l="-2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A8676C5-FE4D-4370-B8A0-A2BB58970D46}"/>
                  </a:ext>
                </a:extLst>
              </p:cNvPr>
              <p:cNvSpPr txBox="1"/>
              <p:nvPr/>
            </p:nvSpPr>
            <p:spPr>
              <a:xfrm>
                <a:off x="5638800" y="6747354"/>
                <a:ext cx="5211727" cy="1127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TXĐ: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A8676C5-FE4D-4370-B8A0-A2BB58970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6747354"/>
                <a:ext cx="5211727" cy="1127103"/>
              </a:xfrm>
              <a:prstGeom prst="rect">
                <a:avLst/>
              </a:prstGeom>
              <a:blipFill>
                <a:blip r:embed="rId6"/>
                <a:stretch>
                  <a:fillRect l="-4678" b="-6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66091D4-57CF-422B-B9BA-4A3056BDD8E9}"/>
                  </a:ext>
                </a:extLst>
              </p:cNvPr>
              <p:cNvSpPr txBox="1"/>
              <p:nvPr/>
            </p:nvSpPr>
            <p:spPr>
              <a:xfrm>
                <a:off x="1931772" y="11965102"/>
                <a:ext cx="1851876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66091D4-57CF-422B-B9BA-4A3056BDD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772" y="11965102"/>
                <a:ext cx="18518760" cy="769441"/>
              </a:xfrm>
              <a:prstGeom prst="rect">
                <a:avLst/>
              </a:prstGeom>
              <a:blipFill>
                <a:blip r:embed="rId7"/>
                <a:stretch>
                  <a:fillRect l="-1350" t="-19841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Oval 116">
            <a:extLst>
              <a:ext uri="{FF2B5EF4-FFF2-40B4-BE49-F238E27FC236}">
                <a16:creationId xmlns:a16="http://schemas.microsoft.com/office/drawing/2014/main" id="{33E0529C-6022-4866-AA32-FDAC5ABB9158}"/>
              </a:ext>
            </a:extLst>
          </p:cNvPr>
          <p:cNvSpPr/>
          <p:nvPr/>
        </p:nvSpPr>
        <p:spPr>
          <a:xfrm>
            <a:off x="13563600" y="4861269"/>
            <a:ext cx="1060960" cy="955636"/>
          </a:xfrm>
          <a:prstGeom prst="ellipse">
            <a:avLst/>
          </a:prstGeom>
          <a:noFill/>
          <a:ln w="1016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456CE5E-61DD-4DED-8885-9F6485062F1F}"/>
                  </a:ext>
                </a:extLst>
              </p:cNvPr>
              <p:cNvSpPr txBox="1"/>
              <p:nvPr/>
            </p:nvSpPr>
            <p:spPr>
              <a:xfrm>
                <a:off x="1826640" y="9886319"/>
                <a:ext cx="10183110" cy="16431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Tương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tự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den>
                        </m:f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456CE5E-61DD-4DED-8885-9F6485062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640" y="9886319"/>
                <a:ext cx="10183110" cy="1643142"/>
              </a:xfrm>
              <a:prstGeom prst="rect">
                <a:avLst/>
              </a:prstGeom>
              <a:blipFill>
                <a:blip r:embed="rId8"/>
                <a:stretch>
                  <a:fillRect l="-2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873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12" grpId="0"/>
      <p:bldP spid="113" grpId="0"/>
      <p:bldP spid="115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1048334" y="2745847"/>
            <a:ext cx="22131401" cy="4576383"/>
            <a:chOff x="1076414" y="3142008"/>
            <a:chExt cx="21773564" cy="3241684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80"/>
              <a:ext cx="21537427" cy="2941212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142008"/>
              <a:ext cx="2866949" cy="800311"/>
              <a:chOff x="166396" y="8747807"/>
              <a:chExt cx="2866949" cy="800311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2648823" cy="597726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47807"/>
                <a:ext cx="1828156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</p:grpSp>
      </p:grpSp>
      <p:sp>
        <p:nvSpPr>
          <p:cNvPr id="82" name="WordArt 10">
            <a:hlinkClick r:id="rId3" action="ppaction://hlinksldjump"/>
            <a:extLst>
              <a:ext uri="{FF2B5EF4-FFF2-40B4-BE49-F238E27FC236}">
                <a16:creationId xmlns:a16="http://schemas.microsoft.com/office/drawing/2014/main" id="{76E28E27-3039-4B98-B924-A4BDA5A9BF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86600" y="1618038"/>
            <a:ext cx="8837688" cy="11176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Helve-Condense" pitchFamily="2" charset="0"/>
              </a:rPr>
              <a:t>BAØI TAÄP TRAÉC NGHIEÄM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22">
                <a:extLst>
                  <a:ext uri="{FF2B5EF4-FFF2-40B4-BE49-F238E27FC236}">
                    <a16:creationId xmlns:a16="http://schemas.microsoft.com/office/drawing/2014/main" id="{471729B1-EB39-44E0-85F8-6C01F9FD5B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7751" y="3163598"/>
                <a:ext cx="21211628" cy="41586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BBT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tổng số đường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TCN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TCĐ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 thị hàm số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:r>
                  <a:rPr lang="vi-VN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alt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vi-VN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</a:t>
                </a:r>
                <a:r>
                  <a:rPr lang="vi-VN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vi-VN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:r>
                  <a:rPr lang="vi-VN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alt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vi-VN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</a:t>
                </a:r>
                <a:r>
                  <a:rPr lang="vi-VN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</a:t>
                </a:r>
                <a:r>
                  <a:rPr lang="vi-VN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alt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alt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vi-VN" alt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4" name="TextBox 22">
                <a:extLst>
                  <a:ext uri="{FF2B5EF4-FFF2-40B4-BE49-F238E27FC236}">
                    <a16:creationId xmlns:a16="http://schemas.microsoft.com/office/drawing/2014/main" id="{471729B1-EB39-44E0-85F8-6C01F9FD5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7751" y="3163598"/>
                <a:ext cx="21211628" cy="4158639"/>
              </a:xfrm>
              <a:prstGeom prst="rect">
                <a:avLst/>
              </a:prstGeom>
              <a:blipFill>
                <a:blip r:embed="rId4"/>
                <a:stretch>
                  <a:fillRect l="-1178" t="-3519" b="-60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5" name="Group 10">
            <a:extLst>
              <a:ext uri="{FF2B5EF4-FFF2-40B4-BE49-F238E27FC236}">
                <a16:creationId xmlns:a16="http://schemas.microsoft.com/office/drawing/2014/main" id="{F7F4C661-B044-4A15-BEC9-84DB002C69B4}"/>
              </a:ext>
            </a:extLst>
          </p:cNvPr>
          <p:cNvGrpSpPr/>
          <p:nvPr/>
        </p:nvGrpSpPr>
        <p:grpSpPr>
          <a:xfrm>
            <a:off x="1360059" y="7696199"/>
            <a:ext cx="21819676" cy="5791201"/>
            <a:chOff x="1270511" y="5867400"/>
            <a:chExt cx="21819676" cy="8308150"/>
          </a:xfrm>
        </p:grpSpPr>
        <p:sp>
          <p:nvSpPr>
            <p:cNvPr id="106" name="Rounded Rectangle 52">
              <a:extLst>
                <a:ext uri="{FF2B5EF4-FFF2-40B4-BE49-F238E27FC236}">
                  <a16:creationId xmlns:a16="http://schemas.microsoft.com/office/drawing/2014/main" id="{6A16FDC5-F481-424E-97A0-9367305BDF65}"/>
                </a:ext>
              </a:extLst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7" name="Group 60">
              <a:extLst>
                <a:ext uri="{FF2B5EF4-FFF2-40B4-BE49-F238E27FC236}">
                  <a16:creationId xmlns:a16="http://schemas.microsoft.com/office/drawing/2014/main" id="{25919FE5-F29F-4BDB-8528-579B19E78CE5}"/>
                </a:ext>
              </a:extLst>
            </p:cNvPr>
            <p:cNvGrpSpPr/>
            <p:nvPr/>
          </p:nvGrpSpPr>
          <p:grpSpPr>
            <a:xfrm>
              <a:off x="1270511" y="5867400"/>
              <a:ext cx="3568118" cy="1202496"/>
              <a:chOff x="1224541" y="6305967"/>
              <a:chExt cx="3568118" cy="1202496"/>
            </a:xfrm>
          </p:grpSpPr>
          <p:sp>
            <p:nvSpPr>
              <p:cNvPr id="108" name="Freeform 20">
                <a:extLst>
                  <a:ext uri="{FF2B5EF4-FFF2-40B4-BE49-F238E27FC236}">
                    <a16:creationId xmlns:a16="http://schemas.microsoft.com/office/drawing/2014/main" id="{26A9C26C-C379-4CD2-B78D-FEA3DC614D7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01623" y="5417426"/>
                <a:ext cx="1185668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B2338A2-6CB8-4AE9-BDDE-AD6ACB23DA00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Round Diagonal Corner Rectangle 58">
                <a:extLst>
                  <a:ext uri="{FF2B5EF4-FFF2-40B4-BE49-F238E27FC236}">
                    <a16:creationId xmlns:a16="http://schemas.microsoft.com/office/drawing/2014/main" id="{C23F6760-3D27-489E-A630-6F321573CBBC}"/>
                  </a:ext>
                </a:extLst>
              </p:cNvPr>
              <p:cNvSpPr/>
              <p:nvPr/>
            </p:nvSpPr>
            <p:spPr>
              <a:xfrm flipV="1">
                <a:off x="1224541" y="6322796"/>
                <a:ext cx="903517" cy="118566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 15">
                <a:extLst>
                  <a:ext uri="{FF2B5EF4-FFF2-40B4-BE49-F238E27FC236}">
                    <a16:creationId xmlns:a16="http://schemas.microsoft.com/office/drawing/2014/main" id="{5B754F9B-09AD-42F7-AB15-414ACDF264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AEA63E5-BD14-4FDF-A5BA-8E907A1A57F5}"/>
                  </a:ext>
                </a:extLst>
              </p:cNvPr>
              <p:cNvSpPr txBox="1"/>
              <p:nvPr/>
            </p:nvSpPr>
            <p:spPr>
              <a:xfrm>
                <a:off x="1776160" y="9361042"/>
                <a:ext cx="21246081" cy="9736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lim>
                    </m:limLow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lim>
                    </m:limLow>
                    <m:r>
                      <a:rPr lang="en-US" alt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TCN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AEA63E5-BD14-4FDF-A5BA-8E907A1A5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160" y="9361042"/>
                <a:ext cx="21246081" cy="973600"/>
              </a:xfrm>
              <a:prstGeom prst="rect">
                <a:avLst/>
              </a:prstGeom>
              <a:blipFill>
                <a:blip r:embed="rId5"/>
                <a:stretch>
                  <a:fillRect l="-1147" t="-14465" b="-7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A8676C5-FE4D-4370-B8A0-A2BB58970D46}"/>
                  </a:ext>
                </a:extLst>
              </p:cNvPr>
              <p:cNvSpPr txBox="1"/>
              <p:nvPr/>
            </p:nvSpPr>
            <p:spPr>
              <a:xfrm>
                <a:off x="5744946" y="8259341"/>
                <a:ext cx="592967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TXĐ: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A8676C5-FE4D-4370-B8A0-A2BB58970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946" y="8259341"/>
                <a:ext cx="5929678" cy="769441"/>
              </a:xfrm>
              <a:prstGeom prst="rect">
                <a:avLst/>
              </a:prstGeom>
              <a:blipFill>
                <a:blip r:embed="rId6"/>
                <a:stretch>
                  <a:fillRect l="-4111" t="-19841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66091D4-57CF-422B-B9BA-4A3056BDD8E9}"/>
                  </a:ext>
                </a:extLst>
              </p:cNvPr>
              <p:cNvSpPr txBox="1"/>
              <p:nvPr/>
            </p:nvSpPr>
            <p:spPr>
              <a:xfrm>
                <a:off x="1931772" y="12184559"/>
                <a:ext cx="1851876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cận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66091D4-57CF-422B-B9BA-4A3056BDD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772" y="12184559"/>
                <a:ext cx="18518760" cy="769441"/>
              </a:xfrm>
              <a:prstGeom prst="rect">
                <a:avLst/>
              </a:prstGeom>
              <a:blipFill>
                <a:blip r:embed="rId7"/>
                <a:stretch>
                  <a:fillRect l="-1350" t="-19841" b="-341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Oval 116">
            <a:extLst>
              <a:ext uri="{FF2B5EF4-FFF2-40B4-BE49-F238E27FC236}">
                <a16:creationId xmlns:a16="http://schemas.microsoft.com/office/drawing/2014/main" id="{33E0529C-6022-4866-AA32-FDAC5ABB9158}"/>
              </a:ext>
            </a:extLst>
          </p:cNvPr>
          <p:cNvSpPr/>
          <p:nvPr/>
        </p:nvSpPr>
        <p:spPr>
          <a:xfrm>
            <a:off x="2487697" y="6477000"/>
            <a:ext cx="1060960" cy="955636"/>
          </a:xfrm>
          <a:prstGeom prst="ellipse">
            <a:avLst/>
          </a:prstGeom>
          <a:noFill/>
          <a:ln w="1016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456CE5E-61DD-4DED-8885-9F6485062F1F}"/>
                  </a:ext>
                </a:extLst>
              </p:cNvPr>
              <p:cNvSpPr txBox="1"/>
              <p:nvPr/>
            </p:nvSpPr>
            <p:spPr>
              <a:xfrm>
                <a:off x="3618230" y="10805391"/>
                <a:ext cx="16832302" cy="11580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Sup>
                          <m:sSubSupPr>
                            <m:ctrlP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bSup>
                      </m:lim>
                    </m:limLow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=+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TCĐ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456CE5E-61DD-4DED-8885-9F6485062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230" y="10805391"/>
                <a:ext cx="16832302" cy="1158009"/>
              </a:xfrm>
              <a:prstGeom prst="rect">
                <a:avLst/>
              </a:prstGeom>
              <a:blipFill>
                <a:blip r:embed="rId8"/>
                <a:stretch>
                  <a:fillRect t="-121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653993A5-47F7-44AB-A107-DFA96D730F78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13563600" y="3158794"/>
            <a:ext cx="9701078" cy="415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7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12" grpId="0"/>
      <p:bldP spid="113" grpId="0"/>
      <p:bldP spid="115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757579" y="2597634"/>
            <a:ext cx="22802265" cy="3012014"/>
            <a:chOff x="1076414" y="3099768"/>
            <a:chExt cx="21773564" cy="3012363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80"/>
              <a:ext cx="21537427" cy="2669651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2941917" cy="831457"/>
              <a:chOff x="166396" y="8705567"/>
              <a:chExt cx="2941917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2723791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7"/>
                <a:ext cx="1774370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</p:grpSp>
      </p:grpSp>
      <p:sp>
        <p:nvSpPr>
          <p:cNvPr id="82" name="WordArt 10">
            <a:hlinkClick r:id="rId2" action="ppaction://hlinksldjump"/>
            <a:extLst>
              <a:ext uri="{FF2B5EF4-FFF2-40B4-BE49-F238E27FC236}">
                <a16:creationId xmlns:a16="http://schemas.microsoft.com/office/drawing/2014/main" id="{76E28E27-3039-4B98-B924-A4BDA5A9BF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86600" y="1619798"/>
            <a:ext cx="8837688" cy="11176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Helve-Condense" pitchFamily="2" charset="0"/>
              </a:rPr>
              <a:t>BAØI TAÄP TRAÉC NGHIEÄM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22">
                <a:extLst>
                  <a:ext uri="{FF2B5EF4-FFF2-40B4-BE49-F238E27FC236}">
                    <a16:creationId xmlns:a16="http://schemas.microsoft.com/office/drawing/2014/main" id="{471729B1-EB39-44E0-85F8-6C01F9FD5B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7751" y="3165358"/>
                <a:ext cx="21211628" cy="25258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</a:t>
                </a:r>
                <a:r>
                  <a:rPr lang="en-US" alt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iệm cận 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(TCĐ </a:t>
                </a:r>
                <a:r>
                  <a:rPr lang="en-US" alt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TCN)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 đồ thị hàm số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endPara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	     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altLang="en-US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alt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endParaRPr lang="vi-VN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4" name="TextBox 22">
                <a:extLst>
                  <a:ext uri="{FF2B5EF4-FFF2-40B4-BE49-F238E27FC236}">
                    <a16:creationId xmlns:a16="http://schemas.microsoft.com/office/drawing/2014/main" id="{471729B1-EB39-44E0-85F8-6C01F9FD5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7751" y="3165358"/>
                <a:ext cx="21211628" cy="2525820"/>
              </a:xfrm>
              <a:prstGeom prst="rect">
                <a:avLst/>
              </a:prstGeom>
              <a:blipFill>
                <a:blip r:embed="rId3"/>
                <a:stretch>
                  <a:fillRect b="-988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5" name="Group 10">
            <a:extLst>
              <a:ext uri="{FF2B5EF4-FFF2-40B4-BE49-F238E27FC236}">
                <a16:creationId xmlns:a16="http://schemas.microsoft.com/office/drawing/2014/main" id="{F7F4C661-B044-4A15-BEC9-84DB002C69B4}"/>
              </a:ext>
            </a:extLst>
          </p:cNvPr>
          <p:cNvGrpSpPr/>
          <p:nvPr/>
        </p:nvGrpSpPr>
        <p:grpSpPr>
          <a:xfrm>
            <a:off x="1048334" y="6018237"/>
            <a:ext cx="22524641" cy="7630228"/>
            <a:chOff x="1272210" y="5393546"/>
            <a:chExt cx="21817977" cy="8782004"/>
          </a:xfrm>
        </p:grpSpPr>
        <p:sp>
          <p:nvSpPr>
            <p:cNvPr id="106" name="Rounded Rectangle 52">
              <a:extLst>
                <a:ext uri="{FF2B5EF4-FFF2-40B4-BE49-F238E27FC236}">
                  <a16:creationId xmlns:a16="http://schemas.microsoft.com/office/drawing/2014/main" id="{6A16FDC5-F481-424E-97A0-9367305BDF65}"/>
                </a:ext>
              </a:extLst>
            </p:cNvPr>
            <p:cNvSpPr/>
            <p:nvPr/>
          </p:nvSpPr>
          <p:spPr>
            <a:xfrm>
              <a:off x="1272210" y="5393546"/>
              <a:ext cx="21817977" cy="8782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7" name="Group 60">
              <a:extLst>
                <a:ext uri="{FF2B5EF4-FFF2-40B4-BE49-F238E27FC236}">
                  <a16:creationId xmlns:a16="http://schemas.microsoft.com/office/drawing/2014/main" id="{25919FE5-F29F-4BDB-8528-579B19E78CE5}"/>
                </a:ext>
              </a:extLst>
            </p:cNvPr>
            <p:cNvGrpSpPr/>
            <p:nvPr/>
          </p:nvGrpSpPr>
          <p:grpSpPr>
            <a:xfrm>
              <a:off x="1309333" y="5446548"/>
              <a:ext cx="3658091" cy="1190114"/>
              <a:chOff x="1263363" y="5885115"/>
              <a:chExt cx="3658091" cy="1190114"/>
            </a:xfrm>
          </p:grpSpPr>
          <p:sp>
            <p:nvSpPr>
              <p:cNvPr id="108" name="Freeform 20">
                <a:extLst>
                  <a:ext uri="{FF2B5EF4-FFF2-40B4-BE49-F238E27FC236}">
                    <a16:creationId xmlns:a16="http://schemas.microsoft.com/office/drawing/2014/main" id="{26A9C26C-C379-4CD2-B78D-FEA3DC614D7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008936" y="4855484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B2338A2-6CB8-4AE9-BDDE-AD6ACB23DA00}"/>
                  </a:ext>
                </a:extLst>
              </p:cNvPr>
              <p:cNvSpPr txBox="1"/>
              <p:nvPr/>
            </p:nvSpPr>
            <p:spPr>
              <a:xfrm>
                <a:off x="2204003" y="5885115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Round Diagonal Corner Rectangle 58">
                <a:extLst>
                  <a:ext uri="{FF2B5EF4-FFF2-40B4-BE49-F238E27FC236}">
                    <a16:creationId xmlns:a16="http://schemas.microsoft.com/office/drawing/2014/main" id="{C23F6760-3D27-489E-A630-6F321573CBBC}"/>
                  </a:ext>
                </a:extLst>
              </p:cNvPr>
              <p:cNvSpPr/>
              <p:nvPr/>
            </p:nvSpPr>
            <p:spPr>
              <a:xfrm flipV="1">
                <a:off x="1263363" y="5900610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 15">
                <a:extLst>
                  <a:ext uri="{FF2B5EF4-FFF2-40B4-BE49-F238E27FC236}">
                    <a16:creationId xmlns:a16="http://schemas.microsoft.com/office/drawing/2014/main" id="{5B754F9B-09AD-42F7-AB15-414ACDF264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AEA63E5-BD14-4FDF-A5BA-8E907A1A57F5}"/>
                  </a:ext>
                </a:extLst>
              </p:cNvPr>
              <p:cNvSpPr txBox="1"/>
              <p:nvPr/>
            </p:nvSpPr>
            <p:spPr>
              <a:xfrm>
                <a:off x="1048334" y="7871317"/>
                <a:ext cx="19775492" cy="1734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→±∞</m:t>
                        </m:r>
                      </m:lim>
                    </m:limLow>
                    <m:f>
                      <m:fPr>
                        <m:ctrlP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→±∞</m:t>
                        </m:r>
                      </m:lim>
                    </m:limLow>
                    <m:f>
                      <m:fPr>
                        <m:ctrlP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den>
                        </m:f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alt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𝟗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alt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TCN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AEA63E5-BD14-4FDF-A5BA-8E907A1A5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334" y="7871317"/>
                <a:ext cx="19775492" cy="1734064"/>
              </a:xfrm>
              <a:prstGeom prst="rect">
                <a:avLst/>
              </a:prstGeom>
              <a:blipFill>
                <a:blip r:embed="rId4"/>
                <a:stretch>
                  <a:fillRect l="-1264" r="-3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A8676C5-FE4D-4370-B8A0-A2BB58970D46}"/>
                  </a:ext>
                </a:extLst>
              </p:cNvPr>
              <p:cNvSpPr txBox="1"/>
              <p:nvPr/>
            </p:nvSpPr>
            <p:spPr>
              <a:xfrm>
                <a:off x="1086659" y="7148845"/>
                <a:ext cx="521172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TXĐ: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A8676C5-FE4D-4370-B8A0-A2BB58970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659" y="7148845"/>
                <a:ext cx="5211727" cy="769441"/>
              </a:xfrm>
              <a:prstGeom prst="rect">
                <a:avLst/>
              </a:prstGeom>
              <a:blipFill>
                <a:blip r:embed="rId5"/>
                <a:stretch>
                  <a:fillRect l="-4678" t="-19841" b="-341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66091D4-57CF-422B-B9BA-4A3056BDD8E9}"/>
                  </a:ext>
                </a:extLst>
              </p:cNvPr>
              <p:cNvSpPr txBox="1"/>
              <p:nvPr/>
            </p:nvSpPr>
            <p:spPr>
              <a:xfrm>
                <a:off x="1835106" y="12769184"/>
                <a:ext cx="1242968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TCĐ và một TCN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66091D4-57CF-422B-B9BA-4A3056BDD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106" y="12769184"/>
                <a:ext cx="12429682" cy="769441"/>
              </a:xfrm>
              <a:prstGeom prst="rect">
                <a:avLst/>
              </a:prstGeom>
              <a:blipFill>
                <a:blip r:embed="rId6"/>
                <a:stretch>
                  <a:fillRect l="-1962" t="-19841" b="-341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Oval 116">
            <a:extLst>
              <a:ext uri="{FF2B5EF4-FFF2-40B4-BE49-F238E27FC236}">
                <a16:creationId xmlns:a16="http://schemas.microsoft.com/office/drawing/2014/main" id="{33E0529C-6022-4866-AA32-FDAC5ABB9158}"/>
              </a:ext>
            </a:extLst>
          </p:cNvPr>
          <p:cNvSpPr/>
          <p:nvPr/>
        </p:nvSpPr>
        <p:spPr>
          <a:xfrm>
            <a:off x="7848600" y="4691096"/>
            <a:ext cx="1060960" cy="955636"/>
          </a:xfrm>
          <a:prstGeom prst="ellipse">
            <a:avLst/>
          </a:prstGeom>
          <a:noFill/>
          <a:ln w="1016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456CE5E-61DD-4DED-8885-9F6485062F1F}"/>
                  </a:ext>
                </a:extLst>
              </p:cNvPr>
              <p:cNvSpPr txBox="1"/>
              <p:nvPr/>
            </p:nvSpPr>
            <p:spPr>
              <a:xfrm>
                <a:off x="1015511" y="9708343"/>
                <a:ext cx="22040219" cy="19942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(−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=+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hoặc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TCĐ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456CE5E-61DD-4DED-8885-9F6485062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11" y="9708343"/>
                <a:ext cx="22040219" cy="1994200"/>
              </a:xfrm>
              <a:prstGeom prst="rect">
                <a:avLst/>
              </a:prstGeom>
              <a:blipFill>
                <a:blip r:embed="rId7"/>
                <a:stretch>
                  <a:fillRect l="-1134" r="-1189" b="-146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E0F1DF1-3E7D-45F3-96EB-C1E0BD2F442C}"/>
                  </a:ext>
                </a:extLst>
              </p:cNvPr>
              <p:cNvSpPr txBox="1"/>
              <p:nvPr/>
            </p:nvSpPr>
            <p:spPr>
              <a:xfrm>
                <a:off x="1231214" y="11170023"/>
                <a:ext cx="21854996" cy="1259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lim>
                    </m:limLow>
                    <m:f>
                      <m:fPr>
                        <m:ctrlP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lim>
                    </m:limLow>
                    <m:f>
                      <m:fPr>
                        <m:ctrlP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)(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num>
                      <m:den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)(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den>
                    </m:f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lim>
                    </m:limLow>
                    <m:f>
                      <m:fPr>
                        <m:ctrlP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E0F1DF1-3E7D-45F3-96EB-C1E0BD2F4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214" y="11170023"/>
                <a:ext cx="21854996" cy="1259255"/>
              </a:xfrm>
              <a:prstGeom prst="rect">
                <a:avLst/>
              </a:prstGeom>
              <a:blipFill>
                <a:blip r:embed="rId8"/>
                <a:stretch>
                  <a:fillRect b="-19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68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12" grpId="0"/>
      <p:bldP spid="113" grpId="0"/>
      <p:bldP spid="115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1048334" y="2687980"/>
            <a:ext cx="22802265" cy="3283544"/>
            <a:chOff x="1076414" y="3099768"/>
            <a:chExt cx="21773564" cy="3283924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80"/>
              <a:ext cx="21537427" cy="2941212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2941917" cy="831457"/>
              <a:chOff x="166396" y="8705567"/>
              <a:chExt cx="2941917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2723791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7"/>
                <a:ext cx="1774370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</p:grpSp>
      </p:grpSp>
      <p:sp>
        <p:nvSpPr>
          <p:cNvPr id="82" name="WordArt 10">
            <a:hlinkClick r:id="rId2" action="ppaction://hlinksldjump"/>
            <a:extLst>
              <a:ext uri="{FF2B5EF4-FFF2-40B4-BE49-F238E27FC236}">
                <a16:creationId xmlns:a16="http://schemas.microsoft.com/office/drawing/2014/main" id="{76E28E27-3039-4B98-B924-A4BDA5A9BF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86600" y="1619798"/>
            <a:ext cx="8837688" cy="11176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Helve-Condense" pitchFamily="2" charset="0"/>
              </a:rPr>
              <a:t>BAØI TAÄP TRAÉC NGHIEÄM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22">
                <a:extLst>
                  <a:ext uri="{FF2B5EF4-FFF2-40B4-BE49-F238E27FC236}">
                    <a16:creationId xmlns:a16="http://schemas.microsoft.com/office/drawing/2014/main" id="{471729B1-EB39-44E0-85F8-6C01F9FD5B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7751" y="3165358"/>
                <a:ext cx="21211628" cy="2535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</a:t>
                </a:r>
                <a:r>
                  <a:rPr lang="en-US" alt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iệm cận 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(TCĐ </a:t>
                </a:r>
                <a:r>
                  <a:rPr lang="en-US" alt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TCN)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 đồ thị hàm số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rad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endPara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	   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		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	     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altLang="en-US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vi-VN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4" name="TextBox 22">
                <a:extLst>
                  <a:ext uri="{FF2B5EF4-FFF2-40B4-BE49-F238E27FC236}">
                    <a16:creationId xmlns:a16="http://schemas.microsoft.com/office/drawing/2014/main" id="{471729B1-EB39-44E0-85F8-6C01F9FD5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7751" y="3165358"/>
                <a:ext cx="21211628" cy="2535759"/>
              </a:xfrm>
              <a:prstGeom prst="rect">
                <a:avLst/>
              </a:prstGeom>
              <a:blipFill>
                <a:blip r:embed="rId3"/>
                <a:stretch>
                  <a:fillRect b="-100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5" name="Group 10">
            <a:extLst>
              <a:ext uri="{FF2B5EF4-FFF2-40B4-BE49-F238E27FC236}">
                <a16:creationId xmlns:a16="http://schemas.microsoft.com/office/drawing/2014/main" id="{F7F4C661-B044-4A15-BEC9-84DB002C69B4}"/>
              </a:ext>
            </a:extLst>
          </p:cNvPr>
          <p:cNvGrpSpPr/>
          <p:nvPr/>
        </p:nvGrpSpPr>
        <p:grpSpPr>
          <a:xfrm>
            <a:off x="1324204" y="6278818"/>
            <a:ext cx="22526395" cy="7218521"/>
            <a:chOff x="1270511" y="5867400"/>
            <a:chExt cx="21819676" cy="8308150"/>
          </a:xfrm>
        </p:grpSpPr>
        <p:sp>
          <p:nvSpPr>
            <p:cNvPr id="106" name="Rounded Rectangle 52">
              <a:extLst>
                <a:ext uri="{FF2B5EF4-FFF2-40B4-BE49-F238E27FC236}">
                  <a16:creationId xmlns:a16="http://schemas.microsoft.com/office/drawing/2014/main" id="{6A16FDC5-F481-424E-97A0-9367305BDF65}"/>
                </a:ext>
              </a:extLst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7" name="Group 60">
              <a:extLst>
                <a:ext uri="{FF2B5EF4-FFF2-40B4-BE49-F238E27FC236}">
                  <a16:creationId xmlns:a16="http://schemas.microsoft.com/office/drawing/2014/main" id="{25919FE5-F29F-4BDB-8528-579B19E78CE5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108" name="Freeform 20">
                <a:extLst>
                  <a:ext uri="{FF2B5EF4-FFF2-40B4-BE49-F238E27FC236}">
                    <a16:creationId xmlns:a16="http://schemas.microsoft.com/office/drawing/2014/main" id="{26A9C26C-C379-4CD2-B78D-FEA3DC614D7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B2338A2-6CB8-4AE9-BDDE-AD6ACB23DA00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Round Diagonal Corner Rectangle 58">
                <a:extLst>
                  <a:ext uri="{FF2B5EF4-FFF2-40B4-BE49-F238E27FC236}">
                    <a16:creationId xmlns:a16="http://schemas.microsoft.com/office/drawing/2014/main" id="{C23F6760-3D27-489E-A630-6F321573CBB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 15">
                <a:extLst>
                  <a:ext uri="{FF2B5EF4-FFF2-40B4-BE49-F238E27FC236}">
                    <a16:creationId xmlns:a16="http://schemas.microsoft.com/office/drawing/2014/main" id="{5B754F9B-09AD-42F7-AB15-414ACDF264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AEA63E5-BD14-4FDF-A5BA-8E907A1A57F5}"/>
                  </a:ext>
                </a:extLst>
              </p:cNvPr>
              <p:cNvSpPr txBox="1"/>
              <p:nvPr/>
            </p:nvSpPr>
            <p:spPr>
              <a:xfrm>
                <a:off x="1898642" y="7772400"/>
                <a:ext cx="20677634" cy="1909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rad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alt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44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altLang="en-US" sz="44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44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altLang="en-US" sz="44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𝟒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alt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den>
                        </m:f>
                      </m:den>
                    </m:f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TCN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AEA63E5-BD14-4FDF-A5BA-8E907A1A5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642" y="7772400"/>
                <a:ext cx="20677634" cy="1909497"/>
              </a:xfrm>
              <a:prstGeom prst="rect">
                <a:avLst/>
              </a:prstGeom>
              <a:blipFill>
                <a:blip r:embed="rId4"/>
                <a:stretch>
                  <a:fillRect l="-11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A8676C5-FE4D-4370-B8A0-A2BB58970D46}"/>
                  </a:ext>
                </a:extLst>
              </p:cNvPr>
              <p:cNvSpPr txBox="1"/>
              <p:nvPr/>
            </p:nvSpPr>
            <p:spPr>
              <a:xfrm>
                <a:off x="5638800" y="6749114"/>
                <a:ext cx="84582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TXĐ: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 +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A8676C5-FE4D-4370-B8A0-A2BB58970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6749114"/>
                <a:ext cx="8458200" cy="769441"/>
              </a:xfrm>
              <a:prstGeom prst="rect">
                <a:avLst/>
              </a:prstGeom>
              <a:blipFill>
                <a:blip r:embed="rId5"/>
                <a:stretch>
                  <a:fillRect l="-2882" t="-19048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66091D4-57CF-422B-B9BA-4A3056BDD8E9}"/>
                  </a:ext>
                </a:extLst>
              </p:cNvPr>
              <p:cNvSpPr txBox="1"/>
              <p:nvPr/>
            </p:nvSpPr>
            <p:spPr>
              <a:xfrm>
                <a:off x="1732817" y="12201780"/>
                <a:ext cx="1851876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TCN và không có TCĐ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66091D4-57CF-422B-B9BA-4A3056BDD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817" y="12201780"/>
                <a:ext cx="18518760" cy="769441"/>
              </a:xfrm>
              <a:prstGeom prst="rect">
                <a:avLst/>
              </a:prstGeom>
              <a:blipFill>
                <a:blip r:embed="rId6"/>
                <a:stretch>
                  <a:fillRect l="-1317" t="-19841" b="-341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Oval 116">
            <a:extLst>
              <a:ext uri="{FF2B5EF4-FFF2-40B4-BE49-F238E27FC236}">
                <a16:creationId xmlns:a16="http://schemas.microsoft.com/office/drawing/2014/main" id="{33E0529C-6022-4866-AA32-FDAC5ABB9158}"/>
              </a:ext>
            </a:extLst>
          </p:cNvPr>
          <p:cNvSpPr/>
          <p:nvPr/>
        </p:nvSpPr>
        <p:spPr>
          <a:xfrm>
            <a:off x="4191000" y="4880685"/>
            <a:ext cx="1060960" cy="955636"/>
          </a:xfrm>
          <a:prstGeom prst="ellipse">
            <a:avLst/>
          </a:prstGeom>
          <a:noFill/>
          <a:ln w="1016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456CE5E-61DD-4DED-8885-9F6485062F1F}"/>
                  </a:ext>
                </a:extLst>
              </p:cNvPr>
              <p:cNvSpPr txBox="1"/>
              <p:nvPr/>
            </p:nvSpPr>
            <p:spPr>
              <a:xfrm>
                <a:off x="1657981" y="9712197"/>
                <a:ext cx="22042875" cy="19463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lim>
                    </m:limLow>
                    <m:f>
                      <m:fPr>
                        <m:ctrlP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rad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lim>
                    </m:limLow>
                    <m:f>
                      <m:fPr>
                        <m:ctrlP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)(</m:t>
                        </m:r>
                        <m:rad>
                          <m:radPr>
                            <m:degHide m:val="on"/>
                            <m:ctrlP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rad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lim>
                    </m:limLow>
                    <m:f>
                      <m:fPr>
                        <m:ctrlP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rad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den>
                    </m:f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TCĐ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456CE5E-61DD-4DED-8885-9F6485062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981" y="9712197"/>
                <a:ext cx="22042875" cy="1946302"/>
              </a:xfrm>
              <a:prstGeom prst="rect">
                <a:avLst/>
              </a:prstGeom>
              <a:blipFill>
                <a:blip r:embed="rId7"/>
                <a:stretch>
                  <a:fillRect l="-1134" r="-304" b="-1410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933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12" grpId="0"/>
      <p:bldP spid="113" grpId="0"/>
      <p:bldP spid="115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966065" y="2410396"/>
            <a:ext cx="22802265" cy="4423428"/>
            <a:chOff x="1076414" y="3099768"/>
            <a:chExt cx="21773564" cy="4423940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80"/>
              <a:ext cx="21537427" cy="4081228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2941917" cy="831457"/>
              <a:chOff x="166396" y="8705567"/>
              <a:chExt cx="2941917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2723791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7"/>
                <a:ext cx="1774370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</p:grpSp>
      </p:grpSp>
      <p:sp>
        <p:nvSpPr>
          <p:cNvPr id="82" name="WordArt 10">
            <a:hlinkClick r:id="rId2" action="ppaction://hlinksldjump"/>
            <a:extLst>
              <a:ext uri="{FF2B5EF4-FFF2-40B4-BE49-F238E27FC236}">
                <a16:creationId xmlns:a16="http://schemas.microsoft.com/office/drawing/2014/main" id="{76E28E27-3039-4B98-B924-A4BDA5A9BF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86600" y="1619798"/>
            <a:ext cx="8837688" cy="11176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Helve-Condense" pitchFamily="2" charset="0"/>
              </a:rPr>
              <a:t>BAØI TAÄP TRAÉC NGHIEÄM</a:t>
            </a:r>
          </a:p>
        </p:txBody>
      </p:sp>
      <p:grpSp>
        <p:nvGrpSpPr>
          <p:cNvPr id="105" name="Group 10">
            <a:extLst>
              <a:ext uri="{FF2B5EF4-FFF2-40B4-BE49-F238E27FC236}">
                <a16:creationId xmlns:a16="http://schemas.microsoft.com/office/drawing/2014/main" id="{F7F4C661-B044-4A15-BEC9-84DB002C69B4}"/>
              </a:ext>
            </a:extLst>
          </p:cNvPr>
          <p:cNvGrpSpPr/>
          <p:nvPr/>
        </p:nvGrpSpPr>
        <p:grpSpPr>
          <a:xfrm>
            <a:off x="1305747" y="7293758"/>
            <a:ext cx="22526395" cy="6324470"/>
            <a:chOff x="1270511" y="5867400"/>
            <a:chExt cx="21819676" cy="7279143"/>
          </a:xfrm>
        </p:grpSpPr>
        <p:sp>
          <p:nvSpPr>
            <p:cNvPr id="106" name="Rounded Rectangle 52">
              <a:extLst>
                <a:ext uri="{FF2B5EF4-FFF2-40B4-BE49-F238E27FC236}">
                  <a16:creationId xmlns:a16="http://schemas.microsoft.com/office/drawing/2014/main" id="{6A16FDC5-F481-424E-97A0-9367305BDF65}"/>
                </a:ext>
              </a:extLst>
            </p:cNvPr>
            <p:cNvSpPr/>
            <p:nvPr/>
          </p:nvSpPr>
          <p:spPr>
            <a:xfrm>
              <a:off x="1272210" y="6611202"/>
              <a:ext cx="21817977" cy="65353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7" name="Group 60">
              <a:extLst>
                <a:ext uri="{FF2B5EF4-FFF2-40B4-BE49-F238E27FC236}">
                  <a16:creationId xmlns:a16="http://schemas.microsoft.com/office/drawing/2014/main" id="{25919FE5-F29F-4BDB-8528-579B19E78CE5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108" name="Freeform 20">
                <a:extLst>
                  <a:ext uri="{FF2B5EF4-FFF2-40B4-BE49-F238E27FC236}">
                    <a16:creationId xmlns:a16="http://schemas.microsoft.com/office/drawing/2014/main" id="{26A9C26C-C379-4CD2-B78D-FEA3DC614D7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B2338A2-6CB8-4AE9-BDDE-AD6ACB23DA00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Round Diagonal Corner Rectangle 58">
                <a:extLst>
                  <a:ext uri="{FF2B5EF4-FFF2-40B4-BE49-F238E27FC236}">
                    <a16:creationId xmlns:a16="http://schemas.microsoft.com/office/drawing/2014/main" id="{C23F6760-3D27-489E-A630-6F321573CBB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 15">
                <a:extLst>
                  <a:ext uri="{FF2B5EF4-FFF2-40B4-BE49-F238E27FC236}">
                    <a16:creationId xmlns:a16="http://schemas.microsoft.com/office/drawing/2014/main" id="{5B754F9B-09AD-42F7-AB15-414ACDF264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66091D4-57CF-422B-B9BA-4A3056BDD8E9}"/>
                  </a:ext>
                </a:extLst>
              </p:cNvPr>
              <p:cNvSpPr txBox="1"/>
              <p:nvPr/>
            </p:nvSpPr>
            <p:spPr>
              <a:xfrm>
                <a:off x="1732817" y="12201780"/>
                <a:ext cx="1851876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66091D4-57CF-422B-B9BA-4A3056BDD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817" y="12201780"/>
                <a:ext cx="18518760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Oval 116">
            <a:extLst>
              <a:ext uri="{FF2B5EF4-FFF2-40B4-BE49-F238E27FC236}">
                <a16:creationId xmlns:a16="http://schemas.microsoft.com/office/drawing/2014/main" id="{33E0529C-6022-4866-AA32-FDAC5ABB9158}"/>
              </a:ext>
            </a:extLst>
          </p:cNvPr>
          <p:cNvSpPr/>
          <p:nvPr/>
        </p:nvSpPr>
        <p:spPr>
          <a:xfrm>
            <a:off x="5070023" y="5299260"/>
            <a:ext cx="1060960" cy="955636"/>
          </a:xfrm>
          <a:prstGeom prst="ellipse">
            <a:avLst/>
          </a:prstGeom>
          <a:noFill/>
          <a:ln w="1016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26">
            <a:extLst>
              <a:ext uri="{FF2B5EF4-FFF2-40B4-BE49-F238E27FC236}">
                <a16:creationId xmlns:a16="http://schemas.microsoft.com/office/drawing/2014/main" id="{703E1817-AB43-4E89-AA54-67E1C0CC6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65" y="609571"/>
            <a:ext cx="6000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5E677F4-8ADD-463E-AFB8-974A4020DDE9}"/>
                  </a:ext>
                </a:extLst>
              </p:cNvPr>
              <p:cNvSpPr txBox="1"/>
              <p:nvPr/>
            </p:nvSpPr>
            <p:spPr>
              <a:xfrm>
                <a:off x="1213357" y="3260007"/>
                <a:ext cx="22637241" cy="2953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l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l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endParaRPr lang="en-US" sz="4400" b="1" dirty="0">
                  <a:solidFill>
                    <a:schemeClr val="tx1"/>
                  </a:solidFill>
                  <a:ea typeface="Yu Gothic" panose="020B0400000000000000" pitchFamily="34" charset="-128"/>
                </a:endParaRPr>
              </a:p>
              <a:p>
                <a:pPr marL="629920" algn="l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chemeClr val="tx1"/>
                    </a:solidFill>
                    <a:ea typeface="Yu Gothic" panose="020B0400000000000000" pitchFamily="34" charset="-128"/>
                  </a:rPr>
                  <a:t>A</a:t>
                </a:r>
                <a:r>
                  <a:rPr lang="en-US" sz="4400" b="1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                    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𝐁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	          </a:t>
                </a:r>
                <a:r>
                  <a:rPr lang="en-US" sz="4400" b="1" dirty="0">
                    <a:solidFill>
                      <a:schemeClr val="tx1"/>
                    </a:solidFill>
                    <a:ea typeface="Yu Gothic" panose="020B0400000000000000" pitchFamily="34" charset="-128"/>
                  </a:rPr>
                  <a:t>C</a:t>
                </a:r>
                <a:r>
                  <a:rPr lang="en-US" sz="4400" b="1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. </a:t>
                </a:r>
                <a:r>
                  <a:rPr lang="en-US" sz="440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0.</a:t>
                </a:r>
                <a:r>
                  <a:rPr lang="en-US" sz="4400" b="1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	       </a:t>
                </a:r>
                <a:r>
                  <a:rPr lang="en-US" sz="4400" b="1" dirty="0">
                    <a:solidFill>
                      <a:schemeClr val="tx1"/>
                    </a:solidFill>
                    <a:ea typeface="Yu Gothic" panose="020B0400000000000000" pitchFamily="34" charset="-128"/>
                  </a:rPr>
                  <a:t>D</a:t>
                </a:r>
                <a:r>
                  <a:rPr lang="en-US" sz="4400" b="1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.</a:t>
                </a:r>
                <a:endParaRPr lang="vi-VN" sz="4400" dirty="0">
                  <a:solidFill>
                    <a:schemeClr val="tx1"/>
                  </a:solidFill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5E677F4-8ADD-463E-AFB8-974A4020D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357" y="3260007"/>
                <a:ext cx="22637241" cy="2953822"/>
              </a:xfrm>
              <a:prstGeom prst="rect">
                <a:avLst/>
              </a:prstGeom>
              <a:blipFill>
                <a:blip r:embed="rId5"/>
                <a:stretch>
                  <a:fillRect l="-1077" t="-4339" b="-90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>
            <a:extLst>
              <a:ext uri="{FF2B5EF4-FFF2-40B4-BE49-F238E27FC236}">
                <a16:creationId xmlns:a16="http://schemas.microsoft.com/office/drawing/2014/main" id="{DEADC8CB-FBFE-401F-A309-56BFC2D26A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12164" y="2908418"/>
            <a:ext cx="5886031" cy="37097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1A49D8B-8CD9-4FCE-B829-9EE7BD1D72D3}"/>
                  </a:ext>
                </a:extLst>
              </p:cNvPr>
              <p:cNvSpPr txBox="1"/>
              <p:nvPr/>
            </p:nvSpPr>
            <p:spPr>
              <a:xfrm>
                <a:off x="2190871" y="8192135"/>
                <a:ext cx="1370076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Đồ 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th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ị 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ó 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1A49D8B-8CD9-4FCE-B829-9EE7BD1D7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871" y="8192135"/>
                <a:ext cx="13700760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BAA192A-1593-4BF0-81BD-07FAB15FBE94}"/>
                  </a:ext>
                </a:extLst>
              </p:cNvPr>
              <p:cNvSpPr txBox="1"/>
              <p:nvPr/>
            </p:nvSpPr>
            <p:spPr>
              <a:xfrm>
                <a:off x="2412250" y="9735328"/>
                <a:ext cx="800603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2 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TCN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BAA192A-1593-4BF0-81BD-07FAB15FB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250" y="9735328"/>
                <a:ext cx="8006036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1415108-62DD-4453-8A25-97F7B462A660}"/>
                  </a:ext>
                </a:extLst>
              </p:cNvPr>
              <p:cNvSpPr txBox="1"/>
              <p:nvPr/>
            </p:nvSpPr>
            <p:spPr>
              <a:xfrm>
                <a:off x="2313621" y="11256096"/>
                <a:ext cx="1370076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2 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TC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 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m:rPr>
                        <m:nor/>
                      </m:rPr>
                      <a:rPr lang="en-US" sz="4400"/>
                      <m:t>.</m:t>
                    </m:r>
                  </m:oMath>
                </a14:m>
                <a:endParaRPr lang="vi-VN" sz="44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1415108-62DD-4453-8A25-97F7B462A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621" y="11256096"/>
                <a:ext cx="13700760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512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49" grpId="0"/>
      <p:bldP spid="52" grpId="0"/>
      <p:bldP spid="54" grpId="0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WordArt 10">
            <a:hlinkClick r:id="rId2" action="ppaction://hlinksldjump"/>
            <a:extLst>
              <a:ext uri="{FF2B5EF4-FFF2-40B4-BE49-F238E27FC236}">
                <a16:creationId xmlns:a16="http://schemas.microsoft.com/office/drawing/2014/main" id="{76E28E27-3039-4B98-B924-A4BDA5A9BF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154269" y="1854110"/>
            <a:ext cx="8837688" cy="11176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Helve-Condense" pitchFamily="2" charset="0"/>
              </a:rPr>
              <a:t>Cuûng</a:t>
            </a:r>
            <a:r>
              <a:rPr lang="en-US" sz="3600" b="1" kern="10" dirty="0"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Helve-Condense" pitchFamily="2" charset="0"/>
              </a:rPr>
              <a:t> </a:t>
            </a:r>
            <a:r>
              <a:rPr lang="en-US" sz="3600" b="1" kern="10" dirty="0" err="1"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Helve-Condense" pitchFamily="2" charset="0"/>
              </a:rPr>
              <a:t>coá</a:t>
            </a:r>
            <a:endParaRPr lang="en-US" sz="3600" b="1" kern="10" dirty="0"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solidFill>
                <a:srgbClr val="FF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Helve-Condense" pitchFamily="2" charset="0"/>
            </a:endParaRPr>
          </a:p>
        </p:txBody>
      </p:sp>
      <p:grpSp>
        <p:nvGrpSpPr>
          <p:cNvPr id="105" name="Group 10">
            <a:extLst>
              <a:ext uri="{FF2B5EF4-FFF2-40B4-BE49-F238E27FC236}">
                <a16:creationId xmlns:a16="http://schemas.microsoft.com/office/drawing/2014/main" id="{F7F4C661-B044-4A15-BEC9-84DB002C69B4}"/>
              </a:ext>
            </a:extLst>
          </p:cNvPr>
          <p:cNvGrpSpPr/>
          <p:nvPr/>
        </p:nvGrpSpPr>
        <p:grpSpPr>
          <a:xfrm>
            <a:off x="928802" y="3386382"/>
            <a:ext cx="22529709" cy="4309818"/>
            <a:chOff x="1270511" y="5867400"/>
            <a:chExt cx="21822886" cy="4960382"/>
          </a:xfrm>
        </p:grpSpPr>
        <p:sp>
          <p:nvSpPr>
            <p:cNvPr id="106" name="Rounded Rectangle 52">
              <a:extLst>
                <a:ext uri="{FF2B5EF4-FFF2-40B4-BE49-F238E27FC236}">
                  <a16:creationId xmlns:a16="http://schemas.microsoft.com/office/drawing/2014/main" id="{6A16FDC5-F481-424E-97A0-9367305BDF65}"/>
                </a:ext>
              </a:extLst>
            </p:cNvPr>
            <p:cNvSpPr/>
            <p:nvPr/>
          </p:nvSpPr>
          <p:spPr>
            <a:xfrm>
              <a:off x="1275420" y="6128988"/>
              <a:ext cx="21817977" cy="469879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2400"/>
                </a:spcBef>
                <a:spcAft>
                  <a:spcPts val="2400"/>
                </a:spcAft>
              </a:pP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1.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tiệm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cận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đứng</a:t>
              </a: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spcBef>
                  <a:spcPts val="2400"/>
                </a:spcBef>
                <a:spcAft>
                  <a:spcPts val="2400"/>
                </a:spcAft>
              </a:pP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2.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tiệm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cận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ngang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grpSp>
          <p:nvGrpSpPr>
            <p:cNvPr id="107" name="Group 60">
              <a:extLst>
                <a:ext uri="{FF2B5EF4-FFF2-40B4-BE49-F238E27FC236}">
                  <a16:creationId xmlns:a16="http://schemas.microsoft.com/office/drawing/2014/main" id="{25919FE5-F29F-4BDB-8528-579B19E78CE5}"/>
                </a:ext>
              </a:extLst>
            </p:cNvPr>
            <p:cNvGrpSpPr/>
            <p:nvPr/>
          </p:nvGrpSpPr>
          <p:grpSpPr>
            <a:xfrm>
              <a:off x="1270511" y="5867400"/>
              <a:ext cx="8547938" cy="921012"/>
              <a:chOff x="1224541" y="6305967"/>
              <a:chExt cx="8547938" cy="921012"/>
            </a:xfrm>
          </p:grpSpPr>
          <p:sp>
            <p:nvSpPr>
              <p:cNvPr id="108" name="Freeform 20">
                <a:extLst>
                  <a:ext uri="{FF2B5EF4-FFF2-40B4-BE49-F238E27FC236}">
                    <a16:creationId xmlns:a16="http://schemas.microsoft.com/office/drawing/2014/main" id="{26A9C26C-C379-4CD2-B78D-FEA3DC614D7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4447434" y="3671617"/>
                <a:ext cx="828631" cy="613099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B2338A2-6CB8-4AE9-BDDE-AD6ACB23DA00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7476149" cy="921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Kiến</a:t>
                </a:r>
                <a:r>
                  <a:rPr lang="en-US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cần</a:t>
                </a:r>
                <a:r>
                  <a:rPr lang="en-US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nắm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Round Diagonal Corner Rectangle 58">
                <a:extLst>
                  <a:ext uri="{FF2B5EF4-FFF2-40B4-BE49-F238E27FC236}">
                    <a16:creationId xmlns:a16="http://schemas.microsoft.com/office/drawing/2014/main" id="{C23F6760-3D27-489E-A630-6F321573CBB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 15">
                <a:extLst>
                  <a:ext uri="{FF2B5EF4-FFF2-40B4-BE49-F238E27FC236}">
                    <a16:creationId xmlns:a16="http://schemas.microsoft.com/office/drawing/2014/main" id="{5B754F9B-09AD-42F7-AB15-414ACDF264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6" name="Group 10">
            <a:extLst>
              <a:ext uri="{FF2B5EF4-FFF2-40B4-BE49-F238E27FC236}">
                <a16:creationId xmlns:a16="http://schemas.microsoft.com/office/drawing/2014/main" id="{B4CF51B5-9808-4506-861F-3BCE1C3007D0}"/>
              </a:ext>
            </a:extLst>
          </p:cNvPr>
          <p:cNvGrpSpPr/>
          <p:nvPr/>
        </p:nvGrpSpPr>
        <p:grpSpPr>
          <a:xfrm>
            <a:off x="928802" y="8263182"/>
            <a:ext cx="22529709" cy="4309818"/>
            <a:chOff x="1270511" y="5867400"/>
            <a:chExt cx="21822886" cy="4960382"/>
          </a:xfrm>
        </p:grpSpPr>
        <p:sp>
          <p:nvSpPr>
            <p:cNvPr id="37" name="Rounded Rectangle 52">
              <a:extLst>
                <a:ext uri="{FF2B5EF4-FFF2-40B4-BE49-F238E27FC236}">
                  <a16:creationId xmlns:a16="http://schemas.microsoft.com/office/drawing/2014/main" id="{CC0F6A9A-57E8-4C44-B208-5904FD28B733}"/>
                </a:ext>
              </a:extLst>
            </p:cNvPr>
            <p:cNvSpPr/>
            <p:nvPr/>
          </p:nvSpPr>
          <p:spPr>
            <a:xfrm>
              <a:off x="1275420" y="6128988"/>
              <a:ext cx="21817977" cy="469879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2400"/>
                </a:spcBef>
                <a:spcAft>
                  <a:spcPts val="2400"/>
                </a:spcAft>
              </a:pP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1.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Xem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lại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kiến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về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giới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hạn</a:t>
              </a: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spcBef>
                  <a:spcPts val="2400"/>
                </a:spcBef>
                <a:spcAft>
                  <a:spcPts val="2400"/>
                </a:spcAft>
              </a:pP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2.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Làm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1, 2 SGK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trang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30</a:t>
              </a:r>
            </a:p>
          </p:txBody>
        </p:sp>
        <p:grpSp>
          <p:nvGrpSpPr>
            <p:cNvPr id="38" name="Group 60">
              <a:extLst>
                <a:ext uri="{FF2B5EF4-FFF2-40B4-BE49-F238E27FC236}">
                  <a16:creationId xmlns:a16="http://schemas.microsoft.com/office/drawing/2014/main" id="{A1CE54AF-F727-45D1-853F-5A3AF0715274}"/>
                </a:ext>
              </a:extLst>
            </p:cNvPr>
            <p:cNvGrpSpPr/>
            <p:nvPr/>
          </p:nvGrpSpPr>
          <p:grpSpPr>
            <a:xfrm>
              <a:off x="1270511" y="5867400"/>
              <a:ext cx="7075811" cy="921012"/>
              <a:chOff x="1224541" y="6305967"/>
              <a:chExt cx="7075811" cy="921012"/>
            </a:xfrm>
          </p:grpSpPr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5B6EBF95-B521-4F4B-A6C7-30F9C3BCDA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4447434" y="3671617"/>
                <a:ext cx="828631" cy="613099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492B706-D397-46CC-A8C3-8B0BDE1DFD97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6004022" cy="921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về</a:t>
                </a:r>
                <a:r>
                  <a:rPr lang="en-US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nhà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" name="Round Diagonal Corner Rectangle 58">
                <a:extLst>
                  <a:ext uri="{FF2B5EF4-FFF2-40B4-BE49-F238E27FC236}">
                    <a16:creationId xmlns:a16="http://schemas.microsoft.com/office/drawing/2014/main" id="{0C4D3A0B-435D-4A7A-8C32-CD1A7264C745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id="{2121C8DC-0866-4EFE-9992-72B1A94195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082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6076387"/>
            <a:ext cx="19877574" cy="558221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62663" y="1907684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26434" y="4109421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ỨNG DỤNG ĐẠO HÀM ĐỂ KHẢO SÁT VÀ VẼ ĐỒ THỊ CỦA HÀM SỐ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583853" y="5656525"/>
            <a:ext cx="14355152" cy="861744"/>
            <a:chOff x="5454811" y="4446051"/>
            <a:chExt cx="14355152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54811" y="4446051"/>
              <a:ext cx="14355152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 BÀI TẬP ĐƯỜNG TIỆM CẬN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406969" y="146390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883712" y="7581437"/>
            <a:ext cx="5171633" cy="815608"/>
            <a:chOff x="8002264" y="7178187"/>
            <a:chExt cx="5172232" cy="815702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408204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002264" y="7231559"/>
              <a:ext cx="4331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</p:grpSp>
      <p:sp>
        <p:nvSpPr>
          <p:cNvPr id="75" name="Rectangle 74"/>
          <p:cNvSpPr/>
          <p:nvPr/>
        </p:nvSpPr>
        <p:spPr>
          <a:xfrm>
            <a:off x="4003595" y="9631581"/>
            <a:ext cx="6837127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47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347352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9"/>
          <p:cNvGrpSpPr/>
          <p:nvPr/>
        </p:nvGrpSpPr>
        <p:grpSpPr>
          <a:xfrm>
            <a:off x="1633229" y="2997486"/>
            <a:ext cx="22122428" cy="9421040"/>
            <a:chOff x="1175570" y="3048677"/>
            <a:chExt cx="22124988" cy="9422130"/>
          </a:xfrm>
        </p:grpSpPr>
        <p:sp>
          <p:nvSpPr>
            <p:cNvPr id="64" name="Rounded Rectangle 63"/>
            <p:cNvSpPr/>
            <p:nvPr/>
          </p:nvSpPr>
          <p:spPr>
            <a:xfrm>
              <a:off x="1175570" y="3533428"/>
              <a:ext cx="22124988" cy="8937379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65" name="Group 2"/>
            <p:cNvGrpSpPr/>
            <p:nvPr/>
          </p:nvGrpSpPr>
          <p:grpSpPr>
            <a:xfrm>
              <a:off x="1175570" y="3048677"/>
              <a:ext cx="4043714" cy="969507"/>
              <a:chOff x="1175570" y="1834705"/>
              <a:chExt cx="4043714" cy="969507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235430" y="1958752"/>
                <a:ext cx="2983854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1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grpSp>
            <p:nvGrpSpPr>
              <p:cNvPr id="6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9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439178" y="5388619"/>
                <a:ext cx="14348481" cy="988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</a:t>
                </a:r>
                <a:r>
                  <a:rPr lang="en-US" sz="4400" b="1" dirty="0"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den>
                    </m:f>
                  </m:oMath>
                </a14:m>
                <a:endParaRPr lang="en-US" sz="4400" b="1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178" y="5388619"/>
                <a:ext cx="14348481" cy="988925"/>
              </a:xfrm>
              <a:prstGeom prst="rect">
                <a:avLst/>
              </a:prstGeom>
              <a:blipFill>
                <a:blip r:embed="rId2"/>
                <a:stretch>
                  <a:fillRect l="-1699" t="-7407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472806" y="6827726"/>
                <a:ext cx="6959195" cy="1067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</a:t>
                </a:r>
                <a:r>
                  <a:rPr lang="en-US" sz="4400" b="1" dirty="0"/>
                  <a:t>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806" y="6827726"/>
                <a:ext cx="6959195" cy="1067408"/>
              </a:xfrm>
              <a:prstGeom prst="rect">
                <a:avLst/>
              </a:prstGeom>
              <a:blipFill>
                <a:blip r:embed="rId3"/>
                <a:stretch>
                  <a:fillRect l="-3593"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5439178" y="8393863"/>
                <a:ext cx="9287957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</a:t>
                </a:r>
                <a:r>
                  <a:rPr lang="en-US" sz="4400" b="1" dirty="0"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178" y="8393863"/>
                <a:ext cx="9287957" cy="1080424"/>
              </a:xfrm>
              <a:prstGeom prst="rect">
                <a:avLst/>
              </a:prstGeom>
              <a:blipFill>
                <a:blip r:embed="rId4"/>
                <a:stretch>
                  <a:fillRect l="-2625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439178" y="9841753"/>
                <a:ext cx="15938153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d)</a:t>
                </a:r>
                <a:r>
                  <a:rPr lang="en-US" sz="4400" b="1" dirty="0"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178" y="9841753"/>
                <a:ext cx="15938153" cy="1067152"/>
              </a:xfrm>
              <a:prstGeom prst="rect">
                <a:avLst/>
              </a:prstGeom>
              <a:blipFill>
                <a:blip r:embed="rId5"/>
                <a:stretch>
                  <a:fillRect l="-1530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186477" y="3927628"/>
            <a:ext cx="12192000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Tìm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tiệm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cận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:</a:t>
            </a:r>
            <a:b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9229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/>
      <p:bldP spid="78" grpId="0"/>
      <p:bldP spid="79" grpId="0"/>
      <p:bldP spid="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87536" y="2402968"/>
            <a:ext cx="22122428" cy="2558955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1176999"/>
              <a:chOff x="1175570" y="1834705"/>
              <a:chExt cx="3903662" cy="1176999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868251" y="734102"/>
                <a:ext cx="96950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62356" y="1889715"/>
                <a:ext cx="2810710" cy="11219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16611600" y="3567074"/>
                <a:ext cx="6114120" cy="988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</a:t>
                </a:r>
                <a:r>
                  <a:rPr lang="en-US" sz="4400" b="1" dirty="0"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den>
                    </m:f>
                  </m:oMath>
                </a14:m>
                <a:endParaRPr lang="en-US" sz="4400" b="1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1600" y="3567074"/>
                <a:ext cx="6114120" cy="988925"/>
              </a:xfrm>
              <a:prstGeom prst="rect">
                <a:avLst/>
              </a:prstGeom>
              <a:blipFill>
                <a:blip r:embed="rId2"/>
                <a:stretch>
                  <a:fillRect l="-3988" t="-6790" b="-15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ectangle 91"/>
          <p:cNvSpPr/>
          <p:nvPr/>
        </p:nvSpPr>
        <p:spPr>
          <a:xfrm>
            <a:off x="5393857" y="3530762"/>
            <a:ext cx="12192000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Tìm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tiệm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cận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:</a:t>
            </a:r>
            <a:b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</a:br>
            <a:endParaRPr lang="en-US" b="1" dirty="0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46C0A5B-DFBC-492C-B756-87C18CCEDF84}"/>
              </a:ext>
            </a:extLst>
          </p:cNvPr>
          <p:cNvGrpSpPr/>
          <p:nvPr/>
        </p:nvGrpSpPr>
        <p:grpSpPr>
          <a:xfrm>
            <a:off x="1287536" y="5073962"/>
            <a:ext cx="22122428" cy="8130140"/>
            <a:chOff x="1270511" y="5867400"/>
            <a:chExt cx="21819676" cy="8308150"/>
          </a:xfrm>
        </p:grpSpPr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B4258857-6631-40B5-B6C2-57A6B3EDB914}"/>
                </a:ext>
              </a:extLst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/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164F3F4-C2E1-4FC2-BDE6-6E42E01C55CA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96" name="Freeform 20">
                <a:extLst>
                  <a:ext uri="{FF2B5EF4-FFF2-40B4-BE49-F238E27FC236}">
                    <a16:creationId xmlns:a16="http://schemas.microsoft.com/office/drawing/2014/main" id="{38C383BA-6D07-4227-ABD3-32DE69D645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/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8DD7C22-F050-4839-AC82-30FF0A3B0DB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40293" cy="817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8" name="Round Diagonal Corner Rectangle 97">
                <a:extLst>
                  <a:ext uri="{FF2B5EF4-FFF2-40B4-BE49-F238E27FC236}">
                    <a16:creationId xmlns:a16="http://schemas.microsoft.com/office/drawing/2014/main" id="{A7B5AAB8-42C5-4BC9-B6C5-C99B69ADF72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/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4C4121ED-1F1F-4A0F-BEE9-04E895B684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2158233" y="6390448"/>
                <a:ext cx="693824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 xác định: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𝑫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ℝ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0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233" y="6390448"/>
                <a:ext cx="6938246" cy="769441"/>
              </a:xfrm>
              <a:prstGeom prst="rect">
                <a:avLst/>
              </a:prstGeom>
              <a:blipFill>
                <a:blip r:embed="rId3"/>
                <a:stretch>
                  <a:fillRect l="-3515" t="-17323" r="-2197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1514297" y="7408443"/>
                <a:ext cx="20988841" cy="1444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→−∞</m:t>
                        </m:r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den>
                        </m:f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→+∞</m:t>
                        </m:r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den>
                        </m:f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297" y="7408443"/>
                <a:ext cx="20988841" cy="14447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916449" y="8834226"/>
                <a:ext cx="16421804" cy="764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26047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tiệm cận ngang của đồ thị hàm số.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449" y="8834226"/>
                <a:ext cx="16421804" cy="764889"/>
              </a:xfrm>
              <a:prstGeom prst="rect">
                <a:avLst/>
              </a:prstGeom>
              <a:blipFill>
                <a:blip r:embed="rId5"/>
                <a:stretch>
                  <a:fillRect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/>
              <p:cNvSpPr/>
              <p:nvPr/>
            </p:nvSpPr>
            <p:spPr>
              <a:xfrm>
                <a:off x="989040" y="9562365"/>
                <a:ext cx="15622559" cy="11479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26047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=+∞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=−∞</m:t>
                    </m:r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3" name="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040" y="9562365"/>
                <a:ext cx="15622559" cy="1147943"/>
              </a:xfrm>
              <a:prstGeom prst="rect">
                <a:avLst/>
              </a:prstGeom>
              <a:blipFill>
                <a:blip r:embed="rId6"/>
                <a:stretch>
                  <a:fillRect t="-532" b="-2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/>
              <p:cNvSpPr/>
              <p:nvPr/>
            </p:nvSpPr>
            <p:spPr>
              <a:xfrm>
                <a:off x="989040" y="11088137"/>
                <a:ext cx="21514098" cy="764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tiệm cận đứng của đồ thị hàm số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040" y="11088137"/>
                <a:ext cx="21514098" cy="764889"/>
              </a:xfrm>
              <a:prstGeom prst="rect">
                <a:avLst/>
              </a:prstGeom>
              <a:blipFill>
                <a:blip r:embed="rId7"/>
                <a:stretch>
                  <a:fillRect t="-192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836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uild="p"/>
      <p:bldP spid="75" grpId="0"/>
      <p:bldP spid="90" grpId="0"/>
      <p:bldP spid="101" grpId="0"/>
      <p:bldP spid="103" grpId="0"/>
      <p:bldP spid="1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347172" y="2402968"/>
            <a:ext cx="22122428" cy="2558955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1305879"/>
              <a:chOff x="1175570" y="1834705"/>
              <a:chExt cx="3903662" cy="1305879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70500" y="831853"/>
                <a:ext cx="1165007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810710" cy="11219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16611600" y="3567074"/>
                <a:ext cx="6114120" cy="1067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</a:t>
                </a:r>
                <a:r>
                  <a:rPr lang="en-US" sz="4400" b="1" dirty="0"/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1600" y="3567074"/>
                <a:ext cx="6114120" cy="1067408"/>
              </a:xfrm>
              <a:prstGeom prst="rect">
                <a:avLst/>
              </a:prstGeom>
              <a:blipFill>
                <a:blip r:embed="rId3"/>
                <a:stretch>
                  <a:fillRect l="-3988"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ectangle 91"/>
          <p:cNvSpPr/>
          <p:nvPr/>
        </p:nvSpPr>
        <p:spPr>
          <a:xfrm>
            <a:off x="5393857" y="3530762"/>
            <a:ext cx="12192000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Tìm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tiệm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cận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:</a:t>
            </a:r>
            <a:b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</a:br>
            <a:endParaRPr lang="en-US" b="1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46C0A5B-DFBC-492C-B756-87C18CCEDF84}"/>
              </a:ext>
            </a:extLst>
          </p:cNvPr>
          <p:cNvGrpSpPr/>
          <p:nvPr/>
        </p:nvGrpSpPr>
        <p:grpSpPr>
          <a:xfrm>
            <a:off x="1426796" y="5055708"/>
            <a:ext cx="22122428" cy="8130140"/>
            <a:chOff x="1270511" y="5867400"/>
            <a:chExt cx="21819676" cy="8308150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B4258857-6631-40B5-B6C2-57A6B3EDB914}"/>
                </a:ext>
              </a:extLst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164F3F4-C2E1-4FC2-BDE6-6E42E01C55CA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>
                <a:extLst>
                  <a:ext uri="{FF2B5EF4-FFF2-40B4-BE49-F238E27FC236}">
                    <a16:creationId xmlns:a16="http://schemas.microsoft.com/office/drawing/2014/main" id="{38C383BA-6D07-4227-ABD3-32DE69D645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8DD7C22-F050-4839-AC82-30FF0A3B0DB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40293" cy="817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Round Diagonal Corner Rectangle 56">
                <a:extLst>
                  <a:ext uri="{FF2B5EF4-FFF2-40B4-BE49-F238E27FC236}">
                    <a16:creationId xmlns:a16="http://schemas.microsoft.com/office/drawing/2014/main" id="{A7B5AAB8-42C5-4BC9-B6C5-C99B69ADF72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4C4121ED-1F1F-4A0F-BEE9-04E895B684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2158233" y="6096000"/>
                <a:ext cx="735983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 xác định: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𝑫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ℝ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0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233" y="6096000"/>
                <a:ext cx="7359835" cy="769441"/>
              </a:xfrm>
              <a:prstGeom prst="rect">
                <a:avLst/>
              </a:prstGeom>
              <a:blipFill>
                <a:blip r:embed="rId4"/>
                <a:stretch>
                  <a:fillRect l="-3314" t="-17460" r="-2071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1148569" y="10123981"/>
                <a:ext cx="16421804" cy="764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26047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tiệm cận ngang của đồ thị hàm số.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569" y="10123981"/>
                <a:ext cx="16421804" cy="764889"/>
              </a:xfrm>
              <a:prstGeom prst="rect">
                <a:avLst/>
              </a:prstGeom>
              <a:blipFill>
                <a:blip r:embed="rId5"/>
                <a:stretch>
                  <a:fillRect t="-192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999228" y="12369021"/>
                <a:ext cx="21514098" cy="764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tiệm cận đứng của đồ thị hàm số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228" y="12369021"/>
                <a:ext cx="21514098" cy="764889"/>
              </a:xfrm>
              <a:prstGeom prst="rect">
                <a:avLst/>
              </a:prstGeom>
              <a:blipFill>
                <a:blip r:embed="rId6"/>
                <a:stretch>
                  <a:fillRect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111401" y="10833372"/>
                <a:ext cx="17281214" cy="12964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26047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𝟕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∞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𝟕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=+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∞</m:t>
                    </m:r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401" y="10833372"/>
                <a:ext cx="17281214" cy="12964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426796" y="6629400"/>
                <a:ext cx="22887082" cy="35080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𝟕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den>
                        </m:f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den>
                        </m:f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endParaRPr lang="en-US" sz="4400" b="1" i="0" u="none" strike="noStrike" spc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𝟕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den>
                        </m:f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den>
                        </m:f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796" y="6629400"/>
                <a:ext cx="22887082" cy="35080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643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uild="p"/>
      <p:bldP spid="59" grpId="0"/>
      <p:bldP spid="60" grpId="0"/>
      <p:bldP spid="61" grpId="0"/>
      <p:bldP spid="62" grpId="0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2">
            <a:hlinkClick r:id="rId2" action="ppaction://hlinksldjump"/>
            <a:extLst>
              <a:ext uri="{FF2B5EF4-FFF2-40B4-BE49-F238E27FC236}">
                <a16:creationId xmlns:a16="http://schemas.microsoft.com/office/drawing/2014/main" id="{753F1148-84D1-4841-9C06-D6E7687BEF4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153400" y="1600200"/>
            <a:ext cx="8305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CC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 TRA BÀI CŨ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B455A8-981E-4140-B648-AB735EEE184E}"/>
              </a:ext>
            </a:extLst>
          </p:cNvPr>
          <p:cNvGrpSpPr/>
          <p:nvPr/>
        </p:nvGrpSpPr>
        <p:grpSpPr>
          <a:xfrm>
            <a:off x="841922" y="2895600"/>
            <a:ext cx="22399078" cy="2743200"/>
            <a:chOff x="1076414" y="4334859"/>
            <a:chExt cx="22399078" cy="2743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ounded Rectangle 38">
                  <a:extLst>
                    <a:ext uri="{FF2B5EF4-FFF2-40B4-BE49-F238E27FC236}">
                      <a16:creationId xmlns:a16="http://schemas.microsoft.com/office/drawing/2014/main" id="{5ECB8FF3-2F2C-4956-83BA-2A4DE3904CB0}"/>
                    </a:ext>
                  </a:extLst>
                </p:cNvPr>
                <p:cNvSpPr/>
                <p:nvPr/>
              </p:nvSpPr>
              <p:spPr>
                <a:xfrm>
                  <a:off x="1606766" y="4666842"/>
                  <a:ext cx="21868726" cy="2411217"/>
                </a:xfrm>
                <a:prstGeom prst="roundRect">
                  <a:avLst>
                    <a:gd name="adj" fmla="val 4110"/>
                  </a:avLst>
                </a:prstGeom>
                <a:solidFill>
                  <a:srgbClr val="BEDCF4"/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1. </a:t>
                  </a:r>
                  <a14:m>
                    <m:oMath xmlns:m="http://schemas.openxmlformats.org/officeDocument/2006/math">
                      <m:limLow>
                        <m:limLow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→+</m:t>
                          </m:r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lim>
                      </m:limLow>
                      <m:f>
                        <m:fPr>
                          <m:ctrlPr>
                            <a:rPr lang="vi-V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		2. </a:t>
                  </a:r>
                  <a14:m>
                    <m:oMath xmlns:m="http://schemas.openxmlformats.org/officeDocument/2006/math">
                      <m:limLow>
                        <m:limLow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vi-V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</m:oMath>
                  </a14:m>
                  <a:endPara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1" name="Rounded Rectangle 38">
                  <a:extLst>
                    <a:ext uri="{FF2B5EF4-FFF2-40B4-BE49-F238E27FC236}">
                      <a16:creationId xmlns:a16="http://schemas.microsoft.com/office/drawing/2014/main" id="{5ECB8FF3-2F2C-4956-83BA-2A4DE3904C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6766" y="4666842"/>
                  <a:ext cx="21868726" cy="2411217"/>
                </a:xfrm>
                <a:prstGeom prst="roundRect">
                  <a:avLst>
                    <a:gd name="adj" fmla="val 4110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28575">
                  <a:solidFill>
                    <a:srgbClr val="0999C8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65">
              <a:extLst>
                <a:ext uri="{FF2B5EF4-FFF2-40B4-BE49-F238E27FC236}">
                  <a16:creationId xmlns:a16="http://schemas.microsoft.com/office/drawing/2014/main" id="{7189D995-9402-448C-97EC-AFF145BA628B}"/>
                </a:ext>
              </a:extLst>
            </p:cNvPr>
            <p:cNvGrpSpPr/>
            <p:nvPr/>
          </p:nvGrpSpPr>
          <p:grpSpPr>
            <a:xfrm>
              <a:off x="1076414" y="4334859"/>
              <a:ext cx="7327134" cy="824978"/>
              <a:chOff x="166396" y="8712046"/>
              <a:chExt cx="7327134" cy="824978"/>
            </a:xfrm>
          </p:grpSpPr>
          <p:sp>
            <p:nvSpPr>
              <p:cNvPr id="6" name="Freeform 20">
                <a:extLst>
                  <a:ext uri="{FF2B5EF4-FFF2-40B4-BE49-F238E27FC236}">
                    <a16:creationId xmlns:a16="http://schemas.microsoft.com/office/drawing/2014/main" id="{EDA2D440-5FE2-4DA0-A702-18594C5A6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6944674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" name="Group 7">
                <a:extLst>
                  <a:ext uri="{FF2B5EF4-FFF2-40B4-BE49-F238E27FC236}">
                    <a16:creationId xmlns:a16="http://schemas.microsoft.com/office/drawing/2014/main" id="{75343398-FFEB-445B-8A3A-73613C05D358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9" name="Freeform 45">
                  <a:extLst>
                    <a:ext uri="{FF2B5EF4-FFF2-40B4-BE49-F238E27FC236}">
                      <a16:creationId xmlns:a16="http://schemas.microsoft.com/office/drawing/2014/main" id="{16036AA8-9DA6-4826-8805-0D7CCBD86B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" name="Freeform 46">
                  <a:extLst>
                    <a:ext uri="{FF2B5EF4-FFF2-40B4-BE49-F238E27FC236}">
                      <a16:creationId xmlns:a16="http://schemas.microsoft.com/office/drawing/2014/main" id="{CEA06094-FC7F-4251-B150-1A57F186D81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" name="Freeform 47">
                  <a:extLst>
                    <a:ext uri="{FF2B5EF4-FFF2-40B4-BE49-F238E27FC236}">
                      <a16:creationId xmlns:a16="http://schemas.microsoft.com/office/drawing/2014/main" id="{9F79EF22-8B72-41DF-AAA2-F275CF4AE5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" name="Freeform 48">
                  <a:extLst>
                    <a:ext uri="{FF2B5EF4-FFF2-40B4-BE49-F238E27FC236}">
                      <a16:creationId xmlns:a16="http://schemas.microsoft.com/office/drawing/2014/main" id="{E3646371-E624-4AEC-958B-E93C4E2F22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9">
                  <a:extLst>
                    <a:ext uri="{FF2B5EF4-FFF2-40B4-BE49-F238E27FC236}">
                      <a16:creationId xmlns:a16="http://schemas.microsoft.com/office/drawing/2014/main" id="{033A4F54-15E5-49CE-9E8F-90803A4A7E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50">
                  <a:extLst>
                    <a:ext uri="{FF2B5EF4-FFF2-40B4-BE49-F238E27FC236}">
                      <a16:creationId xmlns:a16="http://schemas.microsoft.com/office/drawing/2014/main" id="{FEA15613-E333-415B-A381-B11E4D7E5D5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51">
                  <a:extLst>
                    <a:ext uri="{FF2B5EF4-FFF2-40B4-BE49-F238E27FC236}">
                      <a16:creationId xmlns:a16="http://schemas.microsoft.com/office/drawing/2014/main" id="{5A93B20D-6101-4D16-A749-3E7EC8A57C7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52">
                  <a:extLst>
                    <a:ext uri="{FF2B5EF4-FFF2-40B4-BE49-F238E27FC236}">
                      <a16:creationId xmlns:a16="http://schemas.microsoft.com/office/drawing/2014/main" id="{B2EB6E76-5F4B-4884-9BA0-C03175AAB0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Rectangle 53">
                  <a:extLst>
                    <a:ext uri="{FF2B5EF4-FFF2-40B4-BE49-F238E27FC236}">
                      <a16:creationId xmlns:a16="http://schemas.microsoft.com/office/drawing/2014/main" id="{34D1F861-9AC2-4B0C-9A7B-B6BACD9E93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Rectangle 54">
                  <a:extLst>
                    <a:ext uri="{FF2B5EF4-FFF2-40B4-BE49-F238E27FC236}">
                      <a16:creationId xmlns:a16="http://schemas.microsoft.com/office/drawing/2014/main" id="{9E89350A-C93B-49E5-9EAE-6D8FA36366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5">
                  <a:extLst>
                    <a:ext uri="{FF2B5EF4-FFF2-40B4-BE49-F238E27FC236}">
                      <a16:creationId xmlns:a16="http://schemas.microsoft.com/office/drawing/2014/main" id="{BD090E7E-8F5A-41E4-8FFB-B92F9E7E71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56">
                  <a:extLst>
                    <a:ext uri="{FF2B5EF4-FFF2-40B4-BE49-F238E27FC236}">
                      <a16:creationId xmlns:a16="http://schemas.microsoft.com/office/drawing/2014/main" id="{54973120-2E60-4FC7-9740-36460A0687C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3B0162-4870-4ECE-BBD7-A54D4A79CE9E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656141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giới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hạn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23" name="Group 10">
            <a:extLst>
              <a:ext uri="{FF2B5EF4-FFF2-40B4-BE49-F238E27FC236}">
                <a16:creationId xmlns:a16="http://schemas.microsoft.com/office/drawing/2014/main" id="{6F23AB5A-4442-42E2-82A4-9F77B88B5747}"/>
              </a:ext>
            </a:extLst>
          </p:cNvPr>
          <p:cNvGrpSpPr/>
          <p:nvPr/>
        </p:nvGrpSpPr>
        <p:grpSpPr>
          <a:xfrm>
            <a:off x="1401402" y="5867400"/>
            <a:ext cx="21819676" cy="7509641"/>
            <a:chOff x="1270511" y="5867400"/>
            <a:chExt cx="21819676" cy="8308150"/>
          </a:xfrm>
        </p:grpSpPr>
        <p:sp>
          <p:nvSpPr>
            <p:cNvPr id="24" name="Rounded Rectangle 52">
              <a:extLst>
                <a:ext uri="{FF2B5EF4-FFF2-40B4-BE49-F238E27FC236}">
                  <a16:creationId xmlns:a16="http://schemas.microsoft.com/office/drawing/2014/main" id="{670CADE1-1112-4C4E-A45B-1CE00DA2F5CA}"/>
                </a:ext>
              </a:extLst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5" name="Group 60">
              <a:extLst>
                <a:ext uri="{FF2B5EF4-FFF2-40B4-BE49-F238E27FC236}">
                  <a16:creationId xmlns:a16="http://schemas.microsoft.com/office/drawing/2014/main" id="{69D7FAA6-509F-4ECC-92CE-705BC83C5CAE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26" name="Freeform 20">
                <a:extLst>
                  <a:ext uri="{FF2B5EF4-FFF2-40B4-BE49-F238E27FC236}">
                    <a16:creationId xmlns:a16="http://schemas.microsoft.com/office/drawing/2014/main" id="{23136327-89FC-4E5E-BD32-5B0943076F8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14FC790-8A9F-4858-9605-956B73304867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Round Diagonal Corner Rectangle 58">
                <a:extLst>
                  <a:ext uri="{FF2B5EF4-FFF2-40B4-BE49-F238E27FC236}">
                    <a16:creationId xmlns:a16="http://schemas.microsoft.com/office/drawing/2014/main" id="{A0B714C5-BE9F-4BFC-BE01-77DF9F0A2C0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15">
                <a:extLst>
                  <a:ext uri="{FF2B5EF4-FFF2-40B4-BE49-F238E27FC236}">
                    <a16:creationId xmlns:a16="http://schemas.microsoft.com/office/drawing/2014/main" id="{7DBE49D4-DCA6-413F-A87B-321323B6A1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A9B12B6-CC26-4B49-8A6F-9B2EB4448B19}"/>
                  </a:ext>
                </a:extLst>
              </p:cNvPr>
              <p:cNvSpPr txBox="1"/>
              <p:nvPr/>
            </p:nvSpPr>
            <p:spPr>
              <a:xfrm>
                <a:off x="1624209" y="7050239"/>
                <a:ext cx="9500991" cy="1734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A9B12B6-CC26-4B49-8A6F-9B2EB4448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209" y="7050239"/>
                <a:ext cx="9500991" cy="1734064"/>
              </a:xfrm>
              <a:prstGeom prst="rect">
                <a:avLst/>
              </a:prstGeom>
              <a:blipFill>
                <a:blip r:embed="rId4"/>
                <a:stretch>
                  <a:fillRect l="-2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F4E0A01-201E-4F02-900A-F12616976CF6}"/>
                  </a:ext>
                </a:extLst>
              </p:cNvPr>
              <p:cNvSpPr txBox="1"/>
              <p:nvPr/>
            </p:nvSpPr>
            <p:spPr>
              <a:xfrm>
                <a:off x="1654026" y="9663865"/>
                <a:ext cx="21586974" cy="11565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F4E0A01-201E-4F02-900A-F12616976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026" y="9663865"/>
                <a:ext cx="21586974" cy="1156535"/>
              </a:xfrm>
              <a:prstGeom prst="rect">
                <a:avLst/>
              </a:prstGeom>
              <a:blipFill>
                <a:blip r:embed="rId5"/>
                <a:stretch>
                  <a:fillRect l="-1129" b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C5A1D59-85B0-4881-B20A-A72382C68B51}"/>
                  </a:ext>
                </a:extLst>
              </p:cNvPr>
              <p:cNvSpPr txBox="1"/>
              <p:nvPr/>
            </p:nvSpPr>
            <p:spPr>
              <a:xfrm>
                <a:off x="2309999" y="11482751"/>
                <a:ext cx="16992600" cy="9100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vi-VN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en-US" sz="40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0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0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0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limLow>
                      <m:limLow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vi-VN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0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0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C5A1D59-85B0-4881-B20A-A72382C68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999" y="11482751"/>
                <a:ext cx="16992600" cy="910057"/>
              </a:xfrm>
              <a:prstGeom prst="rect">
                <a:avLst/>
              </a:prstGeom>
              <a:blipFill>
                <a:blip r:embed="rId6"/>
                <a:stretch>
                  <a:fillRect l="-1292" t="-13423" b="-4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51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87536" y="2402968"/>
            <a:ext cx="22122428" cy="2558955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1305879"/>
              <a:chOff x="1175570" y="1834705"/>
              <a:chExt cx="3903662" cy="1305879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70500" y="831853"/>
                <a:ext cx="1165007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7301" y="1991225"/>
                <a:ext cx="2810710" cy="11219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16556176" y="3425567"/>
                <a:ext cx="6114120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</a:t>
                </a:r>
                <a:r>
                  <a:rPr lang="en-US" sz="4400" b="1" dirty="0"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𝐲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𝟐𝐱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𝟓𝐱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6176" y="3425567"/>
                <a:ext cx="6114120" cy="1080424"/>
              </a:xfrm>
              <a:prstGeom prst="rect">
                <a:avLst/>
              </a:prstGeom>
              <a:blipFill>
                <a:blip r:embed="rId2"/>
                <a:stretch>
                  <a:fillRect l="-4088" b="-10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ectangle 91"/>
          <p:cNvSpPr/>
          <p:nvPr/>
        </p:nvSpPr>
        <p:spPr>
          <a:xfrm>
            <a:off x="5393857" y="3530762"/>
            <a:ext cx="12192000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Tìm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tiệm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cận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:</a:t>
            </a:r>
            <a:b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</a:br>
            <a:endParaRPr lang="en-US" b="1" dirty="0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46C0A5B-DFBC-492C-B756-87C18CCEDF84}"/>
              </a:ext>
            </a:extLst>
          </p:cNvPr>
          <p:cNvGrpSpPr/>
          <p:nvPr/>
        </p:nvGrpSpPr>
        <p:grpSpPr>
          <a:xfrm>
            <a:off x="1254786" y="5073962"/>
            <a:ext cx="22122428" cy="8130140"/>
            <a:chOff x="1270511" y="5867400"/>
            <a:chExt cx="21819676" cy="8308150"/>
          </a:xfrm>
        </p:grpSpPr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B4258857-6631-40B5-B6C2-57A6B3EDB914}"/>
                </a:ext>
              </a:extLst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/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164F3F4-C2E1-4FC2-BDE6-6E42E01C55CA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96" name="Freeform 20">
                <a:extLst>
                  <a:ext uri="{FF2B5EF4-FFF2-40B4-BE49-F238E27FC236}">
                    <a16:creationId xmlns:a16="http://schemas.microsoft.com/office/drawing/2014/main" id="{38C383BA-6D07-4227-ABD3-32DE69D645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/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8DD7C22-F050-4839-AC82-30FF0A3B0DB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40293" cy="817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8" name="Round Diagonal Corner Rectangle 97">
                <a:extLst>
                  <a:ext uri="{FF2B5EF4-FFF2-40B4-BE49-F238E27FC236}">
                    <a16:creationId xmlns:a16="http://schemas.microsoft.com/office/drawing/2014/main" id="{A7B5AAB8-42C5-4BC9-B6C5-C99B69ADF72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/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4C4121ED-1F1F-4A0F-BEE9-04E895B684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2170839" y="5906571"/>
                <a:ext cx="6982361" cy="10995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 xác định: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𝑫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ℝ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40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839" y="5906571"/>
                <a:ext cx="6982361" cy="1099596"/>
              </a:xfrm>
              <a:prstGeom prst="rect">
                <a:avLst/>
              </a:prstGeom>
              <a:blipFill>
                <a:blip r:embed="rId3"/>
                <a:stretch>
                  <a:fillRect l="-3490" r="-2182" b="-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1456147" y="8871570"/>
                <a:ext cx="16421804" cy="1138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26047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tiệm cận ngang của đồ thị hàm số.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147" y="8871570"/>
                <a:ext cx="16421804" cy="1138838"/>
              </a:xfrm>
              <a:prstGeom prst="rect">
                <a:avLst/>
              </a:prstGeom>
              <a:blipFill>
                <a:blip r:embed="rId4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/>
              <p:cNvSpPr/>
              <p:nvPr/>
            </p:nvSpPr>
            <p:spPr>
              <a:xfrm>
                <a:off x="1488768" y="11831636"/>
                <a:ext cx="21514098" cy="1138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tiệm cận đứng của đồ thị hàm số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768" y="11831636"/>
                <a:ext cx="21514098" cy="1138838"/>
              </a:xfrm>
              <a:prstGeom prst="rect">
                <a:avLst/>
              </a:prstGeom>
              <a:blipFill>
                <a:blip r:embed="rId5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1460295" y="7027094"/>
                <a:ext cx="22174200" cy="1760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→−∞</m:t>
                        </m:r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den>
                        </m:f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vi-VN" sz="4400" b="1" i="1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den>
                        </m:f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→+∞</m:t>
                        </m:r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den>
                        </m:f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vi-VN" sz="4400" b="1" i="1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den>
                        </m:f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295" y="7027094"/>
                <a:ext cx="22174200" cy="17605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1965013" y="9992903"/>
                <a:ext cx="17480852" cy="1741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26047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4400" b="1" i="1" u="none" strike="noStrike" spc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vi-VN" sz="4400" b="1" i="1" u="none" strike="noStrike" spc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𝟓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4400" b="1" i="1" u="none" strike="noStrike" spc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vi-VN" sz="4400" b="1" i="1" u="none" strike="noStrike" spc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𝟓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=+∞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4400" b="1" i="1" u="none" strike="noStrike" spc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vi-VN" sz="4400" b="1" i="1" u="none" strike="noStrike" spc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𝟓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4400" b="1" i="1" u="none" strike="noStrike" spc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vi-VN" sz="4400" b="1" i="1" u="none" strike="noStrike" spc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𝟓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=−∞</m:t>
                    </m:r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013" y="9992903"/>
                <a:ext cx="17480852" cy="17411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337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uild="p"/>
      <p:bldP spid="75" grpId="0"/>
      <p:bldP spid="101" grpId="0"/>
      <p:bldP spid="105" grpId="0"/>
      <p:bldP spid="71" grpId="0"/>
      <p:bldP spid="7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87536" y="2402968"/>
            <a:ext cx="22122428" cy="2558955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1" cy="1305879"/>
              <a:chOff x="1175570" y="1834705"/>
              <a:chExt cx="3903661" cy="1305879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70500" y="831853"/>
                <a:ext cx="1165006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70653" y="1941374"/>
                <a:ext cx="2810710" cy="11219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16431290" y="3422647"/>
                <a:ext cx="6114120" cy="1744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d)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𝐱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dirty="0"/>
              </a:p>
              <a:p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1290" y="3422647"/>
                <a:ext cx="6114120" cy="1744260"/>
              </a:xfrm>
              <a:prstGeom prst="rect">
                <a:avLst/>
              </a:prstGeom>
              <a:blipFill>
                <a:blip r:embed="rId2"/>
                <a:stretch>
                  <a:fillRect l="-3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ectangle 91"/>
          <p:cNvSpPr/>
          <p:nvPr/>
        </p:nvSpPr>
        <p:spPr>
          <a:xfrm>
            <a:off x="5393857" y="3530762"/>
            <a:ext cx="12192000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Tìm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tiệm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cận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:</a:t>
            </a:r>
            <a:b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</a:br>
            <a:endParaRPr lang="en-US" b="1" dirty="0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46C0A5B-DFBC-492C-B756-87C18CCEDF84}"/>
              </a:ext>
            </a:extLst>
          </p:cNvPr>
          <p:cNvGrpSpPr/>
          <p:nvPr/>
        </p:nvGrpSpPr>
        <p:grpSpPr>
          <a:xfrm>
            <a:off x="1254786" y="5073962"/>
            <a:ext cx="22122428" cy="8130140"/>
            <a:chOff x="1270511" y="5867400"/>
            <a:chExt cx="21819676" cy="8308150"/>
          </a:xfrm>
        </p:grpSpPr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B4258857-6631-40B5-B6C2-57A6B3EDB914}"/>
                </a:ext>
              </a:extLst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/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164F3F4-C2E1-4FC2-BDE6-6E42E01C55CA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96" name="Freeform 20">
                <a:extLst>
                  <a:ext uri="{FF2B5EF4-FFF2-40B4-BE49-F238E27FC236}">
                    <a16:creationId xmlns:a16="http://schemas.microsoft.com/office/drawing/2014/main" id="{38C383BA-6D07-4227-ABD3-32DE69D645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/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8DD7C22-F050-4839-AC82-30FF0A3B0DB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40293" cy="817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8" name="Round Diagonal Corner Rectangle 97">
                <a:extLst>
                  <a:ext uri="{FF2B5EF4-FFF2-40B4-BE49-F238E27FC236}">
                    <a16:creationId xmlns:a16="http://schemas.microsoft.com/office/drawing/2014/main" id="{A7B5AAB8-42C5-4BC9-B6C5-C99B69ADF72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/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4C4121ED-1F1F-4A0F-BEE9-04E895B684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2158233" y="6390448"/>
                <a:ext cx="693824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 xác định: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𝑫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ℝ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0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233" y="6390448"/>
                <a:ext cx="6938246" cy="769441"/>
              </a:xfrm>
              <a:prstGeom prst="rect">
                <a:avLst/>
              </a:prstGeom>
              <a:blipFill>
                <a:blip r:embed="rId3"/>
                <a:stretch>
                  <a:fillRect l="-3515" t="-17323" r="-2197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1568932" y="9262381"/>
                <a:ext cx="16421804" cy="764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26047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tiệm cận ngang của đồ thị hàm số.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932" y="9262381"/>
                <a:ext cx="16421804" cy="764889"/>
              </a:xfrm>
              <a:prstGeom prst="rect">
                <a:avLst/>
              </a:prstGeom>
              <a:blipFill>
                <a:blip r:embed="rId4"/>
                <a:stretch>
                  <a:fillRect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/>
              <p:cNvSpPr/>
              <p:nvPr/>
            </p:nvSpPr>
            <p:spPr>
              <a:xfrm>
                <a:off x="1664002" y="11760144"/>
                <a:ext cx="21514098" cy="764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tiệm cận đứng của đồ thị hàm số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002" y="11760144"/>
                <a:ext cx="21514098" cy="764889"/>
              </a:xfrm>
              <a:prstGeom prst="rect">
                <a:avLst/>
              </a:prstGeom>
              <a:blipFill>
                <a:blip r:embed="rId5"/>
                <a:stretch>
                  <a:fillRect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568932" y="7409208"/>
                <a:ext cx="18366151" cy="1225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→−∞</m:t>
                        </m:r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den>
                        </m:f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→+∞</m:t>
                        </m:r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→+∞</m:t>
                        </m:r>
                      </m:lim>
                    </m:limLow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den>
                        </m:f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932" y="7409208"/>
                <a:ext cx="18366151" cy="1225272"/>
              </a:xfrm>
              <a:prstGeom prst="rect">
                <a:avLst/>
              </a:prstGeom>
              <a:blipFill>
                <a:blip r:embed="rId6"/>
                <a:stretch>
                  <a:fillRect b="-3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183633" y="10348421"/>
                <a:ext cx="17859138" cy="1245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26047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den>
                        </m:f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=−∞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den>
                        </m:f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=+∞</m:t>
                    </m:r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633" y="10348421"/>
                <a:ext cx="17859138" cy="1245534"/>
              </a:xfrm>
              <a:prstGeom prst="rect">
                <a:avLst/>
              </a:prstGeom>
              <a:blipFill>
                <a:blip r:embed="rId7"/>
                <a:stretch>
                  <a:fillRect b="-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237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uild="p"/>
      <p:bldP spid="75" grpId="0"/>
      <p:bldP spid="101" grpId="0"/>
      <p:bldP spid="105" grpId="0"/>
      <p:bldP spid="21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9"/>
          <p:cNvGrpSpPr/>
          <p:nvPr/>
        </p:nvGrpSpPr>
        <p:grpSpPr>
          <a:xfrm>
            <a:off x="1633229" y="2997486"/>
            <a:ext cx="22122428" cy="9421040"/>
            <a:chOff x="1175570" y="3048677"/>
            <a:chExt cx="22124988" cy="9422130"/>
          </a:xfrm>
        </p:grpSpPr>
        <p:sp>
          <p:nvSpPr>
            <p:cNvPr id="64" name="Rounded Rectangle 63"/>
            <p:cNvSpPr/>
            <p:nvPr/>
          </p:nvSpPr>
          <p:spPr>
            <a:xfrm>
              <a:off x="1175570" y="3533428"/>
              <a:ext cx="22124988" cy="8937379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65" name="Group 2"/>
            <p:cNvGrpSpPr/>
            <p:nvPr/>
          </p:nvGrpSpPr>
          <p:grpSpPr>
            <a:xfrm>
              <a:off x="1175570" y="3048677"/>
              <a:ext cx="4043714" cy="969507"/>
              <a:chOff x="1175570" y="1834705"/>
              <a:chExt cx="4043714" cy="969507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235430" y="1958752"/>
                <a:ext cx="2983854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 </a:t>
                </a: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grpSp>
            <p:nvGrpSpPr>
              <p:cNvPr id="6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9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6186477" y="3927628"/>
            <a:ext cx="12192000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Tìm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tiệm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cận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:</a:t>
            </a:r>
            <a:b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</a:b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186477" y="4953000"/>
                <a:ext cx="12192000" cy="633788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;</a:t>
                </a:r>
                <a:b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</a:b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;</a:t>
                </a:r>
                <a:b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</a:b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;</a:t>
                </a:r>
                <a:b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</a:b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rad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rad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sz="4400" b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477" y="4953000"/>
                <a:ext cx="12192000" cy="6337889"/>
              </a:xfrm>
              <a:prstGeom prst="rect">
                <a:avLst/>
              </a:prstGeom>
              <a:blipFill>
                <a:blip r:embed="rId2"/>
                <a:stretch>
                  <a:fillRect l="-2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9892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87536" y="2402968"/>
            <a:ext cx="22122428" cy="2558955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1273400"/>
              <a:chOff x="1175570" y="1834705"/>
              <a:chExt cx="3903662" cy="127340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92010" y="810342"/>
                <a:ext cx="1121987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68521" y="1986115"/>
                <a:ext cx="2810710" cy="1121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16611600" y="3567074"/>
                <a:ext cx="6114120" cy="1067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1600" y="3567074"/>
                <a:ext cx="6114120" cy="1067408"/>
              </a:xfrm>
              <a:prstGeom prst="rect">
                <a:avLst/>
              </a:prstGeom>
              <a:blipFill>
                <a:blip r:embed="rId2"/>
                <a:stretch>
                  <a:fillRect l="-3988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ectangle 91"/>
          <p:cNvSpPr/>
          <p:nvPr/>
        </p:nvSpPr>
        <p:spPr>
          <a:xfrm>
            <a:off x="5393857" y="3530762"/>
            <a:ext cx="12192000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Tìm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tiệm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cận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:</a:t>
            </a:r>
            <a:b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</a:br>
            <a:endParaRPr lang="en-US" b="1" dirty="0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46C0A5B-DFBC-492C-B756-87C18CCEDF84}"/>
              </a:ext>
            </a:extLst>
          </p:cNvPr>
          <p:cNvGrpSpPr/>
          <p:nvPr/>
        </p:nvGrpSpPr>
        <p:grpSpPr>
          <a:xfrm>
            <a:off x="1254786" y="5073962"/>
            <a:ext cx="22122428" cy="8130140"/>
            <a:chOff x="1270511" y="5867400"/>
            <a:chExt cx="21819676" cy="8308150"/>
          </a:xfrm>
        </p:grpSpPr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B4258857-6631-40B5-B6C2-57A6B3EDB914}"/>
                </a:ext>
              </a:extLst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/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164F3F4-C2E1-4FC2-BDE6-6E42E01C55CA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96" name="Freeform 20">
                <a:extLst>
                  <a:ext uri="{FF2B5EF4-FFF2-40B4-BE49-F238E27FC236}">
                    <a16:creationId xmlns:a16="http://schemas.microsoft.com/office/drawing/2014/main" id="{38C383BA-6D07-4227-ABD3-32DE69D645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/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8DD7C22-F050-4839-AC82-30FF0A3B0DB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40293" cy="817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8" name="Round Diagonal Corner Rectangle 97">
                <a:extLst>
                  <a:ext uri="{FF2B5EF4-FFF2-40B4-BE49-F238E27FC236}">
                    <a16:creationId xmlns:a16="http://schemas.microsoft.com/office/drawing/2014/main" id="{A7B5AAB8-42C5-4BC9-B6C5-C99B69ADF72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/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4C4121ED-1F1F-4A0F-BEE9-04E895B684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005133" y="6188481"/>
                <a:ext cx="794736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 xác định: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𝑫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ℝ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133" y="6188481"/>
                <a:ext cx="7947368" cy="769441"/>
              </a:xfrm>
              <a:prstGeom prst="rect">
                <a:avLst/>
              </a:prstGeom>
              <a:blipFill>
                <a:blip r:embed="rId3"/>
                <a:stretch>
                  <a:fillRect l="-3144" t="-19048" r="-2147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005133" y="7301976"/>
                <a:ext cx="14478000" cy="1115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𝟗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𝟗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133" y="7301976"/>
                <a:ext cx="14478000" cy="1115755"/>
              </a:xfrm>
              <a:prstGeom prst="rect">
                <a:avLst/>
              </a:prstGeom>
              <a:blipFill>
                <a:blip r:embed="rId4"/>
                <a:stretch>
                  <a:fillRect l="-1726" t="-546" b="-5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4289897" y="7456608"/>
                <a:ext cx="9120067" cy="764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26047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tiệm cận ngang.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9897" y="7456608"/>
                <a:ext cx="9120067" cy="764889"/>
              </a:xfrm>
              <a:prstGeom prst="rect">
                <a:avLst/>
              </a:prstGeom>
              <a:blipFill>
                <a:blip r:embed="rId5"/>
                <a:stretch>
                  <a:fillRect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049249" y="8744600"/>
                <a:ext cx="14325600" cy="1225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26047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𝟗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∞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𝟗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=+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∞</m:t>
                    </m:r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249" y="8744600"/>
                <a:ext cx="14325600" cy="1225015"/>
              </a:xfrm>
              <a:prstGeom prst="rect">
                <a:avLst/>
              </a:prstGeom>
              <a:blipFill>
                <a:blip r:embed="rId6"/>
                <a:stretch>
                  <a:fillRect b="-2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14632796" y="8939620"/>
                <a:ext cx="8434267" cy="14893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tiệm cận đứng </a:t>
                </a:r>
                <a:r>
                  <a:rPr lang="en-US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2796" y="8939620"/>
                <a:ext cx="8434267" cy="1489382"/>
              </a:xfrm>
              <a:prstGeom prst="rect">
                <a:avLst/>
              </a:prstGeom>
              <a:blipFill>
                <a:blip r:embed="rId7"/>
                <a:stretch>
                  <a:fillRect t="-9388" r="-3685" b="-17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1738689" y="10393983"/>
                <a:ext cx="16629720" cy="12998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26047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𝟗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∞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𝟗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=+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∞</m:t>
                    </m:r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689" y="10393983"/>
                <a:ext cx="16629720" cy="12998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15728420" y="11749884"/>
                <a:ext cx="756534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tiệm cận đứng</a:t>
                </a:r>
                <a:endParaRPr lang="en-US" b="1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8420" y="11749884"/>
                <a:ext cx="7565341" cy="769441"/>
              </a:xfrm>
              <a:prstGeom prst="rect">
                <a:avLst/>
              </a:prstGeom>
              <a:blipFill>
                <a:blip r:embed="rId9"/>
                <a:stretch>
                  <a:fillRect t="-18898" r="-2498" b="-33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5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uild="p"/>
      <p:bldP spid="18" grpId="0"/>
      <p:bldP spid="23" grpId="0"/>
      <p:bldP spid="29" grpId="0"/>
      <p:bldP spid="31" grpId="0"/>
      <p:bldP spid="65" grpId="0"/>
      <p:bldP spid="6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339233" y="2424677"/>
            <a:ext cx="22326588" cy="1817250"/>
            <a:chOff x="1175570" y="3048675"/>
            <a:chExt cx="22124988" cy="3587921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5"/>
              <a:ext cx="3903661" cy="1781373"/>
              <a:chOff x="1175570" y="1834703"/>
              <a:chExt cx="3903661" cy="1781373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532753" y="1069598"/>
                <a:ext cx="1640500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26191" y="1999754"/>
                <a:ext cx="2785008" cy="1579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3"/>
                <a:ext cx="995083" cy="128703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-690791" y="1645396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15926355" y="2792104"/>
                <a:ext cx="6114120" cy="1171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6355" y="2792104"/>
                <a:ext cx="6114120" cy="1171603"/>
              </a:xfrm>
              <a:prstGeom prst="rect">
                <a:avLst/>
              </a:prstGeom>
              <a:blipFill>
                <a:blip r:embed="rId2"/>
                <a:stretch>
                  <a:fillRect l="-4088" b="-9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ectangle 91"/>
          <p:cNvSpPr/>
          <p:nvPr/>
        </p:nvSpPr>
        <p:spPr>
          <a:xfrm>
            <a:off x="5465119" y="3003139"/>
            <a:ext cx="12192000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Tìm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tiệm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cận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:</a:t>
            </a:r>
            <a:b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</a:br>
            <a:endParaRPr lang="en-US" b="1" dirty="0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46C0A5B-DFBC-492C-B756-87C18CCEDF84}"/>
              </a:ext>
            </a:extLst>
          </p:cNvPr>
          <p:cNvGrpSpPr/>
          <p:nvPr/>
        </p:nvGrpSpPr>
        <p:grpSpPr>
          <a:xfrm>
            <a:off x="1287536" y="4431253"/>
            <a:ext cx="22328328" cy="8906069"/>
            <a:chOff x="1270511" y="5867400"/>
            <a:chExt cx="21819676" cy="8308150"/>
          </a:xfrm>
        </p:grpSpPr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B4258857-6631-40B5-B6C2-57A6B3EDB914}"/>
                </a:ext>
              </a:extLst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/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164F3F4-C2E1-4FC2-BDE6-6E42E01C55CA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96" name="Freeform 20">
                <a:extLst>
                  <a:ext uri="{FF2B5EF4-FFF2-40B4-BE49-F238E27FC236}">
                    <a16:creationId xmlns:a16="http://schemas.microsoft.com/office/drawing/2014/main" id="{38C383BA-6D07-4227-ABD3-32DE69D645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/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8DD7C22-F050-4839-AC82-30FF0A3B0DB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18712" cy="746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8" name="Round Diagonal Corner Rectangle 97">
                <a:extLst>
                  <a:ext uri="{FF2B5EF4-FFF2-40B4-BE49-F238E27FC236}">
                    <a16:creationId xmlns:a16="http://schemas.microsoft.com/office/drawing/2014/main" id="{A7B5AAB8-42C5-4BC9-B6C5-C99B69ADF72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/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4C4121ED-1F1F-4A0F-BEE9-04E895B684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450566" y="4788948"/>
                <a:ext cx="7906010" cy="1078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 xác định: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𝑫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ℝ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den>
                        </m:f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566" y="4788948"/>
                <a:ext cx="7906010" cy="1078629"/>
              </a:xfrm>
              <a:prstGeom prst="rect">
                <a:avLst/>
              </a:prstGeom>
              <a:blipFill>
                <a:blip r:embed="rId3"/>
                <a:stretch>
                  <a:fillRect l="-3084"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490771" y="5839751"/>
                <a:ext cx="17281214" cy="12134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771" y="5839751"/>
                <a:ext cx="17281214" cy="1213474"/>
              </a:xfrm>
              <a:prstGeom prst="rect">
                <a:avLst/>
              </a:prstGeom>
              <a:blipFill>
                <a:blip r:embed="rId4"/>
                <a:stretch>
                  <a:fillRect l="-1447" b="-5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971800" y="7182978"/>
                <a:ext cx="7879016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tiệm cận ngang</a:t>
                </a:r>
                <a:endParaRPr lang="en-US" b="1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7182978"/>
                <a:ext cx="7879016" cy="1070358"/>
              </a:xfrm>
              <a:prstGeom prst="rect">
                <a:avLst/>
              </a:prstGeom>
              <a:blipFill>
                <a:blip r:embed="rId5"/>
                <a:stretch>
                  <a:fillRect r="-2245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281101" y="8147099"/>
                <a:ext cx="17371176" cy="18387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26047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4400" b="1" i="1" u="none" strike="noStrike" spc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vi-VN" sz="4400" b="1" i="1" u="none" strike="noStrike" spc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𝟓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4400" b="1" i="1" u="none" strike="noStrike" spc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vi-VN" sz="4400" b="1" i="1" u="none" strike="noStrike" spc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𝟓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=+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∞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4400" b="1" i="1" u="none" strike="noStrike" spc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vi-VN" sz="4400" b="1" i="1" u="none" strike="noStrike" spc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𝟓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4400" b="1" i="1" u="none" strike="noStrike" spc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vi-VN" sz="4400" b="1" i="1" u="none" strike="noStrike" spc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𝟓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∞</m:t>
                    </m:r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101" y="8147099"/>
                <a:ext cx="17371176" cy="18387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124200" y="9962961"/>
                <a:ext cx="7052380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tiệm cận đứng</a:t>
                </a:r>
                <a:endParaRPr lang="en-US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9962961"/>
                <a:ext cx="7052380" cy="1070358"/>
              </a:xfrm>
              <a:prstGeom prst="rect">
                <a:avLst/>
              </a:prstGeom>
              <a:blipFill>
                <a:blip r:embed="rId7"/>
                <a:stretch>
                  <a:fillRect r="-2682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823016-E60B-458C-9814-0B15E2C34A34}"/>
                  </a:ext>
                </a:extLst>
              </p:cNvPr>
              <p:cNvSpPr/>
              <p:nvPr/>
            </p:nvSpPr>
            <p:spPr>
              <a:xfrm>
                <a:off x="1281100" y="10760049"/>
                <a:ext cx="18988099" cy="1408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26047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sz="44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sz="44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∞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sz="44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sz="44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∞</m:t>
                    </m:r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823016-E60B-458C-9814-0B15E2C34A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100" y="10760049"/>
                <a:ext cx="18988099" cy="14082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8FDDDB3-1E8D-466E-AE55-E6F996362B43}"/>
                  </a:ext>
                </a:extLst>
              </p:cNvPr>
              <p:cNvSpPr/>
              <p:nvPr/>
            </p:nvSpPr>
            <p:spPr>
              <a:xfrm>
                <a:off x="2637761" y="12372345"/>
                <a:ext cx="754770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tiệm cận đứng</a:t>
                </a:r>
                <a:endParaRPr lang="en-US" b="1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8FDDDB3-1E8D-466E-AE55-E6F996362B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761" y="12372345"/>
                <a:ext cx="7547707" cy="769441"/>
              </a:xfrm>
              <a:prstGeom prst="rect">
                <a:avLst/>
              </a:prstGeom>
              <a:blipFill>
                <a:blip r:embed="rId9"/>
                <a:stretch>
                  <a:fillRect t="-19841" r="-2423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868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uild="p"/>
      <p:bldP spid="18" grpId="0"/>
      <p:bldP spid="21" grpId="0"/>
      <p:bldP spid="23" grpId="0"/>
      <p:bldP spid="29" grpId="0"/>
      <p:bldP spid="31" grpId="0"/>
      <p:bldP spid="34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87536" y="2402968"/>
            <a:ext cx="22122428" cy="2558955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1305879"/>
              <a:chOff x="1175570" y="1834705"/>
              <a:chExt cx="3903662" cy="1305879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70500" y="831853"/>
                <a:ext cx="1165007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810710" cy="1121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16611600" y="3567074"/>
                <a:ext cx="6114120" cy="1171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1600" y="3567074"/>
                <a:ext cx="6114120" cy="1171859"/>
              </a:xfrm>
              <a:prstGeom prst="rect">
                <a:avLst/>
              </a:prstGeom>
              <a:blipFill>
                <a:blip r:embed="rId3"/>
                <a:stretch>
                  <a:fillRect l="-3988" b="-9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ectangle 91"/>
          <p:cNvSpPr/>
          <p:nvPr/>
        </p:nvSpPr>
        <p:spPr>
          <a:xfrm>
            <a:off x="5393857" y="3530762"/>
            <a:ext cx="12192000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Tìm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tiệm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cận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:</a:t>
            </a:r>
            <a:b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</a:br>
            <a:endParaRPr lang="en-US" b="1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46C0A5B-DFBC-492C-B756-87C18CCEDF84}"/>
              </a:ext>
            </a:extLst>
          </p:cNvPr>
          <p:cNvGrpSpPr/>
          <p:nvPr/>
        </p:nvGrpSpPr>
        <p:grpSpPr>
          <a:xfrm>
            <a:off x="1265740" y="5073962"/>
            <a:ext cx="22122428" cy="8130140"/>
            <a:chOff x="1270511" y="5867400"/>
            <a:chExt cx="21819676" cy="8308150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B4258857-6631-40B5-B6C2-57A6B3EDB914}"/>
                </a:ext>
              </a:extLst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164F3F4-C2E1-4FC2-BDE6-6E42E01C55CA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38C383BA-6D07-4227-ABD3-32DE69D645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8DD7C22-F050-4839-AC82-30FF0A3B0DB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40293" cy="817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>
                <a:extLst>
                  <a:ext uri="{FF2B5EF4-FFF2-40B4-BE49-F238E27FC236}">
                    <a16:creationId xmlns:a16="http://schemas.microsoft.com/office/drawing/2014/main" id="{A7B5AAB8-42C5-4BC9-B6C5-C99B69ADF72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4C4121ED-1F1F-4A0F-BEE9-04E895B684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259249" y="6184517"/>
                <a:ext cx="736599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 xác định: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𝑫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ℝ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249" y="6184517"/>
                <a:ext cx="7365991" cy="769441"/>
              </a:xfrm>
              <a:prstGeom prst="rect">
                <a:avLst/>
              </a:prstGeom>
              <a:blipFill>
                <a:blip r:embed="rId4"/>
                <a:stretch>
                  <a:fillRect l="-3394" t="-19841" r="-2401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25984" y="7169257"/>
                <a:ext cx="17281214" cy="1314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∞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=+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∞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84" y="7169257"/>
                <a:ext cx="17281214" cy="1314014"/>
              </a:xfrm>
              <a:prstGeom prst="rect">
                <a:avLst/>
              </a:prstGeom>
              <a:blipFill>
                <a:blip r:embed="rId5"/>
                <a:stretch>
                  <a:fillRect r="-1235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771209" y="8907959"/>
                <a:ext cx="139446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</a:t>
                </a: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ồ thị hàm số đã cho không có tiệm cận ngang </a:t>
                </a:r>
                <a:endParaRPr lang="en-US" b="1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209" y="8907959"/>
                <a:ext cx="13944600" cy="769441"/>
              </a:xfrm>
              <a:prstGeom prst="rect">
                <a:avLst/>
              </a:prstGeom>
              <a:blipFill>
                <a:blip r:embed="rId6"/>
                <a:stretch>
                  <a:fillRect t="-18898" r="-2842" b="-330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295557" y="9970857"/>
                <a:ext cx="20606005" cy="14449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26047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(−</m:t>
                            </m:r>
                            <m:r>
                              <a:rPr lang="vi-VN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  <m:r>
                              <a:rPr lang="vi-VN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∞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(−</m:t>
                            </m:r>
                            <m:r>
                              <a:rPr lang="vi-VN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  <m:r>
                              <a:rPr lang="vi-VN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(−</m:t>
                            </m:r>
                            <m:r>
                              <a:rPr lang="vi-VN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  <m:r>
                              <a:rPr lang="vi-VN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=+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∞</m:t>
                    </m:r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557" y="9970857"/>
                <a:ext cx="20606005" cy="14449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746209" y="11864996"/>
                <a:ext cx="756534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tiệm cận đứng</a:t>
                </a:r>
                <a:endParaRPr lang="en-US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209" y="11864996"/>
                <a:ext cx="7565341" cy="769441"/>
              </a:xfrm>
              <a:prstGeom prst="rect">
                <a:avLst/>
              </a:prstGeom>
              <a:blipFill>
                <a:blip r:embed="rId8"/>
                <a:stretch>
                  <a:fillRect t="-18898" r="-2415" b="-33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309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uild="p"/>
      <p:bldP spid="18" grpId="0"/>
      <p:bldP spid="21" grpId="0"/>
      <p:bldP spid="23" grpId="0"/>
      <p:bldP spid="29" grpId="0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87536" y="2402968"/>
            <a:ext cx="22122428" cy="2558955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876521" cy="1280598"/>
              <a:chOff x="1175570" y="1834705"/>
              <a:chExt cx="3876521" cy="128059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43359" y="806571"/>
                <a:ext cx="1165008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67070" y="1963354"/>
                <a:ext cx="2810710" cy="11219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16611600" y="3567074"/>
                <a:ext cx="6114120" cy="12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d)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1600" y="3567074"/>
                <a:ext cx="6114120" cy="1212511"/>
              </a:xfrm>
              <a:prstGeom prst="rect">
                <a:avLst/>
              </a:prstGeom>
              <a:blipFill>
                <a:blip r:embed="rId3"/>
                <a:stretch>
                  <a:fillRect l="-3988" b="-3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ectangle 91"/>
          <p:cNvSpPr/>
          <p:nvPr/>
        </p:nvSpPr>
        <p:spPr>
          <a:xfrm>
            <a:off x="5393857" y="3530762"/>
            <a:ext cx="121920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Tìm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tiệm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cận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:</a:t>
            </a:r>
            <a:b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</a:br>
            <a:endParaRPr lang="en-US" b="1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46C0A5B-DFBC-492C-B756-87C18CCEDF84}"/>
              </a:ext>
            </a:extLst>
          </p:cNvPr>
          <p:cNvGrpSpPr/>
          <p:nvPr/>
        </p:nvGrpSpPr>
        <p:grpSpPr>
          <a:xfrm>
            <a:off x="1295400" y="5073962"/>
            <a:ext cx="22122428" cy="8130140"/>
            <a:chOff x="1270511" y="5867400"/>
            <a:chExt cx="21819676" cy="8308150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B4258857-6631-40B5-B6C2-57A6B3EDB914}"/>
                </a:ext>
              </a:extLst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164F3F4-C2E1-4FC2-BDE6-6E42E01C55CA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38C383BA-6D07-4227-ABD3-32DE69D645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8DD7C22-F050-4839-AC82-30FF0A3B0DB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40293" cy="817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>
                <a:extLst>
                  <a:ext uri="{FF2B5EF4-FFF2-40B4-BE49-F238E27FC236}">
                    <a16:creationId xmlns:a16="http://schemas.microsoft.com/office/drawing/2014/main" id="{A7B5AAB8-42C5-4BC9-B6C5-C99B69ADF72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4C4121ED-1F1F-4A0F-BEE9-04E895B684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983446" y="6172200"/>
                <a:ext cx="1020855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 xác định: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𝑫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"/>
                        <m:ctrlP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[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;+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∞</m:t>
                        </m:r>
                      </m:e>
                    </m:d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446" y="6172200"/>
                <a:ext cx="10208553" cy="769441"/>
              </a:xfrm>
              <a:prstGeom prst="rect">
                <a:avLst/>
              </a:prstGeom>
              <a:blipFill>
                <a:blip r:embed="rId4"/>
                <a:stretch>
                  <a:fillRect l="-2388" t="-1984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307588" y="7041400"/>
                <a:ext cx="11798811" cy="129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rad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rad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588" y="7041400"/>
                <a:ext cx="11798811" cy="1290931"/>
              </a:xfrm>
              <a:prstGeom prst="rect">
                <a:avLst/>
              </a:prstGeom>
              <a:blipFill>
                <a:blip r:embed="rId5"/>
                <a:stretch>
                  <a:fillRect b="-3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341446" y="8794337"/>
                <a:ext cx="15946554" cy="764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26047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tiệm cận ngang của đồ thị hàm số.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446" y="8794337"/>
                <a:ext cx="15946554" cy="764889"/>
              </a:xfrm>
              <a:prstGeom prst="rect">
                <a:avLst/>
              </a:prstGeom>
              <a:blipFill>
                <a:blip r:embed="rId6"/>
                <a:stretch>
                  <a:fillRect t="-192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282504" y="9759000"/>
                <a:ext cx="14478000" cy="13054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26047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rad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rad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∞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rad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rad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=+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∞</m:t>
                    </m:r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504" y="9759000"/>
                <a:ext cx="14478000" cy="1305422"/>
              </a:xfrm>
              <a:prstGeom prst="rect">
                <a:avLst/>
              </a:prstGeom>
              <a:blipFill>
                <a:blip r:embed="rId7"/>
                <a:stretch>
                  <a:fillRect b="-2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229663" y="11548359"/>
                <a:ext cx="14020800" cy="764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tiệm cận đứng của đồ thị hàm số.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663" y="11548359"/>
                <a:ext cx="14020800" cy="764889"/>
              </a:xfrm>
              <a:prstGeom prst="rect">
                <a:avLst/>
              </a:prstGeom>
              <a:blipFill>
                <a:blip r:embed="rId8"/>
                <a:stretch>
                  <a:fillRect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899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uild="p"/>
      <p:bldP spid="18" grpId="0"/>
      <p:bldP spid="21" grpId="0"/>
      <p:bldP spid="23" grpId="0"/>
      <p:bldP spid="29" grpId="0"/>
      <p:bldP spid="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1399184" y="2696324"/>
            <a:ext cx="22275779" cy="8411365"/>
            <a:chOff x="1076414" y="3099768"/>
            <a:chExt cx="21915608" cy="7339728"/>
          </a:xfrm>
        </p:grpSpPr>
        <p:sp>
          <p:nvSpPr>
            <p:cNvPr id="7" name="Rounded Rectangle 6"/>
            <p:cNvSpPr/>
            <p:nvPr/>
          </p:nvSpPr>
          <p:spPr>
            <a:xfrm>
              <a:off x="1454595" y="3402819"/>
              <a:ext cx="21537427" cy="7036677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2941917" cy="831457"/>
              <a:chOff x="166396" y="8705567"/>
              <a:chExt cx="2941917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2723791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7"/>
                <a:ext cx="1858416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p:sp>
        <p:nvSpPr>
          <p:cNvPr id="82" name="WordArt 10">
            <a:hlinkClick r:id="" action="ppaction://noaction"/>
            <a:extLst>
              <a:ext uri="{FF2B5EF4-FFF2-40B4-BE49-F238E27FC236}">
                <a16:creationId xmlns:a16="http://schemas.microsoft.com/office/drawing/2014/main" id="{76E28E27-3039-4B98-B924-A4BDA5A9BF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86600" y="1676400"/>
            <a:ext cx="8837688" cy="11176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Helve-Condense" pitchFamily="2" charset="0"/>
              </a:rPr>
              <a:t>BAØI TAÄP TRAÉC NGHIEÄM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33E0529C-6022-4866-AA32-FDAC5ABB9158}"/>
              </a:ext>
            </a:extLst>
          </p:cNvPr>
          <p:cNvSpPr/>
          <p:nvPr/>
        </p:nvSpPr>
        <p:spPr>
          <a:xfrm>
            <a:off x="2368040" y="5368964"/>
            <a:ext cx="1060960" cy="955636"/>
          </a:xfrm>
          <a:prstGeom prst="ellipse">
            <a:avLst/>
          </a:prstGeom>
          <a:noFill/>
          <a:ln w="1016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646636" y="3291535"/>
                <a:ext cx="18441964" cy="1889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→+∞</m:t>
                        </m:r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→−∞</m:t>
                        </m:r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=+∞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636" y="3291535"/>
                <a:ext cx="18441964" cy="1889684"/>
              </a:xfrm>
              <a:prstGeom prst="rect">
                <a:avLst/>
              </a:prstGeom>
              <a:blipFill>
                <a:blip r:embed="rId3"/>
                <a:stretch>
                  <a:fillRect l="-1322" t="-645" r="-2181" b="-10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956342" y="5358505"/>
                <a:ext cx="18441964" cy="8054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10260" indent="-179705" algn="just">
                  <a:lnSpc>
                    <a:spcPct val="115000"/>
                  </a:lnSpc>
                  <a:spcAft>
                    <a:spcPts val="800"/>
                  </a:spcAft>
                  <a:tabLst>
                    <a:tab pos="810260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4400" b="1" dirty="0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 thị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một tiệm cận ngang là trục hoành.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342" y="5358505"/>
                <a:ext cx="18441964" cy="805477"/>
              </a:xfrm>
              <a:prstGeom prst="rect">
                <a:avLst/>
              </a:prstGeom>
              <a:blipFill>
                <a:blip r:embed="rId4"/>
                <a:stretch>
                  <a:fillRect t="-12121" r="-959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954286" y="6466503"/>
                <a:ext cx="16181314" cy="8054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10260" indent="-179705" algn="just">
                  <a:lnSpc>
                    <a:spcPct val="115000"/>
                  </a:lnSpc>
                  <a:spcAft>
                    <a:spcPts val="800"/>
                  </a:spcAft>
                  <a:tabLst>
                    <a:tab pos="810260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vi-VN" sz="4400" b="1" dirty="0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 thị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không có tiệm cận ngang.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286" y="6466503"/>
                <a:ext cx="16181314" cy="805477"/>
              </a:xfrm>
              <a:prstGeom prst="rect">
                <a:avLst/>
              </a:prstGeom>
              <a:blipFill>
                <a:blip r:embed="rId5"/>
                <a:stretch>
                  <a:fillRect t="-12879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896978" y="7574501"/>
                <a:ext cx="21115421" cy="8054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10260" indent="-179705" algn="just">
                  <a:lnSpc>
                    <a:spcPct val="115000"/>
                  </a:lnSpc>
                  <a:spcAft>
                    <a:spcPts val="800"/>
                  </a:spcAft>
                  <a:tabLst>
                    <a:tab pos="810260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400" b="1" dirty="0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 thị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một tiệm cận đứng là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978" y="7574501"/>
                <a:ext cx="21115421" cy="805477"/>
              </a:xfrm>
              <a:prstGeom prst="rect">
                <a:avLst/>
              </a:prstGeom>
              <a:blipFill>
                <a:blip r:embed="rId6"/>
                <a:stretch>
                  <a:fillRect t="-12879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1998915" y="8838259"/>
                <a:ext cx="17749669" cy="8054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10260" indent="-179705" algn="just">
                  <a:lnSpc>
                    <a:spcPct val="115000"/>
                  </a:lnSpc>
                  <a:spcAft>
                    <a:spcPts val="800"/>
                  </a:spcAft>
                  <a:tabLst>
                    <a:tab pos="810260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vi-VN" sz="4400" b="1" dirty="0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 thị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 phía trên trục hoành.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915" y="8838259"/>
                <a:ext cx="17749669" cy="805477"/>
              </a:xfrm>
              <a:prstGeom prst="rect">
                <a:avLst/>
              </a:prstGeom>
              <a:blipFill>
                <a:blip r:embed="rId7"/>
                <a:stretch>
                  <a:fillRect t="-12879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7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3" grpId="0"/>
      <p:bldP spid="27" grpId="0"/>
      <p:bldP spid="29" grpId="0"/>
      <p:bldP spid="31" grpId="0"/>
      <p:bldP spid="6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990600" y="2590800"/>
            <a:ext cx="22131401" cy="3283544"/>
            <a:chOff x="1076414" y="3099768"/>
            <a:chExt cx="21773564" cy="3283924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80"/>
              <a:ext cx="21537427" cy="2941212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2866949" cy="831457"/>
              <a:chOff x="166396" y="8705567"/>
              <a:chExt cx="2866949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2648823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7"/>
                <a:ext cx="1828156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p:sp>
        <p:nvSpPr>
          <p:cNvPr id="82" name="WordArt 10">
            <a:hlinkClick r:id="" action="ppaction://noaction"/>
            <a:extLst>
              <a:ext uri="{FF2B5EF4-FFF2-40B4-BE49-F238E27FC236}">
                <a16:creationId xmlns:a16="http://schemas.microsoft.com/office/drawing/2014/main" id="{76E28E27-3039-4B98-B924-A4BDA5A9BF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86600" y="1618038"/>
            <a:ext cx="8837688" cy="11176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Helve-Condense" pitchFamily="2" charset="0"/>
              </a:rPr>
              <a:t>BAØI TAÄP TRAÉC NGHIEÄM</a:t>
            </a:r>
          </a:p>
        </p:txBody>
      </p:sp>
      <p:grpSp>
        <p:nvGrpSpPr>
          <p:cNvPr id="105" name="Group 10">
            <a:extLst>
              <a:ext uri="{FF2B5EF4-FFF2-40B4-BE49-F238E27FC236}">
                <a16:creationId xmlns:a16="http://schemas.microsoft.com/office/drawing/2014/main" id="{F7F4C661-B044-4A15-BEC9-84DB002C69B4}"/>
              </a:ext>
            </a:extLst>
          </p:cNvPr>
          <p:cNvGrpSpPr/>
          <p:nvPr/>
        </p:nvGrpSpPr>
        <p:grpSpPr>
          <a:xfrm>
            <a:off x="1270045" y="6262928"/>
            <a:ext cx="21819676" cy="7218521"/>
            <a:chOff x="1270511" y="5867400"/>
            <a:chExt cx="21819676" cy="8308150"/>
          </a:xfrm>
        </p:grpSpPr>
        <p:sp>
          <p:nvSpPr>
            <p:cNvPr id="106" name="Rounded Rectangle 52">
              <a:extLst>
                <a:ext uri="{FF2B5EF4-FFF2-40B4-BE49-F238E27FC236}">
                  <a16:creationId xmlns:a16="http://schemas.microsoft.com/office/drawing/2014/main" id="{6A16FDC5-F481-424E-97A0-9367305BDF65}"/>
                </a:ext>
              </a:extLst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7" name="Group 60">
              <a:extLst>
                <a:ext uri="{FF2B5EF4-FFF2-40B4-BE49-F238E27FC236}">
                  <a16:creationId xmlns:a16="http://schemas.microsoft.com/office/drawing/2014/main" id="{25919FE5-F29F-4BDB-8528-579B19E78CE5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108" name="Freeform 20">
                <a:extLst>
                  <a:ext uri="{FF2B5EF4-FFF2-40B4-BE49-F238E27FC236}">
                    <a16:creationId xmlns:a16="http://schemas.microsoft.com/office/drawing/2014/main" id="{26A9C26C-C379-4CD2-B78D-FEA3DC614D7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B2338A2-6CB8-4AE9-BDDE-AD6ACB23DA00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Round Diagonal Corner Rectangle 58">
                <a:extLst>
                  <a:ext uri="{FF2B5EF4-FFF2-40B4-BE49-F238E27FC236}">
                    <a16:creationId xmlns:a16="http://schemas.microsoft.com/office/drawing/2014/main" id="{C23F6760-3D27-489E-A630-6F321573CBB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 15">
                <a:extLst>
                  <a:ext uri="{FF2B5EF4-FFF2-40B4-BE49-F238E27FC236}">
                    <a16:creationId xmlns:a16="http://schemas.microsoft.com/office/drawing/2014/main" id="{5B754F9B-09AD-42F7-AB15-414ACDF264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A8676C5-FE4D-4370-B8A0-A2BB58970D46}"/>
                  </a:ext>
                </a:extLst>
              </p:cNvPr>
              <p:cNvSpPr txBox="1"/>
              <p:nvPr/>
            </p:nvSpPr>
            <p:spPr>
              <a:xfrm>
                <a:off x="1742262" y="7748669"/>
                <a:ext cx="521172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TXĐ: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A8676C5-FE4D-4370-B8A0-A2BB58970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262" y="7748669"/>
                <a:ext cx="5211727" cy="769441"/>
              </a:xfrm>
              <a:prstGeom prst="rect">
                <a:avLst/>
              </a:prstGeom>
              <a:blipFill>
                <a:blip r:embed="rId3"/>
                <a:stretch>
                  <a:fillRect l="-4795" t="-19048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Oval 116">
            <a:extLst>
              <a:ext uri="{FF2B5EF4-FFF2-40B4-BE49-F238E27FC236}">
                <a16:creationId xmlns:a16="http://schemas.microsoft.com/office/drawing/2014/main" id="{33E0529C-6022-4866-AA32-FDAC5ABB9158}"/>
              </a:ext>
            </a:extLst>
          </p:cNvPr>
          <p:cNvSpPr/>
          <p:nvPr/>
        </p:nvSpPr>
        <p:spPr>
          <a:xfrm>
            <a:off x="17907000" y="4622800"/>
            <a:ext cx="790933" cy="883088"/>
          </a:xfrm>
          <a:prstGeom prst="ellipse">
            <a:avLst/>
          </a:prstGeom>
          <a:noFill/>
          <a:ln w="1016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95416" y="3190343"/>
                <a:ext cx="21364792" cy="22470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30555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Tiệm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cận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ngang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?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416" y="3190343"/>
                <a:ext cx="21364792" cy="2247025"/>
              </a:xfrm>
              <a:prstGeom prst="rect">
                <a:avLst/>
              </a:prstGeom>
              <a:blipFill>
                <a:blip r:embed="rId4"/>
                <a:stretch>
                  <a:fillRect l="-1170" r="-200" b="-1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664107" y="8515240"/>
                <a:ext cx="7755906" cy="1125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→+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→+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; </a:t>
                </a:r>
                <a:endParaRPr lang="en-US" b="1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107" y="8515240"/>
                <a:ext cx="7755906" cy="1125821"/>
              </a:xfrm>
              <a:prstGeom prst="rect">
                <a:avLst/>
              </a:prstGeom>
              <a:blipFill>
                <a:blip r:embed="rId5"/>
                <a:stretch>
                  <a:fillRect l="-3223" r="-2201" b="-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9899490" y="8513230"/>
                <a:ext cx="5890010" cy="1125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→−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→−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9490" y="8513230"/>
                <a:ext cx="5890010" cy="112582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755740" y="10548946"/>
                <a:ext cx="1682766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 </m:t>
                    </m:r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cận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ngang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đồ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thị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740" y="10548946"/>
                <a:ext cx="16827660" cy="769441"/>
              </a:xfrm>
              <a:prstGeom prst="rect">
                <a:avLst/>
              </a:prstGeom>
              <a:blipFill>
                <a:blip r:embed="rId7"/>
                <a:stretch>
                  <a:fillRect t="-18898" b="-33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263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25" grpId="0"/>
      <p:bldP spid="31" grpId="0"/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1048334" y="2745848"/>
            <a:ext cx="22131401" cy="2825996"/>
            <a:chOff x="1076414" y="3142008"/>
            <a:chExt cx="21773564" cy="3241684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80"/>
              <a:ext cx="21537427" cy="2941212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142008"/>
              <a:ext cx="2866949" cy="917927"/>
              <a:chOff x="166396" y="8747807"/>
              <a:chExt cx="2866949" cy="91792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0"/>
                <a:ext cx="2648823" cy="87116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47807"/>
                <a:ext cx="1828156" cy="917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</p:grpSp>
      </p:grpSp>
      <p:sp>
        <p:nvSpPr>
          <p:cNvPr id="82" name="WordArt 10">
            <a:hlinkClick r:id="" action="ppaction://noaction"/>
            <a:extLst>
              <a:ext uri="{FF2B5EF4-FFF2-40B4-BE49-F238E27FC236}">
                <a16:creationId xmlns:a16="http://schemas.microsoft.com/office/drawing/2014/main" id="{76E28E27-3039-4B98-B924-A4BDA5A9BF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86600" y="1618038"/>
            <a:ext cx="8837688" cy="11176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Helve-Condense" pitchFamily="2" charset="0"/>
              </a:rPr>
              <a:t>BAØI TAÄP TRAÉC NGHIEÄM</a:t>
            </a:r>
          </a:p>
        </p:txBody>
      </p:sp>
      <p:grpSp>
        <p:nvGrpSpPr>
          <p:cNvPr id="105" name="Group 10">
            <a:extLst>
              <a:ext uri="{FF2B5EF4-FFF2-40B4-BE49-F238E27FC236}">
                <a16:creationId xmlns:a16="http://schemas.microsoft.com/office/drawing/2014/main" id="{F7F4C661-B044-4A15-BEC9-84DB002C69B4}"/>
              </a:ext>
            </a:extLst>
          </p:cNvPr>
          <p:cNvGrpSpPr/>
          <p:nvPr/>
        </p:nvGrpSpPr>
        <p:grpSpPr>
          <a:xfrm>
            <a:off x="1360059" y="5629879"/>
            <a:ext cx="21819676" cy="7857521"/>
            <a:chOff x="1270511" y="5867400"/>
            <a:chExt cx="21819676" cy="8308150"/>
          </a:xfrm>
        </p:grpSpPr>
        <p:sp>
          <p:nvSpPr>
            <p:cNvPr id="106" name="Rounded Rectangle 52">
              <a:extLst>
                <a:ext uri="{FF2B5EF4-FFF2-40B4-BE49-F238E27FC236}">
                  <a16:creationId xmlns:a16="http://schemas.microsoft.com/office/drawing/2014/main" id="{6A16FDC5-F481-424E-97A0-9367305BDF65}"/>
                </a:ext>
              </a:extLst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107" name="Group 60">
              <a:extLst>
                <a:ext uri="{FF2B5EF4-FFF2-40B4-BE49-F238E27FC236}">
                  <a16:creationId xmlns:a16="http://schemas.microsoft.com/office/drawing/2014/main" id="{25919FE5-F29F-4BDB-8528-579B19E78CE5}"/>
                </a:ext>
              </a:extLst>
            </p:cNvPr>
            <p:cNvGrpSpPr/>
            <p:nvPr/>
          </p:nvGrpSpPr>
          <p:grpSpPr>
            <a:xfrm>
              <a:off x="1270511" y="5867400"/>
              <a:ext cx="3568118" cy="1202496"/>
              <a:chOff x="1224541" y="6305967"/>
              <a:chExt cx="3568118" cy="1202496"/>
            </a:xfrm>
          </p:grpSpPr>
          <p:sp>
            <p:nvSpPr>
              <p:cNvPr id="108" name="Freeform 20">
                <a:extLst>
                  <a:ext uri="{FF2B5EF4-FFF2-40B4-BE49-F238E27FC236}">
                    <a16:creationId xmlns:a16="http://schemas.microsoft.com/office/drawing/2014/main" id="{26A9C26C-C379-4CD2-B78D-FEA3DC614D7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01623" y="5417426"/>
                <a:ext cx="1185668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B2338A2-6CB8-4AE9-BDDE-AD6ACB23DA00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46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Round Diagonal Corner Rectangle 58">
                <a:extLst>
                  <a:ext uri="{FF2B5EF4-FFF2-40B4-BE49-F238E27FC236}">
                    <a16:creationId xmlns:a16="http://schemas.microsoft.com/office/drawing/2014/main" id="{C23F6760-3D27-489E-A630-6F321573CBBC}"/>
                  </a:ext>
                </a:extLst>
              </p:cNvPr>
              <p:cNvSpPr/>
              <p:nvPr/>
            </p:nvSpPr>
            <p:spPr>
              <a:xfrm flipV="1">
                <a:off x="1224541" y="6322796"/>
                <a:ext cx="903517" cy="118566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1" name="Freeform 15">
                <a:extLst>
                  <a:ext uri="{FF2B5EF4-FFF2-40B4-BE49-F238E27FC236}">
                    <a16:creationId xmlns:a16="http://schemas.microsoft.com/office/drawing/2014/main" id="{5B754F9B-09AD-42F7-AB15-414ACDF264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117" name="Oval 116">
            <a:extLst>
              <a:ext uri="{FF2B5EF4-FFF2-40B4-BE49-F238E27FC236}">
                <a16:creationId xmlns:a16="http://schemas.microsoft.com/office/drawing/2014/main" id="{33E0529C-6022-4866-AA32-FDAC5ABB9158}"/>
              </a:ext>
            </a:extLst>
          </p:cNvPr>
          <p:cNvSpPr/>
          <p:nvPr/>
        </p:nvSpPr>
        <p:spPr>
          <a:xfrm>
            <a:off x="9296400" y="4616207"/>
            <a:ext cx="1060960" cy="955636"/>
          </a:xfrm>
          <a:prstGeom prst="ellipse">
            <a:avLst/>
          </a:prstGeom>
          <a:noFill/>
          <a:ln w="1016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724400" y="3050389"/>
                <a:ext cx="16687800" cy="2401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thi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̣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hàm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có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nhiêu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tiệm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cận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?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4400" b="1" dirty="0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4400" b="1" dirty="0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400" b="1" dirty="0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 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4400" b="1" dirty="0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050389"/>
                <a:ext cx="16687800" cy="2401811"/>
              </a:xfrm>
              <a:prstGeom prst="rect">
                <a:avLst/>
              </a:prstGeom>
              <a:blipFill>
                <a:blip r:embed="rId3"/>
                <a:stretch>
                  <a:fillRect l="-1461" b="-9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04613" y="5940138"/>
                <a:ext cx="6213689" cy="11701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TXĐ: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ℝ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613" y="5940138"/>
                <a:ext cx="6213689" cy="1170129"/>
              </a:xfrm>
              <a:prstGeom prst="rect">
                <a:avLst/>
              </a:prstGeom>
              <a:blipFill>
                <a:blip r:embed="rId4"/>
                <a:stretch>
                  <a:fillRect r="-304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722107" y="7230783"/>
                <a:ext cx="13182600" cy="1190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→+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 ;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→−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107" y="7230783"/>
                <a:ext cx="13182600" cy="1190006"/>
              </a:xfrm>
              <a:prstGeom prst="rect">
                <a:avLst/>
              </a:prstGeom>
              <a:blipFill>
                <a:blip r:embed="rId5"/>
                <a:stretch>
                  <a:fillRect l="-1849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4501195" y="7230783"/>
                <a:ext cx="13411200" cy="1070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cận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ngang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1195" y="7230783"/>
                <a:ext cx="13411200" cy="1070358"/>
              </a:xfrm>
              <a:prstGeom prst="rect">
                <a:avLst/>
              </a:prstGeom>
              <a:blipFill>
                <a:blip r:embed="rId6"/>
                <a:stretch>
                  <a:fillRect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867121" y="8927992"/>
                <a:ext cx="7055008" cy="14897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b="1" i="0"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121" y="8927992"/>
                <a:ext cx="7055008" cy="14897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0240559" y="9380426"/>
                <a:ext cx="773045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tiệm cận đứng </a:t>
                </a:r>
                <a:endParaRPr lang="en-US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0559" y="9380426"/>
                <a:ext cx="7730450" cy="769441"/>
              </a:xfrm>
              <a:prstGeom prst="rect">
                <a:avLst/>
              </a:prstGeom>
              <a:blipFill>
                <a:blip r:embed="rId8"/>
                <a:stretch>
                  <a:fillRect t="-19841" r="-2208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0234651" y="10764627"/>
                <a:ext cx="7217489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tiệm cận đứng </a:t>
                </a:r>
                <a:endParaRPr lang="en-US" b="1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4651" y="10764627"/>
                <a:ext cx="7217489" cy="1070358"/>
              </a:xfrm>
              <a:prstGeom prst="rect">
                <a:avLst/>
              </a:prstGeom>
              <a:blipFill>
                <a:blip r:embed="rId9"/>
                <a:stretch>
                  <a:fillRect r="-2365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226066" y="10527717"/>
                <a:ext cx="6822958" cy="1914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066" y="10527717"/>
                <a:ext cx="6822958" cy="19140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92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27" grpId="0"/>
      <p:bldP spid="29" grpId="0"/>
      <p:bldP spid="31" grpId="0"/>
      <p:bldP spid="33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">
            <a:extLst>
              <a:ext uri="{FF2B5EF4-FFF2-40B4-BE49-F238E27FC236}">
                <a16:creationId xmlns:a16="http://schemas.microsoft.com/office/drawing/2014/main" id="{0FDD278A-92A7-4E66-A3D1-B6B171019E66}"/>
              </a:ext>
            </a:extLst>
          </p:cNvPr>
          <p:cNvGrpSpPr/>
          <p:nvPr/>
        </p:nvGrpSpPr>
        <p:grpSpPr>
          <a:xfrm>
            <a:off x="457200" y="5848549"/>
            <a:ext cx="23545799" cy="7715051"/>
            <a:chOff x="1270511" y="5867400"/>
            <a:chExt cx="21819675" cy="8308150"/>
          </a:xfrm>
        </p:grpSpPr>
        <p:sp>
          <p:nvSpPr>
            <p:cNvPr id="106" name="Rounded Rectangle 52">
              <a:extLst>
                <a:ext uri="{FF2B5EF4-FFF2-40B4-BE49-F238E27FC236}">
                  <a16:creationId xmlns:a16="http://schemas.microsoft.com/office/drawing/2014/main" id="{0F81823E-9AC8-40BE-9557-2C275AF19D14}"/>
                </a:ext>
              </a:extLst>
            </p:cNvPr>
            <p:cNvSpPr/>
            <p:nvPr/>
          </p:nvSpPr>
          <p:spPr>
            <a:xfrm>
              <a:off x="1272209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1200"/>
                </a:spcBef>
              </a:pPr>
              <a:endPara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7" name="Group 60">
              <a:extLst>
                <a:ext uri="{FF2B5EF4-FFF2-40B4-BE49-F238E27FC236}">
                  <a16:creationId xmlns:a16="http://schemas.microsoft.com/office/drawing/2014/main" id="{824F406A-1C4E-47A0-BDA6-44061C54457E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108" name="Freeform 20">
                <a:extLst>
                  <a:ext uri="{FF2B5EF4-FFF2-40B4-BE49-F238E27FC236}">
                    <a16:creationId xmlns:a16="http://schemas.microsoft.com/office/drawing/2014/main" id="{6E70867B-EE48-4857-BD83-EFAF575C6BB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03FD71DF-322A-4279-B7B7-E91E7910A461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Round Diagonal Corner Rectangle 58">
                <a:extLst>
                  <a:ext uri="{FF2B5EF4-FFF2-40B4-BE49-F238E27FC236}">
                    <a16:creationId xmlns:a16="http://schemas.microsoft.com/office/drawing/2014/main" id="{5321BFCE-B3B2-4032-B82F-BB8F7018AF2E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 15">
                <a:extLst>
                  <a:ext uri="{FF2B5EF4-FFF2-40B4-BE49-F238E27FC236}">
                    <a16:creationId xmlns:a16="http://schemas.microsoft.com/office/drawing/2014/main" id="{A3A4EFA5-4784-4EDC-8C97-5A036192A9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" y="1572062"/>
            <a:ext cx="10286999" cy="830997"/>
            <a:chOff x="168276" y="1892299"/>
            <a:chExt cx="102869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6" y="1905000"/>
              <a:ext cx="161377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810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83677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TIỆM CẬN NGANG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1" name="Group 54"/>
          <p:cNvGrpSpPr/>
          <p:nvPr/>
        </p:nvGrpSpPr>
        <p:grpSpPr>
          <a:xfrm>
            <a:off x="381000" y="2394923"/>
            <a:ext cx="23545800" cy="3304279"/>
            <a:chOff x="1268078" y="3405486"/>
            <a:chExt cx="21985096" cy="3512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ounded Rectangle 61"/>
                <p:cNvSpPr/>
                <p:nvPr/>
              </p:nvSpPr>
              <p:spPr>
                <a:xfrm>
                  <a:off x="1268078" y="4040779"/>
                  <a:ext cx="21985096" cy="2877288"/>
                </a:xfrm>
                <a:prstGeom prst="roundRect">
                  <a:avLst>
                    <a:gd name="adj" fmla="val 534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Quan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sát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đồ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thị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𝑪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ở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hình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vẽ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dưới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đây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Nêu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nhận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xét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về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khoảng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từ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𝑴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)∈(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𝑪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)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đến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đường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thẳng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∆: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khi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→+∞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kiểm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nhận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xét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giới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hạn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2" name="Rounded 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78" y="4040779"/>
                  <a:ext cx="21985096" cy="2877288"/>
                </a:xfrm>
                <a:prstGeom prst="roundRect">
                  <a:avLst>
                    <a:gd name="adj" fmla="val 5347"/>
                  </a:avLst>
                </a:prstGeom>
                <a:blipFill>
                  <a:blip r:embed="rId3"/>
                  <a:stretch>
                    <a:fillRect l="-828" r="-440" b="-4454"/>
                  </a:stretch>
                </a:blip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69" name="Line 6">
            <a:extLst>
              <a:ext uri="{FF2B5EF4-FFF2-40B4-BE49-F238E27FC236}">
                <a16:creationId xmlns:a16="http://schemas.microsoft.com/office/drawing/2014/main" id="{784B52FF-42C8-4BC6-BC44-0CED29A2D6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330036" y="6553198"/>
            <a:ext cx="0" cy="647700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40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0" name="Line 7">
            <a:extLst>
              <a:ext uri="{FF2B5EF4-FFF2-40B4-BE49-F238E27FC236}">
                <a16:creationId xmlns:a16="http://schemas.microsoft.com/office/drawing/2014/main" id="{5175F485-F6EB-44D5-8035-DA6F43EAE9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34437" y="10363200"/>
            <a:ext cx="628602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40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1" name="Arc 8">
            <a:extLst>
              <a:ext uri="{FF2B5EF4-FFF2-40B4-BE49-F238E27FC236}">
                <a16:creationId xmlns:a16="http://schemas.microsoft.com/office/drawing/2014/main" id="{7B4C1CD0-9075-4016-A3FC-79E689C358D5}"/>
              </a:ext>
            </a:extLst>
          </p:cNvPr>
          <p:cNvSpPr>
            <a:spLocks/>
          </p:cNvSpPr>
          <p:nvPr/>
        </p:nvSpPr>
        <p:spPr bwMode="auto">
          <a:xfrm>
            <a:off x="17428504" y="9652802"/>
            <a:ext cx="2789236" cy="3377398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440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2" name="Arc 9">
            <a:extLst>
              <a:ext uri="{FF2B5EF4-FFF2-40B4-BE49-F238E27FC236}">
                <a16:creationId xmlns:a16="http://schemas.microsoft.com/office/drawing/2014/main" id="{0E5D0A95-C8D4-4F6B-8D5C-92DE7A93FCA9}"/>
              </a:ext>
            </a:extLst>
          </p:cNvPr>
          <p:cNvSpPr>
            <a:spLocks/>
          </p:cNvSpPr>
          <p:nvPr/>
        </p:nvSpPr>
        <p:spPr bwMode="auto">
          <a:xfrm flipH="1" flipV="1">
            <a:off x="20453600" y="6645465"/>
            <a:ext cx="3089233" cy="2698561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440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 Box 15">
                <a:extLst>
                  <a:ext uri="{FF2B5EF4-FFF2-40B4-BE49-F238E27FC236}">
                    <a16:creationId xmlns:a16="http://schemas.microsoft.com/office/drawing/2014/main" id="{8FFB5BA3-0C43-459C-8BEA-9E97C87553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15476" y="10953019"/>
                <a:ext cx="63873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𝑴</m:t>
                      </m:r>
                    </m:oMath>
                  </m:oMathPara>
                </a14:m>
                <a:endParaRPr lang="en-US" altLang="en-US" sz="3600" b="1" dirty="0">
                  <a:solidFill>
                    <a:srgbClr val="0000FF"/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3" name="Text Box 15">
                <a:extLst>
                  <a:ext uri="{FF2B5EF4-FFF2-40B4-BE49-F238E27FC236}">
                    <a16:creationId xmlns:a16="http://schemas.microsoft.com/office/drawing/2014/main" id="{8FFB5BA3-0C43-459C-8BEA-9E97C8755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15476" y="10953019"/>
                <a:ext cx="63873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 Box 16">
                <a:extLst>
                  <a:ext uri="{FF2B5EF4-FFF2-40B4-BE49-F238E27FC236}">
                    <a16:creationId xmlns:a16="http://schemas.microsoft.com/office/drawing/2014/main" id="{57D9FDF8-A8BC-4C05-A35C-0D1DA7FAD3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33099" y="8744472"/>
                <a:ext cx="3048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𝑯</m:t>
                      </m:r>
                    </m:oMath>
                  </m:oMathPara>
                </a14:m>
                <a:endParaRPr lang="en-US" altLang="en-US" sz="4400" b="1" dirty="0">
                  <a:solidFill>
                    <a:srgbClr val="0000FF"/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4" name="Text Box 16">
                <a:extLst>
                  <a:ext uri="{FF2B5EF4-FFF2-40B4-BE49-F238E27FC236}">
                    <a16:creationId xmlns:a16="http://schemas.microsoft.com/office/drawing/2014/main" id="{57D9FDF8-A8BC-4C05-A35C-0D1DA7FAD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433099" y="8744472"/>
                <a:ext cx="304800" cy="769441"/>
              </a:xfrm>
              <a:prstGeom prst="rect">
                <a:avLst/>
              </a:prstGeom>
              <a:blipFill>
                <a:blip r:embed="rId5"/>
                <a:stretch>
                  <a:fillRect r="-7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 Box 17">
                <a:extLst>
                  <a:ext uri="{FF2B5EF4-FFF2-40B4-BE49-F238E27FC236}">
                    <a16:creationId xmlns:a16="http://schemas.microsoft.com/office/drawing/2014/main" id="{3AEEEBC6-939C-4E79-9D45-B411F01D03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282498" y="9773382"/>
                <a:ext cx="6096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𝑶</m:t>
                      </m:r>
                    </m:oMath>
                  </m:oMathPara>
                </a14:m>
                <a:endParaRPr lang="en-US" altLang="en-US" sz="3600" b="1" dirty="0">
                  <a:solidFill>
                    <a:schemeClr val="bg1">
                      <a:lumMod val="50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5" name="Text Box 17">
                <a:extLst>
                  <a:ext uri="{FF2B5EF4-FFF2-40B4-BE49-F238E27FC236}">
                    <a16:creationId xmlns:a16="http://schemas.microsoft.com/office/drawing/2014/main" id="{3AEEEBC6-939C-4E79-9D45-B411F01D0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282498" y="9773382"/>
                <a:ext cx="60960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 Box 18">
                <a:extLst>
                  <a:ext uri="{FF2B5EF4-FFF2-40B4-BE49-F238E27FC236}">
                    <a16:creationId xmlns:a16="http://schemas.microsoft.com/office/drawing/2014/main" id="{CAA89B1C-AEF6-4057-A859-FD734464C1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96449" y="10250269"/>
                <a:ext cx="1058951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4400" b="1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</m:oMath>
                  </m:oMathPara>
                </a14:m>
                <a:endParaRPr lang="en-US" altLang="en-US" sz="4400" b="1" i="1" dirty="0">
                  <a:solidFill>
                    <a:schemeClr val="bg1">
                      <a:lumMod val="50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6" name="Text Box 18">
                <a:extLst>
                  <a:ext uri="{FF2B5EF4-FFF2-40B4-BE49-F238E27FC236}">
                    <a16:creationId xmlns:a16="http://schemas.microsoft.com/office/drawing/2014/main" id="{CAA89B1C-AEF6-4057-A859-FD734464C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96449" y="10250269"/>
                <a:ext cx="1058951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 Box 19">
                <a:extLst>
                  <a:ext uri="{FF2B5EF4-FFF2-40B4-BE49-F238E27FC236}">
                    <a16:creationId xmlns:a16="http://schemas.microsoft.com/office/drawing/2014/main" id="{EAC4BA8E-9EBD-4D96-824C-AA9B74BEA5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35048" y="6183248"/>
                <a:ext cx="420757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4400" b="1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</m:oMath>
                  </m:oMathPara>
                </a14:m>
                <a:endParaRPr lang="en-US" altLang="en-US" sz="4400" b="1" dirty="0">
                  <a:solidFill>
                    <a:schemeClr val="bg1">
                      <a:lumMod val="50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7" name="Text Box 19">
                <a:extLst>
                  <a:ext uri="{FF2B5EF4-FFF2-40B4-BE49-F238E27FC236}">
                    <a16:creationId xmlns:a16="http://schemas.microsoft.com/office/drawing/2014/main" id="{EAC4BA8E-9EBD-4D96-824C-AA9B74BEA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35048" y="6183248"/>
                <a:ext cx="42075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8" name="AutoShape 22">
            <a:extLst>
              <a:ext uri="{FF2B5EF4-FFF2-40B4-BE49-F238E27FC236}">
                <a16:creationId xmlns:a16="http://schemas.microsoft.com/office/drawing/2014/main" id="{000C9470-734A-4F1F-8BF0-4066409E9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0276" y="11038840"/>
            <a:ext cx="76200" cy="76200"/>
          </a:xfrm>
          <a:prstGeom prst="flowChartConnector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vi-VN" altLang="en-US" sz="4400" b="1">
              <a:solidFill>
                <a:schemeClr val="bg1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9" name="Line 25">
            <a:extLst>
              <a:ext uri="{FF2B5EF4-FFF2-40B4-BE49-F238E27FC236}">
                <a16:creationId xmlns:a16="http://schemas.microsoft.com/office/drawing/2014/main" id="{64846938-B9C2-49A0-B798-7819C1BFC7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728399" y="9511613"/>
            <a:ext cx="0" cy="154975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40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0" name="Line 26">
            <a:extLst>
              <a:ext uri="{FF2B5EF4-FFF2-40B4-BE49-F238E27FC236}">
                <a16:creationId xmlns:a16="http://schemas.microsoft.com/office/drawing/2014/main" id="{E8F3EEDF-C7EC-4E47-9959-97789769DB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34437" y="9498013"/>
            <a:ext cx="6286028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1" name="Oval 27">
            <a:extLst>
              <a:ext uri="{FF2B5EF4-FFF2-40B4-BE49-F238E27FC236}">
                <a16:creationId xmlns:a16="http://schemas.microsoft.com/office/drawing/2014/main" id="{0F111D1C-EAC9-4CAB-AA94-B17623072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5111" y="94869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 b="1">
              <a:solidFill>
                <a:schemeClr val="bg1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 Box 28">
                <a:extLst>
                  <a:ext uri="{FF2B5EF4-FFF2-40B4-BE49-F238E27FC236}">
                    <a16:creationId xmlns:a16="http://schemas.microsoft.com/office/drawing/2014/main" id="{C5E5B673-206F-4237-A09A-93FCD31AD8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30036" y="8895080"/>
                <a:ext cx="45720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en-US" altLang="en-US" sz="3600" b="1" dirty="0">
                  <a:solidFill>
                    <a:schemeClr val="bg1">
                      <a:lumMod val="50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2" name="Text Box 28">
                <a:extLst>
                  <a:ext uri="{FF2B5EF4-FFF2-40B4-BE49-F238E27FC236}">
                    <a16:creationId xmlns:a16="http://schemas.microsoft.com/office/drawing/2014/main" id="{C5E5B673-206F-4237-A09A-93FCD31AD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330036" y="8895080"/>
                <a:ext cx="457200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8" name="AutoShape 22">
            <a:extLst>
              <a:ext uri="{FF2B5EF4-FFF2-40B4-BE49-F238E27FC236}">
                <a16:creationId xmlns:a16="http://schemas.microsoft.com/office/drawing/2014/main" id="{9F6E01AF-43B4-420F-8562-9A564D14411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9696624" y="9473514"/>
            <a:ext cx="82550" cy="76200"/>
          </a:xfrm>
          <a:prstGeom prst="flowChartConnector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vi-VN" altLang="en-US" sz="4400" b="1">
              <a:solidFill>
                <a:schemeClr val="bg1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98F9F6-929D-4767-B913-2DCE4D0559FB}"/>
              </a:ext>
            </a:extLst>
          </p:cNvPr>
          <p:cNvSpPr txBox="1"/>
          <p:nvPr/>
        </p:nvSpPr>
        <p:spPr>
          <a:xfrm>
            <a:off x="8915400" y="6807200"/>
            <a:ext cx="65" cy="6617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88DE49-E9C9-4431-8BA8-E21F7CCDECCD}"/>
              </a:ext>
            </a:extLst>
          </p:cNvPr>
          <p:cNvGrpSpPr/>
          <p:nvPr/>
        </p:nvGrpSpPr>
        <p:grpSpPr>
          <a:xfrm>
            <a:off x="19446764" y="9667447"/>
            <a:ext cx="1251915" cy="1787267"/>
            <a:chOff x="12842226" y="10028736"/>
            <a:chExt cx="1251915" cy="178726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51DE82C-9D63-4091-A97D-0045EE1452EF}"/>
                </a:ext>
              </a:extLst>
            </p:cNvPr>
            <p:cNvGrpSpPr/>
            <p:nvPr/>
          </p:nvGrpSpPr>
          <p:grpSpPr>
            <a:xfrm>
              <a:off x="13106400" y="10766794"/>
              <a:ext cx="474980" cy="696492"/>
              <a:chOff x="19001740" y="12181308"/>
              <a:chExt cx="474980" cy="696492"/>
            </a:xfrm>
          </p:grpSpPr>
          <p:cxnSp>
            <p:nvCxnSpPr>
              <p:cNvPr id="184" name="Straight Connector 5">
                <a:extLst>
                  <a:ext uri="{FF2B5EF4-FFF2-40B4-BE49-F238E27FC236}">
                    <a16:creationId xmlns:a16="http://schemas.microsoft.com/office/drawing/2014/main" id="{8629E613-5F05-4A77-9855-1DDBA83C6F0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9057365" y="12857480"/>
                <a:ext cx="419355" cy="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5" name="Straight Connector 34">
                <a:extLst>
                  <a:ext uri="{FF2B5EF4-FFF2-40B4-BE49-F238E27FC236}">
                    <a16:creationId xmlns:a16="http://schemas.microsoft.com/office/drawing/2014/main" id="{0A374009-2DC1-43F8-96BC-0C0499FC066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9001740" y="12181308"/>
                <a:ext cx="30798" cy="696492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 Box 18">
                  <a:extLst>
                    <a:ext uri="{FF2B5EF4-FFF2-40B4-BE49-F238E27FC236}">
                      <a16:creationId xmlns:a16="http://schemas.microsoft.com/office/drawing/2014/main" id="{F0944C75-0A74-4D85-8FA9-14A973E2F5C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842226" y="10028736"/>
                  <a:ext cx="1058951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oMath>
                    </m:oMathPara>
                  </a14:m>
                  <a:endParaRPr lang="en-US" altLang="en-US" sz="4400" b="1" i="1" dirty="0">
                    <a:solidFill>
                      <a:srgbClr val="FF0000"/>
                    </a:solidFill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9" name="Text Box 18">
                  <a:extLst>
                    <a:ext uri="{FF2B5EF4-FFF2-40B4-BE49-F238E27FC236}">
                      <a16:creationId xmlns:a16="http://schemas.microsoft.com/office/drawing/2014/main" id="{F0944C75-0A74-4D85-8FA9-14A973E2F5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842226" y="10028736"/>
                  <a:ext cx="1058951" cy="76944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 Box 19">
                  <a:extLst>
                    <a:ext uri="{FF2B5EF4-FFF2-40B4-BE49-F238E27FC236}">
                      <a16:creationId xmlns:a16="http://schemas.microsoft.com/office/drawing/2014/main" id="{93533F53-6D4E-4430-BCCF-DCEAD10E40A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673384" y="11046562"/>
                  <a:ext cx="420757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oMath>
                    </m:oMathPara>
                  </a14:m>
                  <a:endParaRPr lang="en-US" altLang="en-US" sz="4400" b="1" dirty="0">
                    <a:solidFill>
                      <a:srgbClr val="FF0000"/>
                    </a:solidFill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0" name="Text Box 19">
                  <a:extLst>
                    <a:ext uri="{FF2B5EF4-FFF2-40B4-BE49-F238E27FC236}">
                      <a16:creationId xmlns:a16="http://schemas.microsoft.com/office/drawing/2014/main" id="{93533F53-6D4E-4430-BCCF-DCEAD10E40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673384" y="11046562"/>
                  <a:ext cx="420757" cy="769441"/>
                </a:xfrm>
                <a:prstGeom prst="rect">
                  <a:avLst/>
                </a:prstGeom>
                <a:blipFill>
                  <a:blip r:embed="rId11"/>
                  <a:stretch>
                    <a:fillRect r="-144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1" name="AutoShape 22">
            <a:extLst>
              <a:ext uri="{FF2B5EF4-FFF2-40B4-BE49-F238E27FC236}">
                <a16:creationId xmlns:a16="http://schemas.microsoft.com/office/drawing/2014/main" id="{FF413F58-01FE-4135-A576-6D7DC504A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7705" y="11034004"/>
            <a:ext cx="76200" cy="76200"/>
          </a:xfrm>
          <a:prstGeom prst="flowChartConnector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vi-VN" altLang="en-US" sz="4400" b="1">
              <a:solidFill>
                <a:schemeClr val="bg1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" name="AutoShape 22">
            <a:extLst>
              <a:ext uri="{FF2B5EF4-FFF2-40B4-BE49-F238E27FC236}">
                <a16:creationId xmlns:a16="http://schemas.microsoft.com/office/drawing/2014/main" id="{242E9C9D-21CB-40C4-852A-1B12FBB5C10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9674053" y="9468678"/>
            <a:ext cx="82550" cy="76200"/>
          </a:xfrm>
          <a:prstGeom prst="flowChartConnector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vi-VN" altLang="en-US" sz="4400" b="1">
              <a:solidFill>
                <a:schemeClr val="bg1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 Box 15">
                <a:extLst>
                  <a:ext uri="{FF2B5EF4-FFF2-40B4-BE49-F238E27FC236}">
                    <a16:creationId xmlns:a16="http://schemas.microsoft.com/office/drawing/2014/main" id="{ED214754-953D-4F60-AABD-05D8A5C369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81697" y="10865740"/>
                <a:ext cx="63873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𝑴</m:t>
                      </m:r>
                    </m:oMath>
                  </m:oMathPara>
                </a14:m>
                <a:endParaRPr lang="en-US" altLang="en-US" sz="3600" b="1" dirty="0">
                  <a:solidFill>
                    <a:srgbClr val="0000FF"/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3" name="Text Box 15">
                <a:extLst>
                  <a:ext uri="{FF2B5EF4-FFF2-40B4-BE49-F238E27FC236}">
                    <a16:creationId xmlns:a16="http://schemas.microsoft.com/office/drawing/2014/main" id="{ED214754-953D-4F60-AABD-05D8A5C36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81697" y="10865740"/>
                <a:ext cx="638739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 Box 16">
                <a:extLst>
                  <a:ext uri="{FF2B5EF4-FFF2-40B4-BE49-F238E27FC236}">
                    <a16:creationId xmlns:a16="http://schemas.microsoft.com/office/drawing/2014/main" id="{4F0DF8A5-AE9E-4EDF-98C7-B0C5C21905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67772" y="8755559"/>
                <a:ext cx="3048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𝑯</m:t>
                      </m:r>
                    </m:oMath>
                  </m:oMathPara>
                </a14:m>
                <a:endParaRPr lang="en-US" altLang="en-US" sz="4400" b="1" dirty="0">
                  <a:solidFill>
                    <a:srgbClr val="0000FF"/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4" name="Text Box 16">
                <a:extLst>
                  <a:ext uri="{FF2B5EF4-FFF2-40B4-BE49-F238E27FC236}">
                    <a16:creationId xmlns:a16="http://schemas.microsoft.com/office/drawing/2014/main" id="{4F0DF8A5-AE9E-4EDF-98C7-B0C5C2190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467772" y="8755559"/>
                <a:ext cx="304800" cy="769441"/>
              </a:xfrm>
              <a:prstGeom prst="rect">
                <a:avLst/>
              </a:prstGeom>
              <a:blipFill>
                <a:blip r:embed="rId13"/>
                <a:stretch>
                  <a:fillRect r="-7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8D607164-A1E4-4ED6-89F2-B82CF8769935}"/>
                  </a:ext>
                </a:extLst>
              </p:cNvPr>
              <p:cNvSpPr txBox="1"/>
              <p:nvPr/>
            </p:nvSpPr>
            <p:spPr>
              <a:xfrm>
                <a:off x="4822891" y="6150691"/>
                <a:ext cx="1285404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𝑯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8D607164-A1E4-4ED6-89F2-B82CF8769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891" y="6150691"/>
                <a:ext cx="12854044" cy="769441"/>
              </a:xfrm>
              <a:prstGeom prst="rect">
                <a:avLst/>
              </a:prstGeom>
              <a:blipFill>
                <a:blip r:embed="rId14"/>
                <a:stretch>
                  <a:fillRect l="-1897" t="-19841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9FD74B84-2156-4398-A0C2-F1410E3F426A}"/>
                  </a:ext>
                </a:extLst>
              </p:cNvPr>
              <p:cNvSpPr txBox="1"/>
              <p:nvPr/>
            </p:nvSpPr>
            <p:spPr>
              <a:xfrm>
                <a:off x="710433" y="6870032"/>
                <a:ext cx="18850543" cy="14850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Khi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𝑯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trên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300"/>
                  </a:spcBef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đường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9FD74B84-2156-4398-A0C2-F1410E3F4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33" y="6870032"/>
                <a:ext cx="18850543" cy="1485022"/>
              </a:xfrm>
              <a:prstGeom prst="rect">
                <a:avLst/>
              </a:prstGeom>
              <a:blipFill>
                <a:blip r:embed="rId15"/>
                <a:stretch>
                  <a:fillRect l="-453" t="-9016" r="-226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949B35EF-33C2-4F7B-8E61-D91BB12828F4}"/>
                  </a:ext>
                </a:extLst>
              </p:cNvPr>
              <p:cNvSpPr txBox="1"/>
              <p:nvPr/>
            </p:nvSpPr>
            <p:spPr>
              <a:xfrm>
                <a:off x="1295400" y="8338333"/>
                <a:ext cx="1834576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khoảng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đến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càng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dần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→+∞</m:t>
                    </m:r>
                  </m:oMath>
                </a14:m>
                <a:endParaRPr lang="en-US" sz="44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949B35EF-33C2-4F7B-8E61-D91BB1282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8338333"/>
                <a:ext cx="18345764" cy="769441"/>
              </a:xfrm>
              <a:prstGeom prst="rect">
                <a:avLst/>
              </a:prstGeom>
              <a:blipFill>
                <a:blip r:embed="rId16"/>
                <a:stretch>
                  <a:fillRect l="-1363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68F9EF74-8273-4C15-825D-60097CB5641F}"/>
                  </a:ext>
                </a:extLst>
              </p:cNvPr>
              <p:cNvSpPr txBox="1"/>
              <p:nvPr/>
            </p:nvSpPr>
            <p:spPr>
              <a:xfrm>
                <a:off x="1326185" y="9089424"/>
                <a:ext cx="15710458" cy="11007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từ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đến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𝑴𝑯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den>
                        </m:f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68F9EF74-8273-4C15-825D-60097CB56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185" y="9089424"/>
                <a:ext cx="15710458" cy="1100751"/>
              </a:xfrm>
              <a:prstGeom prst="rect">
                <a:avLst/>
              </a:prstGeom>
              <a:blipFill>
                <a:blip r:embed="rId17"/>
                <a:stretch>
                  <a:fillRect l="-1591"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201D794E-1F92-4213-A6F8-07FC266E3B7D}"/>
                  </a:ext>
                </a:extLst>
              </p:cNvPr>
              <p:cNvSpPr txBox="1"/>
              <p:nvPr/>
            </p:nvSpPr>
            <p:spPr>
              <a:xfrm>
                <a:off x="1324781" y="9978623"/>
                <a:ext cx="15218338" cy="11463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</m:oMath>
                </a14:m>
                <a:r>
                  <a:rPr lang="en-US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den>
                        </m:f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</m:oMath>
                </a14:m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den>
                        </m:f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201D794E-1F92-4213-A6F8-07FC266E3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781" y="9978623"/>
                <a:ext cx="15218338" cy="1146339"/>
              </a:xfrm>
              <a:prstGeom prst="rect">
                <a:avLst/>
              </a:prstGeom>
              <a:blipFill>
                <a:blip r:embed="rId18"/>
                <a:stretch>
                  <a:fillRect l="-1602" b="-4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93CDD95D-9F07-4640-9F83-98FA742621D0}"/>
                  </a:ext>
                </a:extLst>
              </p:cNvPr>
              <p:cNvSpPr txBox="1"/>
              <p:nvPr/>
            </p:nvSpPr>
            <p:spPr>
              <a:xfrm>
                <a:off x="1334599" y="11188395"/>
                <a:ext cx="15218338" cy="11463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</m:oMath>
                </a14:m>
                <a:r>
                  <a:rPr lang="en-US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den>
                        </m:f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</m:oMath>
                </a14:m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93CDD95D-9F07-4640-9F83-98FA74262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599" y="11188395"/>
                <a:ext cx="15218338" cy="1146339"/>
              </a:xfrm>
              <a:prstGeom prst="rect">
                <a:avLst/>
              </a:prstGeom>
              <a:blipFill>
                <a:blip r:embed="rId19"/>
                <a:stretch>
                  <a:fillRect l="-1643" b="-4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DD91F728-E4E5-4643-B63F-0A37645CD1E4}"/>
                  </a:ext>
                </a:extLst>
              </p:cNvPr>
              <p:cNvSpPr txBox="1"/>
              <p:nvPr/>
            </p:nvSpPr>
            <p:spPr>
              <a:xfrm>
                <a:off x="1422438" y="12375962"/>
                <a:ext cx="9397961" cy="1011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</m:oMath>
                </a14:m>
                <a:r>
                  <a:rPr lang="en-US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</m:oMath>
                </a14:m>
                <a:r>
                  <a:rPr lang="en-US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DD91F728-E4E5-4643-B63F-0A37645CD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438" y="12375962"/>
                <a:ext cx="9397961" cy="1011174"/>
              </a:xfrm>
              <a:prstGeom prst="rect">
                <a:avLst/>
              </a:prstGeom>
              <a:blipFill>
                <a:blip r:embed="rId20"/>
                <a:stretch>
                  <a:fillRect l="-2594" t="-13253" b="-3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36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16667E-6 0.00092 C -0.00756 -0.01864 -0.01472 -0.03704 -0.02429 -0.05185 C -0.03373 -0.06748 -0.04577 -0.08171 -0.05677 -0.09016 C -0.06791 -0.09919 -0.08497 -0.10255 -0.09024 -0.10394 " pathEditMode="relative" rAng="0" ptsTypes="AAAA">
                                      <p:cBhvr>
                                        <p:cTn id="25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2" y="-524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79167E-6 3.51852E-6 C -0.01511 -0.02836 -0.02989 -0.05498 -0.04499 -0.07223 C -0.05964 -0.08959 -0.08243 -0.09746 -0.08933 -0.1007 " pathEditMode="relative" rAng="0" ptsTypes="AAA">
                                      <p:cBhvr>
                                        <p:cTn id="27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6" y="-503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04167E-7 7.40741E-7 L -0.09564 7.40741E-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85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04167E-7 1.48148E-6 L -0.09062 -0.0013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-6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173" grpId="1"/>
      <p:bldP spid="173" grpId="2"/>
      <p:bldP spid="174" grpId="0"/>
      <p:bldP spid="174" grpId="1"/>
      <p:bldP spid="174" grpId="2"/>
      <p:bldP spid="178" grpId="0" animBg="1"/>
      <p:bldP spid="178" grpId="1" animBg="1"/>
      <p:bldP spid="178" grpId="2" animBg="1"/>
      <p:bldP spid="188" grpId="0" animBg="1"/>
      <p:bldP spid="188" grpId="1" animBg="1"/>
      <p:bldP spid="188" grpId="2" animBg="1"/>
      <p:bldP spid="101" grpId="0" animBg="1"/>
      <p:bldP spid="102" grpId="0" animBg="1"/>
      <p:bldP spid="103" grpId="1"/>
      <p:bldP spid="104" grpId="1"/>
      <p:bldP spid="114" grpId="0"/>
      <p:bldP spid="115" grpId="0"/>
      <p:bldP spid="120" grpId="0"/>
      <p:bldP spid="121" grpId="0"/>
      <p:bldP spid="122" grpId="0"/>
      <p:bldP spid="123" grpId="0"/>
      <p:bldP spid="1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1048334" y="2687980"/>
            <a:ext cx="22802265" cy="3283544"/>
            <a:chOff x="1076414" y="3099768"/>
            <a:chExt cx="21773564" cy="3283924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80"/>
              <a:ext cx="21537427" cy="2941212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2941917" cy="831457"/>
              <a:chOff x="166396" y="8705567"/>
              <a:chExt cx="2941917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2723791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7"/>
                <a:ext cx="1774370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</p:grpSp>
      </p:grpSp>
      <p:sp>
        <p:nvSpPr>
          <p:cNvPr id="82" name="WordArt 10">
            <a:hlinkClick r:id="" action="ppaction://noaction"/>
            <a:extLst>
              <a:ext uri="{FF2B5EF4-FFF2-40B4-BE49-F238E27FC236}">
                <a16:creationId xmlns:a16="http://schemas.microsoft.com/office/drawing/2014/main" id="{76E28E27-3039-4B98-B924-A4BDA5A9BF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86600" y="1619798"/>
            <a:ext cx="8837688" cy="11176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Helve-Condense" pitchFamily="2" charset="0"/>
              </a:rPr>
              <a:t>BAØI TAÄP TRAÉC NGHIEÄM</a:t>
            </a:r>
          </a:p>
        </p:txBody>
      </p:sp>
      <p:grpSp>
        <p:nvGrpSpPr>
          <p:cNvPr id="105" name="Group 10">
            <a:extLst>
              <a:ext uri="{FF2B5EF4-FFF2-40B4-BE49-F238E27FC236}">
                <a16:creationId xmlns:a16="http://schemas.microsoft.com/office/drawing/2014/main" id="{F7F4C661-B044-4A15-BEC9-84DB002C69B4}"/>
              </a:ext>
            </a:extLst>
          </p:cNvPr>
          <p:cNvGrpSpPr/>
          <p:nvPr/>
        </p:nvGrpSpPr>
        <p:grpSpPr>
          <a:xfrm>
            <a:off x="1324204" y="6278818"/>
            <a:ext cx="22526395" cy="7218521"/>
            <a:chOff x="1270511" y="5867400"/>
            <a:chExt cx="21819676" cy="8308150"/>
          </a:xfrm>
        </p:grpSpPr>
        <p:sp>
          <p:nvSpPr>
            <p:cNvPr id="106" name="Rounded Rectangle 52">
              <a:extLst>
                <a:ext uri="{FF2B5EF4-FFF2-40B4-BE49-F238E27FC236}">
                  <a16:creationId xmlns:a16="http://schemas.microsoft.com/office/drawing/2014/main" id="{6A16FDC5-F481-424E-97A0-9367305BDF65}"/>
                </a:ext>
              </a:extLst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107" name="Group 60">
              <a:extLst>
                <a:ext uri="{FF2B5EF4-FFF2-40B4-BE49-F238E27FC236}">
                  <a16:creationId xmlns:a16="http://schemas.microsoft.com/office/drawing/2014/main" id="{25919FE5-F29F-4BDB-8528-579B19E78CE5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921012"/>
              <a:chOff x="1224541" y="6305967"/>
              <a:chExt cx="3568119" cy="921012"/>
            </a:xfrm>
          </p:grpSpPr>
          <p:sp>
            <p:nvSpPr>
              <p:cNvPr id="108" name="Freeform 20">
                <a:extLst>
                  <a:ext uri="{FF2B5EF4-FFF2-40B4-BE49-F238E27FC236}">
                    <a16:creationId xmlns:a16="http://schemas.microsoft.com/office/drawing/2014/main" id="{26A9C26C-C379-4CD2-B78D-FEA3DC614D7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B2338A2-6CB8-4AE9-BDDE-AD6ACB23DA00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298324" cy="9210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Round Diagonal Corner Rectangle 58">
                <a:extLst>
                  <a:ext uri="{FF2B5EF4-FFF2-40B4-BE49-F238E27FC236}">
                    <a16:creationId xmlns:a16="http://schemas.microsoft.com/office/drawing/2014/main" id="{C23F6760-3D27-489E-A630-6F321573CBB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1" name="Freeform 15">
                <a:extLst>
                  <a:ext uri="{FF2B5EF4-FFF2-40B4-BE49-F238E27FC236}">
                    <a16:creationId xmlns:a16="http://schemas.microsoft.com/office/drawing/2014/main" id="{5B754F9B-09AD-42F7-AB15-414ACDF264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117" name="Oval 116">
            <a:extLst>
              <a:ext uri="{FF2B5EF4-FFF2-40B4-BE49-F238E27FC236}">
                <a16:creationId xmlns:a16="http://schemas.microsoft.com/office/drawing/2014/main" id="{33E0529C-6022-4866-AA32-FDAC5ABB9158}"/>
              </a:ext>
            </a:extLst>
          </p:cNvPr>
          <p:cNvSpPr/>
          <p:nvPr/>
        </p:nvSpPr>
        <p:spPr>
          <a:xfrm>
            <a:off x="4349844" y="5132932"/>
            <a:ext cx="1060960" cy="955636"/>
          </a:xfrm>
          <a:prstGeom prst="ellipse">
            <a:avLst/>
          </a:prstGeom>
          <a:noFill/>
          <a:ln w="1016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066845" y="2939217"/>
                <a:ext cx="19890976" cy="30628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pt-BR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 số đường tiệm cận đứng </a:t>
                </a:r>
                <a:r>
                  <a:rPr lang="it-IT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tiệm cận ngang của đồ thị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4400" b="1" dirty="0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vi-VN" sz="4400" b="1" dirty="0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400" b="1" dirty="0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4400" b="1" dirty="0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845" y="2939217"/>
                <a:ext cx="19890976" cy="3062890"/>
              </a:xfrm>
              <a:prstGeom prst="rect">
                <a:avLst/>
              </a:prstGeom>
              <a:blipFill>
                <a:blip r:embed="rId3"/>
                <a:stretch>
                  <a:fillRect l="-1226" t="-3181" r="-2053" b="-8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94318" y="7445414"/>
                <a:ext cx="8068363" cy="8054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 </a:t>
                </a:r>
                <a:r>
                  <a:rPr lang="fr-FR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fr-FR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318" y="7445414"/>
                <a:ext cx="8068363" cy="805477"/>
              </a:xfrm>
              <a:prstGeom prst="rect">
                <a:avLst/>
              </a:prstGeom>
              <a:blipFill>
                <a:blip r:embed="rId4"/>
                <a:stretch>
                  <a:fillRect t="-12121" r="-2116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048334" y="8433466"/>
                <a:ext cx="11104899" cy="1468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rad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e>
                            </m:d>
                          </m:e>
                        </m:rad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∞</m:t>
                    </m:r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334" y="8433466"/>
                <a:ext cx="11104899" cy="14684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2351856" y="8783625"/>
                <a:ext cx="730886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tiệm cận đứng </a:t>
                </a:r>
                <a:endParaRPr lang="en-US" b="1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1856" y="8783625"/>
                <a:ext cx="7308860" cy="769441"/>
              </a:xfrm>
              <a:prstGeom prst="rect">
                <a:avLst/>
              </a:prstGeom>
              <a:blipFill>
                <a:blip r:embed="rId6"/>
                <a:stretch>
                  <a:fillRect t="-19841" r="-2419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58223" y="10062299"/>
                <a:ext cx="9634369" cy="1468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 khác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→+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→+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rad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23" y="10062299"/>
                <a:ext cx="9634369" cy="14684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1505444" y="10446508"/>
                <a:ext cx="761984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tiệm cận ngang </a:t>
                </a:r>
                <a:endParaRPr lang="en-US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5444" y="10446508"/>
                <a:ext cx="7619843" cy="769441"/>
              </a:xfrm>
              <a:prstGeom prst="rect">
                <a:avLst/>
              </a:prstGeom>
              <a:blipFill>
                <a:blip r:embed="rId8"/>
                <a:stretch>
                  <a:fillRect t="-19841" r="-2320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70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27" grpId="0"/>
      <p:bldP spid="29" grpId="0"/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1048334" y="2687980"/>
            <a:ext cx="22802265" cy="3283544"/>
            <a:chOff x="1076414" y="3099768"/>
            <a:chExt cx="21773564" cy="3283924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80"/>
              <a:ext cx="21537427" cy="2941212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2941917" cy="831457"/>
              <a:chOff x="166396" y="8705567"/>
              <a:chExt cx="2941917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2723791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7"/>
                <a:ext cx="1774370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</p:grpSp>
      </p:grpSp>
      <p:sp>
        <p:nvSpPr>
          <p:cNvPr id="82" name="WordArt 10">
            <a:hlinkClick r:id="" action="ppaction://noaction"/>
            <a:extLst>
              <a:ext uri="{FF2B5EF4-FFF2-40B4-BE49-F238E27FC236}">
                <a16:creationId xmlns:a16="http://schemas.microsoft.com/office/drawing/2014/main" id="{76E28E27-3039-4B98-B924-A4BDA5A9BF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86600" y="1619798"/>
            <a:ext cx="8837688" cy="11176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Helve-Condense" pitchFamily="2" charset="0"/>
              </a:rPr>
              <a:t>BAØI TAÄP TRAÉC NGHIEÄM</a:t>
            </a:r>
          </a:p>
        </p:txBody>
      </p:sp>
      <p:grpSp>
        <p:nvGrpSpPr>
          <p:cNvPr id="105" name="Group 10">
            <a:extLst>
              <a:ext uri="{FF2B5EF4-FFF2-40B4-BE49-F238E27FC236}">
                <a16:creationId xmlns:a16="http://schemas.microsoft.com/office/drawing/2014/main" id="{F7F4C661-B044-4A15-BEC9-84DB002C69B4}"/>
              </a:ext>
            </a:extLst>
          </p:cNvPr>
          <p:cNvGrpSpPr/>
          <p:nvPr/>
        </p:nvGrpSpPr>
        <p:grpSpPr>
          <a:xfrm>
            <a:off x="1264733" y="6473416"/>
            <a:ext cx="22526395" cy="7218521"/>
            <a:chOff x="1270511" y="5867400"/>
            <a:chExt cx="21819676" cy="8308150"/>
          </a:xfrm>
        </p:grpSpPr>
        <p:sp>
          <p:nvSpPr>
            <p:cNvPr id="106" name="Rounded Rectangle 52">
              <a:extLst>
                <a:ext uri="{FF2B5EF4-FFF2-40B4-BE49-F238E27FC236}">
                  <a16:creationId xmlns:a16="http://schemas.microsoft.com/office/drawing/2014/main" id="{6A16FDC5-F481-424E-97A0-9367305BDF65}"/>
                </a:ext>
              </a:extLst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107" name="Group 60">
              <a:extLst>
                <a:ext uri="{FF2B5EF4-FFF2-40B4-BE49-F238E27FC236}">
                  <a16:creationId xmlns:a16="http://schemas.microsoft.com/office/drawing/2014/main" id="{25919FE5-F29F-4BDB-8528-579B19E78CE5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921012"/>
              <a:chOff x="1224541" y="6305967"/>
              <a:chExt cx="3568119" cy="921012"/>
            </a:xfrm>
          </p:grpSpPr>
          <p:sp>
            <p:nvSpPr>
              <p:cNvPr id="108" name="Freeform 20">
                <a:extLst>
                  <a:ext uri="{FF2B5EF4-FFF2-40B4-BE49-F238E27FC236}">
                    <a16:creationId xmlns:a16="http://schemas.microsoft.com/office/drawing/2014/main" id="{26A9C26C-C379-4CD2-B78D-FEA3DC614D7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B2338A2-6CB8-4AE9-BDDE-AD6ACB23DA00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298324" cy="9210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Round Diagonal Corner Rectangle 58">
                <a:extLst>
                  <a:ext uri="{FF2B5EF4-FFF2-40B4-BE49-F238E27FC236}">
                    <a16:creationId xmlns:a16="http://schemas.microsoft.com/office/drawing/2014/main" id="{C23F6760-3D27-489E-A630-6F321573CBB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1" name="Freeform 15">
                <a:extLst>
                  <a:ext uri="{FF2B5EF4-FFF2-40B4-BE49-F238E27FC236}">
                    <a16:creationId xmlns:a16="http://schemas.microsoft.com/office/drawing/2014/main" id="{5B754F9B-09AD-42F7-AB15-414ACDF264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117" name="Oval 116">
            <a:extLst>
              <a:ext uri="{FF2B5EF4-FFF2-40B4-BE49-F238E27FC236}">
                <a16:creationId xmlns:a16="http://schemas.microsoft.com/office/drawing/2014/main" id="{33E0529C-6022-4866-AA32-FDAC5ABB9158}"/>
              </a:ext>
            </a:extLst>
          </p:cNvPr>
          <p:cNvSpPr/>
          <p:nvPr/>
        </p:nvSpPr>
        <p:spPr>
          <a:xfrm>
            <a:off x="4678956" y="5089902"/>
            <a:ext cx="1060960" cy="955636"/>
          </a:xfrm>
          <a:prstGeom prst="ellipse">
            <a:avLst/>
          </a:prstGeom>
          <a:noFill/>
          <a:ln w="1016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311690" y="3044782"/>
                <a:ext cx="19152070" cy="30060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cận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đứng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đồ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thị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là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A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	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𝟐𝟔</m:t>
                        </m:r>
                      </m:e>
                    </m:ra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	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9.	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D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690" y="3044782"/>
                <a:ext cx="19152070" cy="3006016"/>
              </a:xfrm>
              <a:prstGeom prst="rect">
                <a:avLst/>
              </a:prstGeom>
              <a:blipFill>
                <a:blip r:embed="rId3"/>
                <a:stretch>
                  <a:fillRect l="-1273" t="-3239" r="-2132" b="-8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04961" y="7390641"/>
                <a:ext cx="8701485" cy="8054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61" y="7390641"/>
                <a:ext cx="8701485" cy="805477"/>
              </a:xfrm>
              <a:prstGeom prst="rect">
                <a:avLst/>
              </a:prstGeom>
              <a:blipFill>
                <a:blip r:embed="rId4"/>
                <a:stretch>
                  <a:fillRect t="-12030" r="-1821" b="-33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288796" y="8420448"/>
                <a:ext cx="16306800" cy="1546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=+∞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=−∞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796" y="8420448"/>
                <a:ext cx="16306800" cy="1546321"/>
              </a:xfrm>
              <a:prstGeom prst="rect">
                <a:avLst/>
              </a:prstGeom>
              <a:blipFill>
                <a:blip r:embed="rId5"/>
                <a:stretch>
                  <a:fillRect b="-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441696" y="10230695"/>
                <a:ext cx="21875503" cy="8054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(trục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𝑶𝒚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cận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đứng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đồ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thị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696" y="10230695"/>
                <a:ext cx="21875503" cy="805477"/>
              </a:xfrm>
              <a:prstGeom prst="rect">
                <a:avLst/>
              </a:prstGeom>
              <a:blipFill>
                <a:blip r:embed="rId6"/>
                <a:stretch>
                  <a:fillRect t="-12121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560520" y="11600293"/>
                <a:ext cx="7297832" cy="8054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𝒅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𝑶𝒚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520" y="11600293"/>
                <a:ext cx="7297832" cy="805477"/>
              </a:xfrm>
              <a:prstGeom prst="rect">
                <a:avLst/>
              </a:prstGeom>
              <a:blipFill>
                <a:blip r:embed="rId7"/>
                <a:stretch>
                  <a:fillRect t="-12879" r="-2423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910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27" grpId="0"/>
      <p:bldP spid="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id="{A01D9FA0-5B86-49B9-9106-30714BEE9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" y="0"/>
            <a:ext cx="24365416" cy="1368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459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0591801" cy="830997"/>
            <a:chOff x="168274" y="1892299"/>
            <a:chExt cx="105918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672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TIỆM CẬN NGANG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33956" y="2431771"/>
            <a:ext cx="23099073" cy="5268927"/>
            <a:chOff x="1076414" y="4327769"/>
            <a:chExt cx="23099073" cy="428034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584094"/>
              <a:ext cx="22642218" cy="4024024"/>
              <a:chOff x="637542" y="1049688"/>
              <a:chExt cx="8916267" cy="1584276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49688"/>
                <a:ext cx="8916267" cy="1584276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27769"/>
              <a:ext cx="4411573" cy="824979"/>
              <a:chOff x="166396" y="8704956"/>
              <a:chExt cx="4411573" cy="824979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47992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38312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0495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923902" y="7823509"/>
            <a:ext cx="22621898" cy="1412567"/>
            <a:chOff x="1405233" y="4038600"/>
            <a:chExt cx="21948825" cy="1412567"/>
          </a:xfrm>
        </p:grpSpPr>
        <p:grpSp>
          <p:nvGrpSpPr>
            <p:cNvPr id="46" name="Group 45"/>
            <p:cNvGrpSpPr/>
            <p:nvPr/>
          </p:nvGrpSpPr>
          <p:grpSpPr>
            <a:xfrm>
              <a:off x="1405233" y="4076041"/>
              <a:ext cx="21948825" cy="1375126"/>
              <a:chOff x="1247578" y="2495616"/>
              <a:chExt cx="21948825" cy="137512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ounded Rectangle 47"/>
                  <p:cNvSpPr/>
                  <p:nvPr/>
                </p:nvSpPr>
                <p:spPr>
                  <a:xfrm>
                    <a:off x="1247578" y="2764904"/>
                    <a:ext cx="21948825" cy="1105838"/>
                  </a:xfrm>
                  <a:prstGeom prst="roundRect">
                    <a:avLst>
                      <a:gd name="adj" fmla="val 4611"/>
                    </a:avLst>
                  </a:prstGeom>
                  <a:solidFill>
                    <a:srgbClr val="E7D2B3"/>
                  </a:solidFill>
                  <a:ln w="28575">
                    <a:solidFill>
                      <a:srgbClr val="AB7C3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           </a:t>
                    </a:r>
                    <a:r>
                      <a:rPr lang="en-US" sz="4400" b="1" dirty="0" err="1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Nếu</a:t>
                    </a:r>
                    <a: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limLow>
                          <m:limLowPr>
                            <m:ctrlPr>
                              <a:rPr lang="en-US" sz="4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vi-VN" sz="4400" b="1" i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vi-VN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→+</m:t>
                            </m:r>
                            <m:r>
                              <a:rPr lang="vi-VN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lim>
                        </m:limLow>
                        <m: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vi-VN" sz="44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vi-VN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→−</m:t>
                            </m:r>
                            <m:r>
                              <a:rPr lang="vi-VN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lim>
                        </m:limLow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</m:t>
                        </m:r>
                      </m:oMath>
                    </a14:m>
                    <a: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400" b="1" dirty="0" err="1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thì</a:t>
                    </a:r>
                    <a: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ta </a:t>
                    </a:r>
                    <a:r>
                      <a:rPr lang="en-US" sz="4400" b="1" dirty="0" err="1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viết</a:t>
                    </a:r>
                    <a: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400" b="1" dirty="0" err="1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chung</a:t>
                    </a:r>
                    <a: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400" b="1" dirty="0" err="1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là</a:t>
                    </a:r>
                    <a: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limLow>
                          <m:limLowPr>
                            <m:ctrlP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vi-VN" sz="44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vi-VN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→±</m:t>
                            </m:r>
                            <m:r>
                              <a:rPr lang="vi-VN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lim>
                        </m:limLow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𝒍</m:t>
                        </m:r>
                      </m:oMath>
                    </a14:m>
                    <a: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48" name="Rounded Rectangle 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47578" y="2764904"/>
                    <a:ext cx="21948825" cy="1105838"/>
                  </a:xfrm>
                  <a:prstGeom prst="roundRect">
                    <a:avLst>
                      <a:gd name="adj" fmla="val 4611"/>
                    </a:avLst>
                  </a:prstGeom>
                  <a:blipFill>
                    <a:blip r:embed="rId3"/>
                    <a:stretch>
                      <a:fillRect t="-6452"/>
                    </a:stretch>
                  </a:blipFill>
                  <a:ln w="28575">
                    <a:solidFill>
                      <a:srgbClr val="AB7C37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1848583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Chú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ý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24">
                <a:extLst>
                  <a:ext uri="{FF2B5EF4-FFF2-40B4-BE49-F238E27FC236}">
                    <a16:creationId xmlns:a16="http://schemas.microsoft.com/office/drawing/2014/main" id="{7FDAA9FA-FF5D-43BF-9173-C660C2701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6800" y="3750641"/>
                <a:ext cx="22264387" cy="16595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 anchorCtr="1"/>
              <a:lstStyle>
                <a:lvl1pPr marL="1174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260475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603375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946275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9175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6375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3575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60775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7975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  <a:defRPr/>
                </a:pP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Cho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alt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alt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alt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alt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alt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alt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alt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alt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alt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alt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alt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 +</m:t>
                        </m:r>
                        <m:r>
                          <a:rPr lang="en-US" alt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∞</m:t>
                        </m:r>
                      </m:e>
                    </m:d>
                    <m:r>
                      <a:rPr lang="en-US" altLang="en-US" sz="44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(−</m:t>
                    </m:r>
                    <m:r>
                      <a:rPr lang="en-US" alt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∞</m:t>
                    </m:r>
                    <m:r>
                      <a:rPr lang="en-US" alt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alt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alt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alt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alt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alt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∞</m:t>
                    </m:r>
                    <m:r>
                      <a:rPr lang="en-US" alt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; +</m:t>
                    </m:r>
                    <m:r>
                      <a:rPr lang="en-US" alt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∞</m:t>
                    </m:r>
                    <m:r>
                      <a:rPr lang="en-US" alt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alt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alt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alt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alt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alt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alt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alt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alt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ngang</a:t>
                </a:r>
                <a:r>
                  <a:rPr lang="en-US" alt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(hay </a:t>
                </a:r>
                <a:r>
                  <a:rPr lang="en-US" alt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alt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alt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ngang</a:t>
                </a:r>
                <a:r>
                  <a:rPr lang="en-US" alt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1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altLang="en-US" sz="4400" b="1" i="1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altLang="en-US" sz="4400" b="1" i="1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altLang="en-US" sz="4400" b="1" i="1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altLang="en-US" sz="4400" b="1" i="1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altLang="en-US" sz="4400" b="1" i="1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endParaRPr lang="en-US" alt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24">
                <a:extLst>
                  <a:ext uri="{FF2B5EF4-FFF2-40B4-BE49-F238E27FC236}">
                    <a16:creationId xmlns:a16="http://schemas.microsoft.com/office/drawing/2014/main" id="{7FDAA9FA-FF5D-43BF-9173-C660C27018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3750641"/>
                <a:ext cx="22264387" cy="1659559"/>
              </a:xfrm>
              <a:prstGeom prst="rect">
                <a:avLst/>
              </a:prstGeom>
              <a:blipFill>
                <a:blip r:embed="rId4"/>
                <a:stretch>
                  <a:fillRect l="-575" t="-64835" r="-1123" b="-8717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24">
            <a:extLst>
              <a:ext uri="{FF2B5EF4-FFF2-40B4-BE49-F238E27FC236}">
                <a16:creationId xmlns:a16="http://schemas.microsoft.com/office/drawing/2014/main" id="{73229572-0430-4EFD-B2B6-8D75222B6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642" y="9507625"/>
            <a:ext cx="22264387" cy="165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marL="117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60475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03375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46275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9175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6375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3575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60775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7975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58FCA71-BA8E-449B-B068-3E3EC2AFE750}"/>
                  </a:ext>
                </a:extLst>
              </p:cNvPr>
              <p:cNvSpPr txBox="1"/>
              <p:nvPr/>
            </p:nvSpPr>
            <p:spPr>
              <a:xfrm>
                <a:off x="5946282" y="6573986"/>
                <a:ext cx="4724400" cy="9736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→+</m:t>
                          </m:r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58FCA71-BA8E-449B-B068-3E3EC2AFE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282" y="6573986"/>
                <a:ext cx="4724400" cy="973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784EC70-3B74-46A9-9231-489B96FF7D8E}"/>
                  </a:ext>
                </a:extLst>
              </p:cNvPr>
              <p:cNvSpPr txBox="1"/>
              <p:nvPr/>
            </p:nvSpPr>
            <p:spPr>
              <a:xfrm>
                <a:off x="14630400" y="6567699"/>
                <a:ext cx="4724400" cy="9736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→−</m:t>
                          </m:r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784EC70-3B74-46A9-9231-489B96FF7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400" y="6567699"/>
                <a:ext cx="4724400" cy="973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5C5390ED-7A47-44D2-B1E2-0E0F2A20B1E5}"/>
              </a:ext>
            </a:extLst>
          </p:cNvPr>
          <p:cNvGrpSpPr/>
          <p:nvPr/>
        </p:nvGrpSpPr>
        <p:grpSpPr>
          <a:xfrm>
            <a:off x="13511508" y="9186650"/>
            <a:ext cx="9653292" cy="4453150"/>
            <a:chOff x="4012554" y="4428902"/>
            <a:chExt cx="4826646" cy="2226575"/>
          </a:xfrm>
        </p:grpSpPr>
        <p:sp>
          <p:nvSpPr>
            <p:cNvPr id="140" name="Line 6">
              <a:extLst>
                <a:ext uri="{FF2B5EF4-FFF2-40B4-BE49-F238E27FC236}">
                  <a16:creationId xmlns:a16="http://schemas.microsoft.com/office/drawing/2014/main" id="{5D336126-090C-45F7-B2A8-26C4CF8621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30128" y="4608087"/>
              <a:ext cx="0" cy="20473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 dirty="0"/>
            </a:p>
          </p:txBody>
        </p:sp>
        <p:sp>
          <p:nvSpPr>
            <p:cNvPr id="141" name="Line 7">
              <a:extLst>
                <a:ext uri="{FF2B5EF4-FFF2-40B4-BE49-F238E27FC236}">
                  <a16:creationId xmlns:a16="http://schemas.microsoft.com/office/drawing/2014/main" id="{10C09363-7C48-4215-A43E-B78F8EE46C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9388" y="5800369"/>
              <a:ext cx="34179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42" name="Freeform 10">
              <a:extLst>
                <a:ext uri="{FF2B5EF4-FFF2-40B4-BE49-F238E27FC236}">
                  <a16:creationId xmlns:a16="http://schemas.microsoft.com/office/drawing/2014/main" id="{CB919BED-FE18-4732-B6D2-C0F4E3D85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5853" y="5087779"/>
              <a:ext cx="3291471" cy="1389551"/>
            </a:xfrm>
            <a:custGeom>
              <a:avLst/>
              <a:gdLst>
                <a:gd name="T0" fmla="*/ 1952 w 1952"/>
                <a:gd name="T1" fmla="*/ 0 h 936"/>
                <a:gd name="T2" fmla="*/ 1376 w 1952"/>
                <a:gd name="T3" fmla="*/ 48 h 936"/>
                <a:gd name="T4" fmla="*/ 1040 w 1952"/>
                <a:gd name="T5" fmla="*/ 192 h 936"/>
                <a:gd name="T6" fmla="*/ 848 w 1952"/>
                <a:gd name="T7" fmla="*/ 432 h 936"/>
                <a:gd name="T8" fmla="*/ 704 w 1952"/>
                <a:gd name="T9" fmla="*/ 768 h 936"/>
                <a:gd name="T10" fmla="*/ 512 w 1952"/>
                <a:gd name="T11" fmla="*/ 912 h 936"/>
                <a:gd name="T12" fmla="*/ 80 w 1952"/>
                <a:gd name="T13" fmla="*/ 912 h 936"/>
                <a:gd name="T14" fmla="*/ 32 w 1952"/>
                <a:gd name="T15" fmla="*/ 912 h 9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52"/>
                <a:gd name="T25" fmla="*/ 0 h 936"/>
                <a:gd name="T26" fmla="*/ 1952 w 1952"/>
                <a:gd name="T27" fmla="*/ 936 h 9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52" h="936">
                  <a:moveTo>
                    <a:pt x="1952" y="0"/>
                  </a:moveTo>
                  <a:cubicBezTo>
                    <a:pt x="1740" y="8"/>
                    <a:pt x="1528" y="16"/>
                    <a:pt x="1376" y="48"/>
                  </a:cubicBezTo>
                  <a:cubicBezTo>
                    <a:pt x="1224" y="80"/>
                    <a:pt x="1128" y="128"/>
                    <a:pt x="1040" y="192"/>
                  </a:cubicBezTo>
                  <a:cubicBezTo>
                    <a:pt x="952" y="256"/>
                    <a:pt x="904" y="336"/>
                    <a:pt x="848" y="432"/>
                  </a:cubicBezTo>
                  <a:cubicBezTo>
                    <a:pt x="792" y="528"/>
                    <a:pt x="760" y="688"/>
                    <a:pt x="704" y="768"/>
                  </a:cubicBezTo>
                  <a:cubicBezTo>
                    <a:pt x="648" y="848"/>
                    <a:pt x="616" y="888"/>
                    <a:pt x="512" y="912"/>
                  </a:cubicBezTo>
                  <a:cubicBezTo>
                    <a:pt x="408" y="936"/>
                    <a:pt x="160" y="912"/>
                    <a:pt x="80" y="912"/>
                  </a:cubicBezTo>
                  <a:cubicBezTo>
                    <a:pt x="0" y="912"/>
                    <a:pt x="40" y="912"/>
                    <a:pt x="32" y="91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8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 Box 12">
                  <a:extLst>
                    <a:ext uri="{FF2B5EF4-FFF2-40B4-BE49-F238E27FC236}">
                      <a16:creationId xmlns:a16="http://schemas.microsoft.com/office/drawing/2014/main" id="{E08A09B8-F14E-42A3-B9A6-43991E35AE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12554" y="4488906"/>
                  <a:ext cx="1827846" cy="3847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4400" b="1" dirty="0">
                      <a:ea typeface="Tahoma" panose="020B0604030504040204" pitchFamily="34" charset="0"/>
                      <a:cs typeface="Tahoma" panose="020B0604030504040204" pitchFamily="34" charset="0"/>
                    </a:rPr>
                    <a:t>Khi </a:t>
                  </a:r>
                  <a14:m>
                    <m:oMath xmlns:m="http://schemas.openxmlformats.org/officeDocument/2006/math">
                      <m:r>
                        <a:rPr lang="en-US" altLang="en-US" sz="4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alt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→+</m:t>
                      </m:r>
                      <m:r>
                        <a:rPr lang="en-US" alt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∞</m:t>
                      </m:r>
                    </m:oMath>
                  </a14:m>
                  <a:endParaRPr lang="en-US" altLang="en-US" sz="4400" b="1" dirty="0"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143" name="Text Box 12">
                  <a:extLst>
                    <a:ext uri="{FF2B5EF4-FFF2-40B4-BE49-F238E27FC236}">
                      <a16:creationId xmlns:a16="http://schemas.microsoft.com/office/drawing/2014/main" id="{E08A09B8-F14E-42A3-B9A6-43991E35AE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12554" y="4488906"/>
                  <a:ext cx="1827846" cy="384721"/>
                </a:xfrm>
                <a:prstGeom prst="rect">
                  <a:avLst/>
                </a:prstGeom>
                <a:blipFill>
                  <a:blip r:embed="rId7"/>
                  <a:stretch>
                    <a:fillRect l="-6667" t="-17460" b="-3650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4" name="Text Box 14">
              <a:extLst>
                <a:ext uri="{FF2B5EF4-FFF2-40B4-BE49-F238E27FC236}">
                  <a16:creationId xmlns:a16="http://schemas.microsoft.com/office/drawing/2014/main" id="{B846554E-12B8-4EE7-8353-EF94BFC5C6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4104" y="5715749"/>
              <a:ext cx="421551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45" name="Text Box 16">
              <a:extLst>
                <a:ext uri="{FF2B5EF4-FFF2-40B4-BE49-F238E27FC236}">
                  <a16:creationId xmlns:a16="http://schemas.microsoft.com/office/drawing/2014/main" id="{DDC0E841-C5EE-4D8B-87CD-E628464B86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4782" y="4428902"/>
              <a:ext cx="276538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46" name="Text Box 17">
              <a:extLst>
                <a:ext uri="{FF2B5EF4-FFF2-40B4-BE49-F238E27FC236}">
                  <a16:creationId xmlns:a16="http://schemas.microsoft.com/office/drawing/2014/main" id="{36C61D4E-D68D-4E7C-A38B-B6F62AA28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5449" y="5730595"/>
              <a:ext cx="323751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1DE79EA-8B76-4A1F-9E67-0296D0591162}"/>
              </a:ext>
            </a:extLst>
          </p:cNvPr>
          <p:cNvGrpSpPr/>
          <p:nvPr/>
        </p:nvGrpSpPr>
        <p:grpSpPr>
          <a:xfrm>
            <a:off x="16042272" y="10088906"/>
            <a:ext cx="6798776" cy="830998"/>
            <a:chOff x="5277936" y="4880030"/>
            <a:chExt cx="3399388" cy="415499"/>
          </a:xfrm>
        </p:grpSpPr>
        <p:sp>
          <p:nvSpPr>
            <p:cNvPr id="148" name="Line 8">
              <a:extLst>
                <a:ext uri="{FF2B5EF4-FFF2-40B4-BE49-F238E27FC236}">
                  <a16:creationId xmlns:a16="http://schemas.microsoft.com/office/drawing/2014/main" id="{F41A9899-B0E5-489F-9EEB-553DB2CC83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7936" y="5016520"/>
              <a:ext cx="3399388" cy="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 dirty="0"/>
            </a:p>
          </p:txBody>
        </p:sp>
        <p:sp>
          <p:nvSpPr>
            <p:cNvPr id="149" name="Text Box 20">
              <a:extLst>
                <a:ext uri="{FF2B5EF4-FFF2-40B4-BE49-F238E27FC236}">
                  <a16:creationId xmlns:a16="http://schemas.microsoft.com/office/drawing/2014/main" id="{E8BC5833-618F-44FC-8921-21E2C48B9E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1933" y="4880030"/>
              <a:ext cx="728440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sz="4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7325C7C5-8D71-4512-A89B-F2F91D486257}"/>
              </a:ext>
            </a:extLst>
          </p:cNvPr>
          <p:cNvGrpSpPr/>
          <p:nvPr/>
        </p:nvGrpSpPr>
        <p:grpSpPr>
          <a:xfrm>
            <a:off x="1145377" y="9236076"/>
            <a:ext cx="9857500" cy="4267200"/>
            <a:chOff x="-509150" y="4482365"/>
            <a:chExt cx="4928750" cy="2133600"/>
          </a:xfrm>
        </p:grpSpPr>
        <p:sp>
          <p:nvSpPr>
            <p:cNvPr id="151" name="Line 4">
              <a:extLst>
                <a:ext uri="{FF2B5EF4-FFF2-40B4-BE49-F238E27FC236}">
                  <a16:creationId xmlns:a16="http://schemas.microsoft.com/office/drawing/2014/main" id="{7D88CCD5-FEC6-446A-9D63-907EA6ECC4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63207" y="4653982"/>
              <a:ext cx="0" cy="19619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52" name="Line 5">
              <a:extLst>
                <a:ext uri="{FF2B5EF4-FFF2-40B4-BE49-F238E27FC236}">
                  <a16:creationId xmlns:a16="http://schemas.microsoft.com/office/drawing/2014/main" id="{0AE864DB-5C5A-402D-AF22-5A29611358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814" y="5931462"/>
              <a:ext cx="35498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BA92C217-9D54-46E6-92FB-B80DC85E2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445" y="5152560"/>
              <a:ext cx="3138183" cy="623121"/>
            </a:xfrm>
            <a:custGeom>
              <a:avLst/>
              <a:gdLst>
                <a:gd name="T0" fmla="*/ 0 w 1776"/>
                <a:gd name="T1" fmla="*/ 0 h 384"/>
                <a:gd name="T2" fmla="*/ 576 w 1776"/>
                <a:gd name="T3" fmla="*/ 48 h 384"/>
                <a:gd name="T4" fmla="*/ 864 w 1776"/>
                <a:gd name="T5" fmla="*/ 240 h 384"/>
                <a:gd name="T6" fmla="*/ 1056 w 1776"/>
                <a:gd name="T7" fmla="*/ 336 h 384"/>
                <a:gd name="T8" fmla="*/ 1248 w 1776"/>
                <a:gd name="T9" fmla="*/ 384 h 384"/>
                <a:gd name="T10" fmla="*/ 1488 w 1776"/>
                <a:gd name="T11" fmla="*/ 336 h 384"/>
                <a:gd name="T12" fmla="*/ 1728 w 1776"/>
                <a:gd name="T13" fmla="*/ 144 h 384"/>
                <a:gd name="T14" fmla="*/ 1776 w 1776"/>
                <a:gd name="T15" fmla="*/ 96 h 3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76"/>
                <a:gd name="T25" fmla="*/ 0 h 384"/>
                <a:gd name="T26" fmla="*/ 1776 w 1776"/>
                <a:gd name="T27" fmla="*/ 384 h 3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76" h="384">
                  <a:moveTo>
                    <a:pt x="0" y="0"/>
                  </a:moveTo>
                  <a:cubicBezTo>
                    <a:pt x="216" y="4"/>
                    <a:pt x="432" y="8"/>
                    <a:pt x="576" y="48"/>
                  </a:cubicBezTo>
                  <a:cubicBezTo>
                    <a:pt x="720" y="88"/>
                    <a:pt x="784" y="192"/>
                    <a:pt x="864" y="240"/>
                  </a:cubicBezTo>
                  <a:cubicBezTo>
                    <a:pt x="944" y="288"/>
                    <a:pt x="992" y="312"/>
                    <a:pt x="1056" y="336"/>
                  </a:cubicBezTo>
                  <a:cubicBezTo>
                    <a:pt x="1120" y="360"/>
                    <a:pt x="1176" y="384"/>
                    <a:pt x="1248" y="384"/>
                  </a:cubicBezTo>
                  <a:cubicBezTo>
                    <a:pt x="1320" y="384"/>
                    <a:pt x="1408" y="376"/>
                    <a:pt x="1488" y="336"/>
                  </a:cubicBezTo>
                  <a:cubicBezTo>
                    <a:pt x="1568" y="296"/>
                    <a:pt x="1680" y="184"/>
                    <a:pt x="1728" y="144"/>
                  </a:cubicBezTo>
                  <a:cubicBezTo>
                    <a:pt x="1776" y="104"/>
                    <a:pt x="1776" y="100"/>
                    <a:pt x="1776" y="9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8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 Box 11">
                  <a:extLst>
                    <a:ext uri="{FF2B5EF4-FFF2-40B4-BE49-F238E27FC236}">
                      <a16:creationId xmlns:a16="http://schemas.microsoft.com/office/drawing/2014/main" id="{50E5DEA0-DE17-41F5-9C7D-E9D36A2D38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509150" y="4543769"/>
                  <a:ext cx="2120394" cy="415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Arial" panose="020B0604020202020204" pitchFamily="34" charset="0"/>
                    <a:buChar char="►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4800" b="1" dirty="0">
                      <a:ea typeface="Tahoma" panose="020B0604030504040204" pitchFamily="34" charset="0"/>
                      <a:cs typeface="Tahoma" panose="020B0604030504040204" pitchFamily="34" charset="0"/>
                    </a:rPr>
                    <a:t>Khi </a:t>
                  </a:r>
                  <a14:m>
                    <m:oMath xmlns:m="http://schemas.openxmlformats.org/officeDocument/2006/math">
                      <m:r>
                        <a:rPr lang="en-US" alt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alt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→−</m:t>
                      </m:r>
                      <m:r>
                        <a:rPr lang="en-US" alt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∞</m:t>
                      </m:r>
                    </m:oMath>
                  </a14:m>
                  <a:endParaRPr lang="en-US" altLang="en-US" sz="4800" b="1" dirty="0"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154" name="Text Box 11">
                  <a:extLst>
                    <a:ext uri="{FF2B5EF4-FFF2-40B4-BE49-F238E27FC236}">
                      <a16:creationId xmlns:a16="http://schemas.microsoft.com/office/drawing/2014/main" id="{50E5DEA0-DE17-41F5-9C7D-E9D36A2D38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509150" y="4543769"/>
                  <a:ext cx="2120394" cy="415499"/>
                </a:xfrm>
                <a:prstGeom prst="rect">
                  <a:avLst/>
                </a:prstGeom>
                <a:blipFill>
                  <a:blip r:embed="rId8"/>
                  <a:stretch>
                    <a:fillRect l="-6609" t="-17518" b="-3649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5" name="Text Box 13">
              <a:extLst>
                <a:ext uri="{FF2B5EF4-FFF2-40B4-BE49-F238E27FC236}">
                  <a16:creationId xmlns:a16="http://schemas.microsoft.com/office/drawing/2014/main" id="{B878CBC3-0C4D-4361-B272-9122F11590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2740" y="5853572"/>
              <a:ext cx="424079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56" name="Text Box 15">
              <a:extLst>
                <a:ext uri="{FF2B5EF4-FFF2-40B4-BE49-F238E27FC236}">
                  <a16:creationId xmlns:a16="http://schemas.microsoft.com/office/drawing/2014/main" id="{5AC08A21-2CBC-42AC-AB6B-3008A1A61D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8080" y="4482365"/>
              <a:ext cx="339263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57" name="Text Box 19">
              <a:extLst>
                <a:ext uri="{FF2B5EF4-FFF2-40B4-BE49-F238E27FC236}">
                  <a16:creationId xmlns:a16="http://schemas.microsoft.com/office/drawing/2014/main" id="{D657F0DA-D167-41DB-9C5F-AB60945E8B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7405" y="5853572"/>
              <a:ext cx="332195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0DCA78C5-2AF3-4117-8D88-3E51543B2F4E}"/>
              </a:ext>
            </a:extLst>
          </p:cNvPr>
          <p:cNvGrpSpPr/>
          <p:nvPr/>
        </p:nvGrpSpPr>
        <p:grpSpPr>
          <a:xfrm>
            <a:off x="3564840" y="10217267"/>
            <a:ext cx="6445998" cy="830998"/>
            <a:chOff x="712445" y="4953058"/>
            <a:chExt cx="3222999" cy="415499"/>
          </a:xfrm>
        </p:grpSpPr>
        <p:sp>
          <p:nvSpPr>
            <p:cNvPr id="159" name="Text Box 18">
              <a:extLst>
                <a:ext uri="{FF2B5EF4-FFF2-40B4-BE49-F238E27FC236}">
                  <a16:creationId xmlns:a16="http://schemas.microsoft.com/office/drawing/2014/main" id="{36D5CED3-F214-4626-B660-96F84D680D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7343" y="4953058"/>
              <a:ext cx="593710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sz="4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60" name="Line 21">
              <a:extLst>
                <a:ext uri="{FF2B5EF4-FFF2-40B4-BE49-F238E27FC236}">
                  <a16:creationId xmlns:a16="http://schemas.microsoft.com/office/drawing/2014/main" id="{8DD17CB4-D4F5-4044-8C2C-0613365CDD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2445" y="5074670"/>
              <a:ext cx="3222999" cy="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66006" y="4987159"/>
            <a:ext cx="21819676" cy="7509641"/>
            <a:chOff x="1270511" y="5867400"/>
            <a:chExt cx="21819676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54931" y="2517249"/>
            <a:ext cx="21841827" cy="1992085"/>
            <a:chOff x="1268078" y="3405486"/>
            <a:chExt cx="21841827" cy="19920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ounded Rectangle 61"/>
                <p:cNvSpPr/>
                <p:nvPr/>
              </p:nvSpPr>
              <p:spPr>
                <a:xfrm>
                  <a:off x="1268078" y="3790951"/>
                  <a:ext cx="21841827" cy="1606620"/>
                </a:xfrm>
                <a:prstGeom prst="roundRect">
                  <a:avLst>
                    <a:gd name="adj" fmla="val 534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đường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tiệm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cận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ngang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đồ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thị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62" name="Rounded 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78" y="3790951"/>
                  <a:ext cx="21841827" cy="1606620"/>
                </a:xfrm>
                <a:prstGeom prst="roundRect">
                  <a:avLst>
                    <a:gd name="adj" fmla="val 5347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E8B05D9-B5BB-484C-861D-DD4EA84386B6}"/>
              </a:ext>
            </a:extLst>
          </p:cNvPr>
          <p:cNvGrpSpPr/>
          <p:nvPr/>
        </p:nvGrpSpPr>
        <p:grpSpPr>
          <a:xfrm>
            <a:off x="-1" y="1572062"/>
            <a:ext cx="10591801" cy="830997"/>
            <a:chOff x="168274" y="1892299"/>
            <a:chExt cx="10591801" cy="830995"/>
          </a:xfrm>
        </p:grpSpPr>
        <p:sp>
          <p:nvSpPr>
            <p:cNvPr id="51" name="Rounded Rectangle 2">
              <a:extLst>
                <a:ext uri="{FF2B5EF4-FFF2-40B4-BE49-F238E27FC236}">
                  <a16:creationId xmlns:a16="http://schemas.microsoft.com/office/drawing/2014/main" id="{D307CA5D-805E-4868-AAD0-6465C9ED6791}"/>
                </a:ext>
              </a:extLst>
            </p:cNvPr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26AAE0F-4E5D-4301-92A5-7D509CE1AADB}"/>
                </a:ext>
              </a:extLst>
            </p:cNvPr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B071B50-1E78-4F5E-A3A2-83530E180C47}"/>
                </a:ext>
              </a:extLst>
            </p:cNvPr>
            <p:cNvSpPr txBox="1"/>
            <p:nvPr/>
          </p:nvSpPr>
          <p:spPr>
            <a:xfrm>
              <a:off x="2087561" y="1892299"/>
              <a:ext cx="8672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TIỆM CẬN NGANG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24AA110-BEDC-46CB-B679-9D2BA001D0EF}"/>
                  </a:ext>
                </a:extLst>
              </p:cNvPr>
              <p:cNvSpPr txBox="1"/>
              <p:nvPr/>
            </p:nvSpPr>
            <p:spPr>
              <a:xfrm>
                <a:off x="1733920" y="6821585"/>
                <a:ext cx="13810880" cy="1909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rad>
                      </m:num>
                      <m:den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vi-VN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vi-VN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vi-VN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den>
                        </m:f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24AA110-BEDC-46CB-B679-9D2BA001D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920" y="6821585"/>
                <a:ext cx="13810880" cy="1909497"/>
              </a:xfrm>
              <a:prstGeom prst="rect">
                <a:avLst/>
              </a:prstGeom>
              <a:blipFill>
                <a:blip r:embed="rId4"/>
                <a:stretch>
                  <a:fillRect l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67B4300-91BA-42AF-B11B-4EF288A3A0E5}"/>
                  </a:ext>
                </a:extLst>
              </p:cNvPr>
              <p:cNvSpPr txBox="1"/>
              <p:nvPr/>
            </p:nvSpPr>
            <p:spPr>
              <a:xfrm>
                <a:off x="1646273" y="6148370"/>
                <a:ext cx="452592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TXĐ: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67B4300-91BA-42AF-B11B-4EF288A3A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273" y="6148370"/>
                <a:ext cx="4525927" cy="769441"/>
              </a:xfrm>
              <a:prstGeom prst="rect">
                <a:avLst/>
              </a:prstGeom>
              <a:blipFill>
                <a:blip r:embed="rId5"/>
                <a:stretch>
                  <a:fillRect l="-5384" t="-19841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BFF5E6E-D89D-4CAD-A95D-74B0ADC29098}"/>
                  </a:ext>
                </a:extLst>
              </p:cNvPr>
              <p:cNvSpPr txBox="1"/>
              <p:nvPr/>
            </p:nvSpPr>
            <p:spPr>
              <a:xfrm>
                <a:off x="1796544" y="8874427"/>
                <a:ext cx="15544800" cy="1909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rad>
                      </m:num>
                      <m:den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vi-VN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vi-VN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den>
                        </m:f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BFF5E6E-D89D-4CAD-A95D-74B0ADC29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544" y="8874427"/>
                <a:ext cx="15544800" cy="1909497"/>
              </a:xfrm>
              <a:prstGeom prst="rect">
                <a:avLst/>
              </a:prstGeom>
              <a:blipFill>
                <a:blip r:embed="rId6"/>
                <a:stretch>
                  <a:fillRect l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AD6BF08-CEC1-46A0-89C2-741322F9CFFD}"/>
                  </a:ext>
                </a:extLst>
              </p:cNvPr>
              <p:cNvSpPr txBox="1"/>
              <p:nvPr/>
            </p:nvSpPr>
            <p:spPr>
              <a:xfrm>
                <a:off x="1763838" y="11208109"/>
                <a:ext cx="1732965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AD6BF08-CEC1-46A0-89C2-741322F9C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838" y="11208109"/>
                <a:ext cx="17329656" cy="769441"/>
              </a:xfrm>
              <a:prstGeom prst="rect">
                <a:avLst/>
              </a:prstGeom>
              <a:blipFill>
                <a:blip r:embed="rId7"/>
                <a:stretch>
                  <a:fillRect l="-1407" t="-19841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10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800662"/>
            <a:ext cx="10591801" cy="830997"/>
            <a:chOff x="168274" y="1892299"/>
            <a:chExt cx="105918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672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TIỆM CẬN ĐỨNG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33956" y="2965741"/>
            <a:ext cx="23099073" cy="7143760"/>
            <a:chOff x="1076414" y="4334859"/>
            <a:chExt cx="23099073" cy="7143760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2642218" cy="6807528"/>
              <a:chOff x="637542" y="1083939"/>
              <a:chExt cx="8916267" cy="2680154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916267" cy="2680154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24">
                <a:extLst>
                  <a:ext uri="{FF2B5EF4-FFF2-40B4-BE49-F238E27FC236}">
                    <a16:creationId xmlns:a16="http://schemas.microsoft.com/office/drawing/2014/main" id="{7FDAA9FA-FF5D-43BF-9173-C660C2701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9678" y="3741791"/>
                <a:ext cx="22264387" cy="31835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 anchorCtr="1"/>
              <a:lstStyle>
                <a:lvl1pPr marL="1174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260475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603375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946275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9175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6375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3575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60775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7975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  <a:defRPr/>
                </a:pP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alt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alt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alt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 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alt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alt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alt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alt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(hay </a:t>
                </a:r>
                <a:r>
                  <a:rPr lang="en-US" alt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alt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alt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alt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1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altLang="en-US" sz="4400" b="1" i="1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altLang="en-US" sz="4400" b="1" i="1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altLang="en-US" sz="4400" b="1" i="1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altLang="en-US" sz="4400" b="1" i="1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altLang="en-US" sz="4400" b="1" i="1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alt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endParaRPr lang="en-US" alt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24">
                <a:extLst>
                  <a:ext uri="{FF2B5EF4-FFF2-40B4-BE49-F238E27FC236}">
                    <a16:creationId xmlns:a16="http://schemas.microsoft.com/office/drawing/2014/main" id="{7FDAA9FA-FF5D-43BF-9173-C660C27018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9678" y="3741791"/>
                <a:ext cx="22264387" cy="3183559"/>
              </a:xfrm>
              <a:prstGeom prst="rect">
                <a:avLst/>
              </a:prstGeom>
              <a:blipFill>
                <a:blip r:embed="rId3"/>
                <a:stretch>
                  <a:fillRect l="-602" r="-1095" b="-593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58FCA71-BA8E-449B-B068-3E3EC2AFE750}"/>
                  </a:ext>
                </a:extLst>
              </p:cNvPr>
              <p:cNvSpPr txBox="1"/>
              <p:nvPr/>
            </p:nvSpPr>
            <p:spPr>
              <a:xfrm>
                <a:off x="5867400" y="6648866"/>
                <a:ext cx="4724400" cy="1162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bSup>
                        </m:lim>
                      </m:limLow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58FCA71-BA8E-449B-B068-3E3EC2AFE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6648866"/>
                <a:ext cx="4724400" cy="11621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165BBC8-BDAF-4832-8ED3-E3E6748F297E}"/>
                  </a:ext>
                </a:extLst>
              </p:cNvPr>
              <p:cNvSpPr txBox="1"/>
              <p:nvPr/>
            </p:nvSpPr>
            <p:spPr>
              <a:xfrm>
                <a:off x="5867400" y="8362822"/>
                <a:ext cx="4724400" cy="1162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bSup>
                        </m:lim>
                      </m:limLow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165BBC8-BDAF-4832-8ED3-E3E6748F2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8362822"/>
                <a:ext cx="4724400" cy="11621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2EA6485-D743-405C-88E3-247C46191C1D}"/>
                  </a:ext>
                </a:extLst>
              </p:cNvPr>
              <p:cNvSpPr txBox="1"/>
              <p:nvPr/>
            </p:nvSpPr>
            <p:spPr>
              <a:xfrm>
                <a:off x="13030200" y="6659455"/>
                <a:ext cx="4724400" cy="1097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bSup>
                        </m:lim>
                      </m:limLow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2EA6485-D743-405C-88E3-247C46191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0200" y="6659455"/>
                <a:ext cx="4724400" cy="10972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0D8CDF7-5E89-4B08-96DC-F68BB9716242}"/>
                  </a:ext>
                </a:extLst>
              </p:cNvPr>
              <p:cNvSpPr txBox="1"/>
              <p:nvPr/>
            </p:nvSpPr>
            <p:spPr>
              <a:xfrm>
                <a:off x="13030200" y="8356659"/>
                <a:ext cx="4724400" cy="1097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bSup>
                        </m:lim>
                      </m:limLow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0D8CDF7-5E89-4B08-96DC-F68BB9716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0200" y="8356659"/>
                <a:ext cx="4724400" cy="10972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81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Line 5">
            <a:extLst>
              <a:ext uri="{FF2B5EF4-FFF2-40B4-BE49-F238E27FC236}">
                <a16:creationId xmlns:a16="http://schemas.microsoft.com/office/drawing/2014/main" id="{966DA75A-F638-4AD3-A09A-A0216302F54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04027" y="1577009"/>
            <a:ext cx="0" cy="115824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19460" name="Line 8">
            <a:extLst>
              <a:ext uri="{FF2B5EF4-FFF2-40B4-BE49-F238E27FC236}">
                <a16:creationId xmlns:a16="http://schemas.microsoft.com/office/drawing/2014/main" id="{794DC4C1-EBA1-4BAF-AD32-EC5C04B114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2" y="7331076"/>
            <a:ext cx="21488396" cy="12064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6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CBDB9F1-A5D9-46C8-8B39-F2413A46A5CD}"/>
              </a:ext>
            </a:extLst>
          </p:cNvPr>
          <p:cNvGrpSpPr/>
          <p:nvPr/>
        </p:nvGrpSpPr>
        <p:grpSpPr>
          <a:xfrm>
            <a:off x="4048124" y="7620000"/>
            <a:ext cx="6667500" cy="5870574"/>
            <a:chOff x="1089025" y="3846513"/>
            <a:chExt cx="3333750" cy="2935287"/>
          </a:xfrm>
        </p:grpSpPr>
        <p:sp>
          <p:nvSpPr>
            <p:cNvPr id="19469" name="Line 20">
              <a:extLst>
                <a:ext uri="{FF2B5EF4-FFF2-40B4-BE49-F238E27FC236}">
                  <a16:creationId xmlns:a16="http://schemas.microsoft.com/office/drawing/2014/main" id="{CB758D20-BC0F-4B51-B75A-ECF89045F5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13025" y="4038600"/>
              <a:ext cx="0" cy="2743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9470" name="Line 21">
              <a:extLst>
                <a:ext uri="{FF2B5EF4-FFF2-40B4-BE49-F238E27FC236}">
                  <a16:creationId xmlns:a16="http://schemas.microsoft.com/office/drawing/2014/main" id="{EBE09665-0727-42E1-83AE-2305426FCA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1425" y="5105400"/>
              <a:ext cx="3124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9472" name="Freeform 23">
              <a:extLst>
                <a:ext uri="{FF2B5EF4-FFF2-40B4-BE49-F238E27FC236}">
                  <a16:creationId xmlns:a16="http://schemas.microsoft.com/office/drawing/2014/main" id="{05EACE89-405F-4A1E-98B7-4AB5B16F5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25" y="4597400"/>
              <a:ext cx="2133600" cy="2108200"/>
            </a:xfrm>
            <a:custGeom>
              <a:avLst/>
              <a:gdLst>
                <a:gd name="T0" fmla="*/ 2147483646 w 1344"/>
                <a:gd name="T1" fmla="*/ 2147483646 h 1328"/>
                <a:gd name="T2" fmla="*/ 2147483646 w 1344"/>
                <a:gd name="T3" fmla="*/ 2147483646 h 1328"/>
                <a:gd name="T4" fmla="*/ 2147483646 w 1344"/>
                <a:gd name="T5" fmla="*/ 2147483646 h 1328"/>
                <a:gd name="T6" fmla="*/ 2147483646 w 1344"/>
                <a:gd name="T7" fmla="*/ 2147483646 h 1328"/>
                <a:gd name="T8" fmla="*/ 2147483646 w 1344"/>
                <a:gd name="T9" fmla="*/ 2147483646 h 1328"/>
                <a:gd name="T10" fmla="*/ 2147483646 w 1344"/>
                <a:gd name="T11" fmla="*/ 2147483646 h 1328"/>
                <a:gd name="T12" fmla="*/ 0 w 1344"/>
                <a:gd name="T13" fmla="*/ 2147483646 h 13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44"/>
                <a:gd name="T22" fmla="*/ 0 h 1328"/>
                <a:gd name="T23" fmla="*/ 1344 w 1344"/>
                <a:gd name="T24" fmla="*/ 1328 h 13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44" h="1328">
                  <a:moveTo>
                    <a:pt x="1344" y="1328"/>
                  </a:moveTo>
                  <a:cubicBezTo>
                    <a:pt x="1328" y="1024"/>
                    <a:pt x="1312" y="720"/>
                    <a:pt x="1248" y="512"/>
                  </a:cubicBezTo>
                  <a:cubicBezTo>
                    <a:pt x="1184" y="304"/>
                    <a:pt x="1056" y="160"/>
                    <a:pt x="960" y="80"/>
                  </a:cubicBezTo>
                  <a:cubicBezTo>
                    <a:pt x="864" y="0"/>
                    <a:pt x="760" y="8"/>
                    <a:pt x="672" y="32"/>
                  </a:cubicBezTo>
                  <a:cubicBezTo>
                    <a:pt x="584" y="56"/>
                    <a:pt x="504" y="160"/>
                    <a:pt x="432" y="224"/>
                  </a:cubicBezTo>
                  <a:cubicBezTo>
                    <a:pt x="360" y="288"/>
                    <a:pt x="312" y="368"/>
                    <a:pt x="240" y="416"/>
                  </a:cubicBezTo>
                  <a:cubicBezTo>
                    <a:pt x="168" y="464"/>
                    <a:pt x="40" y="496"/>
                    <a:pt x="0" y="512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9481" name="Text Box 42">
              <a:extLst>
                <a:ext uri="{FF2B5EF4-FFF2-40B4-BE49-F238E27FC236}">
                  <a16:creationId xmlns:a16="http://schemas.microsoft.com/office/drawing/2014/main" id="{9DB1C23D-CB63-42C5-8A9D-04E2E1477F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7900" y="5024438"/>
              <a:ext cx="346075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9486" name="Text Box 48">
              <a:extLst>
                <a:ext uri="{FF2B5EF4-FFF2-40B4-BE49-F238E27FC236}">
                  <a16:creationId xmlns:a16="http://schemas.microsoft.com/office/drawing/2014/main" id="{E40EB9B1-AF3A-467D-9B02-4F2EE38FE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4325" y="4659313"/>
              <a:ext cx="298450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9489" name="Text Box 52">
              <a:extLst>
                <a:ext uri="{FF2B5EF4-FFF2-40B4-BE49-F238E27FC236}">
                  <a16:creationId xmlns:a16="http://schemas.microsoft.com/office/drawing/2014/main" id="{1E1297EC-B31D-40FC-ADBD-9F0F41911C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8225" y="3846513"/>
              <a:ext cx="304800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2AB67E-52B3-4822-87EB-D43B3E1D1011}"/>
              </a:ext>
            </a:extLst>
          </p:cNvPr>
          <p:cNvGrpSpPr/>
          <p:nvPr/>
        </p:nvGrpSpPr>
        <p:grpSpPr>
          <a:xfrm>
            <a:off x="8467724" y="8156573"/>
            <a:ext cx="1317624" cy="5181600"/>
            <a:chOff x="3298825" y="4114800"/>
            <a:chExt cx="658812" cy="2590800"/>
          </a:xfrm>
        </p:grpSpPr>
        <p:sp>
          <p:nvSpPr>
            <p:cNvPr id="19471" name="Line 22">
              <a:extLst>
                <a:ext uri="{FF2B5EF4-FFF2-40B4-BE49-F238E27FC236}">
                  <a16:creationId xmlns:a16="http://schemas.microsoft.com/office/drawing/2014/main" id="{ED2803B8-F8C3-435E-9A22-5A086A0A08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8825" y="4114800"/>
              <a:ext cx="0" cy="2590800"/>
            </a:xfrm>
            <a:prstGeom prst="line">
              <a:avLst/>
            </a:prstGeom>
            <a:noFill/>
            <a:ln w="4445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 dirty="0"/>
            </a:p>
          </p:txBody>
        </p:sp>
        <p:sp>
          <p:nvSpPr>
            <p:cNvPr id="19492" name="Text Box 55">
              <a:extLst>
                <a:ext uri="{FF2B5EF4-FFF2-40B4-BE49-F238E27FC236}">
                  <a16:creationId xmlns:a16="http://schemas.microsoft.com/office/drawing/2014/main" id="{F2567187-4C28-4B16-B917-6C4C973242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8037" y="4994701"/>
              <a:ext cx="609600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4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1A613C4-892E-447E-BE2A-44E964C71FEF}"/>
              </a:ext>
            </a:extLst>
          </p:cNvPr>
          <p:cNvGrpSpPr/>
          <p:nvPr/>
        </p:nvGrpSpPr>
        <p:grpSpPr>
          <a:xfrm>
            <a:off x="8728074" y="2064843"/>
            <a:ext cx="1101726" cy="4724400"/>
            <a:chOff x="3429000" y="838200"/>
            <a:chExt cx="550863" cy="2362200"/>
          </a:xfrm>
        </p:grpSpPr>
        <p:sp>
          <p:nvSpPr>
            <p:cNvPr id="19462" name="Line 10">
              <a:extLst>
                <a:ext uri="{FF2B5EF4-FFF2-40B4-BE49-F238E27FC236}">
                  <a16:creationId xmlns:a16="http://schemas.microsoft.com/office/drawing/2014/main" id="{E5497CC6-7B98-4241-8D5A-F78E76853C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29000" y="838200"/>
              <a:ext cx="0" cy="2362200"/>
            </a:xfrm>
            <a:prstGeom prst="line">
              <a:avLst/>
            </a:prstGeom>
            <a:noFill/>
            <a:ln w="4445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 dirty="0"/>
            </a:p>
          </p:txBody>
        </p:sp>
        <p:sp>
          <p:nvSpPr>
            <p:cNvPr id="19490" name="Text Box 53">
              <a:extLst>
                <a:ext uri="{FF2B5EF4-FFF2-40B4-BE49-F238E27FC236}">
                  <a16:creationId xmlns:a16="http://schemas.microsoft.com/office/drawing/2014/main" id="{2514A2AA-8702-4012-B1DB-78F951685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6463" y="2552580"/>
              <a:ext cx="533400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4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0249155-AC3A-459B-B950-764800F5550F}"/>
              </a:ext>
            </a:extLst>
          </p:cNvPr>
          <p:cNvGrpSpPr/>
          <p:nvPr/>
        </p:nvGrpSpPr>
        <p:grpSpPr>
          <a:xfrm>
            <a:off x="4003674" y="1828800"/>
            <a:ext cx="6584950" cy="5112842"/>
            <a:chOff x="1066800" y="720179"/>
            <a:chExt cx="3292475" cy="2556421"/>
          </a:xfrm>
        </p:grpSpPr>
        <p:sp>
          <p:nvSpPr>
            <p:cNvPr id="19461" name="Line 9">
              <a:extLst>
                <a:ext uri="{FF2B5EF4-FFF2-40B4-BE49-F238E27FC236}">
                  <a16:creationId xmlns:a16="http://schemas.microsoft.com/office/drawing/2014/main" id="{D4F16A40-871C-40E1-8AC7-20F0B64D32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0800" y="887413"/>
              <a:ext cx="0" cy="23891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9463" name="Freeform 14">
              <a:extLst>
                <a:ext uri="{FF2B5EF4-FFF2-40B4-BE49-F238E27FC236}">
                  <a16:creationId xmlns:a16="http://schemas.microsoft.com/office/drawing/2014/main" id="{91767520-92D4-4C68-8302-91BA5F63C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0" y="838200"/>
              <a:ext cx="1524000" cy="2006600"/>
            </a:xfrm>
            <a:custGeom>
              <a:avLst/>
              <a:gdLst>
                <a:gd name="T0" fmla="*/ 2147483646 w 960"/>
                <a:gd name="T1" fmla="*/ 0 h 1264"/>
                <a:gd name="T2" fmla="*/ 2147483646 w 960"/>
                <a:gd name="T3" fmla="*/ 2147483646 h 1264"/>
                <a:gd name="T4" fmla="*/ 2147483646 w 960"/>
                <a:gd name="T5" fmla="*/ 2147483646 h 1264"/>
                <a:gd name="T6" fmla="*/ 2147483646 w 960"/>
                <a:gd name="T7" fmla="*/ 2147483646 h 1264"/>
                <a:gd name="T8" fmla="*/ 0 w 960"/>
                <a:gd name="T9" fmla="*/ 2147483646 h 1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0"/>
                <a:gd name="T16" fmla="*/ 0 h 1264"/>
                <a:gd name="T17" fmla="*/ 960 w 960"/>
                <a:gd name="T18" fmla="*/ 1264 h 1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0" h="1264">
                  <a:moveTo>
                    <a:pt x="960" y="0"/>
                  </a:moveTo>
                  <a:cubicBezTo>
                    <a:pt x="940" y="332"/>
                    <a:pt x="920" y="664"/>
                    <a:pt x="864" y="864"/>
                  </a:cubicBezTo>
                  <a:cubicBezTo>
                    <a:pt x="808" y="1064"/>
                    <a:pt x="712" y="1136"/>
                    <a:pt x="624" y="1200"/>
                  </a:cubicBezTo>
                  <a:cubicBezTo>
                    <a:pt x="536" y="1264"/>
                    <a:pt x="440" y="1264"/>
                    <a:pt x="336" y="1248"/>
                  </a:cubicBezTo>
                  <a:cubicBezTo>
                    <a:pt x="232" y="1232"/>
                    <a:pt x="56" y="1128"/>
                    <a:pt x="0" y="110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9464" name="Line 15">
              <a:extLst>
                <a:ext uri="{FF2B5EF4-FFF2-40B4-BE49-F238E27FC236}">
                  <a16:creationId xmlns:a16="http://schemas.microsoft.com/office/drawing/2014/main" id="{369AC5C7-331D-49FB-8D6B-2A5C2A6937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9200" y="2667000"/>
              <a:ext cx="2971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9477" name="Text Box 28">
              <a:extLst>
                <a:ext uri="{FF2B5EF4-FFF2-40B4-BE49-F238E27FC236}">
                  <a16:creationId xmlns:a16="http://schemas.microsoft.com/office/drawing/2014/main" id="{CDA3D42C-00AD-4CD8-ADD7-A81280B7F0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6788" y="2276475"/>
              <a:ext cx="304800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9479" name="Text Box 36">
              <a:extLst>
                <a:ext uri="{FF2B5EF4-FFF2-40B4-BE49-F238E27FC236}">
                  <a16:creationId xmlns:a16="http://schemas.microsoft.com/office/drawing/2014/main" id="{A3AF479C-1678-4FA8-9830-9F4E24644E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0600" y="720179"/>
              <a:ext cx="282575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9480" name="Text Box 39">
              <a:extLst>
                <a:ext uri="{FF2B5EF4-FFF2-40B4-BE49-F238E27FC236}">
                  <a16:creationId xmlns:a16="http://schemas.microsoft.com/office/drawing/2014/main" id="{F6C97CD3-42AA-4763-A0E9-BF3E8D8488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5125" y="2506663"/>
              <a:ext cx="184150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vi-VN" altLang="en-US" sz="48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83" name="Text Box 45">
              <a:extLst>
                <a:ext uri="{FF2B5EF4-FFF2-40B4-BE49-F238E27FC236}">
                  <a16:creationId xmlns:a16="http://schemas.microsoft.com/office/drawing/2014/main" id="{B85B3DAF-FF37-4AC2-9C6B-5D1D7A5D7D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8913" y="2235200"/>
              <a:ext cx="246222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9494" name="Text Box 57">
              <a:extLst>
                <a:ext uri="{FF2B5EF4-FFF2-40B4-BE49-F238E27FC236}">
                  <a16:creationId xmlns:a16="http://schemas.microsoft.com/office/drawing/2014/main" id="{164E5B31-9C60-45D2-B2F3-368C616B19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800" y="1066800"/>
              <a:ext cx="1219200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vi-VN" altLang="en-US" sz="48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1C0E82-2043-4B2A-A049-E4E637705E93}"/>
              </a:ext>
            </a:extLst>
          </p:cNvPr>
          <p:cNvGrpSpPr/>
          <p:nvPr/>
        </p:nvGrpSpPr>
        <p:grpSpPr>
          <a:xfrm>
            <a:off x="18288001" y="2209800"/>
            <a:ext cx="1371600" cy="4572000"/>
            <a:chOff x="6629401" y="914400"/>
            <a:chExt cx="685800" cy="2286000"/>
          </a:xfrm>
        </p:grpSpPr>
        <p:sp>
          <p:nvSpPr>
            <p:cNvPr id="19467" name="Line 18">
              <a:extLst>
                <a:ext uri="{FF2B5EF4-FFF2-40B4-BE49-F238E27FC236}">
                  <a16:creationId xmlns:a16="http://schemas.microsoft.com/office/drawing/2014/main" id="{73D974D7-7EEB-4932-A1A1-21A8E0EF8F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83413" y="914400"/>
              <a:ext cx="0" cy="2286000"/>
            </a:xfrm>
            <a:prstGeom prst="line">
              <a:avLst/>
            </a:prstGeom>
            <a:noFill/>
            <a:ln w="4445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 dirty="0"/>
            </a:p>
          </p:txBody>
        </p:sp>
        <p:sp>
          <p:nvSpPr>
            <p:cNvPr id="19491" name="Text Box 54">
              <a:extLst>
                <a:ext uri="{FF2B5EF4-FFF2-40B4-BE49-F238E27FC236}">
                  <a16:creationId xmlns:a16="http://schemas.microsoft.com/office/drawing/2014/main" id="{94DBC6CB-76FC-4640-8D90-067143024D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9401" y="2472657"/>
              <a:ext cx="685800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4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EC6D03E-5D5A-4574-80FF-E6E33CABA445}"/>
              </a:ext>
            </a:extLst>
          </p:cNvPr>
          <p:cNvGrpSpPr/>
          <p:nvPr/>
        </p:nvGrpSpPr>
        <p:grpSpPr>
          <a:xfrm>
            <a:off x="15948026" y="1766462"/>
            <a:ext cx="6911974" cy="5167738"/>
            <a:chOff x="5459413" y="692731"/>
            <a:chExt cx="3455987" cy="2583869"/>
          </a:xfrm>
        </p:grpSpPr>
        <p:sp>
          <p:nvSpPr>
            <p:cNvPr id="19465" name="Line 16">
              <a:extLst>
                <a:ext uri="{FF2B5EF4-FFF2-40B4-BE49-F238E27FC236}">
                  <a16:creationId xmlns:a16="http://schemas.microsoft.com/office/drawing/2014/main" id="{EF8E53CD-7B53-4F61-9DE6-76EACCB3AF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21413" y="948899"/>
              <a:ext cx="0" cy="23277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 dirty="0"/>
            </a:p>
          </p:txBody>
        </p:sp>
        <p:sp>
          <p:nvSpPr>
            <p:cNvPr id="19466" name="Line 17">
              <a:extLst>
                <a:ext uri="{FF2B5EF4-FFF2-40B4-BE49-F238E27FC236}">
                  <a16:creationId xmlns:a16="http://schemas.microsoft.com/office/drawing/2014/main" id="{9D857B99-EE75-4715-9A9D-7774F95AB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9413" y="2590800"/>
              <a:ext cx="3429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9468" name="Freeform 19">
              <a:extLst>
                <a:ext uri="{FF2B5EF4-FFF2-40B4-BE49-F238E27FC236}">
                  <a16:creationId xmlns:a16="http://schemas.microsoft.com/office/drawing/2014/main" id="{7B4C9221-9899-455E-9982-25740143A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9613" y="990600"/>
              <a:ext cx="1295400" cy="1943100"/>
            </a:xfrm>
            <a:custGeom>
              <a:avLst/>
              <a:gdLst>
                <a:gd name="T0" fmla="*/ 0 w 816"/>
                <a:gd name="T1" fmla="*/ 0 h 1224"/>
                <a:gd name="T2" fmla="*/ 2147483646 w 816"/>
                <a:gd name="T3" fmla="*/ 2147483646 h 1224"/>
                <a:gd name="T4" fmla="*/ 2147483646 w 816"/>
                <a:gd name="T5" fmla="*/ 2147483646 h 1224"/>
                <a:gd name="T6" fmla="*/ 2147483646 w 816"/>
                <a:gd name="T7" fmla="*/ 2147483646 h 1224"/>
                <a:gd name="T8" fmla="*/ 2147483646 w 816"/>
                <a:gd name="T9" fmla="*/ 2147483646 h 1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6"/>
                <a:gd name="T16" fmla="*/ 0 h 1224"/>
                <a:gd name="T17" fmla="*/ 816 w 816"/>
                <a:gd name="T18" fmla="*/ 1224 h 1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6" h="1224">
                  <a:moveTo>
                    <a:pt x="0" y="0"/>
                  </a:moveTo>
                  <a:cubicBezTo>
                    <a:pt x="24" y="272"/>
                    <a:pt x="48" y="544"/>
                    <a:pt x="96" y="720"/>
                  </a:cubicBezTo>
                  <a:cubicBezTo>
                    <a:pt x="144" y="896"/>
                    <a:pt x="192" y="976"/>
                    <a:pt x="288" y="1056"/>
                  </a:cubicBezTo>
                  <a:cubicBezTo>
                    <a:pt x="384" y="1136"/>
                    <a:pt x="584" y="1176"/>
                    <a:pt x="672" y="1200"/>
                  </a:cubicBezTo>
                  <a:cubicBezTo>
                    <a:pt x="760" y="1224"/>
                    <a:pt x="792" y="1200"/>
                    <a:pt x="816" y="1200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9478" name="Text Box 33">
              <a:extLst>
                <a:ext uri="{FF2B5EF4-FFF2-40B4-BE49-F238E27FC236}">
                  <a16:creationId xmlns:a16="http://schemas.microsoft.com/office/drawing/2014/main" id="{ADD8D975-6D1B-43F7-AF3B-096B121458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4225" y="2493963"/>
              <a:ext cx="609600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9484" name="Text Box 46">
              <a:extLst>
                <a:ext uri="{FF2B5EF4-FFF2-40B4-BE49-F238E27FC236}">
                  <a16:creationId xmlns:a16="http://schemas.microsoft.com/office/drawing/2014/main" id="{69C8FFDF-467C-4D19-9B57-471EA8F7E0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6950" y="2162175"/>
              <a:ext cx="298450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9487" name="Text Box 50">
              <a:extLst>
                <a:ext uri="{FF2B5EF4-FFF2-40B4-BE49-F238E27FC236}">
                  <a16:creationId xmlns:a16="http://schemas.microsoft.com/office/drawing/2014/main" id="{BACD4585-92EE-4640-8053-7D29815CC3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6602" y="692731"/>
              <a:ext cx="358775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9496" name="Text Box 62">
              <a:extLst>
                <a:ext uri="{FF2B5EF4-FFF2-40B4-BE49-F238E27FC236}">
                  <a16:creationId xmlns:a16="http://schemas.microsoft.com/office/drawing/2014/main" id="{283B0A7E-6969-4E9D-956A-38BEADAFB7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3013" y="1219200"/>
              <a:ext cx="1066800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vi-VN" altLang="en-US" sz="48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BD2335A-D76F-4710-A92A-3F7F09FF2BFC}"/>
              </a:ext>
            </a:extLst>
          </p:cNvPr>
          <p:cNvGrpSpPr/>
          <p:nvPr/>
        </p:nvGrpSpPr>
        <p:grpSpPr>
          <a:xfrm>
            <a:off x="18211800" y="8308973"/>
            <a:ext cx="914400" cy="5181600"/>
            <a:chOff x="6667500" y="4191000"/>
            <a:chExt cx="457200" cy="2590800"/>
          </a:xfrm>
        </p:grpSpPr>
        <p:sp>
          <p:nvSpPr>
            <p:cNvPr id="19475" name="Line 26">
              <a:extLst>
                <a:ext uri="{FF2B5EF4-FFF2-40B4-BE49-F238E27FC236}">
                  <a16:creationId xmlns:a16="http://schemas.microsoft.com/office/drawing/2014/main" id="{ED65DF51-5AFC-409B-A7BC-F0A20239CD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10400" y="4191000"/>
              <a:ext cx="0" cy="2590800"/>
            </a:xfrm>
            <a:prstGeom prst="line">
              <a:avLst/>
            </a:prstGeom>
            <a:noFill/>
            <a:ln w="4445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 dirty="0"/>
            </a:p>
          </p:txBody>
        </p:sp>
        <p:sp>
          <p:nvSpPr>
            <p:cNvPr id="19493" name="Text Box 56">
              <a:extLst>
                <a:ext uri="{FF2B5EF4-FFF2-40B4-BE49-F238E27FC236}">
                  <a16:creationId xmlns:a16="http://schemas.microsoft.com/office/drawing/2014/main" id="{5C1E55C5-97D0-4E76-B04B-3B90B2539B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7500" y="5069139"/>
              <a:ext cx="457200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4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E36FEE-2CEF-447F-A462-07C600127C83}"/>
              </a:ext>
            </a:extLst>
          </p:cNvPr>
          <p:cNvGrpSpPr/>
          <p:nvPr/>
        </p:nvGrpSpPr>
        <p:grpSpPr>
          <a:xfrm>
            <a:off x="16002000" y="7772400"/>
            <a:ext cx="7010400" cy="5718174"/>
            <a:chOff x="5562600" y="3922713"/>
            <a:chExt cx="3505200" cy="2859087"/>
          </a:xfrm>
        </p:grpSpPr>
        <p:sp>
          <p:nvSpPr>
            <p:cNvPr id="19473" name="Line 24">
              <a:extLst>
                <a:ext uri="{FF2B5EF4-FFF2-40B4-BE49-F238E27FC236}">
                  <a16:creationId xmlns:a16="http://schemas.microsoft.com/office/drawing/2014/main" id="{6AC9EDAB-CFE7-4B23-BED8-6B9BADFD27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24600" y="4114800"/>
              <a:ext cx="0" cy="2667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9474" name="Line 25">
              <a:extLst>
                <a:ext uri="{FF2B5EF4-FFF2-40B4-BE49-F238E27FC236}">
                  <a16:creationId xmlns:a16="http://schemas.microsoft.com/office/drawing/2014/main" id="{895B29E4-FDE6-4C27-86E1-3FAD7551DA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2600" y="5181600"/>
              <a:ext cx="3352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9476" name="Freeform 27">
              <a:extLst>
                <a:ext uri="{FF2B5EF4-FFF2-40B4-BE49-F238E27FC236}">
                  <a16:creationId xmlns:a16="http://schemas.microsoft.com/office/drawing/2014/main" id="{982A4549-6D19-4765-A14A-4A9454154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6600" y="4648200"/>
              <a:ext cx="1447800" cy="2133600"/>
            </a:xfrm>
            <a:custGeom>
              <a:avLst/>
              <a:gdLst>
                <a:gd name="T0" fmla="*/ 0 w 912"/>
                <a:gd name="T1" fmla="*/ 2147483646 h 1344"/>
                <a:gd name="T2" fmla="*/ 2147483646 w 912"/>
                <a:gd name="T3" fmla="*/ 2147483646 h 1344"/>
                <a:gd name="T4" fmla="*/ 2147483646 w 912"/>
                <a:gd name="T5" fmla="*/ 2147483646 h 1344"/>
                <a:gd name="T6" fmla="*/ 2147483646 w 912"/>
                <a:gd name="T7" fmla="*/ 2147483646 h 1344"/>
                <a:gd name="T8" fmla="*/ 2147483646 w 912"/>
                <a:gd name="T9" fmla="*/ 0 h 1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2"/>
                <a:gd name="T16" fmla="*/ 0 h 1344"/>
                <a:gd name="T17" fmla="*/ 912 w 912"/>
                <a:gd name="T18" fmla="*/ 1344 h 1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2" h="1344">
                  <a:moveTo>
                    <a:pt x="0" y="1344"/>
                  </a:moveTo>
                  <a:cubicBezTo>
                    <a:pt x="24" y="1052"/>
                    <a:pt x="48" y="760"/>
                    <a:pt x="96" y="576"/>
                  </a:cubicBezTo>
                  <a:cubicBezTo>
                    <a:pt x="144" y="392"/>
                    <a:pt x="200" y="328"/>
                    <a:pt x="288" y="240"/>
                  </a:cubicBezTo>
                  <a:cubicBezTo>
                    <a:pt x="376" y="152"/>
                    <a:pt x="520" y="88"/>
                    <a:pt x="624" y="48"/>
                  </a:cubicBezTo>
                  <a:cubicBezTo>
                    <a:pt x="728" y="8"/>
                    <a:pt x="864" y="8"/>
                    <a:pt x="912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9482" name="Text Box 44">
              <a:extLst>
                <a:ext uri="{FF2B5EF4-FFF2-40B4-BE49-F238E27FC236}">
                  <a16:creationId xmlns:a16="http://schemas.microsoft.com/office/drawing/2014/main" id="{02F4BB1D-5D44-4FDF-AD14-32F482BAAD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0588" y="5105400"/>
              <a:ext cx="609600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9485" name="Text Box 47">
              <a:extLst>
                <a:ext uri="{FF2B5EF4-FFF2-40B4-BE49-F238E27FC236}">
                  <a16:creationId xmlns:a16="http://schemas.microsoft.com/office/drawing/2014/main" id="{1D7CAE7F-7F8F-4260-B75D-F0ACE8DBD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6534" y="4749664"/>
              <a:ext cx="298450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9488" name="Text Box 51">
              <a:extLst>
                <a:ext uri="{FF2B5EF4-FFF2-40B4-BE49-F238E27FC236}">
                  <a16:creationId xmlns:a16="http://schemas.microsoft.com/office/drawing/2014/main" id="{8E884486-B13A-4D48-8A51-31DB2432FF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3922713"/>
              <a:ext cx="663575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9498" name="Text Box 64">
              <a:extLst>
                <a:ext uri="{FF2B5EF4-FFF2-40B4-BE49-F238E27FC236}">
                  <a16:creationId xmlns:a16="http://schemas.microsoft.com/office/drawing/2014/main" id="{B3DDB177-5CCE-4DAF-8BA5-6B185C45E1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7600" y="5791200"/>
              <a:ext cx="1600200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vi-VN" altLang="en-US" sz="48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B087CF1-9392-4C3D-BCC4-D332BEBC9405}"/>
                  </a:ext>
                </a:extLst>
              </p:cNvPr>
              <p:cNvSpPr txBox="1"/>
              <p:nvPr/>
            </p:nvSpPr>
            <p:spPr>
              <a:xfrm>
                <a:off x="11918950" y="1830315"/>
                <a:ext cx="4724400" cy="1162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bSup>
                        </m:lim>
                      </m:limLow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B087CF1-9392-4C3D-BCC4-D332BEBC9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8950" y="1830315"/>
                <a:ext cx="4724400" cy="11621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0A0116B-28B2-4965-8FD0-C9674EA42BA7}"/>
                  </a:ext>
                </a:extLst>
              </p:cNvPr>
              <p:cNvSpPr txBox="1"/>
              <p:nvPr/>
            </p:nvSpPr>
            <p:spPr>
              <a:xfrm>
                <a:off x="11918950" y="7508971"/>
                <a:ext cx="4724400" cy="1162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bSup>
                        </m:lim>
                      </m:limLow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0A0116B-28B2-4965-8FD0-C9674EA42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8950" y="7508971"/>
                <a:ext cx="4724400" cy="11621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6DAA566-FE2E-4418-8E2F-AD2587D92B28}"/>
                  </a:ext>
                </a:extLst>
              </p:cNvPr>
              <p:cNvSpPr txBox="1"/>
              <p:nvPr/>
            </p:nvSpPr>
            <p:spPr>
              <a:xfrm>
                <a:off x="56047" y="1897798"/>
                <a:ext cx="4724400" cy="1097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bSup>
                        </m:lim>
                      </m:limLow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6DAA566-FE2E-4418-8E2F-AD2587D92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7" y="1897798"/>
                <a:ext cx="4724400" cy="10972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1267EBC-1D43-48DB-807E-52C1A3ECE2AB}"/>
                  </a:ext>
                </a:extLst>
              </p:cNvPr>
              <p:cNvSpPr txBox="1"/>
              <p:nvPr/>
            </p:nvSpPr>
            <p:spPr>
              <a:xfrm>
                <a:off x="70677" y="7543800"/>
                <a:ext cx="4724400" cy="1097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bSup>
                        </m:lim>
                      </m:limLow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1267EBC-1D43-48DB-807E-52C1A3ECE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7" y="7543800"/>
                <a:ext cx="4724400" cy="10972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0601" y="2762488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94AA7DF-37EF-4A1D-8C9E-F9AD304414F0}"/>
              </a:ext>
            </a:extLst>
          </p:cNvPr>
          <p:cNvGrpSpPr/>
          <p:nvPr/>
        </p:nvGrpSpPr>
        <p:grpSpPr>
          <a:xfrm>
            <a:off x="-1" y="1759803"/>
            <a:ext cx="10591801" cy="830997"/>
            <a:chOff x="168274" y="1892299"/>
            <a:chExt cx="10591801" cy="830995"/>
          </a:xfrm>
        </p:grpSpPr>
        <p:sp>
          <p:nvSpPr>
            <p:cNvPr id="56" name="Rounded Rectangle 2">
              <a:extLst>
                <a:ext uri="{FF2B5EF4-FFF2-40B4-BE49-F238E27FC236}">
                  <a16:creationId xmlns:a16="http://schemas.microsoft.com/office/drawing/2014/main" id="{2A127682-C0C0-44AE-AEE5-A239C383DC69}"/>
                </a:ext>
              </a:extLst>
            </p:cNvPr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78622FB-BBBD-4997-A40E-7FE61D2CDA11}"/>
                </a:ext>
              </a:extLst>
            </p:cNvPr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4E3F83C-C4D6-482F-B197-6DB51277D260}"/>
                </a:ext>
              </a:extLst>
            </p:cNvPr>
            <p:cNvSpPr txBox="1"/>
            <p:nvPr/>
          </p:nvSpPr>
          <p:spPr>
            <a:xfrm>
              <a:off x="2087561" y="1892299"/>
              <a:ext cx="8672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TIỆM CẬN ĐỨNG</a:t>
              </a:r>
            </a:p>
          </p:txBody>
        </p:sp>
      </p:grpSp>
      <p:grpSp>
        <p:nvGrpSpPr>
          <p:cNvPr id="93" name="Group 10">
            <a:extLst>
              <a:ext uri="{FF2B5EF4-FFF2-40B4-BE49-F238E27FC236}">
                <a16:creationId xmlns:a16="http://schemas.microsoft.com/office/drawing/2014/main" id="{046C0A5B-DFBC-492C-B756-87C18CCEDF84}"/>
              </a:ext>
            </a:extLst>
          </p:cNvPr>
          <p:cNvGrpSpPr/>
          <p:nvPr/>
        </p:nvGrpSpPr>
        <p:grpSpPr>
          <a:xfrm>
            <a:off x="1314518" y="5204861"/>
            <a:ext cx="21819676" cy="8130139"/>
            <a:chOff x="1270511" y="5867400"/>
            <a:chExt cx="21819676" cy="8308150"/>
          </a:xfrm>
        </p:grpSpPr>
        <p:sp>
          <p:nvSpPr>
            <p:cNvPr id="94" name="Rounded Rectangle 52">
              <a:extLst>
                <a:ext uri="{FF2B5EF4-FFF2-40B4-BE49-F238E27FC236}">
                  <a16:creationId xmlns:a16="http://schemas.microsoft.com/office/drawing/2014/main" id="{B4258857-6631-40B5-B6C2-57A6B3EDB914}"/>
                </a:ext>
              </a:extLst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60">
              <a:extLst>
                <a:ext uri="{FF2B5EF4-FFF2-40B4-BE49-F238E27FC236}">
                  <a16:creationId xmlns:a16="http://schemas.microsoft.com/office/drawing/2014/main" id="{B164F3F4-C2E1-4FC2-BDE6-6E42E01C55CA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96" name="Freeform 20">
                <a:extLst>
                  <a:ext uri="{FF2B5EF4-FFF2-40B4-BE49-F238E27FC236}">
                    <a16:creationId xmlns:a16="http://schemas.microsoft.com/office/drawing/2014/main" id="{38C383BA-6D07-4227-ABD3-32DE69D645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8DD7C22-F050-4839-AC82-30FF0A3B0DB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8" name="Round Diagonal Corner Rectangle 58">
                <a:extLst>
                  <a:ext uri="{FF2B5EF4-FFF2-40B4-BE49-F238E27FC236}">
                    <a16:creationId xmlns:a16="http://schemas.microsoft.com/office/drawing/2014/main" id="{A7B5AAB8-42C5-4BC9-B6C5-C99B69ADF72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Freeform 15">
                <a:extLst>
                  <a:ext uri="{FF2B5EF4-FFF2-40B4-BE49-F238E27FC236}">
                    <a16:creationId xmlns:a16="http://schemas.microsoft.com/office/drawing/2014/main" id="{4C4121ED-1F1F-4A0F-BEE9-04E895B684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0" name="Group 54">
            <a:extLst>
              <a:ext uri="{FF2B5EF4-FFF2-40B4-BE49-F238E27FC236}">
                <a16:creationId xmlns:a16="http://schemas.microsoft.com/office/drawing/2014/main" id="{9C1B94BB-FDAE-43FF-9936-3F4E0BEF6006}"/>
              </a:ext>
            </a:extLst>
          </p:cNvPr>
          <p:cNvGrpSpPr/>
          <p:nvPr/>
        </p:nvGrpSpPr>
        <p:grpSpPr>
          <a:xfrm>
            <a:off x="1254931" y="2745849"/>
            <a:ext cx="21841827" cy="2162041"/>
            <a:chOff x="1268078" y="3405486"/>
            <a:chExt cx="21841827" cy="21620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ounded Rectangle 61">
                  <a:extLst>
                    <a:ext uri="{FF2B5EF4-FFF2-40B4-BE49-F238E27FC236}">
                      <a16:creationId xmlns:a16="http://schemas.microsoft.com/office/drawing/2014/main" id="{F3511869-2E26-4AA5-8F8A-FA846BEAFCC7}"/>
                    </a:ext>
                  </a:extLst>
                </p:cNvPr>
                <p:cNvSpPr/>
                <p:nvPr/>
              </p:nvSpPr>
              <p:spPr>
                <a:xfrm>
                  <a:off x="1268078" y="3790950"/>
                  <a:ext cx="21841827" cy="1776577"/>
                </a:xfrm>
                <a:prstGeom prst="roundRect">
                  <a:avLst>
                    <a:gd name="adj" fmla="val 534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đường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tiệm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cận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đứng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đồ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thị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1" name="Rounded Rectangle 61">
                  <a:extLst>
                    <a:ext uri="{FF2B5EF4-FFF2-40B4-BE49-F238E27FC236}">
                      <a16:creationId xmlns:a16="http://schemas.microsoft.com/office/drawing/2014/main" id="{F3511869-2E26-4AA5-8F8A-FA846BEAFC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78" y="3790950"/>
                  <a:ext cx="21841827" cy="1776577"/>
                </a:xfrm>
                <a:prstGeom prst="roundRect">
                  <a:avLst>
                    <a:gd name="adj" fmla="val 5347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2" name="Group 67">
              <a:extLst>
                <a:ext uri="{FF2B5EF4-FFF2-40B4-BE49-F238E27FC236}">
                  <a16:creationId xmlns:a16="http://schemas.microsoft.com/office/drawing/2014/main" id="{D628DF3D-A333-49AB-96C6-43E12D6BDFAC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03" name="Freeform 20">
                <a:extLst>
                  <a:ext uri="{FF2B5EF4-FFF2-40B4-BE49-F238E27FC236}">
                    <a16:creationId xmlns:a16="http://schemas.microsoft.com/office/drawing/2014/main" id="{6160FDFC-89D7-44A3-9B37-37A22A2BC58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703EEA4C-E3AB-4F5A-BD6D-2E481E703B68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105" name="Group 70">
                <a:extLst>
                  <a:ext uri="{FF2B5EF4-FFF2-40B4-BE49-F238E27FC236}">
                    <a16:creationId xmlns:a16="http://schemas.microsoft.com/office/drawing/2014/main" id="{B9112E3D-AB6E-4BC4-A3C2-F7D9F5FBEC50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EA47A0BF-F08C-45F0-903D-01A693E9F76E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Freeform 13">
                  <a:extLst>
                    <a:ext uri="{FF2B5EF4-FFF2-40B4-BE49-F238E27FC236}">
                      <a16:creationId xmlns:a16="http://schemas.microsoft.com/office/drawing/2014/main" id="{C5A604F5-94B4-4FC1-9255-4ED1422DAD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14">
                  <a:extLst>
                    <a:ext uri="{FF2B5EF4-FFF2-40B4-BE49-F238E27FC236}">
                      <a16:creationId xmlns:a16="http://schemas.microsoft.com/office/drawing/2014/main" id="{5D54EE19-929E-4EA4-B959-0DAF7F45DA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15">
                  <a:extLst>
                    <a:ext uri="{FF2B5EF4-FFF2-40B4-BE49-F238E27FC236}">
                      <a16:creationId xmlns:a16="http://schemas.microsoft.com/office/drawing/2014/main" id="{B9B8B838-2D6E-41CE-B221-2CEF0A1E103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16">
                  <a:extLst>
                    <a:ext uri="{FF2B5EF4-FFF2-40B4-BE49-F238E27FC236}">
                      <a16:creationId xmlns:a16="http://schemas.microsoft.com/office/drawing/2014/main" id="{09980272-42BF-4532-B4DF-5528F13F84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17">
                  <a:extLst>
                    <a:ext uri="{FF2B5EF4-FFF2-40B4-BE49-F238E27FC236}">
                      <a16:creationId xmlns:a16="http://schemas.microsoft.com/office/drawing/2014/main" id="{EA97BC3F-43DC-4ACD-B12D-E69CB6465DD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18">
                  <a:extLst>
                    <a:ext uri="{FF2B5EF4-FFF2-40B4-BE49-F238E27FC236}">
                      <a16:creationId xmlns:a16="http://schemas.microsoft.com/office/drawing/2014/main" id="{A5B004E5-EADA-4ECD-9262-E2D3138D97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19">
                  <a:extLst>
                    <a:ext uri="{FF2B5EF4-FFF2-40B4-BE49-F238E27FC236}">
                      <a16:creationId xmlns:a16="http://schemas.microsoft.com/office/drawing/2014/main" id="{C28B38C0-34E4-4570-BCD8-E25EB33C88F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20">
                  <a:extLst>
                    <a:ext uri="{FF2B5EF4-FFF2-40B4-BE49-F238E27FC236}">
                      <a16:creationId xmlns:a16="http://schemas.microsoft.com/office/drawing/2014/main" id="{B2D65932-0B9A-4DFC-A50E-E155797D26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21">
                  <a:extLst>
                    <a:ext uri="{FF2B5EF4-FFF2-40B4-BE49-F238E27FC236}">
                      <a16:creationId xmlns:a16="http://schemas.microsoft.com/office/drawing/2014/main" id="{AC2193B5-D89F-41A2-9945-2060E79F3B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22">
                  <a:extLst>
                    <a:ext uri="{FF2B5EF4-FFF2-40B4-BE49-F238E27FC236}">
                      <a16:creationId xmlns:a16="http://schemas.microsoft.com/office/drawing/2014/main" id="{BA94260B-F9FE-4B86-9ED6-4142AB5D76F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23">
                  <a:extLst>
                    <a:ext uri="{FF2B5EF4-FFF2-40B4-BE49-F238E27FC236}">
                      <a16:creationId xmlns:a16="http://schemas.microsoft.com/office/drawing/2014/main" id="{B45C5CDF-5014-482C-88B8-9120E161581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24">
                  <a:extLst>
                    <a:ext uri="{FF2B5EF4-FFF2-40B4-BE49-F238E27FC236}">
                      <a16:creationId xmlns:a16="http://schemas.microsoft.com/office/drawing/2014/main" id="{E0778BC5-0C20-4B6B-9B77-67F18AE163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25">
                  <a:extLst>
                    <a:ext uri="{FF2B5EF4-FFF2-40B4-BE49-F238E27FC236}">
                      <a16:creationId xmlns:a16="http://schemas.microsoft.com/office/drawing/2014/main" id="{F0A0E2DF-DF70-4C84-9AE5-8E81DA58C7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26">
                  <a:extLst>
                    <a:ext uri="{FF2B5EF4-FFF2-40B4-BE49-F238E27FC236}">
                      <a16:creationId xmlns:a16="http://schemas.microsoft.com/office/drawing/2014/main" id="{94953D8E-B43D-4FFB-B920-CA95BDA442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27">
                  <a:extLst>
                    <a:ext uri="{FF2B5EF4-FFF2-40B4-BE49-F238E27FC236}">
                      <a16:creationId xmlns:a16="http://schemas.microsoft.com/office/drawing/2014/main" id="{11619615-B1BB-48B3-B08D-6EF512C1E2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28">
                  <a:extLst>
                    <a:ext uri="{FF2B5EF4-FFF2-40B4-BE49-F238E27FC236}">
                      <a16:creationId xmlns:a16="http://schemas.microsoft.com/office/drawing/2014/main" id="{C2B491DC-B59B-4A92-B542-34BA1AE8EA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9">
                  <a:extLst>
                    <a:ext uri="{FF2B5EF4-FFF2-40B4-BE49-F238E27FC236}">
                      <a16:creationId xmlns:a16="http://schemas.microsoft.com/office/drawing/2014/main" id="{149EEA0B-922D-46C4-B50D-CB2B5696CC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30">
                  <a:extLst>
                    <a:ext uri="{FF2B5EF4-FFF2-40B4-BE49-F238E27FC236}">
                      <a16:creationId xmlns:a16="http://schemas.microsoft.com/office/drawing/2014/main" id="{16137EF5-D043-48D0-ABFF-B041796FE1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31">
                  <a:extLst>
                    <a:ext uri="{FF2B5EF4-FFF2-40B4-BE49-F238E27FC236}">
                      <a16:creationId xmlns:a16="http://schemas.microsoft.com/office/drawing/2014/main" id="{8AF3492F-9361-487A-A2BC-9CFC2791B5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32">
                  <a:extLst>
                    <a:ext uri="{FF2B5EF4-FFF2-40B4-BE49-F238E27FC236}">
                      <a16:creationId xmlns:a16="http://schemas.microsoft.com/office/drawing/2014/main" id="{BED75E26-67FB-4EDC-8223-347747AB4C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33">
                  <a:extLst>
                    <a:ext uri="{FF2B5EF4-FFF2-40B4-BE49-F238E27FC236}">
                      <a16:creationId xmlns:a16="http://schemas.microsoft.com/office/drawing/2014/main" id="{2E4EDDBE-5AAC-48C5-80FD-5DBCA44150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34">
                  <a:extLst>
                    <a:ext uri="{FF2B5EF4-FFF2-40B4-BE49-F238E27FC236}">
                      <a16:creationId xmlns:a16="http://schemas.microsoft.com/office/drawing/2014/main" id="{E2BB6F0D-136D-4492-99B8-ED2DA36ABD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35">
                  <a:extLst>
                    <a:ext uri="{FF2B5EF4-FFF2-40B4-BE49-F238E27FC236}">
                      <a16:creationId xmlns:a16="http://schemas.microsoft.com/office/drawing/2014/main" id="{D0502275-CB27-44E8-B248-DA8A7A8026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36">
                  <a:extLst>
                    <a:ext uri="{FF2B5EF4-FFF2-40B4-BE49-F238E27FC236}">
                      <a16:creationId xmlns:a16="http://schemas.microsoft.com/office/drawing/2014/main" id="{59B4BD94-4671-4F06-961A-CA391D5E6E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FD100679-3F5B-4E31-BDF8-BCA5473B2500}"/>
                  </a:ext>
                </a:extLst>
              </p:cNvPr>
              <p:cNvSpPr txBox="1"/>
              <p:nvPr/>
            </p:nvSpPr>
            <p:spPr>
              <a:xfrm>
                <a:off x="1789108" y="6729688"/>
                <a:ext cx="7541663" cy="12341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(−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FD100679-3F5B-4E31-BDF8-BCA5473B2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108" y="6729688"/>
                <a:ext cx="7541663" cy="1234120"/>
              </a:xfrm>
              <a:prstGeom prst="rect">
                <a:avLst/>
              </a:prstGeom>
              <a:blipFill>
                <a:blip r:embed="rId4"/>
                <a:stretch>
                  <a:fillRect l="-32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B9EB4031-5F21-4147-912F-8A986B3F2F95}"/>
                  </a:ext>
                </a:extLst>
              </p:cNvPr>
              <p:cNvSpPr txBox="1"/>
              <p:nvPr/>
            </p:nvSpPr>
            <p:spPr>
              <a:xfrm>
                <a:off x="5515629" y="5686479"/>
                <a:ext cx="521172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TXĐ: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B9EB4031-5F21-4147-912F-8A986B3F2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629" y="5686479"/>
                <a:ext cx="5211727" cy="769441"/>
              </a:xfrm>
              <a:prstGeom prst="rect">
                <a:avLst/>
              </a:prstGeom>
              <a:blipFill>
                <a:blip r:embed="rId5"/>
                <a:stretch>
                  <a:fillRect l="-4795" t="-19841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498CF9CE-5FFE-4230-A866-62BBCA9AFAC8}"/>
                  </a:ext>
                </a:extLst>
              </p:cNvPr>
              <p:cNvSpPr txBox="1"/>
              <p:nvPr/>
            </p:nvSpPr>
            <p:spPr>
              <a:xfrm>
                <a:off x="1850802" y="9833154"/>
                <a:ext cx="9502997" cy="1215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498CF9CE-5FFE-4230-A866-62BBCA9AF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802" y="9833154"/>
                <a:ext cx="9502997" cy="1215846"/>
              </a:xfrm>
              <a:prstGeom prst="rect">
                <a:avLst/>
              </a:prstGeom>
              <a:blipFill>
                <a:blip r:embed="rId6"/>
                <a:stretch>
                  <a:fillRect l="-26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DA0C6FFE-C264-4ACA-A935-98A032C10BFC}"/>
                  </a:ext>
                </a:extLst>
              </p:cNvPr>
              <p:cNvSpPr txBox="1"/>
              <p:nvPr/>
            </p:nvSpPr>
            <p:spPr>
              <a:xfrm>
                <a:off x="1919286" y="11542520"/>
                <a:ext cx="1732965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DA0C6FFE-C264-4ACA-A935-98A032C10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286" y="11542520"/>
                <a:ext cx="17329656" cy="769441"/>
              </a:xfrm>
              <a:prstGeom prst="rect">
                <a:avLst/>
              </a:prstGeom>
              <a:blipFill>
                <a:blip r:embed="rId7"/>
                <a:stretch>
                  <a:fillRect l="-1442" t="-18898" b="-33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DEAA30A6-EE60-4538-B645-7DE4962D008C}"/>
                  </a:ext>
                </a:extLst>
              </p:cNvPr>
              <p:cNvSpPr txBox="1"/>
              <p:nvPr/>
            </p:nvSpPr>
            <p:spPr>
              <a:xfrm>
                <a:off x="3048000" y="8396458"/>
                <a:ext cx="16231428" cy="9896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ì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(−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limLow>
                      <m:limLow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∀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&gt;−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DEAA30A6-EE60-4538-B645-7DE4962D0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8396458"/>
                <a:ext cx="16231428" cy="989695"/>
              </a:xfrm>
              <a:prstGeom prst="rect">
                <a:avLst/>
              </a:prstGeom>
              <a:blipFill>
                <a:blip r:embed="rId8"/>
                <a:stretch>
                  <a:fillRect l="-1314" t="-122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550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/>
      <p:bldP spid="133" grpId="0"/>
      <p:bldP spid="134" grpId="0"/>
      <p:bldP spid="1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1048334" y="2744582"/>
            <a:ext cx="22131401" cy="3190034"/>
            <a:chOff x="1076414" y="3099768"/>
            <a:chExt cx="21773564" cy="3190403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80"/>
              <a:ext cx="21537427" cy="2847691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2941917" cy="831457"/>
              <a:chOff x="166396" y="8705567"/>
              <a:chExt cx="2941917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2723791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7"/>
                <a:ext cx="1858416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p:sp>
        <p:nvSpPr>
          <p:cNvPr id="82" name="WordArt 10">
            <a:hlinkClick r:id="rId3" action="ppaction://hlinksldjump"/>
            <a:extLst>
              <a:ext uri="{FF2B5EF4-FFF2-40B4-BE49-F238E27FC236}">
                <a16:creationId xmlns:a16="http://schemas.microsoft.com/office/drawing/2014/main" id="{76E28E27-3039-4B98-B924-A4BDA5A9BF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86600" y="1676400"/>
            <a:ext cx="8837688" cy="11176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Helve-Condense" pitchFamily="2" charset="0"/>
              </a:rPr>
              <a:t>BAØI TAÄP TRAÉC NGHIEÄM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22">
                <a:extLst>
                  <a:ext uri="{FF2B5EF4-FFF2-40B4-BE49-F238E27FC236}">
                    <a16:creationId xmlns:a16="http://schemas.microsoft.com/office/drawing/2014/main" id="{471729B1-EB39-44E0-85F8-6C01F9FD5B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7751" y="3221960"/>
                <a:ext cx="21211628" cy="2560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 cận đứng của đồ thị hàm số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endPara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alt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altLang="en-US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</m:oMath>
                </a14:m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alt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alt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endParaRPr lang="vi-VN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4" name="TextBox 22">
                <a:extLst>
                  <a:ext uri="{FF2B5EF4-FFF2-40B4-BE49-F238E27FC236}">
                    <a16:creationId xmlns:a16="http://schemas.microsoft.com/office/drawing/2014/main" id="{471729B1-EB39-44E0-85F8-6C01F9FD5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7751" y="3221960"/>
                <a:ext cx="21211628" cy="2560894"/>
              </a:xfrm>
              <a:prstGeom prst="rect">
                <a:avLst/>
              </a:prstGeom>
              <a:blipFill>
                <a:blip r:embed="rId4"/>
                <a:stretch>
                  <a:fillRect b="-85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5" name="Group 10">
            <a:extLst>
              <a:ext uri="{FF2B5EF4-FFF2-40B4-BE49-F238E27FC236}">
                <a16:creationId xmlns:a16="http://schemas.microsoft.com/office/drawing/2014/main" id="{F7F4C661-B044-4A15-BEC9-84DB002C69B4}"/>
              </a:ext>
            </a:extLst>
          </p:cNvPr>
          <p:cNvGrpSpPr/>
          <p:nvPr/>
        </p:nvGrpSpPr>
        <p:grpSpPr>
          <a:xfrm>
            <a:off x="1360059" y="6227780"/>
            <a:ext cx="21819676" cy="7218521"/>
            <a:chOff x="1270511" y="5867400"/>
            <a:chExt cx="21819676" cy="8308150"/>
          </a:xfrm>
        </p:grpSpPr>
        <p:sp>
          <p:nvSpPr>
            <p:cNvPr id="106" name="Rounded Rectangle 52">
              <a:extLst>
                <a:ext uri="{FF2B5EF4-FFF2-40B4-BE49-F238E27FC236}">
                  <a16:creationId xmlns:a16="http://schemas.microsoft.com/office/drawing/2014/main" id="{6A16FDC5-F481-424E-97A0-9367305BDF65}"/>
                </a:ext>
              </a:extLst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7" name="Group 60">
              <a:extLst>
                <a:ext uri="{FF2B5EF4-FFF2-40B4-BE49-F238E27FC236}">
                  <a16:creationId xmlns:a16="http://schemas.microsoft.com/office/drawing/2014/main" id="{25919FE5-F29F-4BDB-8528-579B19E78CE5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108" name="Freeform 20">
                <a:extLst>
                  <a:ext uri="{FF2B5EF4-FFF2-40B4-BE49-F238E27FC236}">
                    <a16:creationId xmlns:a16="http://schemas.microsoft.com/office/drawing/2014/main" id="{26A9C26C-C379-4CD2-B78D-FEA3DC614D7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B2338A2-6CB8-4AE9-BDDE-AD6ACB23DA00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Round Diagonal Corner Rectangle 58">
                <a:extLst>
                  <a:ext uri="{FF2B5EF4-FFF2-40B4-BE49-F238E27FC236}">
                    <a16:creationId xmlns:a16="http://schemas.microsoft.com/office/drawing/2014/main" id="{C23F6760-3D27-489E-A630-6F321573CBB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 15">
                <a:extLst>
                  <a:ext uri="{FF2B5EF4-FFF2-40B4-BE49-F238E27FC236}">
                    <a16:creationId xmlns:a16="http://schemas.microsoft.com/office/drawing/2014/main" id="{5B754F9B-09AD-42F7-AB15-414ACDF264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AEA63E5-BD14-4FDF-A5BA-8E907A1A57F5}"/>
                  </a:ext>
                </a:extLst>
              </p:cNvPr>
              <p:cNvSpPr txBox="1"/>
              <p:nvPr/>
            </p:nvSpPr>
            <p:spPr>
              <a:xfrm>
                <a:off x="1789108" y="7939816"/>
                <a:ext cx="7541663" cy="12477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=+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AEA63E5-BD14-4FDF-A5BA-8E907A1A5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108" y="7939816"/>
                <a:ext cx="7541663" cy="1247714"/>
              </a:xfrm>
              <a:prstGeom prst="rect">
                <a:avLst/>
              </a:prstGeom>
              <a:blipFill>
                <a:blip r:embed="rId5"/>
                <a:stretch>
                  <a:fillRect l="-3231" b="-2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A8676C5-FE4D-4370-B8A0-A2BB58970D46}"/>
                  </a:ext>
                </a:extLst>
              </p:cNvPr>
              <p:cNvSpPr txBox="1"/>
              <p:nvPr/>
            </p:nvSpPr>
            <p:spPr>
              <a:xfrm>
                <a:off x="5638800" y="6706255"/>
                <a:ext cx="521172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TXĐ: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A8676C5-FE4D-4370-B8A0-A2BB58970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6706255"/>
                <a:ext cx="5211727" cy="769441"/>
              </a:xfrm>
              <a:prstGeom prst="rect">
                <a:avLst/>
              </a:prstGeom>
              <a:blipFill>
                <a:blip r:embed="rId6"/>
                <a:stretch>
                  <a:fillRect l="-4678" t="-19048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67C65FE2-BC54-49CA-BF4F-CF7597B3256D}"/>
                  </a:ext>
                </a:extLst>
              </p:cNvPr>
              <p:cNvSpPr txBox="1"/>
              <p:nvPr/>
            </p:nvSpPr>
            <p:spPr>
              <a:xfrm>
                <a:off x="8578344" y="7939816"/>
                <a:ext cx="8185656" cy="1229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67C65FE2-BC54-49CA-BF4F-CF7597B32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8344" y="7939816"/>
                <a:ext cx="8185656" cy="1229439"/>
              </a:xfrm>
              <a:prstGeom prst="rect">
                <a:avLst/>
              </a:prstGeom>
              <a:blipFill>
                <a:blip r:embed="rId7"/>
                <a:stretch>
                  <a:fillRect l="-2978" b="-4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66091D4-57CF-422B-B9BA-4A3056BDD8E9}"/>
                  </a:ext>
                </a:extLst>
              </p:cNvPr>
              <p:cNvSpPr txBox="1"/>
              <p:nvPr/>
            </p:nvSpPr>
            <p:spPr>
              <a:xfrm>
                <a:off x="1736564" y="9956921"/>
                <a:ext cx="1601803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3.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66091D4-57CF-422B-B9BA-4A3056BDD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564" y="9956921"/>
                <a:ext cx="16018036" cy="769441"/>
              </a:xfrm>
              <a:prstGeom prst="rect">
                <a:avLst/>
              </a:prstGeom>
              <a:blipFill>
                <a:blip r:embed="rId8"/>
                <a:stretch>
                  <a:fillRect l="-1560" t="-18898" b="-33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Oval 116">
            <a:extLst>
              <a:ext uri="{FF2B5EF4-FFF2-40B4-BE49-F238E27FC236}">
                <a16:creationId xmlns:a16="http://schemas.microsoft.com/office/drawing/2014/main" id="{33E0529C-6022-4866-AA32-FDAC5ABB9158}"/>
              </a:ext>
            </a:extLst>
          </p:cNvPr>
          <p:cNvSpPr/>
          <p:nvPr/>
        </p:nvSpPr>
        <p:spPr>
          <a:xfrm>
            <a:off x="7811529" y="4921397"/>
            <a:ext cx="1060960" cy="955636"/>
          </a:xfrm>
          <a:prstGeom prst="ellipse">
            <a:avLst/>
          </a:prstGeom>
          <a:noFill/>
          <a:ln w="1016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1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12" grpId="0"/>
      <p:bldP spid="113" grpId="0"/>
      <p:bldP spid="114" grpId="0"/>
      <p:bldP spid="115" grpId="0"/>
      <p:bldP spid="1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1522</TotalTime>
  <Words>2856</Words>
  <PresentationFormat>Custom</PresentationFormat>
  <Paragraphs>361</Paragraphs>
  <Slides>32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Tahoma</vt:lpstr>
      <vt:lpstr>Times New Roman</vt:lpstr>
      <vt:lpstr>VNI-Helve-Condense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2021-10-09T04:37:43Z</dcterms:modified>
</cp:coreProperties>
</file>