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6" r:id="rId2"/>
    <p:sldMasterId id="2147483708" r:id="rId3"/>
    <p:sldMasterId id="2147483761" r:id="rId4"/>
    <p:sldMasterId id="2147483954" r:id="rId5"/>
    <p:sldMasterId id="2147484014" r:id="rId6"/>
    <p:sldMasterId id="2147484038" r:id="rId7"/>
    <p:sldMasterId id="2147484062" r:id="rId8"/>
    <p:sldMasterId id="2147484088" r:id="rId9"/>
    <p:sldMasterId id="2147484102" r:id="rId10"/>
    <p:sldMasterId id="2147484162" r:id="rId11"/>
  </p:sldMasterIdLst>
  <p:notesMasterIdLst>
    <p:notesMasterId r:id="rId39"/>
  </p:notesMasterIdLst>
  <p:sldIdLst>
    <p:sldId id="361" r:id="rId12"/>
    <p:sldId id="259" r:id="rId13"/>
    <p:sldId id="260" r:id="rId14"/>
    <p:sldId id="261" r:id="rId15"/>
    <p:sldId id="396" r:id="rId16"/>
    <p:sldId id="353" r:id="rId17"/>
    <p:sldId id="295" r:id="rId18"/>
    <p:sldId id="393" r:id="rId19"/>
    <p:sldId id="297" r:id="rId20"/>
    <p:sldId id="367" r:id="rId21"/>
    <p:sldId id="400" r:id="rId22"/>
    <p:sldId id="397" r:id="rId23"/>
    <p:sldId id="315" r:id="rId24"/>
    <p:sldId id="360" r:id="rId25"/>
    <p:sldId id="389" r:id="rId26"/>
    <p:sldId id="405" r:id="rId27"/>
    <p:sldId id="398" r:id="rId28"/>
    <p:sldId id="386" r:id="rId29"/>
    <p:sldId id="392" r:id="rId30"/>
    <p:sldId id="381" r:id="rId31"/>
    <p:sldId id="395" r:id="rId32"/>
    <p:sldId id="334" r:id="rId33"/>
    <p:sldId id="335" r:id="rId34"/>
    <p:sldId id="404" r:id="rId35"/>
    <p:sldId id="382" r:id="rId36"/>
    <p:sldId id="373" r:id="rId37"/>
    <p:sldId id="379" r:id="rId38"/>
  </p:sldIdLst>
  <p:sldSz cx="12192000" cy="6858000"/>
  <p:notesSz cx="6858000" cy="9144000"/>
  <p:custShowLst>
    <p:custShow name="Custom Show 1" id="0">
      <p:sldLst/>
    </p:custShow>
    <p:custShow name="Custom Show 2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FFFFFF"/>
    <a:srgbClr val="002A13"/>
    <a:srgbClr val="003E1C"/>
    <a:srgbClr val="001409"/>
    <a:srgbClr val="004C22"/>
    <a:srgbClr val="00602B"/>
    <a:srgbClr val="006C31"/>
    <a:srgbClr val="190A34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4E743-1A6A-4CD3-B185-CB1D45E1D1D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DD48CD-36AF-411C-A42C-872167EB673D}">
      <dgm:prSet phldrT="[Text]"/>
      <dgm:spPr>
        <a:solidFill>
          <a:srgbClr val="00421E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chắc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cốt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 vật</a:t>
          </a:r>
          <a:endParaRPr lang="en-US" dirty="0"/>
        </a:p>
      </dgm:t>
    </dgm:pt>
    <dgm:pt modelId="{A1544059-A792-4DF8-B32C-D9B5B2F58685}" type="parTrans" cxnId="{8FAFB407-F92D-4567-8C44-AAC7D3C4B5EC}">
      <dgm:prSet/>
      <dgm:spPr/>
      <dgm:t>
        <a:bodyPr/>
        <a:lstStyle/>
        <a:p>
          <a:endParaRPr lang="en-US"/>
        </a:p>
      </dgm:t>
    </dgm:pt>
    <dgm:pt modelId="{45026A73-79B2-4251-918F-B4BC05585216}" type="sibTrans" cxnId="{8FAFB407-F92D-4567-8C44-AAC7D3C4B5EC}">
      <dgm:prSet/>
      <dgm:spPr/>
      <dgm:t>
        <a:bodyPr/>
        <a:lstStyle/>
        <a:p>
          <a:endParaRPr lang="en-US"/>
        </a:p>
      </dgm:t>
    </dgm:pt>
    <dgm:pt modelId="{67F747FC-74CF-49BF-ABA8-AA80FCDFFD92}">
      <dgm:prSet phldrT="[Text]"/>
      <dgm:spPr>
        <a:solidFill>
          <a:srgbClr val="00421E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/>
        </a:p>
      </dgm:t>
    </dgm:pt>
    <dgm:pt modelId="{ABA45F37-C68E-41B0-A90B-AD54BB08E981}" type="parTrans" cxnId="{33D13842-AF05-42F7-9968-28A87FF3DD52}">
      <dgm:prSet/>
      <dgm:spPr/>
      <dgm:t>
        <a:bodyPr/>
        <a:lstStyle/>
        <a:p>
          <a:endParaRPr lang="en-US"/>
        </a:p>
      </dgm:t>
    </dgm:pt>
    <dgm:pt modelId="{0276EA7A-3F5D-4DB2-853F-B37099606E5F}" type="sibTrans" cxnId="{33D13842-AF05-42F7-9968-28A87FF3DD52}">
      <dgm:prSet/>
      <dgm:spPr/>
      <dgm:t>
        <a:bodyPr/>
        <a:lstStyle/>
        <a:p>
          <a:endParaRPr lang="en-US"/>
        </a:p>
      </dgm:t>
    </dgm:pt>
    <dgm:pt modelId="{7606CE91-FECB-4A7A-A7D5-0FEE4A4823A8}">
      <dgm:prSet phldrT="[Text]"/>
      <dgm:spPr>
        <a:solidFill>
          <a:srgbClr val="00421E"/>
        </a:solidFill>
      </dgm:spPr>
      <dgm:t>
        <a:bodyPr/>
        <a:lstStyle/>
        <a:p>
          <a:r>
            <a:rPr lang="vi-V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linh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vi-V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9F79F62-1AFB-40BB-89F9-97D83C67811B}" type="parTrans" cxnId="{0DE7C93B-15B0-425C-9A5B-8D83C97EDAC2}">
      <dgm:prSet/>
      <dgm:spPr/>
      <dgm:t>
        <a:bodyPr/>
        <a:lstStyle/>
        <a:p>
          <a:endParaRPr lang="en-US"/>
        </a:p>
      </dgm:t>
    </dgm:pt>
    <dgm:pt modelId="{57D5F244-25A0-4034-BAF4-DB6291007607}" type="sibTrans" cxnId="{0DE7C93B-15B0-425C-9A5B-8D83C97EDAC2}">
      <dgm:prSet/>
      <dgm:spPr/>
      <dgm:t>
        <a:bodyPr/>
        <a:lstStyle/>
        <a:p>
          <a:endParaRPr lang="en-US"/>
        </a:p>
      </dgm:t>
    </dgm:pt>
    <dgm:pt modelId="{CF13F999-E5FF-4E44-B2A4-E1944766AA53}" type="pres">
      <dgm:prSet presAssocID="{3A14E743-1A6A-4CD3-B185-CB1D45E1D1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7E7BD46-ED8B-4412-ACBF-EC551ABB1212}" type="pres">
      <dgm:prSet presAssocID="{3A14E743-1A6A-4CD3-B185-CB1D45E1D1D3}" presName="Name1" presStyleCnt="0"/>
      <dgm:spPr/>
    </dgm:pt>
    <dgm:pt modelId="{EB32893F-20FC-4231-81E0-E6AABE9B3552}" type="pres">
      <dgm:prSet presAssocID="{3A14E743-1A6A-4CD3-B185-CB1D45E1D1D3}" presName="cycle" presStyleCnt="0"/>
      <dgm:spPr/>
    </dgm:pt>
    <dgm:pt modelId="{61E17A7F-702E-4BD3-B1EB-771F2277D680}" type="pres">
      <dgm:prSet presAssocID="{3A14E743-1A6A-4CD3-B185-CB1D45E1D1D3}" presName="srcNode" presStyleLbl="node1" presStyleIdx="0" presStyleCnt="3"/>
      <dgm:spPr/>
    </dgm:pt>
    <dgm:pt modelId="{6C97A65A-0C90-4334-A306-0B6BC08CFBC1}" type="pres">
      <dgm:prSet presAssocID="{3A14E743-1A6A-4CD3-B185-CB1D45E1D1D3}" presName="conn" presStyleLbl="parChTrans1D2" presStyleIdx="0" presStyleCnt="1"/>
      <dgm:spPr/>
      <dgm:t>
        <a:bodyPr/>
        <a:lstStyle/>
        <a:p>
          <a:endParaRPr lang="en-US"/>
        </a:p>
      </dgm:t>
    </dgm:pt>
    <dgm:pt modelId="{8A6EF79A-7883-4A2E-AE77-2B3516B9026C}" type="pres">
      <dgm:prSet presAssocID="{3A14E743-1A6A-4CD3-B185-CB1D45E1D1D3}" presName="extraNode" presStyleLbl="node1" presStyleIdx="0" presStyleCnt="3"/>
      <dgm:spPr/>
    </dgm:pt>
    <dgm:pt modelId="{572AF90F-44FF-46E8-8A32-6EEE685CAAD5}" type="pres">
      <dgm:prSet presAssocID="{3A14E743-1A6A-4CD3-B185-CB1D45E1D1D3}" presName="dstNode" presStyleLbl="node1" presStyleIdx="0" presStyleCnt="3"/>
      <dgm:spPr/>
    </dgm:pt>
    <dgm:pt modelId="{B899895A-1CEB-44C2-89F0-244CA6F6E0AA}" type="pres">
      <dgm:prSet presAssocID="{51DD48CD-36AF-411C-A42C-872167EB67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794B2-80E6-4449-A42E-193CFE25E139}" type="pres">
      <dgm:prSet presAssocID="{51DD48CD-36AF-411C-A42C-872167EB673D}" presName="accent_1" presStyleCnt="0"/>
      <dgm:spPr/>
    </dgm:pt>
    <dgm:pt modelId="{8F1D749E-9789-4543-B156-F2D76A75B365}" type="pres">
      <dgm:prSet presAssocID="{51DD48CD-36AF-411C-A42C-872167EB673D}" presName="accentRepeatNode" presStyleLbl="solidFgAcc1" presStyleIdx="0" presStyleCnt="3"/>
      <dgm:spPr/>
    </dgm:pt>
    <dgm:pt modelId="{F0E6C64D-A722-4856-B076-F412629D0CF3}" type="pres">
      <dgm:prSet presAssocID="{67F747FC-74CF-49BF-ABA8-AA80FCDFFD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521CD-C9B2-4903-901E-099E6944B4ED}" type="pres">
      <dgm:prSet presAssocID="{67F747FC-74CF-49BF-ABA8-AA80FCDFFD92}" presName="accent_2" presStyleCnt="0"/>
      <dgm:spPr/>
    </dgm:pt>
    <dgm:pt modelId="{59D0134F-DBAC-46EB-B6A9-B704B7AD5EFF}" type="pres">
      <dgm:prSet presAssocID="{67F747FC-74CF-49BF-ABA8-AA80FCDFFD92}" presName="accentRepeatNode" presStyleLbl="solidFgAcc1" presStyleIdx="1" presStyleCnt="3"/>
      <dgm:spPr/>
    </dgm:pt>
    <dgm:pt modelId="{3C0A36FB-2F33-4D4B-A83D-960D864BADDB}" type="pres">
      <dgm:prSet presAssocID="{7606CE91-FECB-4A7A-A7D5-0FEE4A4823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473FC-29DD-4160-8209-7E02A98A002D}" type="pres">
      <dgm:prSet presAssocID="{7606CE91-FECB-4A7A-A7D5-0FEE4A4823A8}" presName="accent_3" presStyleCnt="0"/>
      <dgm:spPr/>
    </dgm:pt>
    <dgm:pt modelId="{85158B1C-E1DC-479B-BE19-1819A39566FF}" type="pres">
      <dgm:prSet presAssocID="{7606CE91-FECB-4A7A-A7D5-0FEE4A4823A8}" presName="accentRepeatNode" presStyleLbl="solidFgAcc1" presStyleIdx="2" presStyleCnt="3"/>
      <dgm:spPr/>
    </dgm:pt>
  </dgm:ptLst>
  <dgm:cxnLst>
    <dgm:cxn modelId="{8FAFB407-F92D-4567-8C44-AAC7D3C4B5EC}" srcId="{3A14E743-1A6A-4CD3-B185-CB1D45E1D1D3}" destId="{51DD48CD-36AF-411C-A42C-872167EB673D}" srcOrd="0" destOrd="0" parTransId="{A1544059-A792-4DF8-B32C-D9B5B2F58685}" sibTransId="{45026A73-79B2-4251-918F-B4BC05585216}"/>
    <dgm:cxn modelId="{0DE7C93B-15B0-425C-9A5B-8D83C97EDAC2}" srcId="{3A14E743-1A6A-4CD3-B185-CB1D45E1D1D3}" destId="{7606CE91-FECB-4A7A-A7D5-0FEE4A4823A8}" srcOrd="2" destOrd="0" parTransId="{39F79F62-1AFB-40BB-89F9-97D83C67811B}" sibTransId="{57D5F244-25A0-4034-BAF4-DB6291007607}"/>
    <dgm:cxn modelId="{EB889151-E334-4AA7-A1BF-083E0F420E87}" type="presOf" srcId="{67F747FC-74CF-49BF-ABA8-AA80FCDFFD92}" destId="{F0E6C64D-A722-4856-B076-F412629D0CF3}" srcOrd="0" destOrd="0" presId="urn:microsoft.com/office/officeart/2008/layout/VerticalCurvedList"/>
    <dgm:cxn modelId="{C3EA37B7-88BA-4015-A542-FC7A93DD49CF}" type="presOf" srcId="{45026A73-79B2-4251-918F-B4BC05585216}" destId="{6C97A65A-0C90-4334-A306-0B6BC08CFBC1}" srcOrd="0" destOrd="0" presId="urn:microsoft.com/office/officeart/2008/layout/VerticalCurvedList"/>
    <dgm:cxn modelId="{D10A4D3A-1165-44F0-B3A0-D0E6FF1F2DD6}" type="presOf" srcId="{3A14E743-1A6A-4CD3-B185-CB1D45E1D1D3}" destId="{CF13F999-E5FF-4E44-B2A4-E1944766AA53}" srcOrd="0" destOrd="0" presId="urn:microsoft.com/office/officeart/2008/layout/VerticalCurvedList"/>
    <dgm:cxn modelId="{33D13842-AF05-42F7-9968-28A87FF3DD52}" srcId="{3A14E743-1A6A-4CD3-B185-CB1D45E1D1D3}" destId="{67F747FC-74CF-49BF-ABA8-AA80FCDFFD92}" srcOrd="1" destOrd="0" parTransId="{ABA45F37-C68E-41B0-A90B-AD54BB08E981}" sibTransId="{0276EA7A-3F5D-4DB2-853F-B37099606E5F}"/>
    <dgm:cxn modelId="{A0F37073-A9F6-4651-BAE6-FBFC6802BEDE}" type="presOf" srcId="{51DD48CD-36AF-411C-A42C-872167EB673D}" destId="{B899895A-1CEB-44C2-89F0-244CA6F6E0AA}" srcOrd="0" destOrd="0" presId="urn:microsoft.com/office/officeart/2008/layout/VerticalCurvedList"/>
    <dgm:cxn modelId="{05B692E4-3B26-42AA-B0C9-4BF59D348AFE}" type="presOf" srcId="{7606CE91-FECB-4A7A-A7D5-0FEE4A4823A8}" destId="{3C0A36FB-2F33-4D4B-A83D-960D864BADDB}" srcOrd="0" destOrd="0" presId="urn:microsoft.com/office/officeart/2008/layout/VerticalCurvedList"/>
    <dgm:cxn modelId="{E3D6F227-4F0D-40F2-912C-94A226F79823}" type="presParOf" srcId="{CF13F999-E5FF-4E44-B2A4-E1944766AA53}" destId="{87E7BD46-ED8B-4412-ACBF-EC551ABB1212}" srcOrd="0" destOrd="0" presId="urn:microsoft.com/office/officeart/2008/layout/VerticalCurvedList"/>
    <dgm:cxn modelId="{035128C3-B5DB-4166-8E04-5595182A6E4E}" type="presParOf" srcId="{87E7BD46-ED8B-4412-ACBF-EC551ABB1212}" destId="{EB32893F-20FC-4231-81E0-E6AABE9B3552}" srcOrd="0" destOrd="0" presId="urn:microsoft.com/office/officeart/2008/layout/VerticalCurvedList"/>
    <dgm:cxn modelId="{0603FAB5-AFC0-4DDD-92BF-3FF2F9CADC69}" type="presParOf" srcId="{EB32893F-20FC-4231-81E0-E6AABE9B3552}" destId="{61E17A7F-702E-4BD3-B1EB-771F2277D680}" srcOrd="0" destOrd="0" presId="urn:microsoft.com/office/officeart/2008/layout/VerticalCurvedList"/>
    <dgm:cxn modelId="{714B4A4C-DD33-4C40-931E-E963DEDFA1E3}" type="presParOf" srcId="{EB32893F-20FC-4231-81E0-E6AABE9B3552}" destId="{6C97A65A-0C90-4334-A306-0B6BC08CFBC1}" srcOrd="1" destOrd="0" presId="urn:microsoft.com/office/officeart/2008/layout/VerticalCurvedList"/>
    <dgm:cxn modelId="{BD1C2EDE-F735-40F1-8BB1-321178C231BA}" type="presParOf" srcId="{EB32893F-20FC-4231-81E0-E6AABE9B3552}" destId="{8A6EF79A-7883-4A2E-AE77-2B3516B9026C}" srcOrd="2" destOrd="0" presId="urn:microsoft.com/office/officeart/2008/layout/VerticalCurvedList"/>
    <dgm:cxn modelId="{8EE397C0-DB69-4F00-82F8-5940C8FCC9D8}" type="presParOf" srcId="{EB32893F-20FC-4231-81E0-E6AABE9B3552}" destId="{572AF90F-44FF-46E8-8A32-6EEE685CAAD5}" srcOrd="3" destOrd="0" presId="urn:microsoft.com/office/officeart/2008/layout/VerticalCurvedList"/>
    <dgm:cxn modelId="{FBE66C6F-813A-4EA7-B1BF-B1AD09B5CA36}" type="presParOf" srcId="{87E7BD46-ED8B-4412-ACBF-EC551ABB1212}" destId="{B899895A-1CEB-44C2-89F0-244CA6F6E0AA}" srcOrd="1" destOrd="0" presId="urn:microsoft.com/office/officeart/2008/layout/VerticalCurvedList"/>
    <dgm:cxn modelId="{FDB8F48E-E93E-486D-978D-20DC557879F5}" type="presParOf" srcId="{87E7BD46-ED8B-4412-ACBF-EC551ABB1212}" destId="{31C794B2-80E6-4449-A42E-193CFE25E139}" srcOrd="2" destOrd="0" presId="urn:microsoft.com/office/officeart/2008/layout/VerticalCurvedList"/>
    <dgm:cxn modelId="{FAA4FD9B-C616-4A89-9459-58DE72A446DA}" type="presParOf" srcId="{31C794B2-80E6-4449-A42E-193CFE25E139}" destId="{8F1D749E-9789-4543-B156-F2D76A75B365}" srcOrd="0" destOrd="0" presId="urn:microsoft.com/office/officeart/2008/layout/VerticalCurvedList"/>
    <dgm:cxn modelId="{6B2B56B1-9D9B-4BF3-BCA7-9C544FC6EF64}" type="presParOf" srcId="{87E7BD46-ED8B-4412-ACBF-EC551ABB1212}" destId="{F0E6C64D-A722-4856-B076-F412629D0CF3}" srcOrd="3" destOrd="0" presId="urn:microsoft.com/office/officeart/2008/layout/VerticalCurvedList"/>
    <dgm:cxn modelId="{016D2FCE-FDB6-44D4-A6F8-250089208A4E}" type="presParOf" srcId="{87E7BD46-ED8B-4412-ACBF-EC551ABB1212}" destId="{880521CD-C9B2-4903-901E-099E6944B4ED}" srcOrd="4" destOrd="0" presId="urn:microsoft.com/office/officeart/2008/layout/VerticalCurvedList"/>
    <dgm:cxn modelId="{062CD783-5C6A-4791-97FA-DCB5FC255EA2}" type="presParOf" srcId="{880521CD-C9B2-4903-901E-099E6944B4ED}" destId="{59D0134F-DBAC-46EB-B6A9-B704B7AD5EFF}" srcOrd="0" destOrd="0" presId="urn:microsoft.com/office/officeart/2008/layout/VerticalCurvedList"/>
    <dgm:cxn modelId="{149114C6-764E-4149-BF63-C496A327E7A4}" type="presParOf" srcId="{87E7BD46-ED8B-4412-ACBF-EC551ABB1212}" destId="{3C0A36FB-2F33-4D4B-A83D-960D864BADDB}" srcOrd="5" destOrd="0" presId="urn:microsoft.com/office/officeart/2008/layout/VerticalCurvedList"/>
    <dgm:cxn modelId="{5F10C00F-95C3-4326-B46B-4B2F16A5AA35}" type="presParOf" srcId="{87E7BD46-ED8B-4412-ACBF-EC551ABB1212}" destId="{263473FC-29DD-4160-8209-7E02A98A002D}" srcOrd="6" destOrd="0" presId="urn:microsoft.com/office/officeart/2008/layout/VerticalCurvedList"/>
    <dgm:cxn modelId="{1FF62EE7-6325-4374-AF80-18E7D048BDA2}" type="presParOf" srcId="{263473FC-29DD-4160-8209-7E02A98A002D}" destId="{85158B1C-E1DC-479B-BE19-1819A39566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7A65A-0C90-4334-A306-0B6BC08CFBC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9895A-1CEB-44C2-89F0-244CA6F6E0AA}">
      <dsp:nvSpPr>
        <dsp:cNvPr id="0" name=""/>
        <dsp:cNvSpPr/>
      </dsp:nvSpPr>
      <dsp:spPr>
        <a:xfrm>
          <a:off x="752110" y="541866"/>
          <a:ext cx="9071855" cy="1083733"/>
        </a:xfrm>
        <a:prstGeom prst="rect">
          <a:avLst/>
        </a:prstGeom>
        <a:solidFill>
          <a:srgbClr val="0042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chắc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cốt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vật</a:t>
          </a:r>
          <a:endParaRPr lang="en-US" sz="2400" kern="1200" dirty="0"/>
        </a:p>
      </dsp:txBody>
      <dsp:txXfrm>
        <a:off x="752110" y="541866"/>
        <a:ext cx="9071855" cy="1083733"/>
      </dsp:txXfrm>
    </dsp:sp>
    <dsp:sp modelId="{8F1D749E-9789-4543-B156-F2D76A75B365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6C64D-A722-4856-B076-F412629D0CF3}">
      <dsp:nvSpPr>
        <dsp:cNvPr id="0" name=""/>
        <dsp:cNvSpPr/>
      </dsp:nvSpPr>
      <dsp:spPr>
        <a:xfrm>
          <a:off x="1146048" y="2167466"/>
          <a:ext cx="8677918" cy="1083733"/>
        </a:xfrm>
        <a:prstGeom prst="rect">
          <a:avLst/>
        </a:prstGeom>
        <a:solidFill>
          <a:srgbClr val="0042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kern="1200" dirty="0"/>
        </a:p>
      </dsp:txBody>
      <dsp:txXfrm>
        <a:off x="1146048" y="2167466"/>
        <a:ext cx="8677918" cy="1083733"/>
      </dsp:txXfrm>
    </dsp:sp>
    <dsp:sp modelId="{59D0134F-DBAC-46EB-B6A9-B704B7AD5EF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A36FB-2F33-4D4B-A83D-960D864BADDB}">
      <dsp:nvSpPr>
        <dsp:cNvPr id="0" name=""/>
        <dsp:cNvSpPr/>
      </dsp:nvSpPr>
      <dsp:spPr>
        <a:xfrm>
          <a:off x="752110" y="3793066"/>
          <a:ext cx="9071855" cy="1083733"/>
        </a:xfrm>
        <a:prstGeom prst="rect">
          <a:avLst/>
        </a:prstGeom>
        <a:solidFill>
          <a:srgbClr val="0042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linh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vi-VN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/>
        </a:p>
      </dsp:txBody>
      <dsp:txXfrm>
        <a:off x="752110" y="3793066"/>
        <a:ext cx="9071855" cy="1083733"/>
      </dsp:txXfrm>
    </dsp:sp>
    <dsp:sp modelId="{85158B1C-E1DC-479B-BE19-1819A39566FF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14F70-8AEA-4828-9CD2-DCF28928827E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0A81B-E049-443F-9A91-8BD594C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C09252-2838-40EE-9CDB-6FFDA075952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3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05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42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22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93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38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97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60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8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7BCD516-C3F1-4AA8-9F23-B87B9E9D3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02AEA84-878A-423E-8941-6953A7175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33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CB4A72-1470-4118-B1F5-29A428011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661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3DCC06-FF5C-4BF9-B99D-58B6AD8D2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30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2D4291-631D-4A5F-9E5E-F82E8F26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939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F689D6-F1BC-4150-A622-AD234587A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98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7A532A-888F-4D2C-9E24-87A129787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59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945356-8360-445B-8913-5D70771E9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91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908E"/>
                </a:solidFill>
              </a:rPr>
              <a:pPr/>
              <a:t>‹#›</a:t>
            </a:fld>
            <a:endParaRPr>
              <a:solidFill>
                <a:srgbClr val="009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562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Table of content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2481400" y="3009600"/>
            <a:ext cx="3022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9744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7525349" y="3009600"/>
            <a:ext cx="3218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60192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2481400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2481400" y="4800000"/>
            <a:ext cx="328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9744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7525341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7525351" y="4800000"/>
            <a:ext cx="31336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192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541135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19"/>
          <p:cNvSpPr/>
          <p:nvPr/>
        </p:nvSpPr>
        <p:spPr>
          <a:xfrm>
            <a:off x="-292100" y="-419100"/>
            <a:ext cx="12712800" cy="3010000"/>
          </a:xfrm>
          <a:prstGeom prst="rect">
            <a:avLst/>
          </a:prstGeom>
          <a:solidFill>
            <a:srgbClr val="E0D2B4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50" name="Google Shape;2950;p19"/>
          <p:cNvGrpSpPr/>
          <p:nvPr/>
        </p:nvGrpSpPr>
        <p:grpSpPr>
          <a:xfrm rot="5400000">
            <a:off x="3935269" y="-714598"/>
            <a:ext cx="4321465" cy="6255195"/>
            <a:chOff x="1999350" y="238125"/>
            <a:chExt cx="3604425" cy="5217300"/>
          </a:xfrm>
        </p:grpSpPr>
        <p:sp>
          <p:nvSpPr>
            <p:cNvPr id="2951" name="Google Shape;2951;p19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7" name="Google Shape;3497;p19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8" name="Google Shape;3498;p19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9" name="Google Shape;3499;p19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0" name="Google Shape;3500;p19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1" name="Google Shape;3501;p19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2" name="Google Shape;3502;p19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3" name="Google Shape;3503;p19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4" name="Google Shape;3504;p19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5" name="Google Shape;3505;p19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6" name="Google Shape;3506;p19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7" name="Google Shape;3507;p19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8" name="Google Shape;3508;p19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9" name="Google Shape;3509;p19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0" name="Google Shape;3510;p19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1" name="Google Shape;3511;p19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2" name="Google Shape;3512;p19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3" name="Google Shape;3513;p19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4" name="Google Shape;3514;p19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5" name="Google Shape;3515;p19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6" name="Google Shape;3516;p19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7" name="Google Shape;3517;p19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8" name="Google Shape;3518;p19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9" name="Google Shape;3519;p19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0" name="Google Shape;3520;p19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1" name="Google Shape;3521;p19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2" name="Google Shape;3522;p19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3" name="Google Shape;3523;p19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4" name="Google Shape;3524;p19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5" name="Google Shape;3525;p19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6" name="Google Shape;3526;p19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7" name="Google Shape;3527;p19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8" name="Google Shape;3528;p19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7" name="Google Shape;3557;p19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8" name="Google Shape;3558;p19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9" name="Google Shape;3949;p19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0" name="Google Shape;3950;p19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3" name="Google Shape;3953;p19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4" name="Google Shape;3954;p19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0" name="Google Shape;3960;p19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1" name="Google Shape;3961;p19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4" name="Google Shape;3964;p19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5" name="Google Shape;3965;p19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1" name="Google Shape;3971;p19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2" name="Google Shape;3972;p19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8" name="Google Shape;3978;p19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9" name="Google Shape;3979;p19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0" name="Google Shape;3980;p19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1" name="Google Shape;3981;p19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2" name="Google Shape;3982;p19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3" name="Google Shape;3983;p19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4" name="Google Shape;3984;p19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5" name="Google Shape;3985;p19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6" name="Google Shape;3986;p19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7" name="Google Shape;3987;p19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8" name="Google Shape;3988;p19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9" name="Google Shape;3989;p19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0" name="Google Shape;3990;p19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1" name="Google Shape;3991;p19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2" name="Google Shape;3992;p19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3" name="Google Shape;3993;p19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4" name="Google Shape;3994;p19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5" name="Google Shape;3995;p19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6" name="Google Shape;3996;p19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7" name="Google Shape;3997;p19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8" name="Google Shape;3998;p19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9" name="Google Shape;3999;p19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0" name="Google Shape;4000;p19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1" name="Google Shape;4001;p19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2" name="Google Shape;4002;p19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3" name="Google Shape;4003;p19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4" name="Google Shape;4004;p19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5" name="Google Shape;4005;p19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6" name="Google Shape;4006;p19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7" name="Google Shape;4007;p19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8" name="Google Shape;4008;p19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9" name="Google Shape;4009;p19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0" name="Google Shape;4010;p19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1" name="Google Shape;4011;p19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2" name="Google Shape;4012;p19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3" name="Google Shape;4013;p19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4" name="Google Shape;4014;p19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5" name="Google Shape;4015;p19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6" name="Google Shape;4016;p19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7" name="Google Shape;4017;p19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8" name="Google Shape;4018;p19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9" name="Google Shape;4019;p19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0" name="Google Shape;4020;p19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1" name="Google Shape;4021;p19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2" name="Google Shape;4022;p19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3" name="Google Shape;4023;p19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4" name="Google Shape;4024;p19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5" name="Google Shape;4025;p19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6" name="Google Shape;4026;p19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7" name="Google Shape;4027;p19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8" name="Google Shape;4028;p19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9" name="Google Shape;4029;p19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0" name="Google Shape;4030;p19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1" name="Google Shape;4031;p19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2" name="Google Shape;4032;p19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3" name="Google Shape;4033;p19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4" name="Google Shape;4034;p19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5" name="Google Shape;4035;p19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6" name="Google Shape;4036;p19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7" name="Google Shape;4037;p19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8" name="Google Shape;4038;p19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9" name="Google Shape;4039;p19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0" name="Google Shape;4040;p19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1" name="Google Shape;4041;p19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2" name="Google Shape;4042;p19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3" name="Google Shape;4043;p19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4" name="Google Shape;4044;p19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5" name="Google Shape;4045;p19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6" name="Google Shape;4046;p19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7" name="Google Shape;4047;p19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8" name="Google Shape;4048;p19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9" name="Google Shape;4049;p19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0" name="Google Shape;4050;p19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1" name="Google Shape;4051;p19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2" name="Google Shape;4052;p19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3" name="Google Shape;4053;p19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4" name="Google Shape;4054;p19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5" name="Google Shape;4055;p19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6" name="Google Shape;4056;p19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7" name="Google Shape;4057;p19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8" name="Google Shape;4058;p19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9" name="Google Shape;4059;p19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0" name="Google Shape;4060;p19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1" name="Google Shape;4061;p19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2" name="Google Shape;4062;p19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3" name="Google Shape;4063;p19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4" name="Google Shape;4064;p19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5" name="Google Shape;4065;p19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6" name="Google Shape;4066;p19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7" name="Google Shape;4067;p19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8" name="Google Shape;4068;p19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9" name="Google Shape;4069;p19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0" name="Google Shape;4070;p19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1" name="Google Shape;4071;p19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2" name="Google Shape;4072;p19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3" name="Google Shape;4073;p19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4" name="Google Shape;4074;p19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5" name="Google Shape;4075;p19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6" name="Google Shape;4076;p19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7" name="Google Shape;4077;p19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8" name="Google Shape;4078;p19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9" name="Google Shape;4079;p19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0" name="Google Shape;4080;p19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1" name="Google Shape;4081;p19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2" name="Google Shape;4082;p19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3" name="Google Shape;4083;p19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4" name="Google Shape;4084;p19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5" name="Google Shape;4085;p19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6" name="Google Shape;4086;p19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7" name="Google Shape;4087;p19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8" name="Google Shape;4088;p19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9" name="Google Shape;4089;p19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0" name="Google Shape;4090;p19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1" name="Google Shape;4091;p19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2" name="Google Shape;4092;p19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3" name="Google Shape;4093;p19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4" name="Google Shape;4094;p19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5" name="Google Shape;4095;p19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6" name="Google Shape;4096;p19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7" name="Google Shape;4097;p19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8" name="Google Shape;4098;p19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9" name="Google Shape;4099;p19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0" name="Google Shape;4100;p19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1" name="Google Shape;4101;p19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2" name="Google Shape;4102;p19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3" name="Google Shape;4103;p19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Google Shape;4104;p19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Google Shape;4105;p19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6" name="Google Shape;4106;p19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7" name="Google Shape;4107;p19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8" name="Google Shape;4108;p19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9" name="Google Shape;4109;p19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0" name="Google Shape;4110;p19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1" name="Google Shape;4111;p19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2" name="Google Shape;4112;p19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3" name="Google Shape;4113;p19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4" name="Google Shape;4114;p19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5" name="Google Shape;4115;p19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6" name="Google Shape;4116;p19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7" name="Google Shape;4117;p19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8" name="Google Shape;4118;p19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9" name="Google Shape;4119;p19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0" name="Google Shape;4120;p19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1" name="Google Shape;4121;p19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2" name="Google Shape;4122;p19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3" name="Google Shape;4123;p19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4" name="Google Shape;4124;p19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5" name="Google Shape;4125;p19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6" name="Google Shape;4126;p19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7" name="Google Shape;4127;p19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8" name="Google Shape;4128;p19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Google Shape;4129;p19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0" name="Google Shape;4130;p19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Google Shape;4131;p19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2" name="Google Shape;4132;p19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3" name="Google Shape;4133;p19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4" name="Google Shape;4134;p19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Google Shape;4135;p19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6" name="Google Shape;4136;p19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Google Shape;4137;p19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8" name="Google Shape;4138;p19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9" name="Google Shape;4139;p19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0" name="Google Shape;4140;p19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Google Shape;4141;p19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2" name="Google Shape;4142;p19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Google Shape;4143;p19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4" name="Google Shape;4144;p19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5" name="Google Shape;4145;p19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6" name="Google Shape;4146;p19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7" name="Google Shape;4147;p19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8" name="Google Shape;4148;p19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9" name="Google Shape;4149;p19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0" name="Google Shape;4150;p19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1" name="Google Shape;4151;p19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2" name="Google Shape;4152;p19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3" name="Google Shape;4153;p19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4" name="Google Shape;4154;p19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5" name="Google Shape;4155;p19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6" name="Google Shape;4156;p19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7" name="Google Shape;4157;p19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8" name="Google Shape;4158;p19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9" name="Google Shape;4159;p19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0" name="Google Shape;4160;p19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1" name="Google Shape;4161;p19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2" name="Google Shape;4162;p19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3" name="Google Shape;4163;p19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4" name="Google Shape;4164;p19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5" name="Google Shape;4165;p19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6" name="Google Shape;4166;p19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7" name="Google Shape;4167;p19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8" name="Google Shape;4168;p19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9" name="Google Shape;4169;p19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0" name="Google Shape;4170;p19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1" name="Google Shape;4171;p19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2" name="Google Shape;4172;p19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3" name="Google Shape;4173;p19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4" name="Google Shape;4174;p19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5" name="Google Shape;4175;p19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6" name="Google Shape;4176;p19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7" name="Google Shape;4177;p19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8" name="Google Shape;4178;p19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9" name="Google Shape;4179;p19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0" name="Google Shape;4180;p19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1" name="Google Shape;4181;p19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2" name="Google Shape;4182;p19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3" name="Google Shape;4183;p19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4" name="Google Shape;4184;p19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5" name="Google Shape;4185;p19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6" name="Google Shape;4186;p19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7" name="Google Shape;4187;p19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8" name="Google Shape;4188;p19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9" name="Google Shape;4189;p19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0" name="Google Shape;4190;p19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1" name="Google Shape;4191;p19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2" name="Google Shape;4192;p19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3" name="Google Shape;4193;p19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4" name="Google Shape;4194;p19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5" name="Google Shape;4195;p19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6" name="Google Shape;4196;p19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7" name="Google Shape;4197;p19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0" name="Google Shape;4200;p19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1" name="Google Shape;4201;p19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2" name="Google Shape;4202;p19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3" name="Google Shape;4203;p19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4" name="Google Shape;4204;p19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5" name="Google Shape;4205;p19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6" name="Google Shape;4206;p19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7" name="Google Shape;4207;p19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8" name="Google Shape;4208;p19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9" name="Google Shape;4209;p19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0" name="Google Shape;4210;p19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1" name="Google Shape;4211;p19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2" name="Google Shape;4212;p19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3" name="Google Shape;4213;p19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4" name="Google Shape;4214;p19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5" name="Google Shape;4215;p19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6" name="Google Shape;4216;p19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7" name="Google Shape;4217;p19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8" name="Google Shape;4218;p19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9" name="Google Shape;4219;p19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0" name="Google Shape;4220;p19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1" name="Google Shape;4221;p19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2" name="Google Shape;4222;p19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3" name="Google Shape;4223;p19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4" name="Google Shape;4224;p19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5" name="Google Shape;4225;p19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6" name="Google Shape;4226;p19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7" name="Google Shape;4227;p19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8" name="Google Shape;4228;p19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9" name="Google Shape;4229;p19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0" name="Google Shape;4230;p19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1" name="Google Shape;4231;p19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2" name="Google Shape;4232;p19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3" name="Google Shape;4233;p19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4" name="Google Shape;4234;p19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5" name="Google Shape;4235;p19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6" name="Google Shape;4236;p19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7" name="Google Shape;4237;p19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8" name="Google Shape;4238;p19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9" name="Google Shape;4239;p19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0" name="Google Shape;4240;p19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1" name="Google Shape;4241;p19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2" name="Google Shape;4242;p19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3" name="Google Shape;4243;p19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4" name="Google Shape;4244;p19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5" name="Google Shape;4245;p19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6" name="Google Shape;4246;p19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7" name="Google Shape;4247;p19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8" name="Google Shape;4248;p19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9" name="Google Shape;4249;p19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0" name="Google Shape;4250;p19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1" name="Google Shape;4251;p19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2" name="Google Shape;4252;p19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3" name="Google Shape;4253;p19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4" name="Google Shape;4254;p19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5" name="Google Shape;4255;p19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6" name="Google Shape;4256;p19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7" name="Google Shape;4257;p19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8" name="Google Shape;4258;p19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9" name="Google Shape;4259;p19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0" name="Google Shape;4260;p19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1" name="Google Shape;4261;p19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2" name="Google Shape;4262;p19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3" name="Google Shape;4263;p19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4" name="Google Shape;4264;p19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5" name="Google Shape;4265;p19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6" name="Google Shape;4266;p19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7" name="Google Shape;4267;p19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8" name="Google Shape;4268;p19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9" name="Google Shape;4269;p19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0" name="Google Shape;4270;p19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1" name="Google Shape;4271;p19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2" name="Google Shape;4272;p19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3" name="Google Shape;4273;p19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4" name="Google Shape;4274;p19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5" name="Google Shape;4275;p19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6" name="Google Shape;4276;p19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7" name="Google Shape;4277;p19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8" name="Google Shape;4278;p19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9" name="Google Shape;4279;p19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0" name="Google Shape;4280;p19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1" name="Google Shape;4281;p19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2" name="Google Shape;4282;p19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3" name="Google Shape;4283;p19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4" name="Google Shape;4284;p19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5" name="Google Shape;4285;p19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6" name="Google Shape;4286;p19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7" name="Google Shape;4287;p19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8" name="Google Shape;4288;p19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9" name="Google Shape;4289;p19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0" name="Google Shape;4290;p19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1" name="Google Shape;4291;p19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2" name="Google Shape;4292;p19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3" name="Google Shape;4293;p19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4" name="Google Shape;4294;p19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5" name="Google Shape;4295;p19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6" name="Google Shape;4296;p19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7" name="Google Shape;4297;p19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8" name="Google Shape;4298;p19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9" name="Google Shape;4299;p19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0" name="Google Shape;4300;p19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1" name="Google Shape;4301;p19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2" name="Google Shape;4302;p19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3" name="Google Shape;4303;p19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4" name="Google Shape;4304;p19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5" name="Google Shape;4305;p19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6" name="Google Shape;4306;p19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7" name="Google Shape;4307;p19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8" name="Google Shape;4308;p19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9" name="Google Shape;4309;p19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0" name="Google Shape;4310;p19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1" name="Google Shape;4311;p19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2" name="Google Shape;4312;p19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3" name="Google Shape;4313;p19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4" name="Google Shape;4314;p19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5" name="Google Shape;4315;p19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6" name="Google Shape;4316;p19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7" name="Google Shape;4317;p19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8" name="Google Shape;4318;p19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9" name="Google Shape;4319;p19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0" name="Google Shape;4320;p19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1" name="Google Shape;4321;p19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2" name="Google Shape;4322;p19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3" name="Google Shape;4323;p19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4" name="Google Shape;4324;p19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5" name="Google Shape;4325;p19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6" name="Google Shape;4326;p19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7" name="Google Shape;4327;p19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8" name="Google Shape;4328;p19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9" name="Google Shape;4329;p19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0" name="Google Shape;4330;p19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1" name="Google Shape;4331;p19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2" name="Google Shape;4332;p19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3" name="Google Shape;4333;p19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4" name="Google Shape;4334;p19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5" name="Google Shape;4335;p19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6" name="Google Shape;4336;p19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7" name="Google Shape;4337;p19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8" name="Google Shape;4338;p19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9" name="Google Shape;4339;p19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0" name="Google Shape;4340;p19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1" name="Google Shape;4341;p19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2" name="Google Shape;4342;p19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3" name="Google Shape;4343;p19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4" name="Google Shape;4344;p19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5" name="Google Shape;4345;p19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6" name="Google Shape;4346;p19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7" name="Google Shape;4347;p19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8" name="Google Shape;4348;p19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9" name="Google Shape;4349;p19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0" name="Google Shape;4350;p19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1" name="Google Shape;4351;p19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2" name="Google Shape;4352;p19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3" name="Google Shape;4353;p19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4" name="Google Shape;4354;p19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5" name="Google Shape;4355;p19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6" name="Google Shape;4356;p19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7" name="Google Shape;4357;p19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8" name="Google Shape;4358;p19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9" name="Google Shape;4359;p19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0" name="Google Shape;4360;p19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1" name="Google Shape;4361;p19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2" name="Google Shape;4362;p19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3" name="Google Shape;4363;p19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4" name="Google Shape;4364;p19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5" name="Google Shape;4365;p19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6" name="Google Shape;4366;p19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7" name="Google Shape;4367;p19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8" name="Google Shape;4368;p19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9" name="Google Shape;4369;p19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0" name="Google Shape;4370;p19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1" name="Google Shape;4371;p19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2" name="Google Shape;4372;p19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3" name="Google Shape;4373;p19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4" name="Google Shape;4374;p19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5" name="Google Shape;4375;p19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6" name="Google Shape;4376;p19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7" name="Google Shape;4377;p19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8" name="Google Shape;4378;p19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9" name="Google Shape;4379;p19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0" name="Google Shape;4380;p19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1" name="Google Shape;4381;p19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2" name="Google Shape;4382;p19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3" name="Google Shape;4383;p19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4" name="Google Shape;4384;p19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5" name="Google Shape;4385;p19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6" name="Google Shape;4386;p19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7" name="Google Shape;4387;p19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8" name="Google Shape;4388;p19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9" name="Google Shape;4389;p19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0" name="Google Shape;4390;p19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1" name="Google Shape;4391;p19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2" name="Google Shape;4392;p19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3" name="Google Shape;4393;p19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4" name="Google Shape;4394;p19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5" name="Google Shape;4395;p19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6" name="Google Shape;4396;p19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7" name="Google Shape;4397;p19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8" name="Google Shape;4398;p19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9" name="Google Shape;4399;p19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0" name="Google Shape;4400;p19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1" name="Google Shape;4401;p19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2" name="Google Shape;4402;p19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3" name="Google Shape;4403;p19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4" name="Google Shape;4404;p19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5" name="Google Shape;4405;p19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6" name="Google Shape;4406;p19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7" name="Google Shape;4407;p19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8" name="Google Shape;4408;p19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9" name="Google Shape;4409;p19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0" name="Google Shape;4410;p19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1" name="Google Shape;4411;p19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2" name="Google Shape;4412;p19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3" name="Google Shape;4413;p19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4" name="Google Shape;4414;p19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5" name="Google Shape;4415;p19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0" name="Google Shape;4420;p19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1" name="Google Shape;4421;p19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2" name="Google Shape;4422;p19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3" name="Google Shape;4423;p19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4" name="Google Shape;4424;p19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5" name="Google Shape;4425;p19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6" name="Google Shape;4426;p19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7" name="Google Shape;4427;p19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4" name="Google Shape;4444;p19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5" name="Google Shape;4445;p19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6" name="Google Shape;4446;p19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7" name="Google Shape;4447;p19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8" name="Google Shape;4448;p19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9" name="Google Shape;4449;p19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0" name="Google Shape;4450;p19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1" name="Google Shape;4451;p19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2" name="Google Shape;4452;p19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5" name="Google Shape;5175;p19"/>
            <p:cNvSpPr/>
            <p:nvPr/>
          </p:nvSpPr>
          <p:spPr>
            <a:xfrm rot="60166">
              <a:off x="4324593" y="3914083"/>
              <a:ext cx="333209" cy="267287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1" name="Google Shape;5181;p19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2" name="Google Shape;5182;p19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3" name="Google Shape;5183;p19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4" name="Google Shape;5184;p19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5" name="Google Shape;5195;p19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6" name="Google Shape;5196;p19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9" name="Google Shape;5199;p19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0" name="Google Shape;5200;p19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1" name="Google Shape;5201;p19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2" name="Google Shape;5202;p19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0" name="Google Shape;5210;p19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1" name="Google Shape;5211;p19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9" name="Google Shape;5219;p19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0" name="Google Shape;5220;p19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9" name="Google Shape;5239;p19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0" name="Google Shape;5240;p19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7" name="Google Shape;5267;p19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8" name="Google Shape;5268;p19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2" name="Google Shape;5312;p19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4" name="Google Shape;5334;p19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5" name="Google Shape;5335;p19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3" name="Google Shape;5343;p19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4" name="Google Shape;5344;p19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31" name="Google Shape;5431;p19"/>
          <p:cNvSpPr/>
          <p:nvPr/>
        </p:nvSpPr>
        <p:spPr>
          <a:xfrm>
            <a:off x="4853784" y="1150484"/>
            <a:ext cx="2484400" cy="2484400"/>
          </a:xfrm>
          <a:prstGeom prst="star8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2" name="Google Shape;5432;p19"/>
          <p:cNvSpPr/>
          <p:nvPr/>
        </p:nvSpPr>
        <p:spPr>
          <a:xfrm>
            <a:off x="-215900" y="-419100"/>
            <a:ext cx="12585600" cy="74802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3" name="Google Shape;5433;p19"/>
          <p:cNvSpPr txBox="1">
            <a:spLocks noGrp="1"/>
          </p:cNvSpPr>
          <p:nvPr>
            <p:ph type="title"/>
          </p:nvPr>
        </p:nvSpPr>
        <p:spPr>
          <a:xfrm>
            <a:off x="960000" y="3526600"/>
            <a:ext cx="10272000" cy="15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800"/>
              <a:buFont typeface="El Messiri SemiBold"/>
              <a:buNone/>
              <a:defRPr>
                <a:solidFill>
                  <a:srgbClr val="E0D2B4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4" name="Google Shape;5434;p19"/>
          <p:cNvSpPr txBox="1">
            <a:spLocks noGrp="1"/>
          </p:cNvSpPr>
          <p:nvPr>
            <p:ph type="title" idx="2"/>
          </p:nvPr>
        </p:nvSpPr>
        <p:spPr>
          <a:xfrm>
            <a:off x="2105000" y="4889500"/>
            <a:ext cx="7982000" cy="1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435" name="Google Shape;5435;p19"/>
          <p:cNvGrpSpPr/>
          <p:nvPr/>
        </p:nvGrpSpPr>
        <p:grpSpPr>
          <a:xfrm>
            <a:off x="8334484" y="3907050"/>
            <a:ext cx="3702313" cy="2728413"/>
            <a:chOff x="6250862" y="2930287"/>
            <a:chExt cx="2776735" cy="2046310"/>
          </a:xfrm>
        </p:grpSpPr>
        <p:sp>
          <p:nvSpPr>
            <p:cNvPr id="5436" name="Google Shape;5436;p1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40" name="Google Shape;5440;p19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41" name="Google Shape;5441;p1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969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4" name="Google Shape;5474;p21"/>
          <p:cNvSpPr txBox="1">
            <a:spLocks noGrp="1"/>
          </p:cNvSpPr>
          <p:nvPr>
            <p:ph type="title"/>
          </p:nvPr>
        </p:nvSpPr>
        <p:spPr>
          <a:xfrm>
            <a:off x="960000" y="756800"/>
            <a:ext cx="102720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grpSp>
        <p:nvGrpSpPr>
          <p:cNvPr id="5475" name="Google Shape;5475;p21"/>
          <p:cNvGrpSpPr/>
          <p:nvPr/>
        </p:nvGrpSpPr>
        <p:grpSpPr>
          <a:xfrm>
            <a:off x="8334484" y="222543"/>
            <a:ext cx="3702313" cy="2728413"/>
            <a:chOff x="6250862" y="166907"/>
            <a:chExt cx="2776735" cy="2046310"/>
          </a:xfrm>
        </p:grpSpPr>
        <p:sp>
          <p:nvSpPr>
            <p:cNvPr id="5476" name="Google Shape;5476;p21"/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7" name="Google Shape;5477;p21"/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8" name="Google Shape;5478;p21"/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9" name="Google Shape;5479;p21"/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90" name="Google Shape;5490;p21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91" name="Google Shape;5491;p21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2" name="Google Shape;5492;p21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3" name="Google Shape;5493;p21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4" name="Google Shape;5494;p21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55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3C0F6D-C438-4F3A-A17A-FB6E82CDB28F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B48BDD-FAEA-46E2-BA7B-1FCFAEEA2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80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5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79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 userDrawn="1">
  <p:cSld name="Two colums 2">
    <p:spTree>
      <p:nvGrpSpPr>
        <p:cNvPr id="1" name="Shape 5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7" name="Google Shape;5577;p25"/>
          <p:cNvSpPr/>
          <p:nvPr/>
        </p:nvSpPr>
        <p:spPr>
          <a:xfrm>
            <a:off x="3684133" y="502323"/>
            <a:ext cx="6119200" cy="70764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8" name="Google Shape;5578;p25"/>
          <p:cNvSpPr/>
          <p:nvPr/>
        </p:nvSpPr>
        <p:spPr>
          <a:xfrm>
            <a:off x="6072800" y="0"/>
            <a:ext cx="6119200" cy="7076400"/>
          </a:xfrm>
          <a:prstGeom prst="rect">
            <a:avLst/>
          </a:prstGeom>
          <a:solidFill>
            <a:srgbClr val="0E5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1" name="Google Shape;5581;p25"/>
          <p:cNvSpPr txBox="1">
            <a:spLocks noGrp="1"/>
          </p:cNvSpPr>
          <p:nvPr>
            <p:ph type="title" idx="2"/>
          </p:nvPr>
        </p:nvSpPr>
        <p:spPr>
          <a:xfrm>
            <a:off x="7412333" y="2344000"/>
            <a:ext cx="3100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 dirty="0"/>
          </a:p>
        </p:txBody>
      </p:sp>
      <p:sp>
        <p:nvSpPr>
          <p:cNvPr id="5582" name="Google Shape;5582;p25"/>
          <p:cNvSpPr txBox="1">
            <a:spLocks noGrp="1"/>
          </p:cNvSpPr>
          <p:nvPr>
            <p:ph type="subTitle" idx="3"/>
          </p:nvPr>
        </p:nvSpPr>
        <p:spPr>
          <a:xfrm>
            <a:off x="7412333" y="2925600"/>
            <a:ext cx="310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867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6022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97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8548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908E"/>
                </a:solidFill>
              </a:rPr>
              <a:pPr/>
              <a:t>‹#›</a:t>
            </a:fld>
            <a:endParaRPr>
              <a:solidFill>
                <a:srgbClr val="00908E"/>
              </a:solidFill>
            </a:endParaRPr>
          </a:p>
        </p:txBody>
      </p:sp>
      <p:sp>
        <p:nvSpPr>
          <p:cNvPr id="2681" name="Google Shape;2681;p8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6888800" cy="24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El Messiri"/>
              <a:buNone/>
              <a:defRPr sz="100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678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908E"/>
                </a:solidFill>
              </a:rPr>
              <a:pPr/>
              <a:t>‹#›</a:t>
            </a:fld>
            <a:endParaRPr>
              <a:solidFill>
                <a:srgbClr val="009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358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Table of content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2481400" y="3009600"/>
            <a:ext cx="3022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9744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7525349" y="3009600"/>
            <a:ext cx="3218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60192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2481400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2481400" y="4800000"/>
            <a:ext cx="328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9744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7525341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7525351" y="4800000"/>
            <a:ext cx="31336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192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0513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19"/>
          <p:cNvSpPr/>
          <p:nvPr/>
        </p:nvSpPr>
        <p:spPr>
          <a:xfrm>
            <a:off x="-292100" y="-419100"/>
            <a:ext cx="12712800" cy="3010000"/>
          </a:xfrm>
          <a:prstGeom prst="rect">
            <a:avLst/>
          </a:prstGeom>
          <a:solidFill>
            <a:srgbClr val="E0D2B4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50" name="Google Shape;2950;p19"/>
          <p:cNvGrpSpPr/>
          <p:nvPr/>
        </p:nvGrpSpPr>
        <p:grpSpPr>
          <a:xfrm rot="5400000">
            <a:off x="3935269" y="-714598"/>
            <a:ext cx="4321465" cy="6255195"/>
            <a:chOff x="1999350" y="238125"/>
            <a:chExt cx="3604425" cy="5217300"/>
          </a:xfrm>
        </p:grpSpPr>
        <p:sp>
          <p:nvSpPr>
            <p:cNvPr id="2951" name="Google Shape;2951;p19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7" name="Google Shape;3497;p19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8" name="Google Shape;3498;p19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9" name="Google Shape;3499;p19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0" name="Google Shape;3500;p19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1" name="Google Shape;3501;p19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2" name="Google Shape;3502;p19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3" name="Google Shape;3503;p19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4" name="Google Shape;3504;p19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5" name="Google Shape;3505;p19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6" name="Google Shape;3506;p19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7" name="Google Shape;3507;p19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8" name="Google Shape;3508;p19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9" name="Google Shape;3509;p19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0" name="Google Shape;3510;p19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1" name="Google Shape;3511;p19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2" name="Google Shape;3512;p19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3" name="Google Shape;3513;p19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4" name="Google Shape;3514;p19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5" name="Google Shape;3515;p19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6" name="Google Shape;3516;p19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7" name="Google Shape;3517;p19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8" name="Google Shape;3518;p19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9" name="Google Shape;3519;p19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0" name="Google Shape;3520;p19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1" name="Google Shape;3521;p19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2" name="Google Shape;3522;p19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3" name="Google Shape;3523;p19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4" name="Google Shape;3524;p19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5" name="Google Shape;3525;p19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6" name="Google Shape;3526;p19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7" name="Google Shape;3527;p19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8" name="Google Shape;3528;p19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7" name="Google Shape;3557;p19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8" name="Google Shape;3558;p19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9" name="Google Shape;3949;p19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0" name="Google Shape;3950;p19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3" name="Google Shape;3953;p19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4" name="Google Shape;3954;p19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0" name="Google Shape;3960;p19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1" name="Google Shape;3961;p19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4" name="Google Shape;3964;p19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5" name="Google Shape;3965;p19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1" name="Google Shape;3971;p19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2" name="Google Shape;3972;p19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8" name="Google Shape;3978;p19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9" name="Google Shape;3979;p19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0" name="Google Shape;3980;p19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1" name="Google Shape;3981;p19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2" name="Google Shape;3982;p19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3" name="Google Shape;3983;p19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4" name="Google Shape;3984;p19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5" name="Google Shape;3985;p19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6" name="Google Shape;3986;p19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7" name="Google Shape;3987;p19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8" name="Google Shape;3988;p19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9" name="Google Shape;3989;p19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0" name="Google Shape;3990;p19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1" name="Google Shape;3991;p19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2" name="Google Shape;3992;p19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3" name="Google Shape;3993;p19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4" name="Google Shape;3994;p19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5" name="Google Shape;3995;p19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6" name="Google Shape;3996;p19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7" name="Google Shape;3997;p19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8" name="Google Shape;3998;p19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9" name="Google Shape;3999;p19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0" name="Google Shape;4000;p19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1" name="Google Shape;4001;p19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2" name="Google Shape;4002;p19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3" name="Google Shape;4003;p19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4" name="Google Shape;4004;p19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5" name="Google Shape;4005;p19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6" name="Google Shape;4006;p19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7" name="Google Shape;4007;p19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8" name="Google Shape;4008;p19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9" name="Google Shape;4009;p19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0" name="Google Shape;4010;p19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1" name="Google Shape;4011;p19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2" name="Google Shape;4012;p19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3" name="Google Shape;4013;p19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4" name="Google Shape;4014;p19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5" name="Google Shape;4015;p19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6" name="Google Shape;4016;p19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7" name="Google Shape;4017;p19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8" name="Google Shape;4018;p19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9" name="Google Shape;4019;p19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0" name="Google Shape;4020;p19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1" name="Google Shape;4021;p19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2" name="Google Shape;4022;p19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3" name="Google Shape;4023;p19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4" name="Google Shape;4024;p19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5" name="Google Shape;4025;p19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6" name="Google Shape;4026;p19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7" name="Google Shape;4027;p19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8" name="Google Shape;4028;p19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9" name="Google Shape;4029;p19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0" name="Google Shape;4030;p19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1" name="Google Shape;4031;p19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2" name="Google Shape;4032;p19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3" name="Google Shape;4033;p19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4" name="Google Shape;4034;p19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5" name="Google Shape;4035;p19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6" name="Google Shape;4036;p19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7" name="Google Shape;4037;p19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8" name="Google Shape;4038;p19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9" name="Google Shape;4039;p19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0" name="Google Shape;4040;p19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1" name="Google Shape;4041;p19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2" name="Google Shape;4042;p19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3" name="Google Shape;4043;p19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4" name="Google Shape;4044;p19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5" name="Google Shape;4045;p19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6" name="Google Shape;4046;p19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7" name="Google Shape;4047;p19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8" name="Google Shape;4048;p19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9" name="Google Shape;4049;p19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0" name="Google Shape;4050;p19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1" name="Google Shape;4051;p19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2" name="Google Shape;4052;p19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3" name="Google Shape;4053;p19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4" name="Google Shape;4054;p19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5" name="Google Shape;4055;p19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6" name="Google Shape;4056;p19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7" name="Google Shape;4057;p19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8" name="Google Shape;4058;p19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9" name="Google Shape;4059;p19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0" name="Google Shape;4060;p19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1" name="Google Shape;4061;p19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2" name="Google Shape;4062;p19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3" name="Google Shape;4063;p19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4" name="Google Shape;4064;p19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5" name="Google Shape;4065;p19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6" name="Google Shape;4066;p19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7" name="Google Shape;4067;p19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8" name="Google Shape;4068;p19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9" name="Google Shape;4069;p19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0" name="Google Shape;4070;p19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1" name="Google Shape;4071;p19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2" name="Google Shape;4072;p19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3" name="Google Shape;4073;p19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4" name="Google Shape;4074;p19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5" name="Google Shape;4075;p19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6" name="Google Shape;4076;p19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7" name="Google Shape;4077;p19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8" name="Google Shape;4078;p19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9" name="Google Shape;4079;p19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0" name="Google Shape;4080;p19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1" name="Google Shape;4081;p19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2" name="Google Shape;4082;p19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3" name="Google Shape;4083;p19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4" name="Google Shape;4084;p19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5" name="Google Shape;4085;p19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6" name="Google Shape;4086;p19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7" name="Google Shape;4087;p19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8" name="Google Shape;4088;p19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9" name="Google Shape;4089;p19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0" name="Google Shape;4090;p19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1" name="Google Shape;4091;p19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2" name="Google Shape;4092;p19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3" name="Google Shape;4093;p19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4" name="Google Shape;4094;p19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5" name="Google Shape;4095;p19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6" name="Google Shape;4096;p19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7" name="Google Shape;4097;p19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8" name="Google Shape;4098;p19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9" name="Google Shape;4099;p19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0" name="Google Shape;4100;p19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1" name="Google Shape;4101;p19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2" name="Google Shape;4102;p19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3" name="Google Shape;4103;p19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Google Shape;4104;p19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Google Shape;4105;p19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6" name="Google Shape;4106;p19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7" name="Google Shape;4107;p19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8" name="Google Shape;4108;p19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9" name="Google Shape;4109;p19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0" name="Google Shape;4110;p19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1" name="Google Shape;4111;p19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2" name="Google Shape;4112;p19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3" name="Google Shape;4113;p19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4" name="Google Shape;4114;p19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5" name="Google Shape;4115;p19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6" name="Google Shape;4116;p19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7" name="Google Shape;4117;p19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8" name="Google Shape;4118;p19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9" name="Google Shape;4119;p19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0" name="Google Shape;4120;p19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1" name="Google Shape;4121;p19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2" name="Google Shape;4122;p19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3" name="Google Shape;4123;p19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4" name="Google Shape;4124;p19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5" name="Google Shape;4125;p19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6" name="Google Shape;4126;p19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7" name="Google Shape;4127;p19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8" name="Google Shape;4128;p19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Google Shape;4129;p19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0" name="Google Shape;4130;p19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Google Shape;4131;p19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2" name="Google Shape;4132;p19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3" name="Google Shape;4133;p19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4" name="Google Shape;4134;p19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Google Shape;4135;p19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6" name="Google Shape;4136;p19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Google Shape;4137;p19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8" name="Google Shape;4138;p19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9" name="Google Shape;4139;p19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0" name="Google Shape;4140;p19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Google Shape;4141;p19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2" name="Google Shape;4142;p19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Google Shape;4143;p19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4" name="Google Shape;4144;p19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5" name="Google Shape;4145;p19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6" name="Google Shape;4146;p19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7" name="Google Shape;4147;p19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8" name="Google Shape;4148;p19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9" name="Google Shape;4149;p19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0" name="Google Shape;4150;p19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1" name="Google Shape;4151;p19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2" name="Google Shape;4152;p19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3" name="Google Shape;4153;p19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4" name="Google Shape;4154;p19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5" name="Google Shape;4155;p19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6" name="Google Shape;4156;p19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7" name="Google Shape;4157;p19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8" name="Google Shape;4158;p19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9" name="Google Shape;4159;p19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0" name="Google Shape;4160;p19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1" name="Google Shape;4161;p19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2" name="Google Shape;4162;p19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3" name="Google Shape;4163;p19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4" name="Google Shape;4164;p19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5" name="Google Shape;4165;p19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6" name="Google Shape;4166;p19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7" name="Google Shape;4167;p19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8" name="Google Shape;4168;p19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9" name="Google Shape;4169;p19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0" name="Google Shape;4170;p19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1" name="Google Shape;4171;p19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2" name="Google Shape;4172;p19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3" name="Google Shape;4173;p19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4" name="Google Shape;4174;p19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5" name="Google Shape;4175;p19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6" name="Google Shape;4176;p19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7" name="Google Shape;4177;p19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8" name="Google Shape;4178;p19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9" name="Google Shape;4179;p19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0" name="Google Shape;4180;p19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1" name="Google Shape;4181;p19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2" name="Google Shape;4182;p19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3" name="Google Shape;4183;p19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4" name="Google Shape;4184;p19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5" name="Google Shape;4185;p19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6" name="Google Shape;4186;p19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7" name="Google Shape;4187;p19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8" name="Google Shape;4188;p19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9" name="Google Shape;4189;p19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0" name="Google Shape;4190;p19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1" name="Google Shape;4191;p19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2" name="Google Shape;4192;p19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3" name="Google Shape;4193;p19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4" name="Google Shape;4194;p19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5" name="Google Shape;4195;p19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6" name="Google Shape;4196;p19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7" name="Google Shape;4197;p19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0" name="Google Shape;4200;p19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1" name="Google Shape;4201;p19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2" name="Google Shape;4202;p19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3" name="Google Shape;4203;p19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4" name="Google Shape;4204;p19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5" name="Google Shape;4205;p19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6" name="Google Shape;4206;p19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7" name="Google Shape;4207;p19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8" name="Google Shape;4208;p19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9" name="Google Shape;4209;p19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0" name="Google Shape;4210;p19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1" name="Google Shape;4211;p19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2" name="Google Shape;4212;p19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3" name="Google Shape;4213;p19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4" name="Google Shape;4214;p19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5" name="Google Shape;4215;p19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6" name="Google Shape;4216;p19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7" name="Google Shape;4217;p19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8" name="Google Shape;4218;p19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9" name="Google Shape;4219;p19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0" name="Google Shape;4220;p19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1" name="Google Shape;4221;p19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2" name="Google Shape;4222;p19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3" name="Google Shape;4223;p19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4" name="Google Shape;4224;p19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5" name="Google Shape;4225;p19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6" name="Google Shape;4226;p19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7" name="Google Shape;4227;p19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8" name="Google Shape;4228;p19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9" name="Google Shape;4229;p19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0" name="Google Shape;4230;p19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1" name="Google Shape;4231;p19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2" name="Google Shape;4232;p19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3" name="Google Shape;4233;p19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4" name="Google Shape;4234;p19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5" name="Google Shape;4235;p19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6" name="Google Shape;4236;p19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7" name="Google Shape;4237;p19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8" name="Google Shape;4238;p19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9" name="Google Shape;4239;p19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0" name="Google Shape;4240;p19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1" name="Google Shape;4241;p19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2" name="Google Shape;4242;p19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3" name="Google Shape;4243;p19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4" name="Google Shape;4244;p19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5" name="Google Shape;4245;p19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6" name="Google Shape;4246;p19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7" name="Google Shape;4247;p19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8" name="Google Shape;4248;p19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9" name="Google Shape;4249;p19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0" name="Google Shape;4250;p19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1" name="Google Shape;4251;p19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2" name="Google Shape;4252;p19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3" name="Google Shape;4253;p19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4" name="Google Shape;4254;p19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5" name="Google Shape;4255;p19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6" name="Google Shape;4256;p19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7" name="Google Shape;4257;p19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8" name="Google Shape;4258;p19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9" name="Google Shape;4259;p19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0" name="Google Shape;4260;p19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1" name="Google Shape;4261;p19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2" name="Google Shape;4262;p19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3" name="Google Shape;4263;p19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4" name="Google Shape;4264;p19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5" name="Google Shape;4265;p19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6" name="Google Shape;4266;p19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7" name="Google Shape;4267;p19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8" name="Google Shape;4268;p19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9" name="Google Shape;4269;p19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0" name="Google Shape;4270;p19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1" name="Google Shape;4271;p19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2" name="Google Shape;4272;p19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3" name="Google Shape;4273;p19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4" name="Google Shape;4274;p19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5" name="Google Shape;4275;p19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6" name="Google Shape;4276;p19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7" name="Google Shape;4277;p19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8" name="Google Shape;4278;p19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9" name="Google Shape;4279;p19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0" name="Google Shape;4280;p19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1" name="Google Shape;4281;p19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2" name="Google Shape;4282;p19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3" name="Google Shape;4283;p19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4" name="Google Shape;4284;p19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5" name="Google Shape;4285;p19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6" name="Google Shape;4286;p19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7" name="Google Shape;4287;p19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8" name="Google Shape;4288;p19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9" name="Google Shape;4289;p19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0" name="Google Shape;4290;p19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1" name="Google Shape;4291;p19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2" name="Google Shape;4292;p19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3" name="Google Shape;4293;p19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4" name="Google Shape;4294;p19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5" name="Google Shape;4295;p19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6" name="Google Shape;4296;p19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7" name="Google Shape;4297;p19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8" name="Google Shape;4298;p19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9" name="Google Shape;4299;p19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0" name="Google Shape;4300;p19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1" name="Google Shape;4301;p19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2" name="Google Shape;4302;p19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3" name="Google Shape;4303;p19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4" name="Google Shape;4304;p19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5" name="Google Shape;4305;p19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6" name="Google Shape;4306;p19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7" name="Google Shape;4307;p19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8" name="Google Shape;4308;p19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9" name="Google Shape;4309;p19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0" name="Google Shape;4310;p19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1" name="Google Shape;4311;p19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2" name="Google Shape;4312;p19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3" name="Google Shape;4313;p19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4" name="Google Shape;4314;p19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5" name="Google Shape;4315;p19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6" name="Google Shape;4316;p19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7" name="Google Shape;4317;p19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8" name="Google Shape;4318;p19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9" name="Google Shape;4319;p19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0" name="Google Shape;4320;p19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1" name="Google Shape;4321;p19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2" name="Google Shape;4322;p19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3" name="Google Shape;4323;p19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4" name="Google Shape;4324;p19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5" name="Google Shape;4325;p19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6" name="Google Shape;4326;p19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7" name="Google Shape;4327;p19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8" name="Google Shape;4328;p19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9" name="Google Shape;4329;p19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0" name="Google Shape;4330;p19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1" name="Google Shape;4331;p19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2" name="Google Shape;4332;p19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3" name="Google Shape;4333;p19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4" name="Google Shape;4334;p19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5" name="Google Shape;4335;p19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6" name="Google Shape;4336;p19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7" name="Google Shape;4337;p19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8" name="Google Shape;4338;p19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9" name="Google Shape;4339;p19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0" name="Google Shape;4340;p19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1" name="Google Shape;4341;p19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2" name="Google Shape;4342;p19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3" name="Google Shape;4343;p19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4" name="Google Shape;4344;p19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5" name="Google Shape;4345;p19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6" name="Google Shape;4346;p19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7" name="Google Shape;4347;p19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8" name="Google Shape;4348;p19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9" name="Google Shape;4349;p19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0" name="Google Shape;4350;p19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1" name="Google Shape;4351;p19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2" name="Google Shape;4352;p19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3" name="Google Shape;4353;p19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4" name="Google Shape;4354;p19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5" name="Google Shape;4355;p19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6" name="Google Shape;4356;p19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7" name="Google Shape;4357;p19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8" name="Google Shape;4358;p19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9" name="Google Shape;4359;p19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0" name="Google Shape;4360;p19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1" name="Google Shape;4361;p19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2" name="Google Shape;4362;p19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3" name="Google Shape;4363;p19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4" name="Google Shape;4364;p19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5" name="Google Shape;4365;p19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6" name="Google Shape;4366;p19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7" name="Google Shape;4367;p19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8" name="Google Shape;4368;p19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9" name="Google Shape;4369;p19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0" name="Google Shape;4370;p19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1" name="Google Shape;4371;p19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2" name="Google Shape;4372;p19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3" name="Google Shape;4373;p19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4" name="Google Shape;4374;p19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5" name="Google Shape;4375;p19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6" name="Google Shape;4376;p19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7" name="Google Shape;4377;p19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8" name="Google Shape;4378;p19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9" name="Google Shape;4379;p19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0" name="Google Shape;4380;p19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1" name="Google Shape;4381;p19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2" name="Google Shape;4382;p19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3" name="Google Shape;4383;p19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4" name="Google Shape;4384;p19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5" name="Google Shape;4385;p19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6" name="Google Shape;4386;p19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7" name="Google Shape;4387;p19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8" name="Google Shape;4388;p19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9" name="Google Shape;4389;p19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0" name="Google Shape;4390;p19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1" name="Google Shape;4391;p19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2" name="Google Shape;4392;p19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3" name="Google Shape;4393;p19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4" name="Google Shape;4394;p19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5" name="Google Shape;4395;p19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6" name="Google Shape;4396;p19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7" name="Google Shape;4397;p19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8" name="Google Shape;4398;p19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9" name="Google Shape;4399;p19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0" name="Google Shape;4400;p19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1" name="Google Shape;4401;p19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2" name="Google Shape;4402;p19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3" name="Google Shape;4403;p19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4" name="Google Shape;4404;p19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5" name="Google Shape;4405;p19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6" name="Google Shape;4406;p19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7" name="Google Shape;4407;p19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8" name="Google Shape;4408;p19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9" name="Google Shape;4409;p19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0" name="Google Shape;4410;p19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1" name="Google Shape;4411;p19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2" name="Google Shape;4412;p19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3" name="Google Shape;4413;p19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4" name="Google Shape;4414;p19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5" name="Google Shape;4415;p19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0" name="Google Shape;4420;p19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1" name="Google Shape;4421;p19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2" name="Google Shape;4422;p19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3" name="Google Shape;4423;p19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4" name="Google Shape;4424;p19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5" name="Google Shape;4425;p19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6" name="Google Shape;4426;p19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7" name="Google Shape;4427;p19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4" name="Google Shape;4444;p19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5" name="Google Shape;4445;p19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6" name="Google Shape;4446;p19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7" name="Google Shape;4447;p19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8" name="Google Shape;4448;p19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9" name="Google Shape;4449;p19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0" name="Google Shape;4450;p19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1" name="Google Shape;4451;p19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2" name="Google Shape;4452;p19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5" name="Google Shape;5175;p19"/>
            <p:cNvSpPr/>
            <p:nvPr/>
          </p:nvSpPr>
          <p:spPr>
            <a:xfrm rot="60166">
              <a:off x="4324593" y="3914083"/>
              <a:ext cx="333209" cy="267287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1" name="Google Shape;5181;p19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2" name="Google Shape;5182;p19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3" name="Google Shape;5183;p19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4" name="Google Shape;5184;p19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5" name="Google Shape;5195;p19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6" name="Google Shape;5196;p19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9" name="Google Shape;5199;p19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0" name="Google Shape;5200;p19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1" name="Google Shape;5201;p19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2" name="Google Shape;5202;p19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0" name="Google Shape;5210;p19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1" name="Google Shape;5211;p19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9" name="Google Shape;5219;p19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0" name="Google Shape;5220;p19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9" name="Google Shape;5239;p19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0" name="Google Shape;5240;p19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7" name="Google Shape;5267;p19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8" name="Google Shape;5268;p19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2" name="Google Shape;5312;p19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4" name="Google Shape;5334;p19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5" name="Google Shape;5335;p19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3" name="Google Shape;5343;p19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4" name="Google Shape;5344;p19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31" name="Google Shape;5431;p19"/>
          <p:cNvSpPr/>
          <p:nvPr/>
        </p:nvSpPr>
        <p:spPr>
          <a:xfrm>
            <a:off x="4853784" y="1150484"/>
            <a:ext cx="2484400" cy="2484400"/>
          </a:xfrm>
          <a:prstGeom prst="star8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2" name="Google Shape;5432;p19"/>
          <p:cNvSpPr/>
          <p:nvPr/>
        </p:nvSpPr>
        <p:spPr>
          <a:xfrm>
            <a:off x="-215900" y="-419100"/>
            <a:ext cx="12585600" cy="74802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3" name="Google Shape;5433;p19"/>
          <p:cNvSpPr txBox="1">
            <a:spLocks noGrp="1"/>
          </p:cNvSpPr>
          <p:nvPr>
            <p:ph type="title"/>
          </p:nvPr>
        </p:nvSpPr>
        <p:spPr>
          <a:xfrm>
            <a:off x="960000" y="3526600"/>
            <a:ext cx="10272000" cy="15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800"/>
              <a:buFont typeface="El Messiri SemiBold"/>
              <a:buNone/>
              <a:defRPr>
                <a:solidFill>
                  <a:srgbClr val="E0D2B4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4" name="Google Shape;5434;p19"/>
          <p:cNvSpPr txBox="1">
            <a:spLocks noGrp="1"/>
          </p:cNvSpPr>
          <p:nvPr>
            <p:ph type="title" idx="2"/>
          </p:nvPr>
        </p:nvSpPr>
        <p:spPr>
          <a:xfrm>
            <a:off x="2105000" y="4889500"/>
            <a:ext cx="7982000" cy="1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435" name="Google Shape;5435;p19"/>
          <p:cNvGrpSpPr/>
          <p:nvPr/>
        </p:nvGrpSpPr>
        <p:grpSpPr>
          <a:xfrm>
            <a:off x="8334484" y="3907050"/>
            <a:ext cx="3702313" cy="2728413"/>
            <a:chOff x="6250862" y="2930287"/>
            <a:chExt cx="2776735" cy="2046310"/>
          </a:xfrm>
        </p:grpSpPr>
        <p:sp>
          <p:nvSpPr>
            <p:cNvPr id="5436" name="Google Shape;5436;p1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40" name="Google Shape;5440;p19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41" name="Google Shape;5441;p1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9497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4" name="Google Shape;5474;p21"/>
          <p:cNvSpPr txBox="1">
            <a:spLocks noGrp="1"/>
          </p:cNvSpPr>
          <p:nvPr>
            <p:ph type="title"/>
          </p:nvPr>
        </p:nvSpPr>
        <p:spPr>
          <a:xfrm>
            <a:off x="960000" y="756800"/>
            <a:ext cx="102720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grpSp>
        <p:nvGrpSpPr>
          <p:cNvPr id="5475" name="Google Shape;5475;p21"/>
          <p:cNvGrpSpPr/>
          <p:nvPr/>
        </p:nvGrpSpPr>
        <p:grpSpPr>
          <a:xfrm>
            <a:off x="8334484" y="222543"/>
            <a:ext cx="3702313" cy="2728413"/>
            <a:chOff x="6250862" y="166907"/>
            <a:chExt cx="2776735" cy="2046310"/>
          </a:xfrm>
        </p:grpSpPr>
        <p:sp>
          <p:nvSpPr>
            <p:cNvPr id="5476" name="Google Shape;5476;p21"/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7" name="Google Shape;5477;p21"/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8" name="Google Shape;5478;p21"/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9" name="Google Shape;5479;p21"/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90" name="Google Shape;5490;p21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91" name="Google Shape;5491;p21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2" name="Google Shape;5492;p21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3" name="Google Shape;5493;p21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4" name="Google Shape;5494;p21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5090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5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26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8C5F6A-19BD-48F5-A6C5-D7FFE1BDBF8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6385A7-9035-4B39-AFB5-AF6BA07B5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3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 userDrawn="1">
  <p:cSld name="Two colums 2">
    <p:spTree>
      <p:nvGrpSpPr>
        <p:cNvPr id="1" name="Shape 5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7" name="Google Shape;5577;p25"/>
          <p:cNvSpPr/>
          <p:nvPr/>
        </p:nvSpPr>
        <p:spPr>
          <a:xfrm>
            <a:off x="3684133" y="502323"/>
            <a:ext cx="6119200" cy="70764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8" name="Google Shape;5578;p25"/>
          <p:cNvSpPr/>
          <p:nvPr/>
        </p:nvSpPr>
        <p:spPr>
          <a:xfrm>
            <a:off x="6072800" y="0"/>
            <a:ext cx="6119200" cy="7076400"/>
          </a:xfrm>
          <a:prstGeom prst="rect">
            <a:avLst/>
          </a:prstGeom>
          <a:solidFill>
            <a:srgbClr val="0E5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1" name="Google Shape;5581;p25"/>
          <p:cNvSpPr txBox="1">
            <a:spLocks noGrp="1"/>
          </p:cNvSpPr>
          <p:nvPr>
            <p:ph type="title" idx="2"/>
          </p:nvPr>
        </p:nvSpPr>
        <p:spPr>
          <a:xfrm>
            <a:off x="7412333" y="2344000"/>
            <a:ext cx="3100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 dirty="0"/>
          </a:p>
        </p:txBody>
      </p:sp>
      <p:sp>
        <p:nvSpPr>
          <p:cNvPr id="5582" name="Google Shape;5582;p25"/>
          <p:cNvSpPr txBox="1">
            <a:spLocks noGrp="1"/>
          </p:cNvSpPr>
          <p:nvPr>
            <p:ph type="subTitle" idx="3"/>
          </p:nvPr>
        </p:nvSpPr>
        <p:spPr>
          <a:xfrm>
            <a:off x="7412333" y="2925600"/>
            <a:ext cx="310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867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788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1903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50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E86715-08AC-48C4-8739-4FCA304850F8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6051F7-B57E-4E2D-B556-0F36A4411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C12E02-D8E0-4EEE-ADCD-B519B09FC282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4CE2A9-BF56-4B63-AA44-6518B2D7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DD8FEC-B777-473C-A37B-5A021EC5AB1D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5D01A9-4342-4338-96B4-CB670C2AE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7ED370-6B64-4B06-808F-B7A67DC86BDC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56741B-0B02-4549-8EAD-FB8AA6A72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CC9D66-1D01-4BAB-956D-2CAA03675B9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13BAA-3917-4AA8-9893-C19A7088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C64D00-E30B-4575-929E-543DFF080B42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018026-6749-4623-B2B6-49790B55F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04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9B1C2F-09EB-4549-A8B6-58C58E26FEF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C691CB-F872-4273-B720-FF6088EE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B73D79-2EAA-4A6A-980C-BDBF4ECD7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00466F-4327-4165-9FFD-665D794969D5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68ADBF-F84B-4079-A4C3-0F07AA5A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1B8F36-026F-4982-85F1-0E9411C9C40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66D07C-085B-4302-87CF-A69CDCD2D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5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E139-D22B-46FA-A721-7F09A050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4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A5F26-E8AD-4CD4-AF27-CEB555A71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5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C69D-FAF3-4408-8FD9-593FD7F03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D366-EB07-47F6-920B-C5EAFF29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1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D897F-E60C-475A-8F96-DEAC7EC0B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2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0B78-E155-423B-96D3-09699324D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91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2F35-A966-48D7-8B14-A2308DAF6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6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5EA7-8741-4A3C-AD87-944740342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E757D1B-869B-47D4-BD41-8D6C07F14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003D-D733-4166-A5BC-8DDB839D4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4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3D89-664E-482C-B796-AE0017AF0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7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9A1A-8B42-4917-BA4F-E1186218E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86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7145-26FD-4180-B660-5F66ACC8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9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5433" y="4469433"/>
            <a:ext cx="5961200" cy="7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814667" y="1854980"/>
            <a:ext cx="4562800" cy="257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170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509935" y="288301"/>
            <a:ext cx="11172159" cy="6316507"/>
          </a:xfrm>
          <a:custGeom>
            <a:avLst/>
            <a:gdLst/>
            <a:ahLst/>
            <a:cxnLst/>
            <a:rect l="l" t="t" r="r" b="b"/>
            <a:pathLst>
              <a:path w="40261" h="29674" extrusionOk="0">
                <a:moveTo>
                  <a:pt x="36473" y="989"/>
                </a:moveTo>
                <a:cubicBezTo>
                  <a:pt x="36245" y="944"/>
                  <a:pt x="36017" y="903"/>
                  <a:pt x="35789" y="882"/>
                </a:cubicBezTo>
                <a:cubicBezTo>
                  <a:pt x="34672" y="778"/>
                  <a:pt x="33552" y="713"/>
                  <a:pt x="32429" y="685"/>
                </a:cubicBezTo>
                <a:cubicBezTo>
                  <a:pt x="30887" y="640"/>
                  <a:pt x="29349" y="654"/>
                  <a:pt x="27811" y="640"/>
                </a:cubicBezTo>
                <a:cubicBezTo>
                  <a:pt x="27210" y="636"/>
                  <a:pt x="26615" y="640"/>
                  <a:pt x="26013" y="630"/>
                </a:cubicBezTo>
                <a:cubicBezTo>
                  <a:pt x="25312" y="619"/>
                  <a:pt x="24607" y="598"/>
                  <a:pt x="23906" y="560"/>
                </a:cubicBezTo>
                <a:cubicBezTo>
                  <a:pt x="22419" y="477"/>
                  <a:pt x="20929" y="432"/>
                  <a:pt x="19447" y="260"/>
                </a:cubicBezTo>
                <a:cubicBezTo>
                  <a:pt x="17984" y="94"/>
                  <a:pt x="16529" y="18"/>
                  <a:pt x="15067" y="8"/>
                </a:cubicBezTo>
                <a:cubicBezTo>
                  <a:pt x="13765" y="0"/>
                  <a:pt x="12471" y="91"/>
                  <a:pt x="11172" y="198"/>
                </a:cubicBezTo>
                <a:cubicBezTo>
                  <a:pt x="10629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8" y="73"/>
                  <a:pt x="6409" y="73"/>
                  <a:pt x="6257" y="91"/>
                </a:cubicBezTo>
                <a:cubicBezTo>
                  <a:pt x="5289" y="270"/>
                  <a:pt x="4318" y="453"/>
                  <a:pt x="3350" y="640"/>
                </a:cubicBezTo>
                <a:cubicBezTo>
                  <a:pt x="2665" y="767"/>
                  <a:pt x="2081" y="1069"/>
                  <a:pt x="1677" y="1694"/>
                </a:cubicBezTo>
                <a:cubicBezTo>
                  <a:pt x="1338" y="2209"/>
                  <a:pt x="962" y="2720"/>
                  <a:pt x="810" y="3342"/>
                </a:cubicBezTo>
                <a:cubicBezTo>
                  <a:pt x="647" y="4010"/>
                  <a:pt x="502" y="4680"/>
                  <a:pt x="516" y="5400"/>
                </a:cubicBezTo>
                <a:cubicBezTo>
                  <a:pt x="519" y="5786"/>
                  <a:pt x="446" y="6170"/>
                  <a:pt x="416" y="6561"/>
                </a:cubicBezTo>
                <a:cubicBezTo>
                  <a:pt x="350" y="7283"/>
                  <a:pt x="280" y="8002"/>
                  <a:pt x="236" y="8731"/>
                </a:cubicBezTo>
                <a:cubicBezTo>
                  <a:pt x="188" y="9426"/>
                  <a:pt x="173" y="10128"/>
                  <a:pt x="149" y="10822"/>
                </a:cubicBezTo>
                <a:cubicBezTo>
                  <a:pt x="119" y="11915"/>
                  <a:pt x="73" y="13006"/>
                  <a:pt x="66" y="14096"/>
                </a:cubicBezTo>
                <a:cubicBezTo>
                  <a:pt x="57" y="15530"/>
                  <a:pt x="125" y="16961"/>
                  <a:pt x="63" y="18382"/>
                </a:cubicBezTo>
                <a:cubicBezTo>
                  <a:pt x="1" y="19844"/>
                  <a:pt x="14" y="21292"/>
                  <a:pt x="132" y="22750"/>
                </a:cubicBezTo>
                <a:cubicBezTo>
                  <a:pt x="215" y="23732"/>
                  <a:pt x="368" y="24700"/>
                  <a:pt x="709" y="25633"/>
                </a:cubicBezTo>
                <a:cubicBezTo>
                  <a:pt x="1193" y="26957"/>
                  <a:pt x="2030" y="27880"/>
                  <a:pt x="3250" y="28419"/>
                </a:cubicBezTo>
                <a:cubicBezTo>
                  <a:pt x="3858" y="28689"/>
                  <a:pt x="4477" y="28875"/>
                  <a:pt x="5109" y="29003"/>
                </a:cubicBezTo>
                <a:cubicBezTo>
                  <a:pt x="5787" y="29145"/>
                  <a:pt x="6478" y="29217"/>
                  <a:pt x="7170" y="29255"/>
                </a:cubicBezTo>
                <a:cubicBezTo>
                  <a:pt x="8967" y="29348"/>
                  <a:pt x="10764" y="29390"/>
                  <a:pt x="12565" y="29477"/>
                </a:cubicBezTo>
                <a:cubicBezTo>
                  <a:pt x="14237" y="29570"/>
                  <a:pt x="15901" y="29597"/>
                  <a:pt x="17570" y="29556"/>
                </a:cubicBezTo>
                <a:cubicBezTo>
                  <a:pt x="18634" y="29528"/>
                  <a:pt x="19706" y="29556"/>
                  <a:pt x="20774" y="29584"/>
                </a:cubicBezTo>
                <a:cubicBezTo>
                  <a:pt x="22392" y="29618"/>
                  <a:pt x="24005" y="29674"/>
                  <a:pt x="25619" y="29542"/>
                </a:cubicBezTo>
                <a:cubicBezTo>
                  <a:pt x="25983" y="29514"/>
                  <a:pt x="26349" y="29501"/>
                  <a:pt x="26709" y="29525"/>
                </a:cubicBezTo>
                <a:cubicBezTo>
                  <a:pt x="26771" y="29528"/>
                  <a:pt x="26830" y="29535"/>
                  <a:pt x="26888" y="29549"/>
                </a:cubicBezTo>
                <a:cubicBezTo>
                  <a:pt x="27133" y="29597"/>
                  <a:pt x="31195" y="28983"/>
                  <a:pt x="31322" y="28979"/>
                </a:cubicBezTo>
                <a:cubicBezTo>
                  <a:pt x="32335" y="28910"/>
                  <a:pt x="33348" y="28837"/>
                  <a:pt x="34361" y="28778"/>
                </a:cubicBezTo>
                <a:cubicBezTo>
                  <a:pt x="35370" y="28710"/>
                  <a:pt x="36379" y="28592"/>
                  <a:pt x="37399" y="28613"/>
                </a:cubicBezTo>
                <a:cubicBezTo>
                  <a:pt x="37941" y="28627"/>
                  <a:pt x="38353" y="28474"/>
                  <a:pt x="38713" y="28094"/>
                </a:cubicBezTo>
                <a:cubicBezTo>
                  <a:pt x="38871" y="27922"/>
                  <a:pt x="39024" y="27727"/>
                  <a:pt x="39152" y="27523"/>
                </a:cubicBezTo>
                <a:cubicBezTo>
                  <a:pt x="39559" y="26836"/>
                  <a:pt x="39804" y="26092"/>
                  <a:pt x="39857" y="25263"/>
                </a:cubicBezTo>
                <a:cubicBezTo>
                  <a:pt x="39978" y="23362"/>
                  <a:pt x="40109" y="21475"/>
                  <a:pt x="40227" y="19571"/>
                </a:cubicBezTo>
                <a:cubicBezTo>
                  <a:pt x="40261" y="19014"/>
                  <a:pt x="40257" y="18457"/>
                  <a:pt x="40251" y="17894"/>
                </a:cubicBezTo>
                <a:cubicBezTo>
                  <a:pt x="40251" y="16463"/>
                  <a:pt x="40227" y="15039"/>
                  <a:pt x="40219" y="13612"/>
                </a:cubicBezTo>
                <a:cubicBezTo>
                  <a:pt x="40219" y="12267"/>
                  <a:pt x="40147" y="10923"/>
                  <a:pt x="40029" y="9585"/>
                </a:cubicBezTo>
                <a:cubicBezTo>
                  <a:pt x="39946" y="8600"/>
                  <a:pt x="39911" y="7622"/>
                  <a:pt x="39843" y="6640"/>
                </a:cubicBezTo>
                <a:cubicBezTo>
                  <a:pt x="39795" y="6028"/>
                  <a:pt x="39742" y="5410"/>
                  <a:pt x="39656" y="4798"/>
                </a:cubicBezTo>
                <a:cubicBezTo>
                  <a:pt x="39493" y="3754"/>
                  <a:pt x="39134" y="2787"/>
                  <a:pt x="38529" y="1922"/>
                </a:cubicBezTo>
                <a:cubicBezTo>
                  <a:pt x="38291" y="1576"/>
                  <a:pt x="38011" y="1314"/>
                  <a:pt x="37610" y="1235"/>
                </a:cubicBezTo>
                <a:cubicBezTo>
                  <a:pt x="37596" y="1231"/>
                  <a:pt x="37582" y="1227"/>
                  <a:pt x="37568" y="1224"/>
                </a:cubicBezTo>
                <a:cubicBezTo>
                  <a:pt x="37499" y="1214"/>
                  <a:pt x="37430" y="1200"/>
                  <a:pt x="37361" y="1186"/>
                </a:cubicBezTo>
                <a:cubicBezTo>
                  <a:pt x="37064" y="1128"/>
                  <a:pt x="36770" y="1051"/>
                  <a:pt x="36473" y="989"/>
                </a:cubicBezTo>
                <a:close/>
              </a:path>
            </a:pathLst>
          </a:custGeom>
          <a:solidFill>
            <a:srgbClr val="F8F5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42500" y="388769"/>
            <a:ext cx="4302400" cy="2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 flipH="1">
            <a:off x="1442500" y="4746733"/>
            <a:ext cx="51376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224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649400" y="4415767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233400" y="4420433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6649400" y="3632041"/>
            <a:ext cx="4309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233400" y="3632025"/>
            <a:ext cx="4309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293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ctrTitle"/>
          </p:nvPr>
        </p:nvSpPr>
        <p:spPr>
          <a:xfrm>
            <a:off x="1509243" y="1718884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ubTitle" idx="1"/>
          </p:nvPr>
        </p:nvSpPr>
        <p:spPr>
          <a:xfrm flipH="1">
            <a:off x="1509349" y="2286651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2"/>
          </p:nvPr>
        </p:nvSpPr>
        <p:spPr>
          <a:xfrm flipH="1">
            <a:off x="1509349" y="4593819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3"/>
          </p:nvPr>
        </p:nvSpPr>
        <p:spPr>
          <a:xfrm flipH="1">
            <a:off x="7193560" y="2284700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ubTitle" idx="4"/>
          </p:nvPr>
        </p:nvSpPr>
        <p:spPr>
          <a:xfrm flipH="1">
            <a:off x="7193560" y="4595625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ctrTitle" idx="5"/>
          </p:nvPr>
        </p:nvSpPr>
        <p:spPr>
          <a:xfrm>
            <a:off x="1509243" y="4025651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6"/>
          </p:nvPr>
        </p:nvSpPr>
        <p:spPr>
          <a:xfrm>
            <a:off x="7193559" y="1717067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7"/>
          </p:nvPr>
        </p:nvSpPr>
        <p:spPr>
          <a:xfrm>
            <a:off x="7193559" y="4027563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088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604792" y="1718884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 flipH="1">
            <a:off x="1604900" y="2286651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 flipH="1">
            <a:off x="1604900" y="4593819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3"/>
          </p:nvPr>
        </p:nvSpPr>
        <p:spPr>
          <a:xfrm flipH="1">
            <a:off x="7098011" y="2284700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 flipH="1">
            <a:off x="7098011" y="4595625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5"/>
          </p:nvPr>
        </p:nvSpPr>
        <p:spPr>
          <a:xfrm>
            <a:off x="1604792" y="4025651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6"/>
          </p:nvPr>
        </p:nvSpPr>
        <p:spPr>
          <a:xfrm>
            <a:off x="7098009" y="1717067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7"/>
          </p:nvPr>
        </p:nvSpPr>
        <p:spPr>
          <a:xfrm>
            <a:off x="7098009" y="4027563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44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839019" y="4342065"/>
            <a:ext cx="6749200" cy="5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839033" y="2593265"/>
            <a:ext cx="8670800" cy="16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2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D34AC7F-12F5-4958-8206-69E658FA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1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1994902" y="4706767"/>
            <a:ext cx="8202239" cy="1241956"/>
          </a:xfrm>
          <a:custGeom>
            <a:avLst/>
            <a:gdLst/>
            <a:ahLst/>
            <a:cxnLst/>
            <a:rect l="l" t="t" r="r" b="b"/>
            <a:pathLst>
              <a:path w="40261" h="29674" extrusionOk="0">
                <a:moveTo>
                  <a:pt x="36473" y="989"/>
                </a:moveTo>
                <a:cubicBezTo>
                  <a:pt x="36245" y="944"/>
                  <a:pt x="36017" y="903"/>
                  <a:pt x="35789" y="882"/>
                </a:cubicBezTo>
                <a:cubicBezTo>
                  <a:pt x="34672" y="778"/>
                  <a:pt x="33552" y="713"/>
                  <a:pt x="32429" y="685"/>
                </a:cubicBezTo>
                <a:cubicBezTo>
                  <a:pt x="30887" y="640"/>
                  <a:pt x="29349" y="654"/>
                  <a:pt x="27811" y="640"/>
                </a:cubicBezTo>
                <a:cubicBezTo>
                  <a:pt x="27210" y="636"/>
                  <a:pt x="26615" y="640"/>
                  <a:pt x="26013" y="630"/>
                </a:cubicBezTo>
                <a:cubicBezTo>
                  <a:pt x="25312" y="619"/>
                  <a:pt x="24607" y="598"/>
                  <a:pt x="23906" y="560"/>
                </a:cubicBezTo>
                <a:cubicBezTo>
                  <a:pt x="22419" y="477"/>
                  <a:pt x="20929" y="432"/>
                  <a:pt x="19447" y="260"/>
                </a:cubicBezTo>
                <a:cubicBezTo>
                  <a:pt x="17984" y="94"/>
                  <a:pt x="16529" y="18"/>
                  <a:pt x="15067" y="8"/>
                </a:cubicBezTo>
                <a:cubicBezTo>
                  <a:pt x="13765" y="0"/>
                  <a:pt x="12471" y="91"/>
                  <a:pt x="11172" y="198"/>
                </a:cubicBezTo>
                <a:cubicBezTo>
                  <a:pt x="10629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8" y="73"/>
                  <a:pt x="6409" y="73"/>
                  <a:pt x="6257" y="91"/>
                </a:cubicBezTo>
                <a:cubicBezTo>
                  <a:pt x="5289" y="270"/>
                  <a:pt x="4318" y="453"/>
                  <a:pt x="3350" y="640"/>
                </a:cubicBezTo>
                <a:cubicBezTo>
                  <a:pt x="2665" y="767"/>
                  <a:pt x="2081" y="1069"/>
                  <a:pt x="1677" y="1694"/>
                </a:cubicBezTo>
                <a:cubicBezTo>
                  <a:pt x="1338" y="2209"/>
                  <a:pt x="962" y="2720"/>
                  <a:pt x="810" y="3342"/>
                </a:cubicBezTo>
                <a:cubicBezTo>
                  <a:pt x="647" y="4010"/>
                  <a:pt x="502" y="4680"/>
                  <a:pt x="516" y="5400"/>
                </a:cubicBezTo>
                <a:cubicBezTo>
                  <a:pt x="519" y="5786"/>
                  <a:pt x="446" y="6170"/>
                  <a:pt x="416" y="6561"/>
                </a:cubicBezTo>
                <a:cubicBezTo>
                  <a:pt x="350" y="7283"/>
                  <a:pt x="280" y="8002"/>
                  <a:pt x="236" y="8731"/>
                </a:cubicBezTo>
                <a:cubicBezTo>
                  <a:pt x="188" y="9426"/>
                  <a:pt x="173" y="10128"/>
                  <a:pt x="149" y="10822"/>
                </a:cubicBezTo>
                <a:cubicBezTo>
                  <a:pt x="119" y="11915"/>
                  <a:pt x="73" y="13006"/>
                  <a:pt x="66" y="14096"/>
                </a:cubicBezTo>
                <a:cubicBezTo>
                  <a:pt x="57" y="15530"/>
                  <a:pt x="125" y="16961"/>
                  <a:pt x="63" y="18382"/>
                </a:cubicBezTo>
                <a:cubicBezTo>
                  <a:pt x="1" y="19844"/>
                  <a:pt x="14" y="21292"/>
                  <a:pt x="132" y="22750"/>
                </a:cubicBezTo>
                <a:cubicBezTo>
                  <a:pt x="215" y="23732"/>
                  <a:pt x="368" y="24700"/>
                  <a:pt x="709" y="25633"/>
                </a:cubicBezTo>
                <a:cubicBezTo>
                  <a:pt x="1193" y="26957"/>
                  <a:pt x="2030" y="27880"/>
                  <a:pt x="3250" y="28419"/>
                </a:cubicBezTo>
                <a:cubicBezTo>
                  <a:pt x="3858" y="28689"/>
                  <a:pt x="4477" y="28875"/>
                  <a:pt x="5109" y="29003"/>
                </a:cubicBezTo>
                <a:cubicBezTo>
                  <a:pt x="5787" y="29145"/>
                  <a:pt x="6478" y="29217"/>
                  <a:pt x="7170" y="29255"/>
                </a:cubicBezTo>
                <a:cubicBezTo>
                  <a:pt x="8967" y="29348"/>
                  <a:pt x="10764" y="29390"/>
                  <a:pt x="12565" y="29477"/>
                </a:cubicBezTo>
                <a:cubicBezTo>
                  <a:pt x="14237" y="29570"/>
                  <a:pt x="15901" y="29597"/>
                  <a:pt x="17570" y="29556"/>
                </a:cubicBezTo>
                <a:cubicBezTo>
                  <a:pt x="18634" y="29528"/>
                  <a:pt x="19706" y="29556"/>
                  <a:pt x="20774" y="29584"/>
                </a:cubicBezTo>
                <a:cubicBezTo>
                  <a:pt x="22392" y="29618"/>
                  <a:pt x="24005" y="29674"/>
                  <a:pt x="25619" y="29542"/>
                </a:cubicBezTo>
                <a:cubicBezTo>
                  <a:pt x="25983" y="29514"/>
                  <a:pt x="26349" y="29501"/>
                  <a:pt x="26709" y="29525"/>
                </a:cubicBezTo>
                <a:cubicBezTo>
                  <a:pt x="26771" y="29528"/>
                  <a:pt x="26830" y="29535"/>
                  <a:pt x="26888" y="29549"/>
                </a:cubicBezTo>
                <a:cubicBezTo>
                  <a:pt x="27133" y="29597"/>
                  <a:pt x="31195" y="28983"/>
                  <a:pt x="31322" y="28979"/>
                </a:cubicBezTo>
                <a:cubicBezTo>
                  <a:pt x="32335" y="28910"/>
                  <a:pt x="33348" y="28837"/>
                  <a:pt x="34361" y="28778"/>
                </a:cubicBezTo>
                <a:cubicBezTo>
                  <a:pt x="35370" y="28710"/>
                  <a:pt x="36379" y="28592"/>
                  <a:pt x="37399" y="28613"/>
                </a:cubicBezTo>
                <a:cubicBezTo>
                  <a:pt x="37941" y="28627"/>
                  <a:pt x="38353" y="28474"/>
                  <a:pt x="38713" y="28094"/>
                </a:cubicBezTo>
                <a:cubicBezTo>
                  <a:pt x="38871" y="27922"/>
                  <a:pt x="39024" y="27727"/>
                  <a:pt x="39152" y="27523"/>
                </a:cubicBezTo>
                <a:cubicBezTo>
                  <a:pt x="39559" y="26836"/>
                  <a:pt x="39804" y="26092"/>
                  <a:pt x="39857" y="25263"/>
                </a:cubicBezTo>
                <a:cubicBezTo>
                  <a:pt x="39978" y="23362"/>
                  <a:pt x="40109" y="21475"/>
                  <a:pt x="40227" y="19571"/>
                </a:cubicBezTo>
                <a:cubicBezTo>
                  <a:pt x="40261" y="19014"/>
                  <a:pt x="40257" y="18457"/>
                  <a:pt x="40251" y="17894"/>
                </a:cubicBezTo>
                <a:cubicBezTo>
                  <a:pt x="40251" y="16463"/>
                  <a:pt x="40227" y="15039"/>
                  <a:pt x="40219" y="13612"/>
                </a:cubicBezTo>
                <a:cubicBezTo>
                  <a:pt x="40219" y="12267"/>
                  <a:pt x="40147" y="10923"/>
                  <a:pt x="40029" y="9585"/>
                </a:cubicBezTo>
                <a:cubicBezTo>
                  <a:pt x="39946" y="8600"/>
                  <a:pt x="39911" y="7622"/>
                  <a:pt x="39843" y="6640"/>
                </a:cubicBezTo>
                <a:cubicBezTo>
                  <a:pt x="39795" y="6028"/>
                  <a:pt x="39742" y="5410"/>
                  <a:pt x="39656" y="4798"/>
                </a:cubicBezTo>
                <a:cubicBezTo>
                  <a:pt x="39493" y="3754"/>
                  <a:pt x="39134" y="2787"/>
                  <a:pt x="38529" y="1922"/>
                </a:cubicBezTo>
                <a:cubicBezTo>
                  <a:pt x="38291" y="1576"/>
                  <a:pt x="38011" y="1314"/>
                  <a:pt x="37610" y="1235"/>
                </a:cubicBezTo>
                <a:cubicBezTo>
                  <a:pt x="37596" y="1231"/>
                  <a:pt x="37582" y="1227"/>
                  <a:pt x="37568" y="1224"/>
                </a:cubicBezTo>
                <a:cubicBezTo>
                  <a:pt x="37499" y="1214"/>
                  <a:pt x="37430" y="1200"/>
                  <a:pt x="37361" y="1186"/>
                </a:cubicBezTo>
                <a:cubicBezTo>
                  <a:pt x="37064" y="1128"/>
                  <a:pt x="36770" y="1051"/>
                  <a:pt x="36473" y="989"/>
                </a:cubicBezTo>
                <a:close/>
              </a:path>
            </a:pathLst>
          </a:custGeom>
          <a:solidFill>
            <a:srgbClr val="F8F5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561100" y="4706767"/>
            <a:ext cx="5070000" cy="12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914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6529101" y="4762567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2"/>
          </p:nvPr>
        </p:nvSpPr>
        <p:spPr>
          <a:xfrm>
            <a:off x="7632100" y="4762567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3"/>
          </p:nvPr>
        </p:nvSpPr>
        <p:spPr>
          <a:xfrm>
            <a:off x="6529101" y="2753833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4"/>
          </p:nvPr>
        </p:nvSpPr>
        <p:spPr>
          <a:xfrm>
            <a:off x="7632100" y="2753833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5"/>
          </p:nvPr>
        </p:nvSpPr>
        <p:spPr>
          <a:xfrm>
            <a:off x="1414300" y="4762567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6"/>
          </p:nvPr>
        </p:nvSpPr>
        <p:spPr>
          <a:xfrm>
            <a:off x="2517100" y="4762567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7"/>
          </p:nvPr>
        </p:nvSpPr>
        <p:spPr>
          <a:xfrm>
            <a:off x="1414300" y="2753833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8"/>
          </p:nvPr>
        </p:nvSpPr>
        <p:spPr>
          <a:xfrm>
            <a:off x="2517100" y="2753833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810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1">
  <p:cSld name="Title and four columns 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1128832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2"/>
          </p:nvPr>
        </p:nvSpPr>
        <p:spPr>
          <a:xfrm>
            <a:off x="4667312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3"/>
          </p:nvPr>
        </p:nvSpPr>
        <p:spPr>
          <a:xfrm>
            <a:off x="8205767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4"/>
          </p:nvPr>
        </p:nvSpPr>
        <p:spPr>
          <a:xfrm>
            <a:off x="1128832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5"/>
          </p:nvPr>
        </p:nvSpPr>
        <p:spPr>
          <a:xfrm>
            <a:off x="4667312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6"/>
          </p:nvPr>
        </p:nvSpPr>
        <p:spPr>
          <a:xfrm>
            <a:off x="8205765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666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897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75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39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1F94B27-3D56-412C-8B49-699884015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26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82213-10E0-421C-B40A-FBDA928C42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9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D8FAF-2E0F-4824-8882-3E8B51494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8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A2928-6ECD-40A5-8DFF-5D136C23F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7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A8D497C-3029-4DB3-8F0E-16339EF65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3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E81EE-5FEF-4F1E-A9B5-F42454D1C0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89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D2111-0769-4AC5-9FA1-F2D5BC2C4B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1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82D14-E295-499B-AD4C-66491F7A2E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8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94B27-3D56-412C-8B49-699884015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91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832A5-BC78-41B6-AAB7-24389D61BD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5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92AB5-37E2-48B4-B2AF-D879D1F8A4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62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17C73-40A0-4CD9-A614-99878E1D96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15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67979-9FEC-4EA6-85AE-841F14BCDB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4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B37A65-24E7-4F51-A41D-A685B615D437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E938A9-14F3-4412-BF71-3E2898E4B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93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DCD2A3-64EC-4EB7-AF0C-2D32BB93B5F0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E6E10A-8C34-48FB-A0CD-16DA02F56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4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7802466-87E2-4338-9284-1268407F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4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0C142C-B4CB-4957-A43E-BEC9A2A431FB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782272-B832-4003-A542-7ACA97B9A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96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860830-C827-4AAC-9E53-A37B51A83CF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D98127-26D3-409C-88B2-AEB574E60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470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C3DCDB-B222-4540-BE34-22B12EDFD924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09FCD8-701C-4D30-AF03-627555F55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4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4043D6-FED6-4679-B0E7-FCDB0EA00F90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644794-28B5-44CB-99DF-C35DAFCFC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572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4C32C2-88FA-4049-BB42-85A3E695F1D0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1766A5-3C94-46B6-852C-7CE3F9DAC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7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C032C4-71AE-4EBD-A994-597E553C9653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EBE6E1-B057-4A76-B559-9D3E9F558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61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20FA4A-CDDC-4837-A736-911737325EF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8801A2-D3CD-451F-9F2B-A7CB1686A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10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912C0C-6B04-4019-9D4D-771337AF9246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F43DBF-A1C2-40F3-B33F-A3033B046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003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6482AE-98DB-42BF-9258-1F69158624C6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5FF148-E445-4C16-B80A-E22CD8FA3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47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08D3B-283B-4C7E-97FD-6435A5B50A1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871A6-CCA5-4C2A-8C93-232858892AA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28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67ECCB8-E20C-4BF5-8E60-10F2D2A65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2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2390-80BB-454D-9CB5-E8AF39BB4E5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3B08-0195-482E-B75D-827ED787422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02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B049B-B077-4F00-B586-07A612C8FDF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06940-511B-4A75-9DB8-3FDC12CCBD6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12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4D96B-15D7-45E2-B240-C0F8771D1F8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FEECA-C0FE-426B-9486-63E20914D1F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0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0FAA21-3147-4742-9CBA-E90FCAF73BF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AB439-5141-4DD0-9E24-45B53D96BDE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47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1F9C9-EFFE-4803-AF5B-2ACF32A2C0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03F9-BDC1-4523-9ABC-614AFBA16A7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5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95B2B-F214-4B33-A0AB-D77E07A325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A0A12-2C95-41FF-9E64-DA9F775064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4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6F04B-A899-47EE-8124-8787F1A7FD3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54490-43F5-4D74-98F2-F501E222E22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41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5A4CC-0041-4279-A227-E995ACA60D8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B08C371C-F071-4F2E-9F56-EC5EA62AC65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48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D9DB5-A07C-4FF0-9A87-93C42B2B952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02196-1134-413E-A1B6-3F150B58083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98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D99D8-74EB-4022-ABA6-FCD39F024FA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D2031-D8B9-4CE3-A168-1895ADA74C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3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869DDBA-9DC0-40E1-A901-4CEA200AA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9F275E-2113-4A46-B3F2-6F55B665B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4867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75335F-B468-4B70-A7B1-8F9C5EC06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40177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CBEDEB-614A-4200-8FF7-8F0930791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9674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1C9480-1A69-42B4-844D-B6D7951E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8145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F0C6B1-8D95-4779-8523-6DAA7DA1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2540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1CD237-809B-4075-AA09-A7644203A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5706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D7FE69-9485-4BDB-80B9-90D290EE9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2554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27AE93-A4B3-4A3F-B227-5DBA2CB76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946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E04B4B-AB02-41AD-811F-27C29B77A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371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F949C5-BEBA-432B-862E-EBE1C99A2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124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CF2E44F-FFCF-4039-B708-D716E2BE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529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DFB363-4CC7-4DDA-94E4-1A57B749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7105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D85AEC-D5C7-45ED-8086-01E5E591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65598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B40531-3CBE-4402-8907-B86802B5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5491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1BC811-DAC4-4628-BA4F-70677F7A0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88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E5B9EE-2FC2-410F-9797-8DA3EDD47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194F48-4058-41F4-8E38-DEFDDA8C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00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989C2A-30BB-4082-ABD9-9A1DB979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37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B6C6D8-B4A7-4771-8C9D-11FB80105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1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A60F71-C84B-44AB-A04B-1DAF8836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17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E28A0F-3131-438A-A7FA-7F903CA89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1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E5D88-CD97-4A6C-86A8-05E8ADF6D7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908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908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087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908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908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521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43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6464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9B768BD6-039D-424F-B967-0F5703C637AF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6464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6464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E99C8A19-B927-4F27-98DF-8451727D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44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2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ED8FE-1EE9-445A-9580-2C38C1EA23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218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3" r:id="rId10"/>
    <p:sldLayoutId id="2147483774" r:id="rId11"/>
    <p:sldLayoutId id="2147483775" r:id="rId12"/>
    <p:sldLayoutId id="21474841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AEA5A8-6B2F-4B44-AC91-760DE182C6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0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9A090-9E5C-4136-A9A4-7CB6D1294F25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9DEFC-32FD-4EC5-9CEC-3C06362910D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3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760F59-28FD-41E5-9C41-D6FE0657E0F4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BDC63-E0CD-4BF8-8AF5-F992B0F2E633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6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718A6-E340-41F5-AA94-662433FF45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52932-ADEF-47C9-B485-B5BDC830D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n by Nguyễn Thắng Thắng on LOVE BIRD | Wallpaper powerpoint, Powerpoint  background design, Background for powerpoint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56" y="0"/>
            <a:ext cx="12557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8322;p31">
            <a:extLst>
              <a:ext uri="{FF2B5EF4-FFF2-40B4-BE49-F238E27FC236}">
                <a16:creationId xmlns="" xmlns:a16="http://schemas.microsoft.com/office/drawing/2014/main" id="{1F264F5B-82E6-4203-AE31-7024DF1C0734}"/>
              </a:ext>
            </a:extLst>
          </p:cNvPr>
          <p:cNvSpPr txBox="1">
            <a:spLocks/>
          </p:cNvSpPr>
          <p:nvPr/>
        </p:nvSpPr>
        <p:spPr>
          <a:xfrm>
            <a:off x="1874673" y="2541972"/>
            <a:ext cx="8654687" cy="133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1600"/>
              </a:spcBef>
              <a:buClr>
                <a:srgbClr val="043B3B"/>
              </a:buClr>
              <a:buSzPts val="1100"/>
            </a:pPr>
            <a:endParaRPr lang="vi-VN" sz="4267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l Messi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9908" y="1997839"/>
            <a:ext cx="94341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VIẾT ĐOẠN VĂN 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NHÂN VẬT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 TÁC PHẨM TRUYỆN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974" y="5934974"/>
            <a:ext cx="923026" cy="923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22F10B-52B8-4AC3-A4B4-76578631A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31" y="5934974"/>
            <a:ext cx="950168" cy="9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2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vi-VN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923" y="631141"/>
            <a:ext cx="11451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12 - 15 </a:t>
            </a:r>
            <a:r>
              <a:rPr lang="en-US" altLang="en-US" sz="2400" kern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rõ 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bản 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578" y="2716351"/>
            <a:ext cx="10636509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 bài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Dung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50000"/>
              </a:lnSpc>
            </a:pP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Phạm vi: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3290653" y="55563"/>
            <a:ext cx="6407860" cy="6093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pt-BR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Bước 1:  Tìm hiểu đề, tìm ý</a:t>
            </a:r>
            <a:endParaRPr lang="en-US" sz="2800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6057900"/>
            <a:ext cx="8001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38EB18-506F-4E5F-A27C-E0E7FA947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13" y="5901399"/>
            <a:ext cx="963571" cy="9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1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9050" marR="0" lvl="0" indent="0" algn="just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466" y="631141"/>
            <a:ext cx="11707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12 - 15 </a:t>
            </a:r>
            <a:r>
              <a:rPr kumimoji="0" lang="en-US" altLang="en-US" sz="2400" b="0" i="0" u="sng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sng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rõ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say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niên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 Pa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578" y="2802076"/>
            <a:ext cx="106365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 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 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Phạm vi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Pa”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3290653" y="55563"/>
            <a:ext cx="6407860" cy="6093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1. Bước 1:  Tìm hiểu đề, tìm ý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0" y="5965346"/>
            <a:ext cx="892652" cy="892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BB6C5A-9568-40EE-812D-8486F14BD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0" y="5989793"/>
            <a:ext cx="895349" cy="8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8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5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7359"/>
              </p:ext>
            </p:extLst>
          </p:nvPr>
        </p:nvGraphicFramePr>
        <p:xfrm>
          <a:off x="315174" y="627682"/>
          <a:ext cx="11480800" cy="5668357"/>
        </p:xfrm>
        <a:graphic>
          <a:graphicData uri="http://schemas.openxmlformats.org/drawingml/2006/table">
            <a:tbl>
              <a:tblPr/>
              <a:tblGrid>
                <a:gridCol w="22703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1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4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Tiêu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hỏi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Gợi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ý</a:t>
                      </a: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6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Luận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đoạn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văn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316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, say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89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924" y="0"/>
            <a:ext cx="293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C7F751-D5FB-42F7-93EF-2EE7E8CE1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949" y="6065949"/>
            <a:ext cx="792051" cy="79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5896" y="1165123"/>
            <a:ext cx="544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niên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yêu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nghề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, say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mê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việc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15896" y="2365452"/>
            <a:ext cx="5884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15896" y="4954618"/>
            <a:ext cx="6017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truyện đơn giản, cách kể chuyện tự nhiên, hình thức ngôn ngữ đối thoại, độc thoại, ngôi kể phù hợp...</a:t>
            </a:r>
            <a:endParaRPr lang="en-US" sz="2400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86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959" y="282128"/>
            <a:ext cx="11458125" cy="8896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8F5F1"/>
              </a:solidFill>
            </a:endParaRPr>
          </a:p>
          <a:p>
            <a:pPr algn="just"/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en-US" sz="2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phủ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khắc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kiêm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Khái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quát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lại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nghệ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thuật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nội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dung (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mở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rộng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nâng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cao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).</a:t>
            </a:r>
            <a:endParaRPr lang="vi-VN" sz="23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8F5F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4057048" y="43589"/>
            <a:ext cx="3973946" cy="6093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</a:t>
            </a:r>
            <a:r>
              <a:rPr kumimoji="0" lang="pt-BR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 2:</a:t>
            </a:r>
            <a:r>
              <a:rPr kumimoji="0" lang="pt-BR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Lập dàn ý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160" y="6070600"/>
            <a:ext cx="878840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3093401" y="805181"/>
            <a:ext cx="3973946" cy="6093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Bước 3: Viết đoạn văn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2196" y="104696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434" y="6014434"/>
            <a:ext cx="843565" cy="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" name="Picture 2" descr="Pin by Nguyễn Thắng Thắng on LOVE BIRD | Wallpaper powerpoint, Powerpoint  background design, Background for powerpoint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33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00" y="5867400"/>
            <a:ext cx="990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1863969" y="1690035"/>
            <a:ext cx="6646985" cy="56425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pt-BR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 Bước 4</a:t>
            </a:r>
            <a:r>
              <a:rPr lang="pt-BR" sz="28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Đọc </a:t>
            </a:r>
            <a:r>
              <a:rPr lang="pt-BR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 bài viết và </a:t>
            </a:r>
            <a:r>
              <a:rPr lang="pt-BR" sz="28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 lỗi </a:t>
            </a:r>
            <a:endParaRPr lang="en-US" sz="2800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AD027C-C9A0-4028-80A7-3EC9746AB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61" y="5968169"/>
            <a:ext cx="889830" cy="8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5" y="0"/>
            <a:ext cx="119554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Long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Sa Pa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(1).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đầu tiên mà người đọc cảm nhận khi tiếp xúc văn bản là hoàn cảnh sống và làm việc của anh thanh niên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mình sống trên đỉnh Yên Sơn ca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quanh năm suốt tháng “bốn bề chỉ cây cỏ và mây mù lạnh lẽo”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Công việc của anh là đo gió, đo mưa, đo nắng, tính mây, đo chấn động mặt đất... phục vụ sản xuất và chiến đấu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Anh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(5).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(6).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coi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Khi ta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(7). Anh ý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xích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kia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(8). Anh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nhọc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(9).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(10).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mỉ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ốp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tuyết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chực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đợi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ra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xô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(11).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(12).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0800" y="122108"/>
            <a:ext cx="7755658" cy="6491008"/>
          </a:xfrm>
          <a:prstGeom prst="rect">
            <a:avLst/>
          </a:prstGeom>
          <a:solidFill>
            <a:srgbClr val="003E1C"/>
          </a:solidFill>
          <a:ln>
            <a:solidFill>
              <a:srgbClr val="002A13"/>
            </a:solidFill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fr-FR" sz="1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Long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i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 Pa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(1).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đầu tiên mà người đọc cảm nhận khi tiếp xúc văn bản là hoàn cảnh sống và làm việc của anh thanh niên 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(2).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sống trên đỉnh Yên Sơn cao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quanh năm suốt tháng “bốn bề chỉ cây cỏ và mây mù lạnh lẽo”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việc của anh là đo gió, đo mưa, đo nắng, tính mây, đo chấn động mặt đất... phục vụ sản xuất và chiến đấu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Anh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(5).  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(6).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coi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ta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(7). Anh ý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xích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Huống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chi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gắn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liền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với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bao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anh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em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đồng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chí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dưới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kia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(8). Anh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nhọc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Công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gian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khổ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thế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đấy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chứ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cất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nó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buồn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đến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chết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mất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(9).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(10).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mỉ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ốp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Xách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đèn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ra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vườn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gió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tuyết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và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lặng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im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ở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bên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ngoài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như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chỉ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chực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đợi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mình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ra là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ào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ào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xô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tới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(11).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giám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(12).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(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408" y="6081408"/>
            <a:ext cx="776592" cy="776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43245" y="598206"/>
            <a:ext cx="1640792" cy="270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BD332AE-7DAD-4352-A3E2-0F069801A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09862"/>
              </p:ext>
            </p:extLst>
          </p:nvPr>
        </p:nvGraphicFramePr>
        <p:xfrm>
          <a:off x="7948895" y="333119"/>
          <a:ext cx="4065306" cy="5998120"/>
        </p:xfrm>
        <a:graphic>
          <a:graphicData uri="http://schemas.openxmlformats.org/drawingml/2006/table">
            <a:tbl>
              <a:tblPr firstRow="1" bandRow="1"/>
              <a:tblGrid>
                <a:gridCol w="712827">
                  <a:extLst>
                    <a:ext uri="{9D8B030D-6E8A-4147-A177-3AD203B41FA5}">
                      <a16:colId xmlns="" xmlns:a16="http://schemas.microsoft.com/office/drawing/2014/main" val="812123117"/>
                    </a:ext>
                  </a:extLst>
                </a:gridCol>
                <a:gridCol w="1895742">
                  <a:extLst>
                    <a:ext uri="{9D8B030D-6E8A-4147-A177-3AD203B41FA5}">
                      <a16:colId xmlns="" xmlns:a16="http://schemas.microsoft.com/office/drawing/2014/main" val="2251522041"/>
                    </a:ext>
                  </a:extLst>
                </a:gridCol>
                <a:gridCol w="571904">
                  <a:extLst>
                    <a:ext uri="{9D8B030D-6E8A-4147-A177-3AD203B41FA5}">
                      <a16:colId xmlns="" xmlns:a16="http://schemas.microsoft.com/office/drawing/2014/main" val="583746052"/>
                    </a:ext>
                  </a:extLst>
                </a:gridCol>
                <a:gridCol w="884833">
                  <a:extLst>
                    <a:ext uri="{9D8B030D-6E8A-4147-A177-3AD203B41FA5}">
                      <a16:colId xmlns="" xmlns:a16="http://schemas.microsoft.com/office/drawing/2014/main" val="1601337303"/>
                    </a:ext>
                  </a:extLst>
                </a:gridCol>
              </a:tblGrid>
              <a:tr h="492844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6748286"/>
                  </a:ext>
                </a:extLst>
              </a:tr>
              <a:tr h="862478">
                <a:tc gridSpan="2" v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7686167"/>
                  </a:ext>
                </a:extLst>
              </a:tr>
              <a:tr h="36611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Mô hình đoạn văn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933887"/>
                  </a:ext>
                </a:extLst>
              </a:tr>
              <a:tr h="49968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Dung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7564644"/>
                  </a:ext>
                </a:extLst>
              </a:tr>
              <a:tr h="49968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2575659"/>
                  </a:ext>
                </a:extLst>
              </a:tr>
              <a:tr h="49968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792464"/>
                  </a:ext>
                </a:extLst>
              </a:tr>
              <a:tr h="49968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2812371"/>
                  </a:ext>
                </a:extLst>
              </a:tr>
              <a:tr h="499688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328138"/>
                  </a:ext>
                </a:extLst>
              </a:tr>
              <a:tr h="58659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8037212"/>
                  </a:ext>
                </a:extLst>
              </a:tr>
              <a:tr h="58659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8297152"/>
                  </a:ext>
                </a:extLst>
              </a:tr>
              <a:tr h="58659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40738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B4444A-FE89-4A43-882D-650ED40E6E84}"/>
              </a:ext>
            </a:extLst>
          </p:cNvPr>
          <p:cNvSpPr txBox="1"/>
          <p:nvPr/>
        </p:nvSpPr>
        <p:spPr>
          <a:xfrm>
            <a:off x="11417300" y="1701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2F563A-0EFB-487E-A710-02A7DA3471F2}"/>
              </a:ext>
            </a:extLst>
          </p:cNvPr>
          <p:cNvSpPr txBox="1"/>
          <p:nvPr/>
        </p:nvSpPr>
        <p:spPr>
          <a:xfrm>
            <a:off x="10668000" y="20955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68143D-D608-44AB-A50B-21F99A379A43}"/>
              </a:ext>
            </a:extLst>
          </p:cNvPr>
          <p:cNvSpPr txBox="1"/>
          <p:nvPr/>
        </p:nvSpPr>
        <p:spPr>
          <a:xfrm>
            <a:off x="10693400" y="26035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FB8D34-CABD-4A46-881F-8316719CFE2E}"/>
              </a:ext>
            </a:extLst>
          </p:cNvPr>
          <p:cNvSpPr txBox="1"/>
          <p:nvPr/>
        </p:nvSpPr>
        <p:spPr>
          <a:xfrm>
            <a:off x="10668000" y="31369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F429A6-5870-467F-ACE7-D00D9893D226}"/>
              </a:ext>
            </a:extLst>
          </p:cNvPr>
          <p:cNvSpPr txBox="1"/>
          <p:nvPr/>
        </p:nvSpPr>
        <p:spPr>
          <a:xfrm>
            <a:off x="11391900" y="3606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EFA6043-2C19-4123-AFCE-60723B4348E7}"/>
              </a:ext>
            </a:extLst>
          </p:cNvPr>
          <p:cNvSpPr txBox="1"/>
          <p:nvPr/>
        </p:nvSpPr>
        <p:spPr>
          <a:xfrm>
            <a:off x="11404600" y="46736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9D037E4-68F7-4466-991F-E1B74A43624F}"/>
              </a:ext>
            </a:extLst>
          </p:cNvPr>
          <p:cNvSpPr txBox="1"/>
          <p:nvPr/>
        </p:nvSpPr>
        <p:spPr>
          <a:xfrm>
            <a:off x="10693400" y="41021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563DED7-08D3-4922-AA12-4A0AFAA48CB7}"/>
              </a:ext>
            </a:extLst>
          </p:cNvPr>
          <p:cNvSpPr txBox="1"/>
          <p:nvPr/>
        </p:nvSpPr>
        <p:spPr>
          <a:xfrm>
            <a:off x="10693400" y="5257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62D439-A459-49B6-B82B-355AF67728CF}"/>
              </a:ext>
            </a:extLst>
          </p:cNvPr>
          <p:cNvSpPr txBox="1"/>
          <p:nvPr/>
        </p:nvSpPr>
        <p:spPr>
          <a:xfrm>
            <a:off x="10706100" y="58674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3742C4F-2532-4801-8233-4BCDF6F10D6A}"/>
              </a:ext>
            </a:extLst>
          </p:cNvPr>
          <p:cNvCxnSpPr/>
          <p:nvPr/>
        </p:nvCxnSpPr>
        <p:spPr>
          <a:xfrm flipV="1">
            <a:off x="3455054" y="2748688"/>
            <a:ext cx="229593" cy="549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7403527-EDFC-4489-99F1-36C88F200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266" y="6081409"/>
            <a:ext cx="803734" cy="803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6041A0-6B36-4E9D-92E8-B937EAE13B40}"/>
              </a:ext>
            </a:extLst>
          </p:cNvPr>
          <p:cNvSpPr txBox="1"/>
          <p:nvPr/>
        </p:nvSpPr>
        <p:spPr>
          <a:xfrm>
            <a:off x="5769735" y="1952713"/>
            <a:ext cx="57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4000" b="1" kern="0" dirty="0">
              <a:solidFill>
                <a:srgbClr val="FFFF00"/>
              </a:solidFill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06041A0-6B36-4E9D-92E8-B937EAE13B40}"/>
              </a:ext>
            </a:extLst>
          </p:cNvPr>
          <p:cNvSpPr txBox="1"/>
          <p:nvPr/>
        </p:nvSpPr>
        <p:spPr>
          <a:xfrm>
            <a:off x="6762276" y="5623353"/>
            <a:ext cx="5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4000" b="1" kern="0" dirty="0">
              <a:solidFill>
                <a:srgbClr val="FFFF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7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50897"/>
            <a:ext cx="12076981" cy="6959790"/>
          </a:xfrm>
          <a:prstGeom prst="rect">
            <a:avLst/>
          </a:prstGeom>
          <a:solidFill>
            <a:srgbClr val="003E1C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fr-FR" sz="17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fr-FR" sz="1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Long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7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 Pa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(1). 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đầu tiên mà người đọc cảm nhận khi tiếp xúc văn bản là hoàn cảnh sống và làm việc của anh thanh niên 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(2).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sống trên đỉnh Yên Sơn cao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quanh năm suốt tháng “bốn bề chỉ cây cỏ và mây mù lạnh lẽo”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việc của anh là đo gió, đo mưa, đo nắng, tính mây, đo chấn động mặt đất... phục vụ sản xuất và chiến đấu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(5).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(6).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coi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Khi ta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làm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ta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với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đôi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sao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gọi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được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?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(7). Anh ý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xích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Huống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chi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gắn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liền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với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bao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anh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em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đồng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chí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dưới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kia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(8). Anh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nhọc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Công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gian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khổ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thế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đấy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chứ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cất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nó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buồn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đến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chết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mất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(9).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(10).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mỉ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ốp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Xách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đèn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ra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vườn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gió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tuyết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và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lặng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im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ở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bên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ngoài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như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chỉ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chực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đợi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mình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ra là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ào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ào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xô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tới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(11)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giám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(12).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7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(13).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(14).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fr-FR" sz="17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fr-FR" sz="17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7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fr-FR" sz="1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fr-FR" sz="1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       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-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Câu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bị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động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endParaRPr lang="en-US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       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-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Phép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nối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endParaRPr lang="fr-FR" sz="1700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sz="100" dirty="0">
              <a:solidFill>
                <a:schemeClr val="bg1"/>
              </a:solidFill>
              <a:highlight>
                <a:srgbClr val="FF0000"/>
              </a:highlight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172200"/>
            <a:ext cx="685800" cy="685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3742C4F-2532-4801-8233-4BCDF6F10D6A}"/>
              </a:ext>
            </a:extLst>
          </p:cNvPr>
          <p:cNvCxnSpPr/>
          <p:nvPr/>
        </p:nvCxnSpPr>
        <p:spPr>
          <a:xfrm>
            <a:off x="7515213" y="2045629"/>
            <a:ext cx="2560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BCBF67-D15D-46C2-9B83-1D1E109AE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165" y="6052308"/>
            <a:ext cx="832833" cy="8328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D1B0778-5516-4F17-8C2E-5A4470296B29}"/>
              </a:ext>
            </a:extLst>
          </p:cNvPr>
          <p:cNvCxnSpPr>
            <a:cxnSpLocks/>
          </p:cNvCxnSpPr>
          <p:nvPr/>
        </p:nvCxnSpPr>
        <p:spPr>
          <a:xfrm>
            <a:off x="2175147" y="6052308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DC1DB1D-ADDB-4393-97B5-D95F77D4782D}"/>
              </a:ext>
            </a:extLst>
          </p:cNvPr>
          <p:cNvCxnSpPr>
            <a:cxnSpLocks/>
          </p:cNvCxnSpPr>
          <p:nvPr/>
        </p:nvCxnSpPr>
        <p:spPr>
          <a:xfrm>
            <a:off x="2175147" y="6453378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C185EFA-4C39-487F-934C-9BEC1B51ED65}"/>
              </a:ext>
            </a:extLst>
          </p:cNvPr>
          <p:cNvCxnSpPr>
            <a:cxnSpLocks/>
          </p:cNvCxnSpPr>
          <p:nvPr/>
        </p:nvCxnSpPr>
        <p:spPr>
          <a:xfrm>
            <a:off x="2175147" y="6543994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2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60801"/>
              </p:ext>
            </p:extLst>
          </p:nvPr>
        </p:nvGraphicFramePr>
        <p:xfrm>
          <a:off x="254001" y="1207593"/>
          <a:ext cx="11722100" cy="5446995"/>
        </p:xfrm>
        <a:graphic>
          <a:graphicData uri="http://schemas.openxmlformats.org/drawingml/2006/table">
            <a:tbl>
              <a:tblPr firstRow="1" firstCol="1" bandRow="1"/>
              <a:tblGrid>
                <a:gridCol w="1650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7655">
                  <a:extLst>
                    <a:ext uri="{9D8B030D-6E8A-4147-A177-3AD203B41FA5}">
                      <a16:colId xmlns="" xmlns:a16="http://schemas.microsoft.com/office/drawing/2014/main" val="879921332"/>
                    </a:ext>
                  </a:extLst>
                </a:gridCol>
                <a:gridCol w="6353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6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CÁC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LỖI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KHẮC PHỤC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5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Sai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4385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658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logic</a:t>
                      </a: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1335874"/>
                  </a:ext>
                </a:extLst>
              </a:tr>
              <a:tr h="7023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9845581"/>
                  </a:ext>
                </a:extLst>
              </a:tr>
              <a:tr h="1359345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hưa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500901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629" y="-59309"/>
            <a:ext cx="885371" cy="885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972" y="275573"/>
            <a:ext cx="930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LỖI THƯỜNG GẶP VÀ HƯỚNG KHẮC PHỤC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1D6DD29-228C-4B1E-951D-2E66110CBA7D}"/>
              </a:ext>
            </a:extLst>
          </p:cNvPr>
          <p:cNvCxnSpPr>
            <a:cxnSpLocks/>
          </p:cNvCxnSpPr>
          <p:nvPr/>
        </p:nvCxnSpPr>
        <p:spPr>
          <a:xfrm>
            <a:off x="522514" y="1207593"/>
            <a:ext cx="0" cy="55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A0A1FD-7BE4-4E0F-9214-DB97EA088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629" y="0"/>
            <a:ext cx="885371" cy="885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9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-457200"/>
            <a:ext cx="82296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cap="none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>            </a:t>
            </a:r>
          </a:p>
        </p:txBody>
      </p:sp>
      <p:sp>
        <p:nvSpPr>
          <p:cNvPr id="190467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533401"/>
            <a:ext cx="8229600" cy="53641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/>
          </a:p>
          <a:p>
            <a:pPr>
              <a:buFont typeface="Wingdings 2" panose="05020102010507070707" pitchFamily="18" charset="2"/>
              <a:buNone/>
            </a:pPr>
            <a:r>
              <a:rPr lang="en-US" b="1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dirty="0"/>
              <a:t>.</a:t>
            </a:r>
            <a:endParaRPr lang="en-US" b="1" dirty="0"/>
          </a:p>
          <a:p>
            <a:pPr>
              <a:buFont typeface="Wingdings 2" panose="05020102010507070707" pitchFamily="18" charset="2"/>
              <a:buNone/>
            </a:pPr>
            <a:r>
              <a:rPr lang="en-US" b="1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2184" y="2133601"/>
            <a:ext cx="9842450" cy="211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Ôn 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 đặc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điểm, yêu cầu và cách viết đoạn văn nghị luận về  nhân vật trong tác 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 truyện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Tạo lập </a:t>
            </a:r>
            <a:r>
              <a:rPr lang="pt-BR" sz="280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pt-BR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 nghị luận về  nhân vật trong tác </a:t>
            </a:r>
            <a:r>
              <a:rPr lang="pt-BR" sz="280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 truyện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Phát hiện và sửa một số lỗi 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 mắc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9703" y="365420"/>
            <a:ext cx="431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634" y="5950634"/>
            <a:ext cx="907366" cy="907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CAB4A3-0C9A-418F-B832-EDE0C6239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91" y="5950634"/>
            <a:ext cx="934508" cy="934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01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12" y="0"/>
            <a:ext cx="11883007" cy="679570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9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Nguyễn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9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9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19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9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fr-FR" sz="19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 Pa</a:t>
            </a:r>
            <a:r>
              <a:rPr lang="vi-VN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(2). Ở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(3). </a:t>
            </a:r>
            <a:r>
              <a:rPr lang="en-US" sz="19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mệ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(4).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ốp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(6).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(7).</a:t>
            </a:r>
            <a:r>
              <a:rPr lang="en-US" sz="19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(8).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(10).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chiêm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(11).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(12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 (13).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(14).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(15). </a:t>
            </a:r>
          </a:p>
          <a:p>
            <a:pPr lvl="0"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(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/>
            <a:endParaRPr lang="en-US"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sz="1900" b="1" dirty="0">
              <a:solidFill>
                <a:srgbClr val="FFFFFF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24" y="5596116"/>
            <a:ext cx="102454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động:</a:t>
            </a:r>
            <a:endParaRPr lang="en-US" sz="1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0" y="5970908"/>
            <a:ext cx="887092" cy="8870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983ABD-E099-4BE9-A8D1-A5F02BA96264}"/>
              </a:ext>
            </a:extLst>
          </p:cNvPr>
          <p:cNvCxnSpPr>
            <a:cxnSpLocks/>
          </p:cNvCxnSpPr>
          <p:nvPr/>
        </p:nvCxnSpPr>
        <p:spPr>
          <a:xfrm>
            <a:off x="8349927" y="1239178"/>
            <a:ext cx="673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07FF0F-0414-4D8F-A277-D1C3C162A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65" y="5970908"/>
            <a:ext cx="914234" cy="9142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C79C647-C64C-4D60-A12F-AEEB1E755F85}"/>
              </a:ext>
            </a:extLst>
          </p:cNvPr>
          <p:cNvCxnSpPr>
            <a:cxnSpLocks/>
          </p:cNvCxnSpPr>
          <p:nvPr/>
        </p:nvCxnSpPr>
        <p:spPr>
          <a:xfrm>
            <a:off x="1977439" y="6077021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E23D5CF-C670-41D8-B29F-16CBF82A391E}"/>
              </a:ext>
            </a:extLst>
          </p:cNvPr>
          <p:cNvCxnSpPr>
            <a:cxnSpLocks/>
          </p:cNvCxnSpPr>
          <p:nvPr/>
        </p:nvCxnSpPr>
        <p:spPr>
          <a:xfrm>
            <a:off x="1977439" y="6373694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80AF9A2-CB8D-4914-84D7-76332CC7F077}"/>
              </a:ext>
            </a:extLst>
          </p:cNvPr>
          <p:cNvCxnSpPr>
            <a:cxnSpLocks/>
          </p:cNvCxnSpPr>
          <p:nvPr/>
        </p:nvCxnSpPr>
        <p:spPr>
          <a:xfrm>
            <a:off x="1977439" y="6414938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ctrTitle"/>
          </p:nvPr>
        </p:nvSpPr>
        <p:spPr>
          <a:xfrm>
            <a:off x="1371600" y="631338"/>
            <a:ext cx="8674443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1944" y="111935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D103C8-D07B-4476-8E55-BD461E149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55" y="5948655"/>
            <a:ext cx="909345" cy="9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2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sz="16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vi-VN" sz="16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709" y="143293"/>
            <a:ext cx="97108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709" y="296398"/>
            <a:ext cx="10526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ngắn “Chiếc lược ngà” của Nguyễn Quang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ở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một đoạn văn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khoảng 12-15 câu, em hãy làm rõ luận điểm trên. Trong đoạn văn có sử dụng khởi ngữ và phép 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(gạch 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 descr="Chiếc lược ngà : Nội dung và kiến thức bài Chiếc lược ng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7" y="3158720"/>
            <a:ext cx="9669101" cy="345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7B38B0-7DF4-4306-B40F-46BB8153A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291" y="6109635"/>
            <a:ext cx="770709" cy="7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2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sz="16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vi-VN" sz="16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911" y="2781209"/>
            <a:ext cx="471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311" y="3242874"/>
            <a:ext cx="9408920" cy="395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 bài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Phạm vi: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061" y="127789"/>
            <a:ext cx="430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533" y="447449"/>
            <a:ext cx="11461633" cy="24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3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ngắn “Chiếc lược ngà” của Nguyễn Quang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ở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một đoạn văn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khoảng 12-15 câu, em hãy làm rõ luận điểm trên. Trong đoạn văn có sử dụng khởi ngữ và phép 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(gạch 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810B50-AE64-45B2-8225-084711103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5909985"/>
            <a:ext cx="954985" cy="9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1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9050" marR="0" lvl="0" indent="0" algn="just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355" y="2882773"/>
            <a:ext cx="471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811" y="3280974"/>
            <a:ext cx="9408920" cy="395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 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 12- 15 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Phạm vi: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061" y="127789"/>
            <a:ext cx="430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133" y="447449"/>
            <a:ext cx="11461633" cy="24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ngắn “Chiếc lược ngà” của Nguyễn Quang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ở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vi-VN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một đoạn văn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vi-VN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kumimoji="0" lang="vi-VN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12-15 câu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hãy làm rõ luận điểm trên. Trong đoạn văn có sử dụng </a:t>
            </a:r>
            <a:r>
              <a:rPr kumimoji="0" lang="vi-VN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ngữ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vi-VN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thế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(gạch 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FEFA426-3C1A-4226-841A-5DDF4806C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970743"/>
            <a:ext cx="914399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1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1" name="Line 61"/>
          <p:cNvSpPr>
            <a:spLocks noChangeShapeType="1"/>
          </p:cNvSpPr>
          <p:nvPr/>
        </p:nvSpPr>
        <p:spPr bwMode="auto">
          <a:xfrm flipV="1">
            <a:off x="2082585" y="1865870"/>
            <a:ext cx="793074" cy="10789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6" name="Line 66"/>
          <p:cNvSpPr>
            <a:spLocks noChangeShapeType="1"/>
          </p:cNvSpPr>
          <p:nvPr/>
        </p:nvSpPr>
        <p:spPr bwMode="auto">
          <a:xfrm>
            <a:off x="2082585" y="2986223"/>
            <a:ext cx="730250" cy="1454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2833287" y="3713298"/>
            <a:ext cx="8919700" cy="1454150"/>
          </a:xfrm>
          <a:prstGeom prst="rect">
            <a:avLst/>
          </a:prstGeom>
          <a:solidFill>
            <a:srgbClr val="003E1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éo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 le.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2875659" y="891664"/>
            <a:ext cx="9039844" cy="2071988"/>
          </a:xfrm>
          <a:prstGeom prst="rect">
            <a:avLst/>
          </a:prstGeom>
          <a:solidFill>
            <a:srgbClr val="003E1C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-14976" y="2681524"/>
            <a:ext cx="2088918" cy="56425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b/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C71639-29F4-422A-811D-26FC30F58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57" y="5909257"/>
            <a:ext cx="948743" cy="9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 animBg="1"/>
      <p:bldP spid="30786" grpId="0" animBg="1"/>
      <p:bldP spid="21" grpId="0" animBg="1"/>
      <p:bldP spid="1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0E57A3-FCB5-4CF1-975B-393E1FAB6030}"/>
              </a:ext>
            </a:extLst>
          </p:cNvPr>
          <p:cNvSpPr txBox="1"/>
          <p:nvPr/>
        </p:nvSpPr>
        <p:spPr>
          <a:xfrm>
            <a:off x="3844496" y="108226"/>
            <a:ext cx="4268628" cy="48013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Bước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2: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Lập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dàn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ý</a:t>
            </a:r>
            <a:endParaRPr lang="en-US" sz="2800" b="1" kern="0" dirty="0">
              <a:solidFill>
                <a:srgbClr val="FFFF00"/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354" y="904023"/>
            <a:ext cx="11516493" cy="5262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148532" y="915394"/>
            <a:ext cx="0" cy="5251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84354" y="1620234"/>
            <a:ext cx="11516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5507" y="1001164"/>
            <a:ext cx="177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3214" y="960993"/>
            <a:ext cx="357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018" y="2977224"/>
            <a:ext cx="164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831" y="1659589"/>
            <a:ext cx="994908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Khi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Khi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Gửi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Nghệ thuật: Tình huống éo le, chi tiết đặc sắc, ngôi kể thứ nhất …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569" y="5094551"/>
            <a:ext cx="994908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5D39DCB-0E89-40C4-8A98-26065FEB8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55" y="6001555"/>
            <a:ext cx="856445" cy="8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="" xmlns:a16="http://schemas.microsoft.com/office/drawing/2014/main" id="{8A2DB167-0B9A-43F5-84E9-06C7A8D26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8719" y="2003522"/>
            <a:ext cx="9626644" cy="285095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4000"/>
              </a:spcBef>
              <a:spcAft>
                <a:spcPts val="3200"/>
              </a:spcAft>
            </a:pPr>
            <a:r>
              <a:rPr lang="pt-BR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Ôn lại kiến thức </a:t>
            </a:r>
            <a:r>
              <a:rPr lang="pt-BR" sz="3467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bài học</a:t>
            </a:r>
            <a: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  <a:t/>
            </a:r>
            <a:b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r>
              <a:rPr lang="pt-BR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Hoàn thành </a:t>
            </a:r>
            <a:r>
              <a:rPr lang="pt-BR" sz="3467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đoạn văn</a:t>
            </a:r>
            <a: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  <a:t/>
            </a:r>
            <a:b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endParaRPr lang="en-US" sz="3467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FD7EFDA1-0473-4FC2-B9AB-20B31F604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819959" y="-745277"/>
            <a:ext cx="4079053" cy="5569604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030A82E-BE1B-4E84-B1FD-E84018CFFFD1}"/>
              </a:ext>
            </a:extLst>
          </p:cNvPr>
          <p:cNvSpPr/>
          <p:nvPr/>
        </p:nvSpPr>
        <p:spPr>
          <a:xfrm>
            <a:off x="1888719" y="1426542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HƯỚNG DẪN TỰ HỌC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19800"/>
            <a:ext cx="8382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9A6395-3730-43DD-A999-CFB2BDC34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188" y="5948331"/>
            <a:ext cx="936811" cy="9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3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8534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ÔN TẬP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3009900" y="1524000"/>
            <a:ext cx="228600" cy="6096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6019800" y="1524000"/>
            <a:ext cx="228600" cy="6508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8707438" y="1544638"/>
            <a:ext cx="228600" cy="6096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6900" y="2133600"/>
            <a:ext cx="25146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1" y="2154238"/>
            <a:ext cx="2555875" cy="417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II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trong</a:t>
            </a:r>
          </a:p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154238"/>
            <a:ext cx="2590800" cy="417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III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5972086"/>
            <a:ext cx="885914" cy="885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F480753-2DAA-421E-A3D6-7C915B723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87" y="5834130"/>
            <a:ext cx="1051012" cy="1051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6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940"/>
    </mc:Choice>
    <mc:Fallback xmlns="">
      <p:transition advTm="149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643" y="774544"/>
            <a:ext cx="9047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 fontAlgn="base">
              <a:spcBef>
                <a:spcPct val="0"/>
              </a:spcBef>
              <a:spcAft>
                <a:spcPct val="0"/>
              </a:spcAft>
              <a:buAutoNum type="romanUcPeriod"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CỦNG CỐ KIẾN THỨC</a:t>
            </a:r>
          </a:p>
        </p:txBody>
      </p:sp>
      <p:pic>
        <p:nvPicPr>
          <p:cNvPr id="8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5963540"/>
            <a:ext cx="894460" cy="894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E598F1-A538-440A-B786-8D895595B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045" y="5945188"/>
            <a:ext cx="939954" cy="9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278064" y="2445531"/>
            <a:ext cx="3477395" cy="3405526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667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611B38E-C174-4875-B29A-89FB03F80FE2}"/>
              </a:ext>
            </a:extLst>
          </p:cNvPr>
          <p:cNvSpPr/>
          <p:nvPr/>
        </p:nvSpPr>
        <p:spPr>
          <a:xfrm>
            <a:off x="8436541" y="2436194"/>
            <a:ext cx="3517217" cy="3405526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6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03F1847B-33E2-4AC9-B292-4B351D796641}"/>
              </a:ext>
            </a:extLst>
          </p:cNvPr>
          <p:cNvSpPr/>
          <p:nvPr/>
        </p:nvSpPr>
        <p:spPr>
          <a:xfrm>
            <a:off x="4283757" y="2451095"/>
            <a:ext cx="3517218" cy="3399962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667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4980E367-6BC3-4481-A623-BFBAF63446D7}"/>
              </a:ext>
            </a:extLst>
          </p:cNvPr>
          <p:cNvCxnSpPr>
            <a:cxnSpLocks/>
          </p:cNvCxnSpPr>
          <p:nvPr/>
        </p:nvCxnSpPr>
        <p:spPr>
          <a:xfrm>
            <a:off x="1947874" y="1702893"/>
            <a:ext cx="828656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D71E355E-1778-4481-A88E-26B4D5A4CC61}"/>
              </a:ext>
            </a:extLst>
          </p:cNvPr>
          <p:cNvCxnSpPr>
            <a:cxnSpLocks/>
          </p:cNvCxnSpPr>
          <p:nvPr/>
        </p:nvCxnSpPr>
        <p:spPr>
          <a:xfrm>
            <a:off x="1947874" y="1705723"/>
            <a:ext cx="0" cy="7398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6DFDCBAC-7379-4512-99B1-C78756C0741D}"/>
              </a:ext>
            </a:extLst>
          </p:cNvPr>
          <p:cNvCxnSpPr>
            <a:cxnSpLocks/>
          </p:cNvCxnSpPr>
          <p:nvPr/>
        </p:nvCxnSpPr>
        <p:spPr>
          <a:xfrm>
            <a:off x="5983068" y="1866151"/>
            <a:ext cx="0" cy="5793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5146472-8B2C-4015-885E-3962F46535C2}"/>
              </a:ext>
            </a:extLst>
          </p:cNvPr>
          <p:cNvCxnSpPr>
            <a:cxnSpLocks/>
          </p:cNvCxnSpPr>
          <p:nvPr/>
        </p:nvCxnSpPr>
        <p:spPr>
          <a:xfrm>
            <a:off x="10234435" y="1690975"/>
            <a:ext cx="0" cy="7452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C7969B7-EDDD-48F0-8061-2B35E5D27A06}"/>
              </a:ext>
            </a:extLst>
          </p:cNvPr>
          <p:cNvSpPr/>
          <p:nvPr/>
        </p:nvSpPr>
        <p:spPr>
          <a:xfrm>
            <a:off x="685768" y="158126"/>
            <a:ext cx="10594730" cy="131110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1EBB496-0266-4468-9E25-8EA23FCD2624}"/>
              </a:ext>
            </a:extLst>
          </p:cNvPr>
          <p:cNvSpPr txBox="1"/>
          <p:nvPr/>
        </p:nvSpPr>
        <p:spPr>
          <a:xfrm>
            <a:off x="459016" y="460278"/>
            <a:ext cx="11241729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phẩm</a:t>
            </a:r>
            <a:r>
              <a:rPr lang="en-US" sz="2800" b="1" ker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truyện</a:t>
            </a:r>
            <a:endParaRPr lang="en-US" sz="2800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5E98737-CD41-4E1D-9117-079D36CFDD31}"/>
              </a:ext>
            </a:extLst>
          </p:cNvPr>
          <p:cNvCxnSpPr>
            <a:cxnSpLocks/>
          </p:cNvCxnSpPr>
          <p:nvPr/>
        </p:nvCxnSpPr>
        <p:spPr>
          <a:xfrm>
            <a:off x="5983068" y="1469231"/>
            <a:ext cx="0" cy="3969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1008" y="2879116"/>
            <a:ext cx="3305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800" spc="1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1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truyện</a:t>
            </a:r>
            <a:endParaRPr lang="en-US" sz="2800" spc="1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00" y="6075010"/>
            <a:ext cx="787400" cy="78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2620" y="3086271"/>
            <a:ext cx="33793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0125" y="2716525"/>
            <a:ext cx="31567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spc="1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spc="1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lí…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16B8007-C6A2-4C52-A0F7-65E06AC74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775" y="5962918"/>
            <a:ext cx="922224" cy="9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492" y="678180"/>
            <a:ext cx="10391685" cy="773200"/>
          </a:xfrm>
        </p:spPr>
        <p:txBody>
          <a:bodyPr/>
          <a:lstStyle/>
          <a:p>
            <a:pPr algn="l" fontAlgn="base">
              <a:spcBef>
                <a:spcPts val="1680"/>
              </a:spcBef>
            </a:pP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kern="12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491" y="1813735"/>
            <a:ext cx="10665152" cy="280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168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Trình bày những nhận xét, đánh giá về nhân 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cầu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ts val="168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: Rõ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chẽ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80" y="6083180"/>
            <a:ext cx="774819" cy="774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2D8A1C-B6BC-42BD-B4EA-60E81D3DD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895" y="5950038"/>
            <a:ext cx="935103" cy="9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39331" y="686437"/>
            <a:ext cx="103845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truyện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0386" y="3167390"/>
            <a:ext cx="27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cs typeface="Arial" charset="0"/>
              </a:rPr>
              <a:t>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0930581"/>
              </p:ext>
            </p:extLst>
          </p:nvPr>
        </p:nvGraphicFramePr>
        <p:xfrm>
          <a:off x="652328" y="1345329"/>
          <a:ext cx="98987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896" y="6089896"/>
            <a:ext cx="768104" cy="768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9FFF72-1391-4E52-8329-BC4B89FFE4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33" y="5988676"/>
            <a:ext cx="896466" cy="8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ctrTitle"/>
          </p:nvPr>
        </p:nvSpPr>
        <p:spPr>
          <a:xfrm>
            <a:off x="918595" y="1067565"/>
            <a:ext cx="10574322" cy="1266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RÈN KĨ NĂNG VIẾT ĐOẠN VĂN NGHỊ LUẬN</a:t>
            </a:r>
            <a:b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NHÂN VẬT TRONG TÁC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TRUYỆN</a:t>
            </a:r>
            <a:b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19" y="5956419"/>
            <a:ext cx="901580" cy="901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9CC285-160E-4CD6-8D2C-8B03F6228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76" y="5956419"/>
            <a:ext cx="928723" cy="9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5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6193" y="0"/>
            <a:ext cx="113915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7-10 </a:t>
            </a:r>
            <a:r>
              <a:rPr kumimoji="0" lang="en-US" altLang="en-US" sz="2400" i="0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400" i="1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altLang="en-US" sz="2400" i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altLang="en-US" sz="2400" i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 Pa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i="0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2400" i="0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i="0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" name="Picture 11" descr="1454573_621443234584115_823375623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" y="2436546"/>
            <a:ext cx="11299965" cy="38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00" y="6083300"/>
            <a:ext cx="774700" cy="77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6FDE75-EEB4-45E0-B62A-285E61EB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53" y="5975796"/>
            <a:ext cx="909345" cy="9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958551895,H:\UYÊN.com\Hồi Hương Ngẫu Thư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5|1.4|1.4|0.9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958551895,H:\UYÊN.com\Hồi Hương Ngẫu Thư\Media.ppc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ral Pattern by Slidesgo">
  <a:themeElements>
    <a:clrScheme name="Simple Light">
      <a:dk1>
        <a:srgbClr val="F8F5F1"/>
      </a:dk1>
      <a:lt1>
        <a:srgbClr val="324055"/>
      </a:lt1>
      <a:dk2>
        <a:srgbClr val="09537E"/>
      </a:dk2>
      <a:lt2>
        <a:srgbClr val="7A99A1"/>
      </a:lt2>
      <a:accent1>
        <a:srgbClr val="349390"/>
      </a:accent1>
      <a:accent2>
        <a:srgbClr val="1F847F"/>
      </a:accent2>
      <a:accent3>
        <a:srgbClr val="F8B687"/>
      </a:accent3>
      <a:accent4>
        <a:srgbClr val="EF9E67"/>
      </a:accent4>
      <a:accent5>
        <a:srgbClr val="EB6352"/>
      </a:accent5>
      <a:accent6>
        <a:srgbClr val="E2473B"/>
      </a:accent6>
      <a:hlink>
        <a:srgbClr val="3240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354D312-3B94-4313-BEFF-407AF2F3C73A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11128</TotalTime>
  <Words>3315</Words>
  <PresentationFormat>Custom</PresentationFormat>
  <Paragraphs>221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2</vt:i4>
      </vt:variant>
    </vt:vector>
  </HeadingPairs>
  <TitlesOfParts>
    <vt:vector size="40" baseType="lpstr">
      <vt:lpstr>Trek</vt:lpstr>
      <vt:lpstr>Flow</vt:lpstr>
      <vt:lpstr>Default Design</vt:lpstr>
      <vt:lpstr>Floral Pattern by Slidesgo</vt:lpstr>
      <vt:lpstr>1_Default Design</vt:lpstr>
      <vt:lpstr>5_Office Theme</vt:lpstr>
      <vt:lpstr>2_Flow</vt:lpstr>
      <vt:lpstr>2_Default Design</vt:lpstr>
      <vt:lpstr>3_Default Design</vt:lpstr>
      <vt:lpstr>Arabic Culture &amp; Language Lesson by Slidesgo</vt:lpstr>
      <vt:lpstr>5_Arabic Culture &amp; Language Lesson by Slidesgo</vt:lpstr>
      <vt:lpstr>PowerPoint Presentation</vt:lpstr>
      <vt:lpstr>            </vt:lpstr>
      <vt:lpstr>PowerPoint Presentation</vt:lpstr>
      <vt:lpstr>PowerPoint Presentation</vt:lpstr>
      <vt:lpstr>PowerPoint Presentation</vt:lpstr>
      <vt:lpstr>2. Nghị luận về nhân vật trong tác phẩm truyện </vt:lpstr>
      <vt:lpstr>PowerPoint Presentation</vt:lpstr>
      <vt:lpstr>II. RÈN KĨ NĂNG VIẾT ĐOẠN VĂN NGHỊ LUẬN  VỀ NHÂN VẬT TRONG TÁC PHẨM TRUYỆN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kiến thức bài học - Hoàn thành đoạn văn </vt:lpstr>
      <vt:lpstr>Custom Show 1</vt:lpstr>
      <vt:lpstr>Custom Show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2021-12-25T15:55:15Z</dcterms:created>
  <dcterms:modified xsi:type="dcterms:W3CDTF">2022-12-12T22:17:18Z</dcterms:modified>
</cp:coreProperties>
</file>