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2"/>
  </p:notesMasterIdLst>
  <p:sldIdLst>
    <p:sldId id="256" r:id="rId2"/>
    <p:sldId id="308" r:id="rId3"/>
    <p:sldId id="336" r:id="rId4"/>
    <p:sldId id="337" r:id="rId5"/>
    <p:sldId id="338" r:id="rId6"/>
    <p:sldId id="262" r:id="rId7"/>
    <p:sldId id="281" r:id="rId8"/>
    <p:sldId id="258" r:id="rId9"/>
    <p:sldId id="260" r:id="rId10"/>
    <p:sldId id="340" r:id="rId11"/>
    <p:sldId id="280" r:id="rId12"/>
    <p:sldId id="346" r:id="rId13"/>
    <p:sldId id="263" r:id="rId14"/>
    <p:sldId id="259" r:id="rId15"/>
    <p:sldId id="347" r:id="rId16"/>
    <p:sldId id="261" r:id="rId17"/>
    <p:sldId id="264" r:id="rId18"/>
    <p:sldId id="267" r:id="rId19"/>
    <p:sldId id="343" r:id="rId20"/>
    <p:sldId id="342" r:id="rId21"/>
    <p:sldId id="348" r:id="rId22"/>
    <p:sldId id="349" r:id="rId23"/>
    <p:sldId id="266" r:id="rId24"/>
    <p:sldId id="344" r:id="rId25"/>
    <p:sldId id="285" r:id="rId26"/>
    <p:sldId id="277" r:id="rId27"/>
    <p:sldId id="345" r:id="rId28"/>
    <p:sldId id="270" r:id="rId29"/>
    <p:sldId id="274" r:id="rId30"/>
    <p:sldId id="279" r:id="rId31"/>
  </p:sldIdLst>
  <p:sldSz cx="9144000" cy="5143500" type="screen16x9"/>
  <p:notesSz cx="6858000" cy="9144000"/>
  <p:embeddedFontLst>
    <p:embeddedFont>
      <p:font typeface="Calibri" pitchFamily="34" charset="0"/>
      <p:regular r:id="rId33"/>
      <p:bold r:id="rId34"/>
      <p:italic r:id="rId35"/>
      <p:boldItalic r:id="rId36"/>
    </p:embeddedFont>
    <p:embeddedFont>
      <p:font typeface="Open Sans" pitchFamily="34" charset="0"/>
      <p:regular r:id="rId37"/>
      <p:bold r:id="rId38"/>
      <p:italic r:id="rId39"/>
      <p:boldItalic r:id="rId40"/>
    </p:embeddedFont>
    <p:embeddedFont>
      <p:font typeface="#9Slide05 SVNShintia Script" charset="0"/>
      <p:regular r:id="rId41"/>
    </p:embeddedFont>
    <p:embeddedFont>
      <p:font typeface="Bebas Neue" charset="0"/>
      <p:regular r:id="rId42"/>
    </p:embeddedFont>
    <p:embeddedFont>
      <p:font typeface="PT Sans" charset="0"/>
      <p:regular r:id="rId43"/>
      <p:bold r:id="rId44"/>
      <p:italic r:id="rId45"/>
      <p:boldItalic r:id="rId46"/>
    </p:embeddedFont>
    <p:embeddedFont>
      <p:font typeface="Fredoka One" charset="0"/>
      <p:regular r:id="rId47"/>
    </p:embeddedFont>
    <p:embeddedFont>
      <p:font typeface="Anaheim" charset="0"/>
      <p:regular r:id="rId48"/>
      <p:bold r:id="rId49"/>
      <p:italic r:id="rId50"/>
      <p:boldItalic r:id="rId51"/>
    </p:embeddedFont>
    <p:embeddedFont>
      <p:font typeface="Fira Sans Extra Condensed" charset="0"/>
      <p:regular r:id="rId52"/>
      <p:bold r:id="rId53"/>
      <p:italic r:id="rId54"/>
      <p:boldItalic r:id="rId55"/>
    </p:embeddedFont>
    <p:embeddedFont>
      <p:font typeface="Fira Sans Condensed" charset="0"/>
      <p:regular r:id="rId56"/>
      <p:bold r:id="rId57"/>
      <p:italic r:id="rId58"/>
      <p:boldItalic r:id="rId59"/>
    </p:embeddedFont>
    <p:embeddedFont>
      <p:font typeface="Hind" charset="0"/>
      <p:regular r:id="rId60"/>
      <p:bold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1AD"/>
    <a:srgbClr val="8CB9FA"/>
    <a:srgbClr val="D5F1F1"/>
    <a:srgbClr val="FCF4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3AB10BD-D609-4068-8081-EE78C023890E}">
  <a:tblStyle styleId="{23AB10BD-D609-4068-8081-EE78C02389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72"/>
    <p:restoredTop sz="94650"/>
  </p:normalViewPr>
  <p:slideViewPr>
    <p:cSldViewPr snapToGrid="0" snapToObjects="1">
      <p:cViewPr>
        <p:scale>
          <a:sx n="102" d="100"/>
          <a:sy n="102" d="100"/>
        </p:scale>
        <p:origin x="-222"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61" Type="http://schemas.openxmlformats.org/officeDocument/2006/relationships/font" Target="fonts/font2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font" Target="fonts/font2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730995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d2902cdb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d2902cdb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d019cdf330_1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d019cdf330_1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cde4a31ab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cde4a31ab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0830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d019cdf330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d019cdf330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dd7bc0a86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dd7bc0a862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dd7bc0a862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dd7bc0a862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dd7bc0a862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dd7bc0a862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err="1" smtClean="0">
                <a:solidFill>
                  <a:srgbClr val="000000"/>
                </a:solidFill>
                <a:effectLst/>
                <a:latin typeface="Arial"/>
                <a:ea typeface="Arial"/>
                <a:cs typeface="Arial"/>
                <a:sym typeface="Arial"/>
              </a:rPr>
              <a:t>Giáo</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án</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đã</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được</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đăng</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ký</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bản</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quyền</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Nguyễn</a:t>
            </a:r>
            <a:r>
              <a:rPr lang="en-US" sz="1100" b="1" i="0" u="none" strike="noStrike" cap="none" dirty="0" smtClean="0">
                <a:solidFill>
                  <a:srgbClr val="000000"/>
                </a:solidFill>
                <a:effectLst/>
                <a:latin typeface="Arial"/>
                <a:ea typeface="Arial"/>
                <a:cs typeface="Arial"/>
                <a:sym typeface="Arial"/>
              </a:rPr>
              <a:t> </a:t>
            </a:r>
            <a:r>
              <a:rPr lang="en-US" sz="1100" b="1" i="0" u="none" strike="noStrike" cap="none" dirty="0" err="1" smtClean="0">
                <a:solidFill>
                  <a:srgbClr val="000000"/>
                </a:solidFill>
                <a:effectLst/>
                <a:latin typeface="Arial"/>
                <a:ea typeface="Arial"/>
                <a:cs typeface="Arial"/>
                <a:sym typeface="Arial"/>
              </a:rPr>
              <a:t>Nhâm</a:t>
            </a:r>
            <a:r>
              <a:rPr lang="en-US" sz="1100" b="1" i="0" u="none" strike="noStrike" cap="none" smtClean="0">
                <a:solidFill>
                  <a:srgbClr val="000000"/>
                </a:solidFill>
                <a:effectLst/>
                <a:latin typeface="Arial"/>
                <a:ea typeface="Arial"/>
                <a:cs typeface="Arial"/>
                <a:sym typeface="Arial"/>
              </a:rPr>
              <a:t>- 0981.713.891</a:t>
            </a:r>
            <a:endParaRPr lang="en-US" sz="1100" b="0" i="0" u="none" strike="noStrike" cap="none" smtClean="0">
              <a:solidFill>
                <a:srgbClr val="000000"/>
              </a:solidFill>
              <a:effectLst/>
              <a:latin typeface="Arial"/>
              <a:ea typeface="Arial"/>
              <a:cs typeface="Arial"/>
              <a:sym typeface="Aria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727097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cde4a31ab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cde4a31ab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813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dd7bc0a862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dd7bc0a862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dd7bc0a862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d7bc0a862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675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sng" strike="noStrike" cap="none" dirty="0" smtClean="0">
                <a:solidFill>
                  <a:srgbClr val="000000"/>
                </a:solidFill>
                <a:effectLst/>
                <a:latin typeface="Arial"/>
                <a:ea typeface="Arial"/>
                <a:cs typeface="Arial"/>
                <a:sym typeface="Arial"/>
                <a:hlinkClick r:id="rId3"/>
              </a:rPr>
              <a:t>https://www.facebook.com/baokefb</a:t>
            </a:r>
            <a:r>
              <a:rPr lang="en-US" sz="1100" b="0" i="0" u="none" strike="noStrike" cap="none" dirty="0" smtClean="0">
                <a:solidFill>
                  <a:srgbClr val="000000"/>
                </a:solidFill>
                <a:effectLst/>
                <a:latin typeface="Arial"/>
                <a:ea typeface="Arial"/>
                <a:cs typeface="Arial"/>
                <a:sym typeface="Arial"/>
              </a:rPr>
              <a:t>  - fb </a:t>
            </a:r>
            <a:r>
              <a:rPr lang="en-US" sz="1100" b="0" i="0" u="none" strike="noStrike" cap="none" dirty="0" err="1" smtClean="0">
                <a:solidFill>
                  <a:srgbClr val="000000"/>
                </a:solidFill>
                <a:effectLst/>
                <a:latin typeface="Arial"/>
                <a:ea typeface="Arial"/>
                <a:cs typeface="Arial"/>
                <a:sym typeface="Arial"/>
              </a:rPr>
              <a:t>Nguyễn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Nhâm</a:t>
            </a:r>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0981.713.891</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438639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de1f25ea0e_0_15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de1f25ea0e_0_15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dd7bc0a862_0_2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5" name="Google Shape;1075;gdd7bc0a862_0_2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dd7bc0a862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d7bc0a862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175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dd7bc0a862_0_1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dd7bc0a862_0_1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dd7bc0a862_0_1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dd7bc0a862_0_1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gdd7bc0a862_0_2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2" name="Google Shape;1132;gdd7bc0a862_0_2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sng" strike="noStrike" cap="none" dirty="0" smtClean="0">
                <a:solidFill>
                  <a:srgbClr val="000000"/>
                </a:solidFill>
                <a:effectLst/>
                <a:latin typeface="Arial"/>
                <a:ea typeface="Arial"/>
                <a:cs typeface="Arial"/>
                <a:sym typeface="Arial"/>
                <a:hlinkClick r:id="rId3"/>
              </a:rPr>
              <a:t>https://www.facebook.com/baokefb</a:t>
            </a:r>
            <a:r>
              <a:rPr lang="en-US" sz="1100" b="0" i="0" u="none" strike="noStrike" cap="none" dirty="0" smtClean="0">
                <a:solidFill>
                  <a:srgbClr val="000000"/>
                </a:solidFill>
                <a:effectLst/>
                <a:latin typeface="Arial"/>
                <a:ea typeface="Arial"/>
                <a:cs typeface="Arial"/>
                <a:sym typeface="Arial"/>
              </a:rPr>
              <a:t>  - fb </a:t>
            </a:r>
            <a:r>
              <a:rPr lang="en-US" sz="1100" b="0" i="0" u="none" strike="noStrike" cap="none" dirty="0" err="1" smtClean="0">
                <a:solidFill>
                  <a:srgbClr val="000000"/>
                </a:solidFill>
                <a:effectLst/>
                <a:latin typeface="Arial"/>
                <a:ea typeface="Arial"/>
                <a:cs typeface="Arial"/>
                <a:sym typeface="Arial"/>
              </a:rPr>
              <a:t>Nguyễn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Nhâm</a:t>
            </a:r>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0981.713.891</a:t>
            </a:r>
            <a:endParaRPr lang="en-US" sz="1100" b="0" i="0" u="none" strike="noStrike" cap="none" dirty="0" smtClean="0">
              <a:solidFill>
                <a:srgbClr val="000000"/>
              </a:solidFill>
              <a:effectLst/>
              <a:latin typeface="Arial"/>
              <a:ea typeface="Arial"/>
              <a:cs typeface="Arial"/>
              <a:sym typeface="Arial"/>
            </a:endParaRPr>
          </a:p>
          <a:p>
            <a:endParaRPr lang="zh-CN" altLang="en-US" dirty="0"/>
          </a:p>
        </p:txBody>
      </p:sp>
      <p:sp>
        <p:nvSpPr>
          <p:cNvPr id="4" name="灯片编号占位符 3"/>
          <p:cNvSpPr>
            <a:spLocks noGrp="1"/>
          </p:cNvSpPr>
          <p:nvPr>
            <p:ph type="sldNum" sz="quarter" idx="10"/>
          </p:nvPr>
        </p:nvSpPr>
        <p:spPr/>
        <p:txBody>
          <a:bodyPr/>
          <a:lstStyle/>
          <a:p>
            <a:fld id="{01D71773-5A0B-472D-BACC-ADA20FE383F6}" type="slidenum">
              <a:rPr lang="zh-CN" altLang="en-US" smtClean="0"/>
              <a:pPr/>
              <a:t>5</a:t>
            </a:fld>
            <a:endParaRPr lang="zh-CN" altLang="en-US"/>
          </a:p>
        </p:txBody>
      </p:sp>
    </p:spTree>
    <p:extLst>
      <p:ext uri="{BB962C8B-B14F-4D97-AF65-F5344CB8AC3E}">
        <p14:creationId xmlns:p14="http://schemas.microsoft.com/office/powerpoint/2010/main" val="559477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dd7bc0a862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d7bc0a862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dd7bc0a862_0_2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dd7bc0a862_0_2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d2902cdb1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d2902cdb1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dd7bc0a862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dd7bc0a862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30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dd7bc0a862_0_2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dd7bc0a862_0_2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917353" y="-76200"/>
            <a:ext cx="7058168" cy="5183347"/>
            <a:chOff x="1282762" y="26746"/>
            <a:chExt cx="6692744" cy="5156534"/>
          </a:xfrm>
        </p:grpSpPr>
        <p:sp>
          <p:nvSpPr>
            <p:cNvPr id="10" name="Google Shape;10;p2"/>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1581350" y="879842"/>
            <a:ext cx="5986500" cy="18636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5200"/>
              <a:buFont typeface="Fredoka One"/>
              <a:buNone/>
              <a:defRPr sz="5900">
                <a:latin typeface="Fredoka One"/>
                <a:ea typeface="Fredoka One"/>
                <a:cs typeface="Fredoka One"/>
                <a:sym typeface="Fredoka One"/>
              </a:defRPr>
            </a:lvl1pPr>
            <a:lvl2pPr lvl="1" algn="ctr">
              <a:spcBef>
                <a:spcPts val="0"/>
              </a:spcBef>
              <a:spcAft>
                <a:spcPts val="0"/>
              </a:spcAft>
              <a:buSzPts val="5200"/>
              <a:buFont typeface="Fredoka One"/>
              <a:buNone/>
              <a:defRPr sz="5200">
                <a:latin typeface="Fredoka One"/>
                <a:ea typeface="Fredoka One"/>
                <a:cs typeface="Fredoka One"/>
                <a:sym typeface="Fredoka One"/>
              </a:defRPr>
            </a:lvl2pPr>
            <a:lvl3pPr lvl="2" algn="ctr">
              <a:spcBef>
                <a:spcPts val="0"/>
              </a:spcBef>
              <a:spcAft>
                <a:spcPts val="0"/>
              </a:spcAft>
              <a:buSzPts val="5200"/>
              <a:buFont typeface="Fredoka One"/>
              <a:buNone/>
              <a:defRPr sz="5200">
                <a:latin typeface="Fredoka One"/>
                <a:ea typeface="Fredoka One"/>
                <a:cs typeface="Fredoka One"/>
                <a:sym typeface="Fredoka One"/>
              </a:defRPr>
            </a:lvl3pPr>
            <a:lvl4pPr lvl="3" algn="ctr">
              <a:spcBef>
                <a:spcPts val="0"/>
              </a:spcBef>
              <a:spcAft>
                <a:spcPts val="0"/>
              </a:spcAft>
              <a:buSzPts val="5200"/>
              <a:buFont typeface="Fredoka One"/>
              <a:buNone/>
              <a:defRPr sz="5200">
                <a:latin typeface="Fredoka One"/>
                <a:ea typeface="Fredoka One"/>
                <a:cs typeface="Fredoka One"/>
                <a:sym typeface="Fredoka One"/>
              </a:defRPr>
            </a:lvl4pPr>
            <a:lvl5pPr lvl="4" algn="ctr">
              <a:spcBef>
                <a:spcPts val="0"/>
              </a:spcBef>
              <a:spcAft>
                <a:spcPts val="0"/>
              </a:spcAft>
              <a:buSzPts val="5200"/>
              <a:buFont typeface="Fredoka One"/>
              <a:buNone/>
              <a:defRPr sz="5200">
                <a:latin typeface="Fredoka One"/>
                <a:ea typeface="Fredoka One"/>
                <a:cs typeface="Fredoka One"/>
                <a:sym typeface="Fredoka One"/>
              </a:defRPr>
            </a:lvl5pPr>
            <a:lvl6pPr lvl="5" algn="ctr">
              <a:spcBef>
                <a:spcPts val="0"/>
              </a:spcBef>
              <a:spcAft>
                <a:spcPts val="0"/>
              </a:spcAft>
              <a:buSzPts val="5200"/>
              <a:buFont typeface="Fredoka One"/>
              <a:buNone/>
              <a:defRPr sz="5200">
                <a:latin typeface="Fredoka One"/>
                <a:ea typeface="Fredoka One"/>
                <a:cs typeface="Fredoka One"/>
                <a:sym typeface="Fredoka One"/>
              </a:defRPr>
            </a:lvl6pPr>
            <a:lvl7pPr lvl="6" algn="ctr">
              <a:spcBef>
                <a:spcPts val="0"/>
              </a:spcBef>
              <a:spcAft>
                <a:spcPts val="0"/>
              </a:spcAft>
              <a:buSzPts val="5200"/>
              <a:buFont typeface="Fredoka One"/>
              <a:buNone/>
              <a:defRPr sz="5200">
                <a:latin typeface="Fredoka One"/>
                <a:ea typeface="Fredoka One"/>
                <a:cs typeface="Fredoka One"/>
                <a:sym typeface="Fredoka One"/>
              </a:defRPr>
            </a:lvl7pPr>
            <a:lvl8pPr lvl="7" algn="ctr">
              <a:spcBef>
                <a:spcPts val="0"/>
              </a:spcBef>
              <a:spcAft>
                <a:spcPts val="0"/>
              </a:spcAft>
              <a:buSzPts val="5200"/>
              <a:buFont typeface="Fredoka One"/>
              <a:buNone/>
              <a:defRPr sz="5200">
                <a:latin typeface="Fredoka One"/>
                <a:ea typeface="Fredoka One"/>
                <a:cs typeface="Fredoka One"/>
                <a:sym typeface="Fredoka One"/>
              </a:defRPr>
            </a:lvl8pPr>
            <a:lvl9pPr lvl="8" algn="ctr">
              <a:spcBef>
                <a:spcPts val="0"/>
              </a:spcBef>
              <a:spcAft>
                <a:spcPts val="0"/>
              </a:spcAft>
              <a:buSzPts val="5200"/>
              <a:buFont typeface="Fredoka One"/>
              <a:buNone/>
              <a:defRPr sz="5200">
                <a:latin typeface="Fredoka One"/>
                <a:ea typeface="Fredoka One"/>
                <a:cs typeface="Fredoka One"/>
                <a:sym typeface="Fredoka One"/>
              </a:defRPr>
            </a:lvl9pPr>
          </a:lstStyle>
          <a:p>
            <a:endParaRPr/>
          </a:p>
        </p:txBody>
      </p:sp>
      <p:sp>
        <p:nvSpPr>
          <p:cNvPr id="13" name="Google Shape;13;p2"/>
          <p:cNvSpPr txBox="1">
            <a:spLocks noGrp="1"/>
          </p:cNvSpPr>
          <p:nvPr>
            <p:ph type="subTitle" idx="1"/>
          </p:nvPr>
        </p:nvSpPr>
        <p:spPr>
          <a:xfrm>
            <a:off x="2072900" y="3322517"/>
            <a:ext cx="5003400" cy="54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ubTitle" idx="2"/>
          </p:nvPr>
        </p:nvSpPr>
        <p:spPr>
          <a:xfrm>
            <a:off x="2072900" y="2524044"/>
            <a:ext cx="5003400" cy="64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2800"/>
              <a:buFont typeface="Fredoka One"/>
              <a:buNone/>
              <a:defRPr sz="3900">
                <a:solidFill>
                  <a:schemeClr val="accent6"/>
                </a:solidFill>
                <a:latin typeface="Fredoka One"/>
                <a:ea typeface="Fredoka One"/>
                <a:cs typeface="Fredoka One"/>
                <a:sym typeface="Fredoka One"/>
              </a:defRPr>
            </a:lvl1pPr>
            <a:lvl2pPr lvl="1"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2pPr>
            <a:lvl3pPr lvl="2"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3pPr>
            <a:lvl4pPr lvl="3"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4pPr>
            <a:lvl5pPr lvl="4"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5pPr>
            <a:lvl6pPr lvl="5"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6pPr>
            <a:lvl7pPr lvl="6"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7pPr>
            <a:lvl8pPr lvl="7"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8pPr>
            <a:lvl9pPr lvl="8"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9pPr>
          </a:lstStyle>
          <a:p>
            <a:endParaRPr/>
          </a:p>
        </p:txBody>
      </p:sp>
      <p:sp>
        <p:nvSpPr>
          <p:cNvPr id="15" name="Google Shape;15;p2"/>
          <p:cNvSpPr/>
          <p:nvPr/>
        </p:nvSpPr>
        <p:spPr>
          <a:xfrm>
            <a:off x="6115275" y="26750"/>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79550" y="-118325"/>
            <a:ext cx="628450" cy="641000"/>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645575" y="4679625"/>
            <a:ext cx="611700" cy="658450"/>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8375" y="3385025"/>
            <a:ext cx="435250" cy="397600"/>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42388" y="405217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183850" y="353367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575" y="-882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857600" y="3989825"/>
            <a:ext cx="490350" cy="435250"/>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74925" y="-8825"/>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9125" y="530325"/>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3983438">
            <a:off x="68284" y="4574888"/>
            <a:ext cx="929053" cy="8928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869013" y="376200"/>
            <a:ext cx="1123525" cy="127762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01075" y="3566700"/>
            <a:ext cx="321575" cy="295050"/>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66825" y="71725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244925" y="67900"/>
            <a:ext cx="322975" cy="308300"/>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13125" y="3249042"/>
            <a:ext cx="2800" cy="312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66613" y="3861750"/>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92900" y="3935425"/>
            <a:ext cx="1083900" cy="1316350"/>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00050" y="3084742"/>
            <a:ext cx="6300" cy="21650"/>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43450" y="1318950"/>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48325" y="1105750"/>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652250" y="270850"/>
            <a:ext cx="491750" cy="588700"/>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37938" y="449577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4">
  <p:cSld name="CUSTOM_14_1_2_1">
    <p:spTree>
      <p:nvGrpSpPr>
        <p:cNvPr id="1" name="Shape 361"/>
        <p:cNvGrpSpPr/>
        <p:nvPr/>
      </p:nvGrpSpPr>
      <p:grpSpPr>
        <a:xfrm>
          <a:off x="0" y="0"/>
          <a:ext cx="0" cy="0"/>
          <a:chOff x="0" y="0"/>
          <a:chExt cx="0" cy="0"/>
        </a:xfrm>
      </p:grpSpPr>
      <p:sp>
        <p:nvSpPr>
          <p:cNvPr id="362" name="Google Shape;362;p19"/>
          <p:cNvSpPr txBox="1">
            <a:spLocks noGrp="1"/>
          </p:cNvSpPr>
          <p:nvPr>
            <p:ph type="ctrTitle"/>
          </p:nvPr>
        </p:nvSpPr>
        <p:spPr>
          <a:xfrm>
            <a:off x="713225" y="242750"/>
            <a:ext cx="77175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363" name="Google Shape;363;p19"/>
          <p:cNvSpPr/>
          <p:nvPr/>
        </p:nvSpPr>
        <p:spPr>
          <a:xfrm>
            <a:off x="238822" y="-94727"/>
            <a:ext cx="750749" cy="67021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96283" y="-27967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343960" y="579963"/>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574908" y="74881"/>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8630815" y="283252"/>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8302274" y="330744"/>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9"/>
          <p:cNvSpPr/>
          <p:nvPr/>
        </p:nvSpPr>
        <p:spPr>
          <a:xfrm>
            <a:off x="8121193" y="-9472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9"/>
          <p:cNvSpPr/>
          <p:nvPr/>
        </p:nvSpPr>
        <p:spPr>
          <a:xfrm>
            <a:off x="-11" y="4016730"/>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96272" y="4408215"/>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183800" y="4733293"/>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8717094" y="429657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8451978" y="468024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8155926" y="4591430"/>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76"/>
        <p:cNvGrpSpPr/>
        <p:nvPr/>
      </p:nvGrpSpPr>
      <p:grpSpPr>
        <a:xfrm>
          <a:off x="0" y="0"/>
          <a:ext cx="0" cy="0"/>
          <a:chOff x="0" y="0"/>
          <a:chExt cx="0" cy="0"/>
        </a:xfrm>
      </p:grpSpPr>
      <p:grpSp>
        <p:nvGrpSpPr>
          <p:cNvPr id="377" name="Google Shape;377;p20"/>
          <p:cNvGrpSpPr/>
          <p:nvPr/>
        </p:nvGrpSpPr>
        <p:grpSpPr>
          <a:xfrm rot="5400000" flipH="1">
            <a:off x="2325535" y="-214583"/>
            <a:ext cx="4492839" cy="5572666"/>
            <a:chOff x="1282762" y="26746"/>
            <a:chExt cx="6692744" cy="5156534"/>
          </a:xfrm>
        </p:grpSpPr>
        <p:sp>
          <p:nvSpPr>
            <p:cNvPr id="378" name="Google Shape;378;p20"/>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20"/>
          <p:cNvSpPr/>
          <p:nvPr/>
        </p:nvSpPr>
        <p:spPr>
          <a:xfrm rot="-952867">
            <a:off x="7088054" y="4607786"/>
            <a:ext cx="1152752" cy="791867"/>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684358" y="13437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7699326" y="399685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6621850" y="114028"/>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684344" y="6951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a:off x="93392" y="561546"/>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a:off x="6603165" y="41205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a:off x="1355916" y="19911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a:off x="136937" y="11403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a:off x="513768" y="11403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a:off x="6771878" y="439404"/>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a:off x="7577783" y="3873569"/>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7277885" y="1908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7532655" y="32531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rot="5400000">
            <a:off x="8214395" y="-325964"/>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8430778" y="770894"/>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a:off x="290865" y="45153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a:off x="-182049" y="43517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621822" y="408185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1090755" y="3677676"/>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a:off x="8299615" y="4608582"/>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a:off x="997902" y="4246939"/>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rot="3660777">
            <a:off x="1625345" y="3973625"/>
            <a:ext cx="968405" cy="864516"/>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8519122" y="41435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txBox="1">
            <a:spLocks noGrp="1"/>
          </p:cNvSpPr>
          <p:nvPr>
            <p:ph type="title"/>
          </p:nvPr>
        </p:nvSpPr>
        <p:spPr>
          <a:xfrm>
            <a:off x="2890900" y="2431649"/>
            <a:ext cx="3362100" cy="604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5" name="Google Shape;405;p20"/>
          <p:cNvSpPr txBox="1">
            <a:spLocks noGrp="1"/>
          </p:cNvSpPr>
          <p:nvPr>
            <p:ph type="title" idx="2" hasCustomPrompt="1"/>
          </p:nvPr>
        </p:nvSpPr>
        <p:spPr>
          <a:xfrm>
            <a:off x="2890900" y="1109825"/>
            <a:ext cx="3362100" cy="1270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0"/>
              <a:buNone/>
              <a:defRPr sz="95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06" name="Google Shape;406;p20"/>
          <p:cNvSpPr txBox="1">
            <a:spLocks noGrp="1"/>
          </p:cNvSpPr>
          <p:nvPr>
            <p:ph type="subTitle" idx="1"/>
          </p:nvPr>
        </p:nvSpPr>
        <p:spPr>
          <a:xfrm>
            <a:off x="3490399" y="3144909"/>
            <a:ext cx="2307000" cy="684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3_1">
    <p:spTree>
      <p:nvGrpSpPr>
        <p:cNvPr id="1" name="Shape 407"/>
        <p:cNvGrpSpPr/>
        <p:nvPr/>
      </p:nvGrpSpPr>
      <p:grpSpPr>
        <a:xfrm>
          <a:off x="0" y="0"/>
          <a:ext cx="0" cy="0"/>
          <a:chOff x="0" y="0"/>
          <a:chExt cx="0" cy="0"/>
        </a:xfrm>
      </p:grpSpPr>
      <p:grpSp>
        <p:nvGrpSpPr>
          <p:cNvPr id="408" name="Google Shape;408;p21"/>
          <p:cNvGrpSpPr/>
          <p:nvPr/>
        </p:nvGrpSpPr>
        <p:grpSpPr>
          <a:xfrm flipH="1">
            <a:off x="1546880" y="974375"/>
            <a:ext cx="6050241" cy="3904012"/>
            <a:chOff x="1282762" y="26746"/>
            <a:chExt cx="6692744" cy="5156534"/>
          </a:xfrm>
        </p:grpSpPr>
        <p:sp>
          <p:nvSpPr>
            <p:cNvPr id="409" name="Google Shape;409;p21"/>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1"/>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21"/>
          <p:cNvSpPr/>
          <p:nvPr/>
        </p:nvSpPr>
        <p:spPr>
          <a:xfrm>
            <a:off x="446400" y="77682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769300" y="109275"/>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294000" y="1699500"/>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676350" y="130775"/>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1546875" y="82900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a:off x="152400" y="1460550"/>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2408450" y="1240575"/>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2550775" y="1821150"/>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7543075" y="313947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1"/>
          <p:cNvSpPr/>
          <p:nvPr/>
        </p:nvSpPr>
        <p:spPr>
          <a:xfrm>
            <a:off x="7324750" y="4088775"/>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8551300" y="428335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1"/>
          <p:cNvSpPr/>
          <p:nvPr/>
        </p:nvSpPr>
        <p:spPr>
          <a:xfrm>
            <a:off x="1220250" y="1408175"/>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1"/>
          <p:cNvSpPr/>
          <p:nvPr/>
        </p:nvSpPr>
        <p:spPr>
          <a:xfrm>
            <a:off x="8334400" y="4726500"/>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1"/>
          <p:cNvSpPr/>
          <p:nvPr/>
        </p:nvSpPr>
        <p:spPr>
          <a:xfrm>
            <a:off x="1316350" y="1859400"/>
            <a:ext cx="726800" cy="108320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1"/>
          <p:cNvSpPr/>
          <p:nvPr/>
        </p:nvSpPr>
        <p:spPr>
          <a:xfrm rot="8100000">
            <a:off x="8143752" y="3362153"/>
            <a:ext cx="628444" cy="6410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1"/>
          <p:cNvSpPr/>
          <p:nvPr/>
        </p:nvSpPr>
        <p:spPr>
          <a:xfrm rot="8100000">
            <a:off x="8281294" y="3598499"/>
            <a:ext cx="818867" cy="463171"/>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1"/>
          <p:cNvSpPr/>
          <p:nvPr/>
        </p:nvSpPr>
        <p:spPr>
          <a:xfrm rot="8829132">
            <a:off x="-195809" y="311844"/>
            <a:ext cx="1123506" cy="1277603"/>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1"/>
          <p:cNvSpPr/>
          <p:nvPr/>
        </p:nvSpPr>
        <p:spPr>
          <a:xfrm>
            <a:off x="7499875" y="363960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1"/>
          <p:cNvSpPr/>
          <p:nvPr/>
        </p:nvSpPr>
        <p:spPr>
          <a:xfrm>
            <a:off x="7203738" y="222107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1"/>
          <p:cNvSpPr/>
          <p:nvPr/>
        </p:nvSpPr>
        <p:spPr>
          <a:xfrm>
            <a:off x="8164364" y="2763325"/>
            <a:ext cx="563461" cy="500146"/>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txBox="1">
            <a:spLocks noGrp="1"/>
          </p:cNvSpPr>
          <p:nvPr>
            <p:ph type="ctrTitle"/>
          </p:nvPr>
        </p:nvSpPr>
        <p:spPr>
          <a:xfrm>
            <a:off x="2194350" y="1859400"/>
            <a:ext cx="4755300" cy="941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solidFill>
                  <a:srgbClr val="4C4B4B"/>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432" name="Google Shape;432;p21"/>
          <p:cNvSpPr txBox="1">
            <a:spLocks noGrp="1"/>
          </p:cNvSpPr>
          <p:nvPr>
            <p:ph type="subTitle" idx="1"/>
          </p:nvPr>
        </p:nvSpPr>
        <p:spPr>
          <a:xfrm>
            <a:off x="2194350" y="2898450"/>
            <a:ext cx="4755300" cy="141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solidFill>
                  <a:srgbClr val="4C4B4B"/>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13_1_1_1">
    <p:spTree>
      <p:nvGrpSpPr>
        <p:cNvPr id="1" name="Shape 453"/>
        <p:cNvGrpSpPr/>
        <p:nvPr/>
      </p:nvGrpSpPr>
      <p:grpSpPr>
        <a:xfrm>
          <a:off x="0" y="0"/>
          <a:ext cx="0" cy="0"/>
          <a:chOff x="0" y="0"/>
          <a:chExt cx="0" cy="0"/>
        </a:xfrm>
      </p:grpSpPr>
      <p:sp>
        <p:nvSpPr>
          <p:cNvPr id="454" name="Google Shape;454;p23"/>
          <p:cNvSpPr txBox="1">
            <a:spLocks noGrp="1"/>
          </p:cNvSpPr>
          <p:nvPr>
            <p:ph type="subTitle" idx="1"/>
          </p:nvPr>
        </p:nvSpPr>
        <p:spPr>
          <a:xfrm>
            <a:off x="1042425" y="2141999"/>
            <a:ext cx="3163800" cy="141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55" name="Google Shape;455;p23"/>
          <p:cNvSpPr/>
          <p:nvPr/>
        </p:nvSpPr>
        <p:spPr>
          <a:xfrm>
            <a:off x="8050608" y="721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8498676" y="572669"/>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7709369" y="40603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7996876" y="129251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7678472" y="11752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8396883" y="39570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rot="1039124">
            <a:off x="4565509" y="3382071"/>
            <a:ext cx="553955" cy="56503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rot="-5705381">
            <a:off x="1254325" y="4710263"/>
            <a:ext cx="939455" cy="590236"/>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rot="1039124">
            <a:off x="3869954" y="4206687"/>
            <a:ext cx="938207" cy="430991"/>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rot="1039124">
            <a:off x="3084360" y="4586843"/>
            <a:ext cx="1066085" cy="558869"/>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rot="1039124">
            <a:off x="2166402" y="4635865"/>
            <a:ext cx="968331" cy="86445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rot="1039124">
            <a:off x="2392887" y="4007165"/>
            <a:ext cx="953566" cy="667069"/>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rot="-4850917">
            <a:off x="3771513" y="3820025"/>
            <a:ext cx="640689" cy="954863"/>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rot="1314892">
            <a:off x="5117785" y="3436383"/>
            <a:ext cx="802978" cy="716900"/>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rot="1314892">
            <a:off x="5851254" y="3449086"/>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rot="1314892">
            <a:off x="5549340" y="2786228"/>
            <a:ext cx="433476" cy="518938"/>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txBox="1">
            <a:spLocks noGrp="1"/>
          </p:cNvSpPr>
          <p:nvPr>
            <p:ph type="ctrTitle"/>
          </p:nvPr>
        </p:nvSpPr>
        <p:spPr>
          <a:xfrm>
            <a:off x="722400" y="350817"/>
            <a:ext cx="7699200" cy="94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13_1_1_2">
    <p:spTree>
      <p:nvGrpSpPr>
        <p:cNvPr id="1" name="Shape 472"/>
        <p:cNvGrpSpPr/>
        <p:nvPr/>
      </p:nvGrpSpPr>
      <p:grpSpPr>
        <a:xfrm>
          <a:off x="0" y="0"/>
          <a:ext cx="0" cy="0"/>
          <a:chOff x="0" y="0"/>
          <a:chExt cx="0" cy="0"/>
        </a:xfrm>
      </p:grpSpPr>
      <p:sp>
        <p:nvSpPr>
          <p:cNvPr id="473" name="Google Shape;473;p24"/>
          <p:cNvSpPr txBox="1">
            <a:spLocks noGrp="1"/>
          </p:cNvSpPr>
          <p:nvPr>
            <p:ph type="subTitle" idx="1"/>
          </p:nvPr>
        </p:nvSpPr>
        <p:spPr>
          <a:xfrm>
            <a:off x="5013700" y="2139450"/>
            <a:ext cx="3163800" cy="178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74" name="Google Shape;474;p24"/>
          <p:cNvSpPr/>
          <p:nvPr/>
        </p:nvSpPr>
        <p:spPr>
          <a:xfrm>
            <a:off x="4327362" y="4935857"/>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3920340" y="392567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p:nvPr/>
        </p:nvSpPr>
        <p:spPr>
          <a:xfrm>
            <a:off x="3376948" y="305996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4"/>
          <p:cNvSpPr/>
          <p:nvPr/>
        </p:nvSpPr>
        <p:spPr>
          <a:xfrm>
            <a:off x="4513619" y="42798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4"/>
          <p:cNvSpPr/>
          <p:nvPr/>
        </p:nvSpPr>
        <p:spPr>
          <a:xfrm>
            <a:off x="2865880" y="373506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p:nvPr/>
        </p:nvSpPr>
        <p:spPr>
          <a:xfrm>
            <a:off x="3223096" y="4279825"/>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p:nvPr/>
        </p:nvSpPr>
        <p:spPr>
          <a:xfrm>
            <a:off x="591800" y="1114878"/>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a:off x="177803" y="263940"/>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p:nvPr/>
        </p:nvSpPr>
        <p:spPr>
          <a:xfrm>
            <a:off x="-131071" y="493735"/>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a:off x="844435" y="3315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4"/>
          <p:cNvSpPr/>
          <p:nvPr/>
        </p:nvSpPr>
        <p:spPr>
          <a:xfrm>
            <a:off x="1193728" y="510481"/>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txBox="1">
            <a:spLocks noGrp="1"/>
          </p:cNvSpPr>
          <p:nvPr>
            <p:ph type="ctrTitle"/>
          </p:nvPr>
        </p:nvSpPr>
        <p:spPr>
          <a:xfrm>
            <a:off x="722400" y="350817"/>
            <a:ext cx="7699200" cy="94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99"/>
        <p:cNvGrpSpPr/>
        <p:nvPr/>
      </p:nvGrpSpPr>
      <p:grpSpPr>
        <a:xfrm>
          <a:off x="0" y="0"/>
          <a:ext cx="0" cy="0"/>
          <a:chOff x="0" y="0"/>
          <a:chExt cx="0" cy="0"/>
        </a:xfrm>
      </p:grpSpPr>
      <p:sp>
        <p:nvSpPr>
          <p:cNvPr id="500" name="Google Shape;500;p26"/>
          <p:cNvSpPr txBox="1">
            <a:spLocks noGrp="1"/>
          </p:cNvSpPr>
          <p:nvPr>
            <p:ph type="title"/>
          </p:nvPr>
        </p:nvSpPr>
        <p:spPr>
          <a:xfrm>
            <a:off x="714850" y="34725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1" name="Google Shape;501;p26"/>
          <p:cNvSpPr txBox="1">
            <a:spLocks noGrp="1"/>
          </p:cNvSpPr>
          <p:nvPr>
            <p:ph type="subTitle" idx="1"/>
          </p:nvPr>
        </p:nvSpPr>
        <p:spPr>
          <a:xfrm>
            <a:off x="714850" y="1707152"/>
            <a:ext cx="3869400" cy="280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502" name="Google Shape;502;p26"/>
          <p:cNvSpPr txBox="1">
            <a:spLocks noGrp="1"/>
          </p:cNvSpPr>
          <p:nvPr>
            <p:ph type="subTitle" idx="2"/>
          </p:nvPr>
        </p:nvSpPr>
        <p:spPr>
          <a:xfrm>
            <a:off x="4559650" y="1707138"/>
            <a:ext cx="3869400" cy="235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600"/>
              <a:buChar char="●"/>
              <a:defRPr>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503" name="Google Shape;503;p26"/>
          <p:cNvSpPr txBox="1">
            <a:spLocks noGrp="1"/>
          </p:cNvSpPr>
          <p:nvPr>
            <p:ph type="subTitle" idx="3"/>
          </p:nvPr>
        </p:nvSpPr>
        <p:spPr>
          <a:xfrm>
            <a:off x="714850" y="1083463"/>
            <a:ext cx="3869400" cy="5727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04" name="Google Shape;504;p26"/>
          <p:cNvSpPr txBox="1">
            <a:spLocks noGrp="1"/>
          </p:cNvSpPr>
          <p:nvPr>
            <p:ph type="subTitle" idx="4"/>
          </p:nvPr>
        </p:nvSpPr>
        <p:spPr>
          <a:xfrm>
            <a:off x="4559650" y="1083463"/>
            <a:ext cx="386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05" name="Google Shape;505;p26"/>
          <p:cNvSpPr/>
          <p:nvPr/>
        </p:nvSpPr>
        <p:spPr>
          <a:xfrm>
            <a:off x="8276890" y="-3"/>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8606444" y="40254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73773" y="96827"/>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8575547" y="479458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285775" y="414179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8358652" y="448451"/>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475862" y="36173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94032" y="4804795"/>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15_1">
    <p:spTree>
      <p:nvGrpSpPr>
        <p:cNvPr id="1" name="Shape 513"/>
        <p:cNvGrpSpPr/>
        <p:nvPr/>
      </p:nvGrpSpPr>
      <p:grpSpPr>
        <a:xfrm>
          <a:off x="0" y="0"/>
          <a:ext cx="0" cy="0"/>
          <a:chOff x="0" y="0"/>
          <a:chExt cx="0" cy="0"/>
        </a:xfrm>
      </p:grpSpPr>
      <p:sp>
        <p:nvSpPr>
          <p:cNvPr id="514" name="Google Shape;514;p27"/>
          <p:cNvSpPr/>
          <p:nvPr/>
        </p:nvSpPr>
        <p:spPr>
          <a:xfrm>
            <a:off x="7681200" y="-187050"/>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384975" y="358230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8490075" y="445088"/>
            <a:ext cx="628450" cy="641025"/>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81047" y="4798502"/>
            <a:ext cx="818824" cy="37614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8135925" y="4321850"/>
            <a:ext cx="922075" cy="892800"/>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8767125" y="4267450"/>
            <a:ext cx="322975" cy="295050"/>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8271213" y="76313"/>
            <a:ext cx="818875" cy="46317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rot="10800000">
            <a:off x="-354450" y="46238"/>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rot="10800000">
            <a:off x="-150234" y="805257"/>
            <a:ext cx="807434" cy="720815"/>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rot="7059861">
            <a:off x="560769" y="-15131"/>
            <a:ext cx="1081821" cy="75679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53375" y="448682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rot="947751">
            <a:off x="176200" y="342597"/>
            <a:ext cx="905990" cy="887415"/>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rot="-3302788">
            <a:off x="7545208" y="4631877"/>
            <a:ext cx="848132" cy="59983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txBox="1">
            <a:spLocks noGrp="1"/>
          </p:cNvSpPr>
          <p:nvPr>
            <p:ph type="ctrTitle"/>
          </p:nvPr>
        </p:nvSpPr>
        <p:spPr>
          <a:xfrm>
            <a:off x="724275" y="292492"/>
            <a:ext cx="76992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528" name="Google Shape;528;p27"/>
          <p:cNvSpPr txBox="1">
            <a:spLocks noGrp="1"/>
          </p:cNvSpPr>
          <p:nvPr>
            <p:ph type="subTitle" idx="1"/>
          </p:nvPr>
        </p:nvSpPr>
        <p:spPr>
          <a:xfrm>
            <a:off x="711594"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29" name="Google Shape;529;p27"/>
          <p:cNvSpPr txBox="1">
            <a:spLocks noGrp="1"/>
          </p:cNvSpPr>
          <p:nvPr>
            <p:ph type="subTitle" idx="2"/>
          </p:nvPr>
        </p:nvSpPr>
        <p:spPr>
          <a:xfrm>
            <a:off x="3428160"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30" name="Google Shape;530;p27"/>
          <p:cNvSpPr txBox="1">
            <a:spLocks noGrp="1"/>
          </p:cNvSpPr>
          <p:nvPr>
            <p:ph type="ctrTitle" idx="3"/>
          </p:nvPr>
        </p:nvSpPr>
        <p:spPr>
          <a:xfrm>
            <a:off x="548994"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a:buNone/>
              <a:defRPr sz="2200"/>
            </a:lvl1pPr>
            <a:lvl2pPr lvl="1"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2pPr>
            <a:lvl3pPr lvl="2"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3pPr>
            <a:lvl4pPr lvl="3"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4pPr>
            <a:lvl5pPr lvl="4"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5pPr>
            <a:lvl6pPr lvl="5"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6pPr>
            <a:lvl7pPr lvl="6"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7pPr>
            <a:lvl8pPr lvl="7"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8pPr>
            <a:lvl9pPr lvl="8"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9pPr>
          </a:lstStyle>
          <a:p>
            <a:endParaRPr/>
          </a:p>
        </p:txBody>
      </p:sp>
      <p:sp>
        <p:nvSpPr>
          <p:cNvPr id="531" name="Google Shape;531;p27"/>
          <p:cNvSpPr txBox="1">
            <a:spLocks noGrp="1"/>
          </p:cNvSpPr>
          <p:nvPr>
            <p:ph type="ctrTitle" idx="4"/>
          </p:nvPr>
        </p:nvSpPr>
        <p:spPr>
          <a:xfrm>
            <a:off x="3265560"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a:buNone/>
              <a:defRPr sz="2200"/>
            </a:lvl1pPr>
            <a:lvl2pPr lvl="1"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2pPr>
            <a:lvl3pPr lvl="2"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3pPr>
            <a:lvl4pPr lvl="3"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4pPr>
            <a:lvl5pPr lvl="4"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5pPr>
            <a:lvl6pPr lvl="5"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6pPr>
            <a:lvl7pPr lvl="6"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7pPr>
            <a:lvl8pPr lvl="7"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8pPr>
            <a:lvl9pPr lvl="8"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9pPr>
          </a:lstStyle>
          <a:p>
            <a:endParaRPr/>
          </a:p>
        </p:txBody>
      </p:sp>
      <p:sp>
        <p:nvSpPr>
          <p:cNvPr id="532" name="Google Shape;532;p27"/>
          <p:cNvSpPr txBox="1">
            <a:spLocks noGrp="1"/>
          </p:cNvSpPr>
          <p:nvPr>
            <p:ph type="subTitle" idx="5"/>
          </p:nvPr>
        </p:nvSpPr>
        <p:spPr>
          <a:xfrm>
            <a:off x="6138306"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33" name="Google Shape;533;p27"/>
          <p:cNvSpPr txBox="1">
            <a:spLocks noGrp="1"/>
          </p:cNvSpPr>
          <p:nvPr>
            <p:ph type="ctrTitle" idx="6"/>
          </p:nvPr>
        </p:nvSpPr>
        <p:spPr>
          <a:xfrm>
            <a:off x="5975706"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a:buNone/>
              <a:defRPr sz="2200"/>
            </a:lvl1pPr>
            <a:lvl2pPr lvl="1"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2pPr>
            <a:lvl3pPr lvl="2"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3pPr>
            <a:lvl4pPr lvl="3"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4pPr>
            <a:lvl5pPr lvl="4"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5pPr>
            <a:lvl6pPr lvl="5"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6pPr>
            <a:lvl7pPr lvl="6"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7pPr>
            <a:lvl8pPr lvl="7"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8pPr>
            <a:lvl9pPr lvl="8" algn="ctr" rtl="0">
              <a:spcBef>
                <a:spcPts val="0"/>
              </a:spcBef>
              <a:spcAft>
                <a:spcPts val="0"/>
              </a:spcAft>
              <a:buSzPts val="1600"/>
              <a:buFont typeface="Fira Sans Condensed"/>
              <a:buNone/>
              <a:defRPr sz="1600">
                <a:latin typeface="Fira Sans Condensed"/>
                <a:ea typeface="Fira Sans Condensed"/>
                <a:cs typeface="Fira Sans Condensed"/>
                <a:sym typeface="Fira Sans Condense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4_1">
    <p:spTree>
      <p:nvGrpSpPr>
        <p:cNvPr id="1" name="Shape 534"/>
        <p:cNvGrpSpPr/>
        <p:nvPr/>
      </p:nvGrpSpPr>
      <p:grpSpPr>
        <a:xfrm>
          <a:off x="0" y="0"/>
          <a:ext cx="0" cy="0"/>
          <a:chOff x="0" y="0"/>
          <a:chExt cx="0" cy="0"/>
        </a:xfrm>
      </p:grpSpPr>
      <p:sp>
        <p:nvSpPr>
          <p:cNvPr id="535" name="Google Shape;535;p28"/>
          <p:cNvSpPr/>
          <p:nvPr/>
        </p:nvSpPr>
        <p:spPr>
          <a:xfrm rot="-5400000">
            <a:off x="100885" y="3519506"/>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rot="-5400000">
            <a:off x="416934" y="4658094"/>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433515" y="-366653"/>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714851" y="459367"/>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rot="-5400000">
            <a:off x="-4866" y="4919950"/>
            <a:ext cx="283468" cy="26008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rot="-5400000">
            <a:off x="-371350" y="4047630"/>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347325" y="-4081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168102" y="602601"/>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7875915" y="23129"/>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8841847" y="31273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7557750" y="5193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8505869" y="771350"/>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8686917" y="391670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8492012" y="445161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8123093" y="4794092"/>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txBox="1">
            <a:spLocks noGrp="1"/>
          </p:cNvSpPr>
          <p:nvPr>
            <p:ph type="title"/>
          </p:nvPr>
        </p:nvSpPr>
        <p:spPr>
          <a:xfrm>
            <a:off x="714850" y="34776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51" name="Google Shape;551;p28"/>
          <p:cNvSpPr txBox="1">
            <a:spLocks noGrp="1"/>
          </p:cNvSpPr>
          <p:nvPr>
            <p:ph type="subTitle" idx="1"/>
          </p:nvPr>
        </p:nvSpPr>
        <p:spPr>
          <a:xfrm>
            <a:off x="572975" y="3207575"/>
            <a:ext cx="18843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2" name="Google Shape;552;p28"/>
          <p:cNvSpPr txBox="1">
            <a:spLocks noGrp="1"/>
          </p:cNvSpPr>
          <p:nvPr>
            <p:ph type="subTitle" idx="2"/>
          </p:nvPr>
        </p:nvSpPr>
        <p:spPr>
          <a:xfrm>
            <a:off x="2612521" y="3207579"/>
            <a:ext cx="18828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3" name="Google Shape;553;p28"/>
          <p:cNvSpPr txBox="1">
            <a:spLocks noGrp="1"/>
          </p:cNvSpPr>
          <p:nvPr>
            <p:ph type="subTitle" idx="3"/>
          </p:nvPr>
        </p:nvSpPr>
        <p:spPr>
          <a:xfrm>
            <a:off x="4650561" y="3207579"/>
            <a:ext cx="18840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4" name="Google Shape;554;p28"/>
          <p:cNvSpPr txBox="1">
            <a:spLocks noGrp="1"/>
          </p:cNvSpPr>
          <p:nvPr>
            <p:ph type="subTitle" idx="4"/>
          </p:nvPr>
        </p:nvSpPr>
        <p:spPr>
          <a:xfrm>
            <a:off x="572975" y="2695775"/>
            <a:ext cx="1884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5" name="Google Shape;555;p28"/>
          <p:cNvSpPr txBox="1">
            <a:spLocks noGrp="1"/>
          </p:cNvSpPr>
          <p:nvPr>
            <p:ph type="subTitle" idx="5"/>
          </p:nvPr>
        </p:nvSpPr>
        <p:spPr>
          <a:xfrm>
            <a:off x="2612392" y="2695775"/>
            <a:ext cx="1882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6" name="Google Shape;556;p28"/>
          <p:cNvSpPr txBox="1">
            <a:spLocks noGrp="1"/>
          </p:cNvSpPr>
          <p:nvPr>
            <p:ph type="subTitle" idx="6"/>
          </p:nvPr>
        </p:nvSpPr>
        <p:spPr>
          <a:xfrm>
            <a:off x="4650309" y="2695775"/>
            <a:ext cx="188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7" name="Google Shape;557;p28"/>
          <p:cNvSpPr txBox="1">
            <a:spLocks noGrp="1"/>
          </p:cNvSpPr>
          <p:nvPr>
            <p:ph type="subTitle" idx="7"/>
          </p:nvPr>
        </p:nvSpPr>
        <p:spPr>
          <a:xfrm>
            <a:off x="6689920" y="3207579"/>
            <a:ext cx="18837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8" name="Google Shape;558;p28"/>
          <p:cNvSpPr txBox="1">
            <a:spLocks noGrp="1"/>
          </p:cNvSpPr>
          <p:nvPr>
            <p:ph type="subTitle" idx="8"/>
          </p:nvPr>
        </p:nvSpPr>
        <p:spPr>
          <a:xfrm>
            <a:off x="6689426" y="2695775"/>
            <a:ext cx="1883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_AND_TWO_COLUMNS_1_4_1_1">
    <p:spTree>
      <p:nvGrpSpPr>
        <p:cNvPr id="1" name="Shape 587"/>
        <p:cNvGrpSpPr/>
        <p:nvPr/>
      </p:nvGrpSpPr>
      <p:grpSpPr>
        <a:xfrm>
          <a:off x="0" y="0"/>
          <a:ext cx="0" cy="0"/>
          <a:chOff x="0" y="0"/>
          <a:chExt cx="0" cy="0"/>
        </a:xfrm>
      </p:grpSpPr>
      <p:sp>
        <p:nvSpPr>
          <p:cNvPr id="588" name="Google Shape;588;p30"/>
          <p:cNvSpPr/>
          <p:nvPr/>
        </p:nvSpPr>
        <p:spPr>
          <a:xfrm>
            <a:off x="8495865" y="42979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rot="6155620">
            <a:off x="568928" y="60487"/>
            <a:ext cx="553984" cy="56506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rot="6155620">
            <a:off x="-264352" y="484778"/>
            <a:ext cx="812817" cy="787011"/>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rot="6155620">
            <a:off x="737191" y="133170"/>
            <a:ext cx="721845" cy="408293"/>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123162" y="44057"/>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8672567" y="-5942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7801168" y="4757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7775183" y="44050"/>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a:off x="8345803" y="851873"/>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rot="-5203737">
            <a:off x="-8994" y="4711974"/>
            <a:ext cx="1026196" cy="95120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rot="-5203737">
            <a:off x="505981" y="4397914"/>
            <a:ext cx="283480" cy="26009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rot="-5203737">
            <a:off x="-251903" y="3799385"/>
            <a:ext cx="662827" cy="1034262"/>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8169790" y="4561384"/>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8493358" y="4054692"/>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txBox="1">
            <a:spLocks noGrp="1"/>
          </p:cNvSpPr>
          <p:nvPr>
            <p:ph type="title"/>
          </p:nvPr>
        </p:nvSpPr>
        <p:spPr>
          <a:xfrm>
            <a:off x="714850" y="347714"/>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3" name="Google Shape;603;p30"/>
          <p:cNvSpPr txBox="1">
            <a:spLocks noGrp="1"/>
          </p:cNvSpPr>
          <p:nvPr>
            <p:ph type="subTitle" idx="1"/>
          </p:nvPr>
        </p:nvSpPr>
        <p:spPr>
          <a:xfrm>
            <a:off x="2262413" y="1582625"/>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4" name="Google Shape;604;p30"/>
          <p:cNvSpPr txBox="1">
            <a:spLocks noGrp="1"/>
          </p:cNvSpPr>
          <p:nvPr>
            <p:ph type="subTitle" idx="2"/>
          </p:nvPr>
        </p:nvSpPr>
        <p:spPr>
          <a:xfrm>
            <a:off x="2264213" y="1164150"/>
            <a:ext cx="2099700" cy="4020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5" name="Google Shape;605;p30"/>
          <p:cNvSpPr txBox="1">
            <a:spLocks noGrp="1"/>
          </p:cNvSpPr>
          <p:nvPr>
            <p:ph type="subTitle" idx="3"/>
          </p:nvPr>
        </p:nvSpPr>
        <p:spPr>
          <a:xfrm>
            <a:off x="2262413" y="2805549"/>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6" name="Google Shape;606;p30"/>
          <p:cNvSpPr txBox="1">
            <a:spLocks noGrp="1"/>
          </p:cNvSpPr>
          <p:nvPr>
            <p:ph type="subTitle" idx="4"/>
          </p:nvPr>
        </p:nvSpPr>
        <p:spPr>
          <a:xfrm>
            <a:off x="2264213" y="2387074"/>
            <a:ext cx="20997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7" name="Google Shape;607;p30"/>
          <p:cNvSpPr txBox="1">
            <a:spLocks noGrp="1"/>
          </p:cNvSpPr>
          <p:nvPr>
            <p:ph type="subTitle" idx="5"/>
          </p:nvPr>
        </p:nvSpPr>
        <p:spPr>
          <a:xfrm>
            <a:off x="4778188" y="1581899"/>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8" name="Google Shape;608;p30"/>
          <p:cNvSpPr txBox="1">
            <a:spLocks noGrp="1"/>
          </p:cNvSpPr>
          <p:nvPr>
            <p:ph type="subTitle" idx="6"/>
          </p:nvPr>
        </p:nvSpPr>
        <p:spPr>
          <a:xfrm>
            <a:off x="4781788" y="1163424"/>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9" name="Google Shape;609;p30"/>
          <p:cNvSpPr txBox="1">
            <a:spLocks noGrp="1"/>
          </p:cNvSpPr>
          <p:nvPr>
            <p:ph type="subTitle" idx="7"/>
          </p:nvPr>
        </p:nvSpPr>
        <p:spPr>
          <a:xfrm>
            <a:off x="2262413" y="4029198"/>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0" name="Google Shape;610;p30"/>
          <p:cNvSpPr txBox="1">
            <a:spLocks noGrp="1"/>
          </p:cNvSpPr>
          <p:nvPr>
            <p:ph type="subTitle" idx="8"/>
          </p:nvPr>
        </p:nvSpPr>
        <p:spPr>
          <a:xfrm>
            <a:off x="2264213" y="3610723"/>
            <a:ext cx="20997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11" name="Google Shape;611;p30"/>
          <p:cNvSpPr txBox="1">
            <a:spLocks noGrp="1"/>
          </p:cNvSpPr>
          <p:nvPr>
            <p:ph type="subTitle" idx="9"/>
          </p:nvPr>
        </p:nvSpPr>
        <p:spPr>
          <a:xfrm>
            <a:off x="4778188" y="2805548"/>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2" name="Google Shape;612;p30"/>
          <p:cNvSpPr txBox="1">
            <a:spLocks noGrp="1"/>
          </p:cNvSpPr>
          <p:nvPr>
            <p:ph type="subTitle" idx="13"/>
          </p:nvPr>
        </p:nvSpPr>
        <p:spPr>
          <a:xfrm>
            <a:off x="4781788" y="2387073"/>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13" name="Google Shape;613;p30"/>
          <p:cNvSpPr txBox="1">
            <a:spLocks noGrp="1"/>
          </p:cNvSpPr>
          <p:nvPr>
            <p:ph type="subTitle" idx="14"/>
          </p:nvPr>
        </p:nvSpPr>
        <p:spPr>
          <a:xfrm>
            <a:off x="4778188" y="4029198"/>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4" name="Google Shape;614;p30"/>
          <p:cNvSpPr txBox="1">
            <a:spLocks noGrp="1"/>
          </p:cNvSpPr>
          <p:nvPr>
            <p:ph type="subTitle" idx="15"/>
          </p:nvPr>
        </p:nvSpPr>
        <p:spPr>
          <a:xfrm>
            <a:off x="4781788" y="3610723"/>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TITLE_AND_BODY_1_1_1">
    <p:spTree>
      <p:nvGrpSpPr>
        <p:cNvPr id="1" name="Shape 640"/>
        <p:cNvGrpSpPr/>
        <p:nvPr/>
      </p:nvGrpSpPr>
      <p:grpSpPr>
        <a:xfrm>
          <a:off x="0" y="0"/>
          <a:ext cx="0" cy="0"/>
          <a:chOff x="0" y="0"/>
          <a:chExt cx="0" cy="0"/>
        </a:xfrm>
      </p:grpSpPr>
      <p:grpSp>
        <p:nvGrpSpPr>
          <p:cNvPr id="641" name="Google Shape;641;p32"/>
          <p:cNvGrpSpPr/>
          <p:nvPr/>
        </p:nvGrpSpPr>
        <p:grpSpPr>
          <a:xfrm rot="10800000">
            <a:off x="1132023" y="265886"/>
            <a:ext cx="7058168" cy="5183347"/>
            <a:chOff x="1282762" y="26746"/>
            <a:chExt cx="6692744" cy="5156534"/>
          </a:xfrm>
        </p:grpSpPr>
        <p:sp>
          <p:nvSpPr>
            <p:cNvPr id="642" name="Google Shape;642;p32"/>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32"/>
          <p:cNvSpPr/>
          <p:nvPr/>
        </p:nvSpPr>
        <p:spPr>
          <a:xfrm rot="10800000">
            <a:off x="12680" y="927531"/>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rot="10800000">
            <a:off x="7607693" y="4903867"/>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rot="10800000">
            <a:off x="7632140" y="422692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rot="10800000">
            <a:off x="39405" y="4420939"/>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rot="10800000">
            <a:off x="7278975" y="-25699"/>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rot="10800000">
            <a:off x="8321520" y="4404619"/>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rot="10800000">
            <a:off x="8604793" y="272106"/>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rot="10800000">
            <a:off x="-22676" y="683452"/>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rot="10800000">
            <a:off x="7810048" y="377383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rot="10800000">
            <a:off x="635225" y="3488212"/>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rot="10800000">
            <a:off x="606913" y="4063084"/>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rot="10800000">
            <a:off x="8593925" y="3898035"/>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rot="10800000">
            <a:off x="6411511" y="1577417"/>
            <a:ext cx="2468" cy="275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rot="10800000">
            <a:off x="999490" y="296775"/>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rot="10800000">
            <a:off x="7393949" y="534433"/>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rot="10800000">
            <a:off x="5538426" y="1705922"/>
            <a:ext cx="5553" cy="19084"/>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rot="10800000">
            <a:off x="8265411" y="1087988"/>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rot="10800000">
            <a:off x="-66960" y="3955480"/>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rot="10800000">
            <a:off x="358818" y="92323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rot="10800000">
            <a:off x="8230989" y="1093329"/>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rot="10800000">
            <a:off x="7608774" y="4550188"/>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rot="9155340">
            <a:off x="281403" y="110451"/>
            <a:ext cx="953568" cy="66707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grpSp>
        <p:nvGrpSpPr>
          <p:cNvPr id="76" name="Google Shape;76;p5"/>
          <p:cNvGrpSpPr/>
          <p:nvPr/>
        </p:nvGrpSpPr>
        <p:grpSpPr>
          <a:xfrm rot="10800000" flipH="1">
            <a:off x="5000698" y="2544175"/>
            <a:ext cx="3728528" cy="2406039"/>
            <a:chOff x="1282762" y="26746"/>
            <a:chExt cx="6692744" cy="5156534"/>
          </a:xfrm>
        </p:grpSpPr>
        <p:sp>
          <p:nvSpPr>
            <p:cNvPr id="77" name="Google Shape;77;p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5"/>
          <p:cNvGrpSpPr/>
          <p:nvPr/>
        </p:nvGrpSpPr>
        <p:grpSpPr>
          <a:xfrm flipH="1">
            <a:off x="365173" y="791575"/>
            <a:ext cx="3728528" cy="2406039"/>
            <a:chOff x="1282762" y="26746"/>
            <a:chExt cx="6692744" cy="5156534"/>
          </a:xfrm>
        </p:grpSpPr>
        <p:sp>
          <p:nvSpPr>
            <p:cNvPr id="80" name="Google Shape;80;p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5"/>
          <p:cNvSpPr/>
          <p:nvPr/>
        </p:nvSpPr>
        <p:spPr>
          <a:xfrm rot="4873688">
            <a:off x="7072061" y="675073"/>
            <a:ext cx="661923" cy="1155746"/>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rot="4873688">
            <a:off x="7962020" y="115257"/>
            <a:ext cx="922072" cy="892797"/>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rot="4873688">
            <a:off x="7152733" y="1631032"/>
            <a:ext cx="490348" cy="435249"/>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rot="4873688">
            <a:off x="8661288" y="688028"/>
            <a:ext cx="322974" cy="295049"/>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rot="4873688">
            <a:off x="7663486" y="1142737"/>
            <a:ext cx="848147" cy="59984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rot="4873688">
            <a:off x="8597029" y="1123234"/>
            <a:ext cx="692598" cy="598473"/>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rot="947751">
            <a:off x="6501750" y="1510947"/>
            <a:ext cx="905990" cy="887415"/>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rot="474534">
            <a:off x="485086" y="4206289"/>
            <a:ext cx="1212940" cy="428980"/>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rot="474534">
            <a:off x="38666" y="4498186"/>
            <a:ext cx="790259" cy="616607"/>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rot="474534">
            <a:off x="2012641" y="3493589"/>
            <a:ext cx="910936" cy="81328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rot="474534">
            <a:off x="1221492" y="3278839"/>
            <a:ext cx="1123538" cy="1277640"/>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rot="474534">
            <a:off x="2994884" y="3638109"/>
            <a:ext cx="322979" cy="308304"/>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1031975" y="4524975"/>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txBox="1">
            <a:spLocks noGrp="1"/>
          </p:cNvSpPr>
          <p:nvPr>
            <p:ph type="title"/>
          </p:nvPr>
        </p:nvSpPr>
        <p:spPr>
          <a:xfrm>
            <a:off x="714900" y="344583"/>
            <a:ext cx="77142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solidFill>
                  <a:srgbClr val="4C4B4B"/>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96" name="Google Shape;96;p5"/>
          <p:cNvSpPr txBox="1">
            <a:spLocks noGrp="1"/>
          </p:cNvSpPr>
          <p:nvPr>
            <p:ph type="subTitle" idx="1"/>
          </p:nvPr>
        </p:nvSpPr>
        <p:spPr>
          <a:xfrm>
            <a:off x="909050" y="1661225"/>
            <a:ext cx="2993400" cy="13551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rgbClr val="4C4B4B"/>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7" name="Google Shape;97;p5"/>
          <p:cNvSpPr txBox="1">
            <a:spLocks noGrp="1"/>
          </p:cNvSpPr>
          <p:nvPr>
            <p:ph type="subTitle" idx="2"/>
          </p:nvPr>
        </p:nvSpPr>
        <p:spPr>
          <a:xfrm>
            <a:off x="5241550" y="3404650"/>
            <a:ext cx="2993400" cy="135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solidFill>
                  <a:srgbClr val="4C4B4B"/>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8" name="Google Shape;98;p5"/>
          <p:cNvSpPr txBox="1">
            <a:spLocks noGrp="1"/>
          </p:cNvSpPr>
          <p:nvPr>
            <p:ph type="subTitle" idx="3"/>
          </p:nvPr>
        </p:nvSpPr>
        <p:spPr>
          <a:xfrm>
            <a:off x="909050" y="1157944"/>
            <a:ext cx="2993400" cy="5334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rgbClr val="4C4B4B"/>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99" name="Google Shape;99;p5"/>
          <p:cNvSpPr txBox="1">
            <a:spLocks noGrp="1"/>
          </p:cNvSpPr>
          <p:nvPr>
            <p:ph type="subTitle" idx="4"/>
          </p:nvPr>
        </p:nvSpPr>
        <p:spPr>
          <a:xfrm>
            <a:off x="5241550" y="2901369"/>
            <a:ext cx="2993400" cy="533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rgbClr val="4C4B4B"/>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TITLE_AND_TWO_COLUMNS_1_4_1_2">
    <p:spTree>
      <p:nvGrpSpPr>
        <p:cNvPr id="1" name="Shape 666"/>
        <p:cNvGrpSpPr/>
        <p:nvPr/>
      </p:nvGrpSpPr>
      <p:grpSpPr>
        <a:xfrm>
          <a:off x="0" y="0"/>
          <a:ext cx="0" cy="0"/>
          <a:chOff x="0" y="0"/>
          <a:chExt cx="0" cy="0"/>
        </a:xfrm>
      </p:grpSpPr>
      <p:sp>
        <p:nvSpPr>
          <p:cNvPr id="667" name="Google Shape;667;p33"/>
          <p:cNvSpPr/>
          <p:nvPr/>
        </p:nvSpPr>
        <p:spPr>
          <a:xfrm rot="-952867">
            <a:off x="7088054" y="4607786"/>
            <a:ext cx="1152752" cy="791867"/>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684358" y="13437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7699326" y="399685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8111950" y="1724290"/>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684344" y="6951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93392" y="561546"/>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6199315" y="46085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93391" y="161201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136937" y="11403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513768" y="11403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8261978" y="2049667"/>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7577783" y="3873569"/>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7277885" y="1908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7532655" y="32531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rot="5400000">
            <a:off x="8214395" y="-325964"/>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8430778" y="770894"/>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290865" y="45153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182049" y="43517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621822" y="408185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1489280" y="4281851"/>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8299615" y="4608582"/>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997902" y="4246939"/>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rot="3660777">
            <a:off x="-13180" y="3060338"/>
            <a:ext cx="968405" cy="864516"/>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8519122" y="41435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pPr/>
              <a:t>2021/10/9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pPr/>
              <a:t>‹#›</a:t>
            </a:fld>
            <a:endParaRPr lang="zh-CN" altLang="en-US"/>
          </a:p>
        </p:txBody>
      </p:sp>
    </p:spTree>
    <p:extLst>
      <p:ext uri="{BB962C8B-B14F-4D97-AF65-F5344CB8AC3E}">
        <p14:creationId xmlns:p14="http://schemas.microsoft.com/office/powerpoint/2010/main" val="313146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6"/>
          <p:cNvSpPr/>
          <p:nvPr/>
        </p:nvSpPr>
        <p:spPr>
          <a:xfrm>
            <a:off x="-144810" y="413877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242276" y="4542992"/>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rot="-5886372">
            <a:off x="208707" y="4515315"/>
            <a:ext cx="319128" cy="317872"/>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898801" y="256969"/>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99869" y="7075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122976" y="7183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8205498" y="16996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8742080" y="122013"/>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2785" y="3756190"/>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8454928" y="379429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8262545" y="4283105"/>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7829915" y="4502496"/>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8423194" y="4856650"/>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8855414" y="78430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txBox="1">
            <a:spLocks noGrp="1"/>
          </p:cNvSpPr>
          <p:nvPr>
            <p:ph type="ctrTitle"/>
          </p:nvPr>
        </p:nvSpPr>
        <p:spPr>
          <a:xfrm>
            <a:off x="714850" y="240675"/>
            <a:ext cx="77142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6"/>
        <p:cNvGrpSpPr/>
        <p:nvPr/>
      </p:nvGrpSpPr>
      <p:grpSpPr>
        <a:xfrm>
          <a:off x="0" y="0"/>
          <a:ext cx="0" cy="0"/>
          <a:chOff x="0" y="0"/>
          <a:chExt cx="0" cy="0"/>
        </a:xfrm>
      </p:grpSpPr>
      <p:grpSp>
        <p:nvGrpSpPr>
          <p:cNvPr id="117" name="Google Shape;117;p7"/>
          <p:cNvGrpSpPr/>
          <p:nvPr/>
        </p:nvGrpSpPr>
        <p:grpSpPr>
          <a:xfrm rot="5400000" flipH="1">
            <a:off x="4350597" y="-185900"/>
            <a:ext cx="4492839" cy="5572666"/>
            <a:chOff x="1282762" y="26746"/>
            <a:chExt cx="6692744" cy="5156534"/>
          </a:xfrm>
        </p:grpSpPr>
        <p:sp>
          <p:nvSpPr>
            <p:cNvPr id="118" name="Google Shape;118;p7"/>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7"/>
          <p:cNvSpPr/>
          <p:nvPr/>
        </p:nvSpPr>
        <p:spPr>
          <a:xfrm>
            <a:off x="2409338" y="3226350"/>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504763" y="4131650"/>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1804988" y="4670875"/>
            <a:ext cx="322250" cy="306925"/>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3120813" y="3035975"/>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1192788" y="3571975"/>
            <a:ext cx="1098550" cy="98070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2385263" y="3794400"/>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8501550" y="691775"/>
            <a:ext cx="765058" cy="77805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7860150" y="0"/>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rot="-5643251">
            <a:off x="6960266" y="-389662"/>
            <a:ext cx="1123528" cy="1277628"/>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8630150" y="76725"/>
            <a:ext cx="322975" cy="308300"/>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9008025" y="245150"/>
            <a:ext cx="491750" cy="588700"/>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497350" y="4414925"/>
            <a:ext cx="1065775" cy="669600"/>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rot="-2700000">
            <a:off x="95547" y="3996004"/>
            <a:ext cx="726793" cy="108319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rot="1429023">
            <a:off x="-177730" y="4662860"/>
            <a:ext cx="1081753" cy="756742"/>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txBox="1">
            <a:spLocks noGrp="1"/>
          </p:cNvSpPr>
          <p:nvPr>
            <p:ph type="title"/>
          </p:nvPr>
        </p:nvSpPr>
        <p:spPr>
          <a:xfrm>
            <a:off x="679725" y="389388"/>
            <a:ext cx="3434100" cy="18285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3600"/>
              <a:buNone/>
              <a:defRPr>
                <a:solidFill>
                  <a:srgbClr val="4C4B4B"/>
                </a:solidFill>
                <a:latin typeface="Fredoka One"/>
                <a:ea typeface="Fredoka One"/>
                <a:cs typeface="Fredoka One"/>
                <a:sym typeface="Fredoka 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5" name="Google Shape;135;p7"/>
          <p:cNvSpPr txBox="1">
            <a:spLocks noGrp="1"/>
          </p:cNvSpPr>
          <p:nvPr>
            <p:ph type="body" idx="1"/>
          </p:nvPr>
        </p:nvSpPr>
        <p:spPr>
          <a:xfrm>
            <a:off x="4686250" y="1353533"/>
            <a:ext cx="3742800" cy="2491200"/>
          </a:xfrm>
          <a:prstGeom prst="rect">
            <a:avLst/>
          </a:prstGeom>
        </p:spPr>
        <p:txBody>
          <a:bodyPr spcFirstLastPara="1" wrap="square" lIns="91425" tIns="91425" rIns="91425" bIns="91425" anchor="t" anchorCtr="0">
            <a:noAutofit/>
          </a:bodyPr>
          <a:lstStyle>
            <a:lvl1pPr marL="457200" lvl="0" indent="-292100">
              <a:lnSpc>
                <a:spcPct val="100000"/>
              </a:lnSpc>
              <a:spcBef>
                <a:spcPts val="0"/>
              </a:spcBef>
              <a:spcAft>
                <a:spcPts val="0"/>
              </a:spcAft>
              <a:buClr>
                <a:srgbClr val="8CB9F9"/>
              </a:buClr>
              <a:buSzPts val="1000"/>
              <a:buFont typeface="Anaheim"/>
              <a:buChar char="●"/>
              <a:defRPr>
                <a:latin typeface="Calibri"/>
                <a:ea typeface="Calibri"/>
                <a:cs typeface="Calibri"/>
                <a:sym typeface="Calibri"/>
              </a:defRPr>
            </a:lvl1pPr>
            <a:lvl2pPr marL="914400" lvl="1" indent="-279400">
              <a:spcBef>
                <a:spcPts val="0"/>
              </a:spcBef>
              <a:spcAft>
                <a:spcPts val="0"/>
              </a:spcAft>
              <a:buClr>
                <a:srgbClr val="999999"/>
              </a:buClr>
              <a:buSzPts val="800"/>
              <a:buFont typeface="Open Sans"/>
              <a:buChar char="○"/>
              <a:defRPr/>
            </a:lvl2pPr>
            <a:lvl3pPr marL="1371600" lvl="2" indent="-279400">
              <a:spcBef>
                <a:spcPts val="0"/>
              </a:spcBef>
              <a:spcAft>
                <a:spcPts val="0"/>
              </a:spcAft>
              <a:buClr>
                <a:srgbClr val="999999"/>
              </a:buClr>
              <a:buSzPts val="800"/>
              <a:buFont typeface="Open Sans"/>
              <a:buChar char="■"/>
              <a:defRPr/>
            </a:lvl3pPr>
            <a:lvl4pPr marL="1828800" lvl="3" indent="-279400">
              <a:spcBef>
                <a:spcPts val="0"/>
              </a:spcBef>
              <a:spcAft>
                <a:spcPts val="0"/>
              </a:spcAft>
              <a:buClr>
                <a:srgbClr val="999999"/>
              </a:buClr>
              <a:buSzPts val="800"/>
              <a:buFont typeface="Open Sans"/>
              <a:buChar char="●"/>
              <a:defRPr/>
            </a:lvl4pPr>
            <a:lvl5pPr marL="2286000" lvl="4" indent="-304800">
              <a:spcBef>
                <a:spcPts val="0"/>
              </a:spcBef>
              <a:spcAft>
                <a:spcPts val="0"/>
              </a:spcAft>
              <a:buClr>
                <a:srgbClr val="999999"/>
              </a:buClr>
              <a:buSzPts val="1200"/>
              <a:buFont typeface="Open Sans"/>
              <a:buChar char="○"/>
              <a:defRPr/>
            </a:lvl5pPr>
            <a:lvl6pPr marL="2743200" lvl="5" indent="-304800">
              <a:spcBef>
                <a:spcPts val="0"/>
              </a:spcBef>
              <a:spcAft>
                <a:spcPts val="0"/>
              </a:spcAft>
              <a:buClr>
                <a:srgbClr val="999999"/>
              </a:buClr>
              <a:buSzPts val="1200"/>
              <a:buFont typeface="Open Sans"/>
              <a:buChar char="■"/>
              <a:defRPr/>
            </a:lvl6pPr>
            <a:lvl7pPr marL="3200400" lvl="6" indent="-273050">
              <a:spcBef>
                <a:spcPts val="0"/>
              </a:spcBef>
              <a:spcAft>
                <a:spcPts val="0"/>
              </a:spcAft>
              <a:buClr>
                <a:srgbClr val="999999"/>
              </a:buClr>
              <a:buSzPts val="700"/>
              <a:buFont typeface="Open Sans"/>
              <a:buChar char="●"/>
              <a:defRPr/>
            </a:lvl7pPr>
            <a:lvl8pPr marL="3657600" lvl="7" indent="-273050">
              <a:spcBef>
                <a:spcPts val="0"/>
              </a:spcBef>
              <a:spcAft>
                <a:spcPts val="0"/>
              </a:spcAft>
              <a:buClr>
                <a:srgbClr val="999999"/>
              </a:buClr>
              <a:buSzPts val="700"/>
              <a:buFont typeface="Open Sans"/>
              <a:buChar char="○"/>
              <a:defRPr/>
            </a:lvl8pPr>
            <a:lvl9pPr marL="4114800" lvl="8" indent="-266700">
              <a:spcBef>
                <a:spcPts val="0"/>
              </a:spcBef>
              <a:spcAft>
                <a:spcPts val="0"/>
              </a:spcAft>
              <a:buClr>
                <a:srgbClr val="999999"/>
              </a:buClr>
              <a:buSzPts val="600"/>
              <a:buFont typeface="Open Sans"/>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7"/>
        <p:cNvGrpSpPr/>
        <p:nvPr/>
      </p:nvGrpSpPr>
      <p:grpSpPr>
        <a:xfrm>
          <a:off x="0" y="0"/>
          <a:ext cx="0" cy="0"/>
          <a:chOff x="0" y="0"/>
          <a:chExt cx="0" cy="0"/>
        </a:xfrm>
      </p:grpSpPr>
      <p:sp>
        <p:nvSpPr>
          <p:cNvPr id="158" name="Google Shape;158;p9"/>
          <p:cNvSpPr/>
          <p:nvPr/>
        </p:nvSpPr>
        <p:spPr>
          <a:xfrm>
            <a:off x="7088139" y="4039260"/>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71814" y="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7995165" y="27712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8333669" y="400573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7336840" y="4485004"/>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1284417" y="201671"/>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73773" y="96827"/>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10" y="571802"/>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8201751" y="935917"/>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1089512" y="73658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8302772" y="47749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95120" y="4776120"/>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840215" y="1089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716296" y="1266996"/>
            <a:ext cx="14765" cy="13134"/>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720593" y="10790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86525" y="402539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705853" y="422882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8076927" y="725576"/>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86525" y="3364143"/>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7531302" y="3557515"/>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8415706" y="34758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txBox="1">
            <a:spLocks noGrp="1"/>
          </p:cNvSpPr>
          <p:nvPr>
            <p:ph type="title"/>
          </p:nvPr>
        </p:nvSpPr>
        <p:spPr>
          <a:xfrm>
            <a:off x="2350950" y="348025"/>
            <a:ext cx="4442100" cy="6618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80" name="Google Shape;180;p9"/>
          <p:cNvSpPr txBox="1">
            <a:spLocks noGrp="1"/>
          </p:cNvSpPr>
          <p:nvPr>
            <p:ph type="subTitle" idx="1"/>
          </p:nvPr>
        </p:nvSpPr>
        <p:spPr>
          <a:xfrm>
            <a:off x="2563650" y="1310191"/>
            <a:ext cx="4016700" cy="1493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21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2_1">
    <p:spTree>
      <p:nvGrpSpPr>
        <p:cNvPr id="1" name="Shape 218"/>
        <p:cNvGrpSpPr/>
        <p:nvPr/>
      </p:nvGrpSpPr>
      <p:grpSpPr>
        <a:xfrm>
          <a:off x="0" y="0"/>
          <a:ext cx="0" cy="0"/>
          <a:chOff x="0" y="0"/>
          <a:chExt cx="0" cy="0"/>
        </a:xfrm>
      </p:grpSpPr>
      <p:grpSp>
        <p:nvGrpSpPr>
          <p:cNvPr id="219" name="Google Shape;219;p13"/>
          <p:cNvGrpSpPr/>
          <p:nvPr/>
        </p:nvGrpSpPr>
        <p:grpSpPr>
          <a:xfrm flipH="1">
            <a:off x="875160" y="1002025"/>
            <a:ext cx="7447686" cy="3904012"/>
            <a:chOff x="1282762" y="26746"/>
            <a:chExt cx="6692744" cy="5156534"/>
          </a:xfrm>
        </p:grpSpPr>
        <p:sp>
          <p:nvSpPr>
            <p:cNvPr id="220" name="Google Shape;220;p13"/>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13"/>
          <p:cNvSpPr/>
          <p:nvPr/>
        </p:nvSpPr>
        <p:spPr>
          <a:xfrm>
            <a:off x="423950" y="80225"/>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a:off x="975650" y="636100"/>
            <a:ext cx="628450" cy="641025"/>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36850" y="458950"/>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a:off x="820100" y="442500"/>
            <a:ext cx="818875" cy="46317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rot="10800000">
            <a:off x="7822225" y="4358800"/>
            <a:ext cx="922075" cy="892800"/>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rot="10800000">
            <a:off x="7612150" y="4741675"/>
            <a:ext cx="322975" cy="295050"/>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rot="10800000">
            <a:off x="8959850" y="394235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rot="10800000">
            <a:off x="8222625" y="3181275"/>
            <a:ext cx="1083900" cy="1316350"/>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428300" y="3828025"/>
            <a:ext cx="1065775" cy="669600"/>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827100" y="4762650"/>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763300" y="4651050"/>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36850" y="4358825"/>
            <a:ext cx="1081800" cy="756775"/>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7848725" y="74352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rgbClr val="8CB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8469500" y="967675"/>
            <a:ext cx="490350" cy="435250"/>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8184425" y="205025"/>
            <a:ext cx="848150" cy="599850"/>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8028675" y="80225"/>
            <a:ext cx="906025" cy="887450"/>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txBox="1">
            <a:spLocks noGrp="1"/>
          </p:cNvSpPr>
          <p:nvPr>
            <p:ph type="ctrTitle"/>
          </p:nvPr>
        </p:nvSpPr>
        <p:spPr>
          <a:xfrm>
            <a:off x="1687505" y="1595894"/>
            <a:ext cx="1906500" cy="57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39" name="Google Shape;239;p13"/>
          <p:cNvSpPr txBox="1">
            <a:spLocks noGrp="1"/>
          </p:cNvSpPr>
          <p:nvPr>
            <p:ph type="subTitle" idx="1"/>
          </p:nvPr>
        </p:nvSpPr>
        <p:spPr>
          <a:xfrm>
            <a:off x="1363225" y="2014400"/>
            <a:ext cx="2230800" cy="93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0" name="Google Shape;240;p13"/>
          <p:cNvSpPr txBox="1">
            <a:spLocks noGrp="1"/>
          </p:cNvSpPr>
          <p:nvPr>
            <p:ph type="title" idx="2" hasCustomPrompt="1"/>
          </p:nvPr>
        </p:nvSpPr>
        <p:spPr>
          <a:xfrm>
            <a:off x="3555525" y="1595900"/>
            <a:ext cx="1094100" cy="13533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2pPr>
            <a:lvl3pPr lvl="2"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3pPr>
            <a:lvl4pPr lvl="3"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4pPr>
            <a:lvl5pPr lvl="4"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5pPr>
            <a:lvl6pPr lvl="5"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6pPr>
            <a:lvl7pPr lvl="6"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7pPr>
            <a:lvl8pPr lvl="7"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8pPr>
            <a:lvl9pPr lvl="8"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9pPr>
          </a:lstStyle>
          <a:p>
            <a:r>
              <a:t>xx%</a:t>
            </a:r>
          </a:p>
        </p:txBody>
      </p:sp>
      <p:sp>
        <p:nvSpPr>
          <p:cNvPr id="241" name="Google Shape;241;p13"/>
          <p:cNvSpPr txBox="1">
            <a:spLocks noGrp="1"/>
          </p:cNvSpPr>
          <p:nvPr>
            <p:ph type="ctrTitle" idx="3"/>
          </p:nvPr>
        </p:nvSpPr>
        <p:spPr>
          <a:xfrm>
            <a:off x="5556180" y="1595894"/>
            <a:ext cx="19065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2" name="Google Shape;242;p13"/>
          <p:cNvSpPr txBox="1">
            <a:spLocks noGrp="1"/>
          </p:cNvSpPr>
          <p:nvPr>
            <p:ph type="subTitle" idx="4"/>
          </p:nvPr>
        </p:nvSpPr>
        <p:spPr>
          <a:xfrm>
            <a:off x="5556150" y="2014400"/>
            <a:ext cx="2230800" cy="9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3" name="Google Shape;243;p13"/>
          <p:cNvSpPr txBox="1">
            <a:spLocks noGrp="1"/>
          </p:cNvSpPr>
          <p:nvPr>
            <p:ph type="title" idx="5" hasCustomPrompt="1"/>
          </p:nvPr>
        </p:nvSpPr>
        <p:spPr>
          <a:xfrm>
            <a:off x="4499725" y="1595900"/>
            <a:ext cx="1094100" cy="135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2pPr>
            <a:lvl3pPr lvl="2"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3pPr>
            <a:lvl4pPr lvl="3"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4pPr>
            <a:lvl5pPr lvl="4"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5pPr>
            <a:lvl6pPr lvl="5"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6pPr>
            <a:lvl7pPr lvl="6"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7pPr>
            <a:lvl8pPr lvl="7"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8pPr>
            <a:lvl9pPr lvl="8"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9pPr>
          </a:lstStyle>
          <a:p>
            <a:r>
              <a:t>xx%</a:t>
            </a:r>
          </a:p>
        </p:txBody>
      </p:sp>
      <p:sp>
        <p:nvSpPr>
          <p:cNvPr id="244" name="Google Shape;244;p13"/>
          <p:cNvSpPr txBox="1">
            <a:spLocks noGrp="1"/>
          </p:cNvSpPr>
          <p:nvPr>
            <p:ph type="ctrTitle" idx="6"/>
          </p:nvPr>
        </p:nvSpPr>
        <p:spPr>
          <a:xfrm>
            <a:off x="1687502" y="3067026"/>
            <a:ext cx="1906500" cy="57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5" name="Google Shape;245;p13"/>
          <p:cNvSpPr txBox="1">
            <a:spLocks noGrp="1"/>
          </p:cNvSpPr>
          <p:nvPr>
            <p:ph type="subTitle" idx="7"/>
          </p:nvPr>
        </p:nvSpPr>
        <p:spPr>
          <a:xfrm>
            <a:off x="1363200" y="3485575"/>
            <a:ext cx="2230800" cy="931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6" name="Google Shape;246;p13"/>
          <p:cNvSpPr txBox="1">
            <a:spLocks noGrp="1"/>
          </p:cNvSpPr>
          <p:nvPr>
            <p:ph type="title" idx="8" hasCustomPrompt="1"/>
          </p:nvPr>
        </p:nvSpPr>
        <p:spPr>
          <a:xfrm>
            <a:off x="3552850" y="3067025"/>
            <a:ext cx="1094100" cy="1350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2pPr>
            <a:lvl3pPr lvl="2"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3pPr>
            <a:lvl4pPr lvl="3"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4pPr>
            <a:lvl5pPr lvl="4"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5pPr>
            <a:lvl6pPr lvl="5"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6pPr>
            <a:lvl7pPr lvl="6"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7pPr>
            <a:lvl8pPr lvl="7"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8pPr>
            <a:lvl9pPr lvl="8"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9pPr>
          </a:lstStyle>
          <a:p>
            <a:r>
              <a:t>xx%</a:t>
            </a:r>
          </a:p>
        </p:txBody>
      </p:sp>
      <p:sp>
        <p:nvSpPr>
          <p:cNvPr id="247" name="Google Shape;247;p13"/>
          <p:cNvSpPr txBox="1">
            <a:spLocks noGrp="1"/>
          </p:cNvSpPr>
          <p:nvPr>
            <p:ph type="ctrTitle" idx="9"/>
          </p:nvPr>
        </p:nvSpPr>
        <p:spPr>
          <a:xfrm>
            <a:off x="723600" y="290950"/>
            <a:ext cx="7696800" cy="9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solidFill>
                  <a:srgbClr val="4C4B4B"/>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48" name="Google Shape;248;p13"/>
          <p:cNvSpPr txBox="1">
            <a:spLocks noGrp="1"/>
          </p:cNvSpPr>
          <p:nvPr>
            <p:ph type="ctrTitle" idx="13"/>
          </p:nvPr>
        </p:nvSpPr>
        <p:spPr>
          <a:xfrm>
            <a:off x="5556180" y="3067025"/>
            <a:ext cx="19065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9" name="Google Shape;249;p13"/>
          <p:cNvSpPr txBox="1">
            <a:spLocks noGrp="1"/>
          </p:cNvSpPr>
          <p:nvPr>
            <p:ph type="subTitle" idx="14"/>
          </p:nvPr>
        </p:nvSpPr>
        <p:spPr>
          <a:xfrm>
            <a:off x="5556175" y="3485575"/>
            <a:ext cx="2230800" cy="9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50" name="Google Shape;250;p13"/>
          <p:cNvSpPr txBox="1">
            <a:spLocks noGrp="1"/>
          </p:cNvSpPr>
          <p:nvPr>
            <p:ph type="title" idx="15" hasCustomPrompt="1"/>
          </p:nvPr>
        </p:nvSpPr>
        <p:spPr>
          <a:xfrm>
            <a:off x="4497050" y="3067025"/>
            <a:ext cx="1094100" cy="135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2pPr>
            <a:lvl3pPr lvl="2"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3pPr>
            <a:lvl4pPr lvl="3"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4pPr>
            <a:lvl5pPr lvl="4"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5pPr>
            <a:lvl6pPr lvl="5"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6pPr>
            <a:lvl7pPr lvl="6"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7pPr>
            <a:lvl8pPr lvl="7"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8pPr>
            <a:lvl9pPr lvl="8" rtl="0">
              <a:spcBef>
                <a:spcPts val="0"/>
              </a:spcBef>
              <a:spcAft>
                <a:spcPts val="0"/>
              </a:spcAft>
              <a:buSzPts val="4800"/>
              <a:buFont typeface="Fira Sans Extra Condensed"/>
              <a:buNone/>
              <a:defRPr sz="4800">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ONE_COLUMN_TEXT_1">
    <p:spTree>
      <p:nvGrpSpPr>
        <p:cNvPr id="1" name="Shape 251"/>
        <p:cNvGrpSpPr/>
        <p:nvPr/>
      </p:nvGrpSpPr>
      <p:grpSpPr>
        <a:xfrm>
          <a:off x="0" y="0"/>
          <a:ext cx="0" cy="0"/>
          <a:chOff x="0" y="0"/>
          <a:chExt cx="0" cy="0"/>
        </a:xfrm>
      </p:grpSpPr>
      <p:grpSp>
        <p:nvGrpSpPr>
          <p:cNvPr id="252" name="Google Shape;252;p14"/>
          <p:cNvGrpSpPr/>
          <p:nvPr/>
        </p:nvGrpSpPr>
        <p:grpSpPr>
          <a:xfrm flipH="1">
            <a:off x="1546880" y="619744"/>
            <a:ext cx="6050241" cy="3904012"/>
            <a:chOff x="1282762" y="26746"/>
            <a:chExt cx="6692744" cy="5156534"/>
          </a:xfrm>
        </p:grpSpPr>
        <p:sp>
          <p:nvSpPr>
            <p:cNvPr id="253" name="Google Shape;253;p14"/>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14"/>
          <p:cNvSpPr/>
          <p:nvPr/>
        </p:nvSpPr>
        <p:spPr>
          <a:xfrm>
            <a:off x="-285650" y="475652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227513" y="3222800"/>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904625" y="4203775"/>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134563" y="3244300"/>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581550" y="484857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7217850" y="700550"/>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7336750" y="1408175"/>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7634313" y="112952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8788913" y="-100850"/>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895938" y="3878925"/>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1220250" y="1408175"/>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924138" y="217875"/>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rot="8100000">
            <a:off x="1357652" y="3570028"/>
            <a:ext cx="628444" cy="6410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rot="8100000">
            <a:off x="1495194" y="3806374"/>
            <a:ext cx="818867" cy="463171"/>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rot="8829132">
            <a:off x="-300784" y="3729019"/>
            <a:ext cx="1123506" cy="1277603"/>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8713875" y="380463"/>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8127000" y="-17952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279489" y="654875"/>
            <a:ext cx="563461" cy="500146"/>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7829625" y="217875"/>
            <a:ext cx="726800" cy="108320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txBox="1">
            <a:spLocks noGrp="1"/>
          </p:cNvSpPr>
          <p:nvPr>
            <p:ph type="title"/>
          </p:nvPr>
        </p:nvSpPr>
        <p:spPr>
          <a:xfrm>
            <a:off x="2916900" y="3441733"/>
            <a:ext cx="3310200" cy="48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5" name="Google Shape;275;p14"/>
          <p:cNvSpPr txBox="1">
            <a:spLocks noGrp="1"/>
          </p:cNvSpPr>
          <p:nvPr>
            <p:ph type="subTitle" idx="1"/>
          </p:nvPr>
        </p:nvSpPr>
        <p:spPr>
          <a:xfrm>
            <a:off x="2274000" y="1226008"/>
            <a:ext cx="4596000" cy="175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76" name="Google Shape;276;p14"/>
          <p:cNvSpPr/>
          <p:nvPr/>
        </p:nvSpPr>
        <p:spPr>
          <a:xfrm>
            <a:off x="-74175" y="2702400"/>
            <a:ext cx="1600" cy="1600"/>
          </a:xfrm>
          <a:custGeom>
            <a:avLst/>
            <a:gdLst/>
            <a:ahLst/>
            <a:cxnLst/>
            <a:rect l="l" t="t" r="r" b="b"/>
            <a:pathLst>
              <a:path w="64" h="64" extrusionOk="0">
                <a:moveTo>
                  <a:pt x="63" y="0"/>
                </a:moveTo>
                <a:cubicBezTo>
                  <a:pt x="21" y="21"/>
                  <a:pt x="0" y="21"/>
                  <a:pt x="0" y="63"/>
                </a:cubicBezTo>
                <a:cubicBezTo>
                  <a:pt x="42" y="63"/>
                  <a:pt x="63" y="21"/>
                  <a:pt x="63" y="0"/>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72600" y="2702400"/>
            <a:ext cx="25" cy="25"/>
          </a:xfrm>
          <a:custGeom>
            <a:avLst/>
            <a:gdLst/>
            <a:ahLst/>
            <a:cxnLst/>
            <a:rect l="l" t="t" r="r" b="b"/>
            <a:pathLst>
              <a:path w="1" h="1" extrusionOk="0">
                <a:moveTo>
                  <a:pt x="0" y="0"/>
                </a:moveTo>
                <a:lnTo>
                  <a:pt x="0" y="0"/>
                </a:ln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CUSTOM_8_1">
    <p:spTree>
      <p:nvGrpSpPr>
        <p:cNvPr id="1" name="Shape 278"/>
        <p:cNvGrpSpPr/>
        <p:nvPr/>
      </p:nvGrpSpPr>
      <p:grpSpPr>
        <a:xfrm>
          <a:off x="0" y="0"/>
          <a:ext cx="0" cy="0"/>
          <a:chOff x="0" y="0"/>
          <a:chExt cx="0" cy="0"/>
        </a:xfrm>
      </p:grpSpPr>
      <p:grpSp>
        <p:nvGrpSpPr>
          <p:cNvPr id="279" name="Google Shape;279;p15"/>
          <p:cNvGrpSpPr/>
          <p:nvPr/>
        </p:nvGrpSpPr>
        <p:grpSpPr>
          <a:xfrm>
            <a:off x="931128" y="-71600"/>
            <a:ext cx="7058168" cy="5183347"/>
            <a:chOff x="1282762" y="26746"/>
            <a:chExt cx="6692744" cy="5156534"/>
          </a:xfrm>
        </p:grpSpPr>
        <p:sp>
          <p:nvSpPr>
            <p:cNvPr id="280" name="Google Shape;280;p1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5"/>
          <p:cNvSpPr/>
          <p:nvPr/>
        </p:nvSpPr>
        <p:spPr>
          <a:xfrm>
            <a:off x="7955814" y="3658185"/>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444433" y="956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935201" y="58564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8141200" y="3"/>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816190" y="445217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103194" y="42948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66960" y="4086734"/>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8204515" y="4103929"/>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373026" y="117279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7673286" y="110241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8229705" y="1054463"/>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242097" y="120783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2707341" y="3797462"/>
            <a:ext cx="2468" cy="275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7459030" y="4046638"/>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661240" y="428430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3577341" y="3652627"/>
            <a:ext cx="5553" cy="19084"/>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108265" y="3760877"/>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8577753" y="89459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8121828" y="3499554"/>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91670" y="3502017"/>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790708" y="41915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rot="-1644660">
            <a:off x="7886348" y="4600112"/>
            <a:ext cx="953568" cy="66707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txBox="1">
            <a:spLocks noGrp="1"/>
          </p:cNvSpPr>
          <p:nvPr>
            <p:ph type="title" hasCustomPrompt="1"/>
          </p:nvPr>
        </p:nvSpPr>
        <p:spPr>
          <a:xfrm>
            <a:off x="2223600" y="7464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5" name="Google Shape;305;p15"/>
          <p:cNvSpPr txBox="1">
            <a:spLocks noGrp="1"/>
          </p:cNvSpPr>
          <p:nvPr>
            <p:ph type="subTitle" idx="1"/>
          </p:nvPr>
        </p:nvSpPr>
        <p:spPr>
          <a:xfrm>
            <a:off x="2223600" y="1329825"/>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06" name="Google Shape;306;p15"/>
          <p:cNvSpPr txBox="1">
            <a:spLocks noGrp="1"/>
          </p:cNvSpPr>
          <p:nvPr>
            <p:ph type="title" idx="2" hasCustomPrompt="1"/>
          </p:nvPr>
        </p:nvSpPr>
        <p:spPr>
          <a:xfrm>
            <a:off x="2223600" y="195431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7" name="Google Shape;307;p15"/>
          <p:cNvSpPr txBox="1">
            <a:spLocks noGrp="1"/>
          </p:cNvSpPr>
          <p:nvPr>
            <p:ph type="subTitle" idx="3"/>
          </p:nvPr>
        </p:nvSpPr>
        <p:spPr>
          <a:xfrm>
            <a:off x="2223600" y="2554644"/>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08" name="Google Shape;308;p15"/>
          <p:cNvSpPr txBox="1">
            <a:spLocks noGrp="1"/>
          </p:cNvSpPr>
          <p:nvPr>
            <p:ph type="title" idx="4" hasCustomPrompt="1"/>
          </p:nvPr>
        </p:nvSpPr>
        <p:spPr>
          <a:xfrm>
            <a:off x="2223600" y="31894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9" name="Google Shape;309;p15"/>
          <p:cNvSpPr txBox="1">
            <a:spLocks noGrp="1"/>
          </p:cNvSpPr>
          <p:nvPr>
            <p:ph type="subTitle" idx="5"/>
          </p:nvPr>
        </p:nvSpPr>
        <p:spPr>
          <a:xfrm>
            <a:off x="2223600" y="3798263"/>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EAD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5358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1pPr>
            <a:lvl2pPr lvl="1">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1pPr>
            <a:lvl2pPr marL="914400" lvl="1"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2pPr>
            <a:lvl3pPr marL="1371600" lvl="2"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3pPr>
            <a:lvl4pPr marL="1828800" lvl="3"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4pPr>
            <a:lvl5pPr marL="2286000" lvl="4"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5pPr>
            <a:lvl6pPr marL="2743200" lvl="5"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6pPr>
            <a:lvl7pPr marL="3200400" lvl="6"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7pPr>
            <a:lvl8pPr marL="3657600" lvl="7"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8pPr>
            <a:lvl9pPr marL="4114800" lvl="8"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5" r:id="rId5"/>
    <p:sldLayoutId id="2147483658" r:id="rId6"/>
    <p:sldLayoutId id="2147483659" r:id="rId7"/>
    <p:sldLayoutId id="2147483660" r:id="rId8"/>
    <p:sldLayoutId id="2147483661" r:id="rId9"/>
    <p:sldLayoutId id="2147483665" r:id="rId10"/>
    <p:sldLayoutId id="2147483666" r:id="rId11"/>
    <p:sldLayoutId id="2147483667" r:id="rId12"/>
    <p:sldLayoutId id="2147483669" r:id="rId13"/>
    <p:sldLayoutId id="2147483670" r:id="rId14"/>
    <p:sldLayoutId id="2147483672" r:id="rId15"/>
    <p:sldLayoutId id="2147483673" r:id="rId16"/>
    <p:sldLayoutId id="2147483674" r:id="rId17"/>
    <p:sldLayoutId id="2147483676" r:id="rId18"/>
    <p:sldLayoutId id="2147483678" r:id="rId19"/>
    <p:sldLayoutId id="2147483679" r:id="rId20"/>
    <p:sldLayoutId id="214748368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698"/>
        <p:cNvGrpSpPr/>
        <p:nvPr/>
      </p:nvGrpSpPr>
      <p:grpSpPr>
        <a:xfrm>
          <a:off x="0" y="0"/>
          <a:ext cx="0" cy="0"/>
          <a:chOff x="0" y="0"/>
          <a:chExt cx="0" cy="0"/>
        </a:xfrm>
      </p:grpSpPr>
      <p:sp>
        <p:nvSpPr>
          <p:cNvPr id="699" name="Google Shape;699;p36"/>
          <p:cNvSpPr txBox="1">
            <a:spLocks noGrp="1"/>
          </p:cNvSpPr>
          <p:nvPr>
            <p:ph type="ctrTitle"/>
          </p:nvPr>
        </p:nvSpPr>
        <p:spPr>
          <a:xfrm>
            <a:off x="1578750" y="1404498"/>
            <a:ext cx="5986500" cy="18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Chào</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mừng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quý</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thầy</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cô</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giáo</a:t>
            </a:r>
            <a:endParaRPr b="1" dirty="0">
              <a:latin typeface="Times New Roman" panose="02020603050405020304" pitchFamily="18" charset="0"/>
              <a:cs typeface="Times New Roman" panose="02020603050405020304" pitchFamily="18" charset="0"/>
            </a:endParaRPr>
          </a:p>
        </p:txBody>
      </p:sp>
      <p:sp>
        <p:nvSpPr>
          <p:cNvPr id="701" name="Google Shape;701;p36"/>
          <p:cNvSpPr txBox="1">
            <a:spLocks noGrp="1"/>
          </p:cNvSpPr>
          <p:nvPr>
            <p:ph type="subTitle" idx="2"/>
          </p:nvPr>
        </p:nvSpPr>
        <p:spPr>
          <a:xfrm>
            <a:off x="2070300" y="2734936"/>
            <a:ext cx="50034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v</a:t>
            </a:r>
            <a:r>
              <a:rPr lang="en" b="1" dirty="0" err="1">
                <a:latin typeface="Times New Roman" panose="02020603050405020304" pitchFamily="18" charset="0"/>
                <a:cs typeface="Times New Roman" panose="02020603050405020304" pitchFamily="18" charset="0"/>
              </a:rPr>
              <a:t>à</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các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em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học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sinh</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2"/>
          <p:cNvSpPr txBox="1">
            <a:spLocks noGrp="1"/>
          </p:cNvSpPr>
          <p:nvPr>
            <p:ph type="title"/>
          </p:nvPr>
        </p:nvSpPr>
        <p:spPr>
          <a:xfrm>
            <a:off x="1595535" y="1965626"/>
            <a:ext cx="6008914" cy="8075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b="1" dirty="0" smtClean="0">
                <a:latin typeface="Times New Roman" panose="02020603050405020304" pitchFamily="18" charset="0"/>
                <a:cs typeface="Times New Roman" panose="02020603050405020304" pitchFamily="18" charset="0"/>
              </a:rPr>
              <a:t>TÌM HIỂU CHI TIẾT</a:t>
            </a:r>
            <a:endParaRPr sz="4500" b="1" dirty="0">
              <a:latin typeface="Times New Roman" panose="02020603050405020304" pitchFamily="18" charset="0"/>
              <a:cs typeface="Times New Roman" panose="02020603050405020304" pitchFamily="18" charset="0"/>
            </a:endParaRPr>
          </a:p>
        </p:txBody>
      </p:sp>
      <p:sp>
        <p:nvSpPr>
          <p:cNvPr id="751" name="Google Shape;751;p42"/>
          <p:cNvSpPr txBox="1">
            <a:spLocks noGrp="1"/>
          </p:cNvSpPr>
          <p:nvPr>
            <p:ph type="title" idx="2"/>
          </p:nvPr>
        </p:nvSpPr>
        <p:spPr>
          <a:xfrm>
            <a:off x="2890900" y="555172"/>
            <a:ext cx="3362100" cy="127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II</a:t>
            </a:r>
            <a:endParaRPr dirty="0"/>
          </a:p>
        </p:txBody>
      </p:sp>
    </p:spTree>
    <p:extLst>
      <p:ext uri="{BB962C8B-B14F-4D97-AF65-F5344CB8AC3E}">
        <p14:creationId xmlns:p14="http://schemas.microsoft.com/office/powerpoint/2010/main" val="2919077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grpSp>
        <p:nvGrpSpPr>
          <p:cNvPr id="1152" name="Google Shape;1152;p60"/>
          <p:cNvGrpSpPr/>
          <p:nvPr/>
        </p:nvGrpSpPr>
        <p:grpSpPr>
          <a:xfrm>
            <a:off x="4851049" y="1646311"/>
            <a:ext cx="3475883" cy="2754461"/>
            <a:chOff x="5349850" y="1784575"/>
            <a:chExt cx="3127200" cy="2478147"/>
          </a:xfrm>
        </p:grpSpPr>
        <p:sp>
          <p:nvSpPr>
            <p:cNvPr id="1153" name="Google Shape;1153;p60"/>
            <p:cNvSpPr/>
            <p:nvPr/>
          </p:nvSpPr>
          <p:spPr>
            <a:xfrm>
              <a:off x="5351500" y="1784575"/>
              <a:ext cx="3123900" cy="2124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0"/>
            <p:cNvSpPr/>
            <p:nvPr/>
          </p:nvSpPr>
          <p:spPr>
            <a:xfrm>
              <a:off x="6347981" y="3914096"/>
              <a:ext cx="1130938" cy="348626"/>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5" name="Google Shape;1155;p60"/>
            <p:cNvCxnSpPr/>
            <p:nvPr/>
          </p:nvCxnSpPr>
          <p:spPr>
            <a:xfrm>
              <a:off x="5349850" y="3639257"/>
              <a:ext cx="3127200" cy="0"/>
            </a:xfrm>
            <a:prstGeom prst="straightConnector1">
              <a:avLst/>
            </a:prstGeom>
            <a:noFill/>
            <a:ln w="28575" cap="flat" cmpd="sng">
              <a:solidFill>
                <a:schemeClr val="lt1"/>
              </a:solidFill>
              <a:prstDash val="solid"/>
              <a:round/>
              <a:headEnd type="none" w="med" len="med"/>
              <a:tailEnd type="none" w="med" len="med"/>
            </a:ln>
          </p:spPr>
        </p:cxnSp>
        <p:sp>
          <p:nvSpPr>
            <p:cNvPr id="1156" name="Google Shape;1156;p60"/>
            <p:cNvSpPr/>
            <p:nvPr/>
          </p:nvSpPr>
          <p:spPr>
            <a:xfrm>
              <a:off x="6851500" y="3714725"/>
              <a:ext cx="123900" cy="123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 xmlns:a16="http://schemas.microsoft.com/office/drawing/2014/main" id="{505CAE18-A263-B04D-B6F8-6F7ECB80DB1C}"/>
              </a:ext>
            </a:extLst>
          </p:cNvPr>
          <p:cNvSpPr txBox="1"/>
          <p:nvPr/>
        </p:nvSpPr>
        <p:spPr>
          <a:xfrm>
            <a:off x="4980214" y="1812471"/>
            <a:ext cx="3151415" cy="1748828"/>
          </a:xfrm>
          <a:prstGeom prst="rect">
            <a:avLst/>
          </a:prstGeom>
          <a:solidFill>
            <a:schemeClr val="tx2"/>
          </a:solidFill>
        </p:spPr>
        <p:txBody>
          <a:bodyPr wrap="square" rtlCol="0">
            <a:spAutoFit/>
          </a:bodyPr>
          <a:lstStyle/>
          <a:p>
            <a:endParaRPr lang="x-none" dirty="0"/>
          </a:p>
        </p:txBody>
      </p:sp>
      <p:sp>
        <p:nvSpPr>
          <p:cNvPr id="11" name="Google Shape;751;p42">
            <a:extLst>
              <a:ext uri="{FF2B5EF4-FFF2-40B4-BE49-F238E27FC236}">
                <a16:creationId xmlns="" xmlns:a16="http://schemas.microsoft.com/office/drawing/2014/main" id="{17EB8AAD-0D1D-AF4C-B950-435A9FED4DED}"/>
              </a:ext>
            </a:extLst>
          </p:cNvPr>
          <p:cNvSpPr txBox="1">
            <a:spLocks/>
          </p:cNvSpPr>
          <p:nvPr/>
        </p:nvSpPr>
        <p:spPr>
          <a:xfrm>
            <a:off x="4769529" y="2062230"/>
            <a:ext cx="3362100" cy="1270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smtClean="0">
                <a:solidFill>
                  <a:schemeClr val="accent6">
                    <a:lumMod val="75000"/>
                  </a:schemeClr>
                </a:solidFill>
                <a:latin typeface="Times New Roman" panose="02020603050405020304" pitchFamily="18" charset="0"/>
                <a:cs typeface="Times New Roman" panose="02020603050405020304" pitchFamily="18" charset="0"/>
              </a:rPr>
              <a:t>1.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Nhân</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vật</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p>
          <a:p>
            <a:pPr algn="ctr"/>
            <a:r>
              <a:rPr lang="en-US" sz="40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gái</a:t>
            </a:r>
            <a:endParaRPr lang="en-US" sz="40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8" name="Picture 17" descr="A picture containing vector graphics&#10;&#10;Description automatically generated">
            <a:extLst>
              <a:ext uri="{FF2B5EF4-FFF2-40B4-BE49-F238E27FC236}">
                <a16:creationId xmlns="" xmlns:a16="http://schemas.microsoft.com/office/drawing/2014/main" id="{8A154D69-6F53-AD43-B8BF-CC6D5DF95281}"/>
              </a:ext>
            </a:extLst>
          </p:cNvPr>
          <p:cNvPicPr>
            <a:picLocks noChangeAspect="1"/>
          </p:cNvPicPr>
          <p:nvPr/>
        </p:nvPicPr>
        <p:blipFill>
          <a:blip r:embed="rId3"/>
          <a:stretch>
            <a:fillRect/>
          </a:stretch>
        </p:blipFill>
        <p:spPr>
          <a:xfrm>
            <a:off x="770966" y="62484"/>
            <a:ext cx="3002844" cy="41474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 xmlns:a16="http://schemas.microsoft.com/office/drawing/2014/main" id="{43C7FE31-AF7E-064F-B247-4E0AE3E6E3A9}"/>
              </a:ext>
            </a:extLst>
          </p:cNvPr>
          <p:cNvPicPr>
            <a:picLocks noChangeAspect="1"/>
          </p:cNvPicPr>
          <p:nvPr/>
        </p:nvPicPr>
        <p:blipFill>
          <a:blip r:embed="rId2"/>
          <a:stretch>
            <a:fillRect/>
          </a:stretch>
        </p:blipFill>
        <p:spPr>
          <a:xfrm>
            <a:off x="1747630" y="0"/>
            <a:ext cx="5648739" cy="5143500"/>
          </a:xfrm>
          <a:prstGeom prst="rect">
            <a:avLst/>
          </a:prstGeom>
        </p:spPr>
      </p:pic>
    </p:spTree>
    <p:extLst>
      <p:ext uri="{BB962C8B-B14F-4D97-AF65-F5344CB8AC3E}">
        <p14:creationId xmlns:p14="http://schemas.microsoft.com/office/powerpoint/2010/main" val="2663783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56"/>
        <p:cNvGrpSpPr/>
        <p:nvPr/>
      </p:nvGrpSpPr>
      <p:grpSpPr>
        <a:xfrm>
          <a:off x="0" y="0"/>
          <a:ext cx="0" cy="0"/>
          <a:chOff x="0" y="0"/>
          <a:chExt cx="0" cy="0"/>
        </a:xfrm>
      </p:grpSpPr>
      <p:sp>
        <p:nvSpPr>
          <p:cNvPr id="47" name="Rectangle 46">
            <a:extLst>
              <a:ext uri="{FF2B5EF4-FFF2-40B4-BE49-F238E27FC236}">
                <a16:creationId xmlns="" xmlns:a16="http://schemas.microsoft.com/office/drawing/2014/main" id="{9E352D00-7FC2-2145-9B8E-4AAFE2D35025}"/>
              </a:ext>
            </a:extLst>
          </p:cNvPr>
          <p:cNvSpPr/>
          <p:nvPr/>
        </p:nvSpPr>
        <p:spPr>
          <a:xfrm>
            <a:off x="996043" y="816429"/>
            <a:ext cx="4379564" cy="640540"/>
          </a:xfrm>
          <a:prstGeom prst="rect">
            <a:avLst/>
          </a:prstGeom>
          <a:solidFill>
            <a:srgbClr val="FCF4F6"/>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dirty="0" err="1">
                <a:solidFill>
                  <a:schemeClr val="bg1">
                    <a:lumMod val="10000"/>
                  </a:schemeClr>
                </a:solidFill>
                <a:latin typeface="Times New Roman" pitchFamily="18" charset="0"/>
                <a:cs typeface="Times New Roman" pitchFamily="18" charset="0"/>
              </a:rPr>
              <a:t>Hãnh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diện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với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cái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tên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Mèo</a:t>
            </a:r>
            <a:endParaRPr lang="en-US" sz="2600" dirty="0">
              <a:solidFill>
                <a:schemeClr val="bg1">
                  <a:lumMod val="10000"/>
                </a:schemeClr>
              </a:solidFill>
              <a:latin typeface="Times New Roman" pitchFamily="18" charset="0"/>
              <a:cs typeface="Times New Roman" pitchFamily="18" charset="0"/>
            </a:endParaRPr>
          </a:p>
        </p:txBody>
      </p:sp>
      <p:sp>
        <p:nvSpPr>
          <p:cNvPr id="50" name="Rectangle 49">
            <a:extLst>
              <a:ext uri="{FF2B5EF4-FFF2-40B4-BE49-F238E27FC236}">
                <a16:creationId xmlns="" xmlns:a16="http://schemas.microsoft.com/office/drawing/2014/main" id="{9BB7C7C8-BEBD-9245-8960-C49148BE454B}"/>
              </a:ext>
            </a:extLst>
          </p:cNvPr>
          <p:cNvSpPr/>
          <p:nvPr/>
        </p:nvSpPr>
        <p:spPr>
          <a:xfrm>
            <a:off x="996043" y="1669952"/>
            <a:ext cx="4379564" cy="795661"/>
          </a:xfrm>
          <a:prstGeom prst="rect">
            <a:avLst/>
          </a:prstGeom>
          <a:solidFill>
            <a:srgbClr val="FCF4F6"/>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dirty="0" err="1">
                <a:solidFill>
                  <a:schemeClr val="bg1">
                    <a:lumMod val="10000"/>
                  </a:schemeClr>
                </a:solidFill>
                <a:latin typeface="Times New Roman" pitchFamily="18" charset="0"/>
                <a:cs typeface="Times New Roman" pitchFamily="18" charset="0"/>
              </a:rPr>
              <a:t>Vui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vẻ</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làm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việc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nhà</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vừa</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làm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vừa</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hát</a:t>
            </a:r>
            <a:endParaRPr lang="en-US" sz="2600" dirty="0">
              <a:solidFill>
                <a:schemeClr val="bg1">
                  <a:lumMod val="10000"/>
                </a:schemeClr>
              </a:solidFill>
              <a:latin typeface="Times New Roman" pitchFamily="18" charset="0"/>
              <a:cs typeface="Times New Roman" pitchFamily="18" charset="0"/>
            </a:endParaRPr>
          </a:p>
        </p:txBody>
      </p:sp>
      <p:sp>
        <p:nvSpPr>
          <p:cNvPr id="51" name="Rectangle 50">
            <a:extLst>
              <a:ext uri="{FF2B5EF4-FFF2-40B4-BE49-F238E27FC236}">
                <a16:creationId xmlns="" xmlns:a16="http://schemas.microsoft.com/office/drawing/2014/main" id="{949F46B2-6462-724C-924E-3981389488C2}"/>
              </a:ext>
            </a:extLst>
          </p:cNvPr>
          <p:cNvSpPr/>
          <p:nvPr/>
        </p:nvSpPr>
        <p:spPr>
          <a:xfrm>
            <a:off x="996043" y="2678596"/>
            <a:ext cx="4379564" cy="640540"/>
          </a:xfrm>
          <a:prstGeom prst="rect">
            <a:avLst/>
          </a:prstGeom>
          <a:solidFill>
            <a:srgbClr val="FCF4F6"/>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dirty="0" err="1">
                <a:solidFill>
                  <a:schemeClr val="bg1">
                    <a:lumMod val="10000"/>
                  </a:schemeClr>
                </a:solidFill>
                <a:latin typeface="Times New Roman" pitchFamily="18" charset="0"/>
                <a:cs typeface="Times New Roman" pitchFamily="18" charset="0"/>
              </a:rPr>
              <a:t>Thích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lục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lọi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đồ</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đạc</a:t>
            </a:r>
            <a:endParaRPr lang="en-US" sz="2600" dirty="0">
              <a:solidFill>
                <a:schemeClr val="bg1">
                  <a:lumMod val="10000"/>
                </a:schemeClr>
              </a:solidFill>
              <a:latin typeface="Times New Roman" pitchFamily="18" charset="0"/>
              <a:cs typeface="Times New Roman" pitchFamily="18" charset="0"/>
            </a:endParaRPr>
          </a:p>
        </p:txBody>
      </p:sp>
      <p:sp>
        <p:nvSpPr>
          <p:cNvPr id="52" name="Rectangle 51">
            <a:extLst>
              <a:ext uri="{FF2B5EF4-FFF2-40B4-BE49-F238E27FC236}">
                <a16:creationId xmlns="" xmlns:a16="http://schemas.microsoft.com/office/drawing/2014/main" id="{EC23FF9D-DDFB-854F-B37D-DC555F370D7E}"/>
              </a:ext>
            </a:extLst>
          </p:cNvPr>
          <p:cNvSpPr/>
          <p:nvPr/>
        </p:nvSpPr>
        <p:spPr>
          <a:xfrm>
            <a:off x="996043" y="3532119"/>
            <a:ext cx="4379564" cy="1007224"/>
          </a:xfrm>
          <a:prstGeom prst="rect">
            <a:avLst/>
          </a:prstGeom>
          <a:solidFill>
            <a:srgbClr val="FCF4F6"/>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dirty="0" err="1">
                <a:solidFill>
                  <a:schemeClr val="bg1">
                    <a:lumMod val="10000"/>
                  </a:schemeClr>
                </a:solidFill>
                <a:latin typeface="Times New Roman" pitchFamily="18" charset="0"/>
                <a:cs typeface="Times New Roman" pitchFamily="18" charset="0"/>
              </a:rPr>
              <a:t>Mày</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mò</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tự</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chế</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màu</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vẽ</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bằng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nguyên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liệu</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có</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sẵn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trong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bếp</a:t>
            </a:r>
            <a:endParaRPr lang="en-US" sz="2600" dirty="0">
              <a:solidFill>
                <a:schemeClr val="bg1">
                  <a:lumMod val="10000"/>
                </a:schemeClr>
              </a:solidFill>
              <a:latin typeface="Times New Roman" pitchFamily="18" charset="0"/>
              <a:cs typeface="Times New Roman" pitchFamily="18" charset="0"/>
            </a:endParaRPr>
          </a:p>
        </p:txBody>
      </p:sp>
      <p:sp>
        <p:nvSpPr>
          <p:cNvPr id="18" name="Right Brace 17">
            <a:extLst>
              <a:ext uri="{FF2B5EF4-FFF2-40B4-BE49-F238E27FC236}">
                <a16:creationId xmlns="" xmlns:a16="http://schemas.microsoft.com/office/drawing/2014/main" id="{49C0D542-BC8D-EA49-B0F6-5A58EF05FFBF}"/>
              </a:ext>
            </a:extLst>
          </p:cNvPr>
          <p:cNvSpPr/>
          <p:nvPr/>
        </p:nvSpPr>
        <p:spPr>
          <a:xfrm>
            <a:off x="5551714" y="816429"/>
            <a:ext cx="489857" cy="3722914"/>
          </a:xfrm>
          <a:prstGeom prst="righ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54" name="Rectangle 53">
            <a:extLst>
              <a:ext uri="{FF2B5EF4-FFF2-40B4-BE49-F238E27FC236}">
                <a16:creationId xmlns="" xmlns:a16="http://schemas.microsoft.com/office/drawing/2014/main" id="{F1AEED88-EBA0-364A-9F48-C20FE9C6ACEC}"/>
              </a:ext>
            </a:extLst>
          </p:cNvPr>
          <p:cNvSpPr/>
          <p:nvPr/>
        </p:nvSpPr>
        <p:spPr>
          <a:xfrm>
            <a:off x="6258939" y="1028733"/>
            <a:ext cx="2231918" cy="3323573"/>
          </a:xfrm>
          <a:prstGeom prst="rect">
            <a:avLst/>
          </a:prstGeom>
          <a:solidFill>
            <a:srgbClr val="D5F1F1"/>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600" b="1" dirty="0" err="1">
                <a:solidFill>
                  <a:schemeClr val="bg1">
                    <a:lumMod val="10000"/>
                  </a:schemeClr>
                </a:solidFill>
                <a:latin typeface="Times New Roman" pitchFamily="18" charset="0"/>
                <a:cs typeface="Times New Roman" pitchFamily="18" charset="0"/>
              </a:rPr>
              <a:t>Dễ</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thương</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trong</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sáng</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chăm</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chỉ</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sáng</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tạo</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có</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tài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năng</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hội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hoạ</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nhân</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hậu</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quý</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mến</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anh</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trai</a:t>
            </a:r>
            <a:endParaRPr lang="en-US" sz="2600" b="1" dirty="0">
              <a:solidFill>
                <a:schemeClr val="bg1">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dissolv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dissolv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dissolve">
                                      <p:cBhvr>
                                        <p:cTn id="27" dur="500"/>
                                        <p:tgtEl>
                                          <p:spTgt spid="54"/>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animBg="1"/>
      <p:bldP spid="51" grpId="0" animBg="1"/>
      <p:bldP spid="52" grpId="0" animBg="1"/>
      <p:bldP spid="18" grpId="0" animBg="1"/>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28"/>
        <p:cNvGrpSpPr/>
        <p:nvPr/>
      </p:nvGrpSpPr>
      <p:grpSpPr>
        <a:xfrm>
          <a:off x="0" y="0"/>
          <a:ext cx="0" cy="0"/>
          <a:chOff x="0" y="0"/>
          <a:chExt cx="0" cy="0"/>
        </a:xfrm>
      </p:grpSpPr>
      <p:sp>
        <p:nvSpPr>
          <p:cNvPr id="8" name="Google Shape;751;p42">
            <a:extLst>
              <a:ext uri="{FF2B5EF4-FFF2-40B4-BE49-F238E27FC236}">
                <a16:creationId xmlns="" xmlns:a16="http://schemas.microsoft.com/office/drawing/2014/main" id="{9E8D5EA3-4581-194C-8355-DE231CAD6A88}"/>
              </a:ext>
            </a:extLst>
          </p:cNvPr>
          <p:cNvSpPr txBox="1">
            <a:spLocks/>
          </p:cNvSpPr>
          <p:nvPr/>
        </p:nvSpPr>
        <p:spPr>
          <a:xfrm>
            <a:off x="3492512" y="2000228"/>
            <a:ext cx="3822687" cy="245747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chemeClr val="accent6">
                    <a:lumMod val="75000"/>
                  </a:schemeClr>
                </a:solidFill>
                <a:latin typeface="Times New Roman" panose="02020603050405020304" pitchFamily="18" charset="0"/>
                <a:cs typeface="Times New Roman" panose="02020603050405020304" pitchFamily="18" charset="0"/>
              </a:rPr>
              <a:t>2.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Nhân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vật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pPr algn="ct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cs typeface="Times New Roman" panose="02020603050405020304" pitchFamily="18" charset="0"/>
              </a:rPr>
              <a:t>anh</a:t>
            </a:r>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cs typeface="Times New Roman" panose="02020603050405020304" pitchFamily="18" charset="0"/>
              </a:rPr>
              <a:t>trai</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9" name="Picture 8" descr="A picture containing toy, doll&#10;&#10;Description automatically generated">
            <a:extLst>
              <a:ext uri="{FF2B5EF4-FFF2-40B4-BE49-F238E27FC236}">
                <a16:creationId xmlns="" xmlns:a16="http://schemas.microsoft.com/office/drawing/2014/main" id="{25DB4217-2250-3F4F-B87B-6B26ED7C2A2A}"/>
              </a:ext>
            </a:extLst>
          </p:cNvPr>
          <p:cNvPicPr>
            <a:picLocks noChangeAspect="1"/>
          </p:cNvPicPr>
          <p:nvPr/>
        </p:nvPicPr>
        <p:blipFill>
          <a:blip r:embed="rId3"/>
          <a:stretch>
            <a:fillRect/>
          </a:stretch>
        </p:blipFill>
        <p:spPr>
          <a:xfrm>
            <a:off x="-630569" y="-148393"/>
            <a:ext cx="5787803"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 xmlns:a16="http://schemas.microsoft.com/office/drawing/2014/main" id="{FB853538-3870-184D-8BC3-8EF1DA8738F6}"/>
              </a:ext>
            </a:extLst>
          </p:cNvPr>
          <p:cNvPicPr>
            <a:picLocks noChangeAspect="1"/>
          </p:cNvPicPr>
          <p:nvPr/>
        </p:nvPicPr>
        <p:blipFill>
          <a:blip r:embed="rId3"/>
          <a:stretch>
            <a:fillRect/>
          </a:stretch>
        </p:blipFill>
        <p:spPr>
          <a:xfrm>
            <a:off x="1666617" y="0"/>
            <a:ext cx="5810765" cy="5143500"/>
          </a:xfrm>
          <a:prstGeom prst="rect">
            <a:avLst/>
          </a:prstGeom>
        </p:spPr>
      </p:pic>
    </p:spTree>
    <p:extLst>
      <p:ext uri="{BB962C8B-B14F-4D97-AF65-F5344CB8AC3E}">
        <p14:creationId xmlns:p14="http://schemas.microsoft.com/office/powerpoint/2010/main" val="3961965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40"/>
        <p:cNvGrpSpPr/>
        <p:nvPr/>
      </p:nvGrpSpPr>
      <p:grpSpPr>
        <a:xfrm>
          <a:off x="0" y="0"/>
          <a:ext cx="0" cy="0"/>
          <a:chOff x="0" y="0"/>
          <a:chExt cx="0" cy="0"/>
        </a:xfrm>
      </p:grpSpPr>
      <p:sp>
        <p:nvSpPr>
          <p:cNvPr id="741" name="Google Shape;741;p41"/>
          <p:cNvSpPr txBox="1">
            <a:spLocks noGrp="1"/>
          </p:cNvSpPr>
          <p:nvPr>
            <p:ph type="title"/>
          </p:nvPr>
        </p:nvSpPr>
        <p:spPr>
          <a:xfrm>
            <a:off x="208715" y="1112026"/>
            <a:ext cx="406937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b="1" i="1" dirty="0" err="1">
                <a:solidFill>
                  <a:schemeClr val="dk1"/>
                </a:solidFill>
                <a:latin typeface="Times New Roman" panose="02020603050405020304" pitchFamily="18" charset="0"/>
                <a:cs typeface="Times New Roman" panose="02020603050405020304" pitchFamily="18" charset="0"/>
              </a:rPr>
              <a:t>Kĩ</a:t>
            </a:r>
            <a:r>
              <a:rPr lang="en" sz="4500" b="1" i="1" dirty="0">
                <a:solidFill>
                  <a:schemeClr val="dk1"/>
                </a:solidFill>
                <a:latin typeface="Times New Roman" panose="02020603050405020304" pitchFamily="18" charset="0"/>
                <a:cs typeface="Times New Roman" panose="02020603050405020304" pitchFamily="18" charset="0"/>
              </a:rPr>
              <a:t> </a:t>
            </a:r>
            <a:r>
              <a:rPr lang="en" sz="4500" b="1" i="1" dirty="0" err="1">
                <a:solidFill>
                  <a:schemeClr val="dk1"/>
                </a:solidFill>
                <a:latin typeface="Times New Roman" panose="02020603050405020304" pitchFamily="18" charset="0"/>
                <a:cs typeface="Times New Roman" panose="02020603050405020304" pitchFamily="18" charset="0"/>
              </a:rPr>
              <a:t>thuật</a:t>
            </a:r>
            <a:r>
              <a:rPr lang="en" sz="4500" b="1" i="1" dirty="0">
                <a:solidFill>
                  <a:schemeClr val="dk1"/>
                </a:solidFill>
                <a:latin typeface="Times New Roman" panose="02020603050405020304" pitchFamily="18" charset="0"/>
                <a:cs typeface="Times New Roman" panose="02020603050405020304" pitchFamily="18" charset="0"/>
              </a:rPr>
              <a:t/>
            </a:r>
            <a:br>
              <a:rPr lang="en" sz="4500" b="1" i="1" dirty="0">
                <a:solidFill>
                  <a:schemeClr val="dk1"/>
                </a:solidFill>
                <a:latin typeface="Times New Roman" panose="02020603050405020304" pitchFamily="18" charset="0"/>
                <a:cs typeface="Times New Roman" panose="02020603050405020304" pitchFamily="18" charset="0"/>
              </a:rPr>
            </a:br>
            <a:r>
              <a:rPr lang="en" sz="4500" b="1" i="1" dirty="0" err="1">
                <a:solidFill>
                  <a:schemeClr val="dk1"/>
                </a:solidFill>
                <a:latin typeface="Times New Roman" panose="02020603050405020304" pitchFamily="18" charset="0"/>
                <a:cs typeface="Times New Roman" panose="02020603050405020304" pitchFamily="18" charset="0"/>
              </a:rPr>
              <a:t>Khăn</a:t>
            </a:r>
            <a:r>
              <a:rPr lang="en" sz="4500" b="1" i="1" dirty="0">
                <a:solidFill>
                  <a:schemeClr val="dk1"/>
                </a:solidFill>
                <a:latin typeface="Times New Roman" panose="02020603050405020304" pitchFamily="18" charset="0"/>
                <a:cs typeface="Times New Roman" panose="02020603050405020304" pitchFamily="18" charset="0"/>
              </a:rPr>
              <a:t> </a:t>
            </a:r>
            <a:r>
              <a:rPr lang="en" sz="4500" b="1" i="1" dirty="0" err="1">
                <a:solidFill>
                  <a:schemeClr val="dk1"/>
                </a:solidFill>
                <a:latin typeface="Times New Roman" panose="02020603050405020304" pitchFamily="18" charset="0"/>
                <a:cs typeface="Times New Roman" panose="02020603050405020304" pitchFamily="18" charset="0"/>
              </a:rPr>
              <a:t>trải</a:t>
            </a:r>
            <a:r>
              <a:rPr lang="en" sz="4500" b="1" i="1" dirty="0">
                <a:solidFill>
                  <a:schemeClr val="dk1"/>
                </a:solidFill>
                <a:latin typeface="Times New Roman" panose="02020603050405020304" pitchFamily="18" charset="0"/>
                <a:cs typeface="Times New Roman" panose="02020603050405020304" pitchFamily="18" charset="0"/>
              </a:rPr>
              <a:t> </a:t>
            </a:r>
            <a:r>
              <a:rPr lang="en" sz="4500" b="1" i="1" dirty="0" err="1">
                <a:solidFill>
                  <a:schemeClr val="dk1"/>
                </a:solidFill>
                <a:latin typeface="Times New Roman" panose="02020603050405020304" pitchFamily="18" charset="0"/>
                <a:cs typeface="Times New Roman" panose="02020603050405020304" pitchFamily="18" charset="0"/>
              </a:rPr>
              <a:t>bàn</a:t>
            </a:r>
            <a:endParaRPr sz="4500" b="1" i="1" dirty="0">
              <a:solidFill>
                <a:schemeClr val="dk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2609636D-1960-CF49-BB34-FC79E1D09A07}"/>
              </a:ext>
            </a:extLst>
          </p:cNvPr>
          <p:cNvSpPr/>
          <p:nvPr/>
        </p:nvSpPr>
        <p:spPr>
          <a:xfrm>
            <a:off x="5403166" y="2771764"/>
            <a:ext cx="3185662" cy="188234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dirty="0" err="1">
                <a:solidFill>
                  <a:schemeClr val="bg1">
                    <a:lumMod val="10000"/>
                  </a:schemeClr>
                </a:solidFill>
                <a:latin typeface="Times New Roman" pitchFamily="18" charset="0"/>
                <a:cs typeface="Times New Roman" pitchFamily="18" charset="0"/>
              </a:rPr>
              <a:t>Tìm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hiểu</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cảm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xúc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thái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độ</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hành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động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của</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người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anh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trong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cuộc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sống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hàng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ngày</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với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em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gái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Nhận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xét</a:t>
            </a:r>
            <a:r>
              <a:rPr lang="en-US" sz="2600" dirty="0">
                <a:solidFill>
                  <a:schemeClr val="bg1">
                    <a:lumMod val="1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41"/>
                                        </p:tgtEl>
                                        <p:attrNameLst>
                                          <p:attrName>style.visibility</p:attrName>
                                        </p:attrNameLst>
                                      </p:cBhvr>
                                      <p:to>
                                        <p:strVal val="visible"/>
                                      </p:to>
                                    </p:set>
                                    <p:animEffect transition="in" filter="checkerboard(across)">
                                      <p:cBhvr>
                                        <p:cTn id="10" dur="500"/>
                                        <p:tgtEl>
                                          <p:spTgt spid="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grpSp>
        <p:nvGrpSpPr>
          <p:cNvPr id="801" name="Google Shape;801;p44"/>
          <p:cNvGrpSpPr/>
          <p:nvPr/>
        </p:nvGrpSpPr>
        <p:grpSpPr>
          <a:xfrm>
            <a:off x="1823613" y="497165"/>
            <a:ext cx="1309788" cy="1268656"/>
            <a:chOff x="783989" y="1444222"/>
            <a:chExt cx="1309788" cy="1268656"/>
          </a:xfrm>
        </p:grpSpPr>
        <p:sp>
          <p:nvSpPr>
            <p:cNvPr id="802" name="Google Shape;802;p44"/>
            <p:cNvSpPr/>
            <p:nvPr/>
          </p:nvSpPr>
          <p:spPr>
            <a:xfrm rot="-9000085">
              <a:off x="938901" y="1634750"/>
              <a:ext cx="999965" cy="887600"/>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3" name="Google Shape;803;p44"/>
            <p:cNvGrpSpPr/>
            <p:nvPr/>
          </p:nvGrpSpPr>
          <p:grpSpPr>
            <a:xfrm>
              <a:off x="1222783" y="1909111"/>
              <a:ext cx="432223" cy="379922"/>
              <a:chOff x="898875" y="244725"/>
              <a:chExt cx="481800" cy="423500"/>
            </a:xfrm>
          </p:grpSpPr>
          <p:sp>
            <p:nvSpPr>
              <p:cNvPr id="804" name="Google Shape;804;p44"/>
              <p:cNvSpPr/>
              <p:nvPr/>
            </p:nvSpPr>
            <p:spPr>
              <a:xfrm>
                <a:off x="1125675" y="470575"/>
                <a:ext cx="28275" cy="28250"/>
              </a:xfrm>
              <a:custGeom>
                <a:avLst/>
                <a:gdLst/>
                <a:ahLst/>
                <a:cxnLst/>
                <a:rect l="l" t="t" r="r" b="b"/>
                <a:pathLst>
                  <a:path w="1131" h="1130" extrusionOk="0">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5" name="Google Shape;805;p44"/>
              <p:cNvSpPr/>
              <p:nvPr/>
            </p:nvSpPr>
            <p:spPr>
              <a:xfrm>
                <a:off x="898875" y="244725"/>
                <a:ext cx="481800" cy="225875"/>
              </a:xfrm>
              <a:custGeom>
                <a:avLst/>
                <a:gdLst/>
                <a:ahLst/>
                <a:cxnLst/>
                <a:rect l="l" t="t" r="r" b="b"/>
                <a:pathLst>
                  <a:path w="19272" h="9035" extrusionOk="0">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6" name="Google Shape;806;p44"/>
              <p:cNvSpPr/>
              <p:nvPr/>
            </p:nvSpPr>
            <p:spPr>
              <a:xfrm>
                <a:off x="1324200" y="385900"/>
                <a:ext cx="56475" cy="197625"/>
              </a:xfrm>
              <a:custGeom>
                <a:avLst/>
                <a:gdLst/>
                <a:ahLst/>
                <a:cxnLst/>
                <a:rect l="l" t="t" r="r" b="b"/>
                <a:pathLst>
                  <a:path w="2259" h="7905" extrusionOk="0">
                    <a:moveTo>
                      <a:pt x="567" y="0"/>
                    </a:moveTo>
                    <a:cubicBezTo>
                      <a:pt x="254" y="0"/>
                      <a:pt x="1" y="250"/>
                      <a:pt x="1" y="563"/>
                    </a:cubicBezTo>
                    <a:lnTo>
                      <a:pt x="1" y="7339"/>
                    </a:lnTo>
                    <a:cubicBezTo>
                      <a:pt x="1" y="7652"/>
                      <a:pt x="254" y="7905"/>
                      <a:pt x="567" y="7905"/>
                    </a:cubicBezTo>
                    <a:lnTo>
                      <a:pt x="2259" y="7905"/>
                    </a:lnTo>
                    <a:lnTo>
                      <a:pt x="22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7" name="Google Shape;807;p44"/>
              <p:cNvSpPr/>
              <p:nvPr/>
            </p:nvSpPr>
            <p:spPr>
              <a:xfrm>
                <a:off x="898875" y="385900"/>
                <a:ext cx="56475" cy="197625"/>
              </a:xfrm>
              <a:custGeom>
                <a:avLst/>
                <a:gdLst/>
                <a:ahLst/>
                <a:cxnLst/>
                <a:rect l="l" t="t" r="r" b="b"/>
                <a:pathLst>
                  <a:path w="2259" h="7905" extrusionOk="0">
                    <a:moveTo>
                      <a:pt x="0" y="0"/>
                    </a:moveTo>
                    <a:lnTo>
                      <a:pt x="0" y="7905"/>
                    </a:lnTo>
                    <a:lnTo>
                      <a:pt x="1695" y="7905"/>
                    </a:lnTo>
                    <a:cubicBezTo>
                      <a:pt x="2005" y="7905"/>
                      <a:pt x="2258" y="7652"/>
                      <a:pt x="2258" y="7339"/>
                    </a:cubicBezTo>
                    <a:lnTo>
                      <a:pt x="2258" y="563"/>
                    </a:lnTo>
                    <a:cubicBezTo>
                      <a:pt x="2258" y="250"/>
                      <a:pt x="2005" y="0"/>
                      <a:pt x="16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8" name="Google Shape;808;p44"/>
              <p:cNvSpPr/>
              <p:nvPr/>
            </p:nvSpPr>
            <p:spPr>
              <a:xfrm>
                <a:off x="1063650" y="414125"/>
                <a:ext cx="146750" cy="141125"/>
              </a:xfrm>
              <a:custGeom>
                <a:avLst/>
                <a:gdLst/>
                <a:ahLst/>
                <a:cxnLst/>
                <a:rect l="l" t="t" r="r" b="b"/>
                <a:pathLst>
                  <a:path w="5870" h="5645" extrusionOk="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9" name="Google Shape;809;p44"/>
              <p:cNvSpPr/>
              <p:nvPr/>
            </p:nvSpPr>
            <p:spPr>
              <a:xfrm>
                <a:off x="898875" y="498800"/>
                <a:ext cx="481800" cy="169425"/>
              </a:xfrm>
              <a:custGeom>
                <a:avLst/>
                <a:gdLst/>
                <a:ahLst/>
                <a:cxnLst/>
                <a:rect l="l" t="t" r="r" b="b"/>
                <a:pathLst>
                  <a:path w="19272" h="6777" extrusionOk="0">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grpSp>
        <p:nvGrpSpPr>
          <p:cNvPr id="810" name="Google Shape;810;p44"/>
          <p:cNvGrpSpPr/>
          <p:nvPr/>
        </p:nvGrpSpPr>
        <p:grpSpPr>
          <a:xfrm>
            <a:off x="4285362" y="497164"/>
            <a:ext cx="1067175" cy="1085300"/>
            <a:chOff x="2995288" y="1464550"/>
            <a:chExt cx="1067175" cy="1085300"/>
          </a:xfrm>
        </p:grpSpPr>
        <p:sp>
          <p:nvSpPr>
            <p:cNvPr id="811" name="Google Shape;811;p44"/>
            <p:cNvSpPr/>
            <p:nvPr/>
          </p:nvSpPr>
          <p:spPr>
            <a:xfrm>
              <a:off x="2995288" y="1464550"/>
              <a:ext cx="1067175" cy="1085300"/>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4"/>
            <p:cNvSpPr/>
            <p:nvPr/>
          </p:nvSpPr>
          <p:spPr>
            <a:xfrm>
              <a:off x="3339371" y="1865799"/>
              <a:ext cx="379027" cy="425451"/>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13" name="Google Shape;813;p44"/>
          <p:cNvGrpSpPr/>
          <p:nvPr/>
        </p:nvGrpSpPr>
        <p:grpSpPr>
          <a:xfrm>
            <a:off x="6119642" y="397584"/>
            <a:ext cx="1475682" cy="1427146"/>
            <a:chOff x="4881030" y="1364970"/>
            <a:chExt cx="1475682" cy="1427146"/>
          </a:xfrm>
        </p:grpSpPr>
        <p:sp>
          <p:nvSpPr>
            <p:cNvPr id="814" name="Google Shape;814;p44"/>
            <p:cNvSpPr/>
            <p:nvPr/>
          </p:nvSpPr>
          <p:spPr>
            <a:xfrm rot="-1272592">
              <a:off x="5036797" y="1539008"/>
              <a:ext cx="1164148" cy="107907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44"/>
            <p:cNvGrpSpPr/>
            <p:nvPr/>
          </p:nvGrpSpPr>
          <p:grpSpPr>
            <a:xfrm>
              <a:off x="5419185" y="1862435"/>
              <a:ext cx="432245" cy="432245"/>
              <a:chOff x="6235400" y="249400"/>
              <a:chExt cx="481825" cy="481825"/>
            </a:xfrm>
          </p:grpSpPr>
          <p:sp>
            <p:nvSpPr>
              <p:cNvPr id="816" name="Google Shape;816;p44"/>
              <p:cNvSpPr/>
              <p:nvPr/>
            </p:nvSpPr>
            <p:spPr>
              <a:xfrm>
                <a:off x="6425625" y="482025"/>
                <a:ext cx="177700" cy="135375"/>
              </a:xfrm>
              <a:custGeom>
                <a:avLst/>
                <a:gdLst/>
                <a:ahLst/>
                <a:cxnLst/>
                <a:rect l="l" t="t" r="r" b="b"/>
                <a:pathLst>
                  <a:path w="7108" h="5415" extrusionOk="0">
                    <a:moveTo>
                      <a:pt x="5415" y="0"/>
                    </a:moveTo>
                    <a:lnTo>
                      <a:pt x="1" y="5415"/>
                    </a:lnTo>
                    <a:lnTo>
                      <a:pt x="7107" y="5415"/>
                    </a:lnTo>
                    <a:lnTo>
                      <a:pt x="7107" y="1696"/>
                    </a:lnTo>
                    <a:lnTo>
                      <a:pt x="54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7" name="Google Shape;817;p44"/>
              <p:cNvSpPr/>
              <p:nvPr/>
            </p:nvSpPr>
            <p:spPr>
              <a:xfrm>
                <a:off x="6462150" y="419775"/>
                <a:ext cx="28250" cy="28250"/>
              </a:xfrm>
              <a:custGeom>
                <a:avLst/>
                <a:gdLst/>
                <a:ahLst/>
                <a:cxnLst/>
                <a:rect l="l" t="t" r="r" b="b"/>
                <a:pathLst>
                  <a:path w="1130" h="1130" extrusionOk="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8" name="Google Shape;818;p44"/>
              <p:cNvSpPr/>
              <p:nvPr/>
            </p:nvSpPr>
            <p:spPr>
              <a:xfrm>
                <a:off x="6349225" y="508600"/>
                <a:ext cx="113625" cy="108800"/>
              </a:xfrm>
              <a:custGeom>
                <a:avLst/>
                <a:gdLst/>
                <a:ahLst/>
                <a:cxnLst/>
                <a:rect l="l" t="t" r="r" b="b"/>
                <a:pathLst>
                  <a:path w="4545" h="4352" extrusionOk="0">
                    <a:moveTo>
                      <a:pt x="2858" y="0"/>
                    </a:moveTo>
                    <a:lnTo>
                      <a:pt x="0" y="2623"/>
                    </a:lnTo>
                    <a:lnTo>
                      <a:pt x="0" y="4352"/>
                    </a:lnTo>
                    <a:lnTo>
                      <a:pt x="1461" y="4352"/>
                    </a:lnTo>
                    <a:lnTo>
                      <a:pt x="4544" y="1265"/>
                    </a:lnTo>
                    <a:lnTo>
                      <a:pt x="28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9" name="Google Shape;819;p44"/>
              <p:cNvSpPr/>
              <p:nvPr/>
            </p:nvSpPr>
            <p:spPr>
              <a:xfrm>
                <a:off x="6349225" y="363300"/>
                <a:ext cx="254100" cy="172575"/>
              </a:xfrm>
              <a:custGeom>
                <a:avLst/>
                <a:gdLst/>
                <a:ahLst/>
                <a:cxnLst/>
                <a:rect l="l" t="t" r="r" b="b"/>
                <a:pathLst>
                  <a:path w="10164" h="6903" extrusionOk="0">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0" name="Google Shape;820;p44"/>
              <p:cNvSpPr/>
              <p:nvPr/>
            </p:nvSpPr>
            <p:spPr>
              <a:xfrm>
                <a:off x="6235400" y="249400"/>
                <a:ext cx="481825" cy="481825"/>
              </a:xfrm>
              <a:custGeom>
                <a:avLst/>
                <a:gdLst/>
                <a:ahLst/>
                <a:cxnLst/>
                <a:rect l="l" t="t" r="r" b="b"/>
                <a:pathLst>
                  <a:path w="19273" h="19273" extrusionOk="0">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
        <p:nvSpPr>
          <p:cNvPr id="52" name="Rectangle 51">
            <a:extLst>
              <a:ext uri="{FF2B5EF4-FFF2-40B4-BE49-F238E27FC236}">
                <a16:creationId xmlns="" xmlns:a16="http://schemas.microsoft.com/office/drawing/2014/main" id="{167476E8-DC91-684A-A3E6-7C324AF6522E}"/>
              </a:ext>
            </a:extLst>
          </p:cNvPr>
          <p:cNvSpPr/>
          <p:nvPr/>
        </p:nvSpPr>
        <p:spPr>
          <a:xfrm>
            <a:off x="1588609" y="1496559"/>
            <a:ext cx="1719389" cy="188234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Gọi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em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là</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Mèo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vì</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mặt</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luôn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bị</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chính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nó</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bôi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bẩn</a:t>
            </a:r>
            <a:r>
              <a:rPr lang="en-US" sz="2600" dirty="0">
                <a:solidFill>
                  <a:schemeClr val="bg1">
                    <a:lumMod val="10000"/>
                  </a:schemeClr>
                </a:solidFill>
                <a:latin typeface="Times New Roman" pitchFamily="18" charset="0"/>
                <a:cs typeface="Times New Roman" pitchFamily="18" charset="0"/>
              </a:rPr>
              <a:t>)</a:t>
            </a:r>
          </a:p>
        </p:txBody>
      </p:sp>
      <p:sp>
        <p:nvSpPr>
          <p:cNvPr id="53" name="Rectangle 52">
            <a:extLst>
              <a:ext uri="{FF2B5EF4-FFF2-40B4-BE49-F238E27FC236}">
                <a16:creationId xmlns="" xmlns:a16="http://schemas.microsoft.com/office/drawing/2014/main" id="{4BA60892-0F3C-0248-8956-662337C14954}"/>
              </a:ext>
            </a:extLst>
          </p:cNvPr>
          <p:cNvSpPr/>
          <p:nvPr/>
        </p:nvSpPr>
        <p:spPr>
          <a:xfrm>
            <a:off x="3895043" y="1495333"/>
            <a:ext cx="1719389" cy="188234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Luôn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để</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ý</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từng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tí</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một</a:t>
            </a:r>
            <a:endParaRPr lang="en-US" sz="2600" dirty="0">
              <a:solidFill>
                <a:schemeClr val="bg1">
                  <a:lumMod val="10000"/>
                </a:schemeClr>
              </a:solidFill>
              <a:latin typeface="Times New Roman" pitchFamily="18" charset="0"/>
              <a:cs typeface="Times New Roman" pitchFamily="18" charset="0"/>
            </a:endParaRPr>
          </a:p>
        </p:txBody>
      </p:sp>
      <p:sp>
        <p:nvSpPr>
          <p:cNvPr id="54" name="Rectangle 53">
            <a:extLst>
              <a:ext uri="{FF2B5EF4-FFF2-40B4-BE49-F238E27FC236}">
                <a16:creationId xmlns="" xmlns:a16="http://schemas.microsoft.com/office/drawing/2014/main" id="{235F3147-6348-5141-9CC2-88ADDA2E3343}"/>
              </a:ext>
            </a:extLst>
          </p:cNvPr>
          <p:cNvSpPr/>
          <p:nvPr/>
        </p:nvSpPr>
        <p:spPr>
          <a:xfrm>
            <a:off x="6116454" y="1532071"/>
            <a:ext cx="1719389" cy="188234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Bí</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mật</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theo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dõi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việc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chế</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tạo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thuốc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vẽ</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của</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em</a:t>
            </a:r>
            <a:endParaRPr lang="en-US" sz="2600" dirty="0">
              <a:solidFill>
                <a:schemeClr val="bg1">
                  <a:lumMod val="10000"/>
                </a:schemeClr>
              </a:solidFill>
              <a:latin typeface="Times New Roman" pitchFamily="18" charset="0"/>
              <a:cs typeface="Times New Roman" pitchFamily="18" charset="0"/>
            </a:endParaRPr>
          </a:p>
        </p:txBody>
      </p:sp>
      <p:sp>
        <p:nvSpPr>
          <p:cNvPr id="55" name="Right Brace 54">
            <a:extLst>
              <a:ext uri="{FF2B5EF4-FFF2-40B4-BE49-F238E27FC236}">
                <a16:creationId xmlns="" xmlns:a16="http://schemas.microsoft.com/office/drawing/2014/main" id="{A9F3A498-9AFF-8348-BE05-DEC0F8D17621}"/>
              </a:ext>
            </a:extLst>
          </p:cNvPr>
          <p:cNvSpPr/>
          <p:nvPr/>
        </p:nvSpPr>
        <p:spPr>
          <a:xfrm rot="5400000">
            <a:off x="4447870" y="983990"/>
            <a:ext cx="489857" cy="5738371"/>
          </a:xfrm>
          <a:prstGeom prst="rightBrace">
            <a:avLst>
              <a:gd name="adj1" fmla="val 0"/>
              <a:gd name="adj2" fmla="val 50000"/>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56" name="Rectangle 55">
            <a:extLst>
              <a:ext uri="{FF2B5EF4-FFF2-40B4-BE49-F238E27FC236}">
                <a16:creationId xmlns="" xmlns:a16="http://schemas.microsoft.com/office/drawing/2014/main" id="{73C19E91-4AF0-7B4A-977D-3F65833B78F8}"/>
              </a:ext>
            </a:extLst>
          </p:cNvPr>
          <p:cNvSpPr/>
          <p:nvPr/>
        </p:nvSpPr>
        <p:spPr>
          <a:xfrm>
            <a:off x="2862529" y="4079960"/>
            <a:ext cx="3912839" cy="937889"/>
          </a:xfrm>
          <a:prstGeom prst="rect">
            <a:avLst/>
          </a:prstGeom>
          <a:solidFill>
            <a:schemeClr val="accent6">
              <a:lumMod val="20000"/>
              <a:lumOff val="8000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2600" b="1" dirty="0" err="1">
                <a:solidFill>
                  <a:schemeClr val="bg1">
                    <a:lumMod val="10000"/>
                  </a:schemeClr>
                </a:solidFill>
                <a:latin typeface="Times New Roman" pitchFamily="18" charset="0"/>
                <a:cs typeface="Times New Roman" pitchFamily="18" charset="0"/>
              </a:rPr>
              <a:t>Tò</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mò</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xét</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nét</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coi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thường</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khó</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chịu</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về</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em</a:t>
            </a:r>
            <a:endParaRPr lang="en-US" sz="2600" b="1" dirty="0">
              <a:solidFill>
                <a:schemeClr val="bg1">
                  <a:lumMod val="10000"/>
                </a:schemeClr>
              </a:solidFill>
              <a:latin typeface="Times New Roman" pitchFamily="18" charset="0"/>
              <a:cs typeface="Times New Roman" pitchFamily="18" charset="0"/>
            </a:endParaRPr>
          </a:p>
        </p:txBody>
      </p:sp>
      <p:sp>
        <p:nvSpPr>
          <p:cNvPr id="57" name="Google Shape;741;p41">
            <a:extLst>
              <a:ext uri="{FF2B5EF4-FFF2-40B4-BE49-F238E27FC236}">
                <a16:creationId xmlns="" xmlns:a16="http://schemas.microsoft.com/office/drawing/2014/main" id="{776F3996-98B2-A04A-9761-1D0377003FF9}"/>
              </a:ext>
            </a:extLst>
          </p:cNvPr>
          <p:cNvSpPr txBox="1">
            <a:spLocks noGrp="1"/>
          </p:cNvSpPr>
          <p:nvPr>
            <p:ph type="title"/>
          </p:nvPr>
        </p:nvSpPr>
        <p:spPr>
          <a:xfrm>
            <a:off x="847468" y="114115"/>
            <a:ext cx="7449064" cy="55928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chemeClr val="bg2">
                    <a:lumMod val="50000"/>
                  </a:schemeClr>
                </a:solidFill>
                <a:latin typeface="#9Slide05 SVNShintia Script" panose="02000804000000020003" pitchFamily="2" charset="0"/>
              </a:rPr>
              <a:t>a. </a:t>
            </a:r>
            <a:r>
              <a:rPr lang="en" sz="3200" dirty="0" err="1">
                <a:solidFill>
                  <a:schemeClr val="bg2">
                    <a:lumMod val="50000"/>
                  </a:schemeClr>
                </a:solidFill>
                <a:latin typeface="#9Slide05 SVNShintia Script" panose="02000804000000020003" pitchFamily="2" charset="0"/>
              </a:rPr>
              <a:t>Trong</a:t>
            </a:r>
            <a:r>
              <a:rPr lang="en" sz="3200" dirty="0">
                <a:solidFill>
                  <a:schemeClr val="bg2">
                    <a:lumMod val="50000"/>
                  </a:schemeClr>
                </a:solidFill>
                <a:latin typeface="#9Slide05 SVNShintia Script" panose="02000804000000020003" pitchFamily="2" charset="0"/>
              </a:rPr>
              <a:t> </a:t>
            </a:r>
            <a:r>
              <a:rPr lang="en" sz="3200" dirty="0" err="1">
                <a:solidFill>
                  <a:schemeClr val="bg2">
                    <a:lumMod val="50000"/>
                  </a:schemeClr>
                </a:solidFill>
                <a:latin typeface="#9Slide05 SVNShintia Script" panose="02000804000000020003" pitchFamily="2" charset="0"/>
              </a:rPr>
              <a:t>cuộc</a:t>
            </a:r>
            <a:r>
              <a:rPr lang="en" sz="3200" dirty="0">
                <a:solidFill>
                  <a:schemeClr val="bg2">
                    <a:lumMod val="50000"/>
                  </a:schemeClr>
                </a:solidFill>
                <a:latin typeface="#9Slide05 SVNShintia Script" panose="02000804000000020003" pitchFamily="2" charset="0"/>
              </a:rPr>
              <a:t> </a:t>
            </a:r>
            <a:r>
              <a:rPr lang="en" sz="3200" dirty="0" err="1">
                <a:solidFill>
                  <a:schemeClr val="bg2">
                    <a:lumMod val="50000"/>
                  </a:schemeClr>
                </a:solidFill>
                <a:latin typeface="#9Slide05 SVNShintia Script" panose="02000804000000020003" pitchFamily="2" charset="0"/>
              </a:rPr>
              <a:t>sống</a:t>
            </a:r>
            <a:r>
              <a:rPr lang="en" sz="3200" dirty="0">
                <a:solidFill>
                  <a:schemeClr val="bg2">
                    <a:lumMod val="50000"/>
                  </a:schemeClr>
                </a:solidFill>
                <a:latin typeface="#9Slide05 SVNShintia Script" panose="02000804000000020003" pitchFamily="2" charset="0"/>
              </a:rPr>
              <a:t> h</a:t>
            </a:r>
            <a:r>
              <a:rPr lang="en-US" sz="3200" dirty="0" err="1">
                <a:solidFill>
                  <a:schemeClr val="bg2">
                    <a:lumMod val="50000"/>
                  </a:schemeClr>
                </a:solidFill>
                <a:latin typeface="#9Slide05 SVNShintia Script" panose="02000804000000020003" pitchFamily="2" charset="0"/>
              </a:rPr>
              <a:t>à</a:t>
            </a:r>
            <a:r>
              <a:rPr lang="en" sz="3200" dirty="0">
                <a:solidFill>
                  <a:schemeClr val="bg2">
                    <a:lumMod val="50000"/>
                  </a:schemeClr>
                </a:solidFill>
                <a:latin typeface="#9Slide05 SVNShintia Script" panose="02000804000000020003" pitchFamily="2" charset="0"/>
              </a:rPr>
              <a:t>ng </a:t>
            </a:r>
            <a:r>
              <a:rPr lang="en" sz="3200" dirty="0" err="1">
                <a:solidFill>
                  <a:schemeClr val="bg2">
                    <a:lumMod val="50000"/>
                  </a:schemeClr>
                </a:solidFill>
                <a:latin typeface="#9Slide05 SVNShintia Script" panose="02000804000000020003" pitchFamily="2" charset="0"/>
              </a:rPr>
              <a:t>ngày</a:t>
            </a:r>
            <a:r>
              <a:rPr lang="en" sz="3200" dirty="0">
                <a:solidFill>
                  <a:schemeClr val="bg2">
                    <a:lumMod val="50000"/>
                  </a:schemeClr>
                </a:solidFill>
                <a:latin typeface="#9Slide05 SVNShintia Script" panose="02000804000000020003" pitchFamily="2" charset="0"/>
              </a:rPr>
              <a:t> </a:t>
            </a:r>
            <a:r>
              <a:rPr lang="en" sz="3200" dirty="0" err="1">
                <a:solidFill>
                  <a:schemeClr val="bg2">
                    <a:lumMod val="50000"/>
                  </a:schemeClr>
                </a:solidFill>
                <a:latin typeface="#9Slide05 SVNShintia Script" panose="02000804000000020003" pitchFamily="2" charset="0"/>
              </a:rPr>
              <a:t>với</a:t>
            </a:r>
            <a:r>
              <a:rPr lang="en" sz="3200" dirty="0">
                <a:solidFill>
                  <a:schemeClr val="bg2">
                    <a:lumMod val="50000"/>
                  </a:schemeClr>
                </a:solidFill>
                <a:latin typeface="#9Slide05 SVNShintia Script" panose="02000804000000020003" pitchFamily="2" charset="0"/>
              </a:rPr>
              <a:t> </a:t>
            </a:r>
            <a:r>
              <a:rPr lang="en" sz="3200" dirty="0" err="1">
                <a:solidFill>
                  <a:schemeClr val="bg2">
                    <a:lumMod val="50000"/>
                  </a:schemeClr>
                </a:solidFill>
                <a:latin typeface="#9Slide05 SVNShintia Script" panose="02000804000000020003" pitchFamily="2" charset="0"/>
              </a:rPr>
              <a:t>em</a:t>
            </a:r>
            <a:endParaRPr sz="3200" dirty="0">
              <a:solidFill>
                <a:schemeClr val="bg2">
                  <a:lumMod val="50000"/>
                </a:schemeClr>
              </a:solidFill>
              <a:latin typeface="#9Slide05 SVNShintia Script" panose="02000804000000020003"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ssolv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dissolve">
                                      <p:cBhvr>
                                        <p:cTn id="17" dur="500"/>
                                        <p:tgtEl>
                                          <p:spTgt spid="5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dissolve">
                                      <p:cBhvr>
                                        <p:cTn id="20" dur="500"/>
                                        <p:tgtEl>
                                          <p:spTgt spid="5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checkerboard(across)">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grpSp>
        <p:nvGrpSpPr>
          <p:cNvPr id="910" name="Google Shape;910;p47"/>
          <p:cNvGrpSpPr/>
          <p:nvPr/>
        </p:nvGrpSpPr>
        <p:grpSpPr>
          <a:xfrm rot="-127571">
            <a:off x="2350906" y="81789"/>
            <a:ext cx="4442188" cy="1788184"/>
            <a:chOff x="517284" y="2523995"/>
            <a:chExt cx="4442239" cy="2296661"/>
          </a:xfrm>
        </p:grpSpPr>
        <p:sp>
          <p:nvSpPr>
            <p:cNvPr id="911" name="Google Shape;911;p47"/>
            <p:cNvSpPr/>
            <p:nvPr/>
          </p:nvSpPr>
          <p:spPr>
            <a:xfrm rot="333856">
              <a:off x="596717" y="2726870"/>
              <a:ext cx="4283373" cy="1678836"/>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7"/>
            <p:cNvSpPr/>
            <p:nvPr/>
          </p:nvSpPr>
          <p:spPr>
            <a:xfrm rot="-333856" flipH="1">
              <a:off x="596717" y="2938945"/>
              <a:ext cx="4283373" cy="1678836"/>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741;p41">
            <a:extLst>
              <a:ext uri="{FF2B5EF4-FFF2-40B4-BE49-F238E27FC236}">
                <a16:creationId xmlns="" xmlns:a16="http://schemas.microsoft.com/office/drawing/2014/main" id="{EE326E8F-A3B3-5048-B725-DA831724A2C3}"/>
              </a:ext>
            </a:extLst>
          </p:cNvPr>
          <p:cNvSpPr txBox="1">
            <a:spLocks noGrp="1"/>
          </p:cNvSpPr>
          <p:nvPr>
            <p:ph type="title"/>
          </p:nvPr>
        </p:nvSpPr>
        <p:spPr>
          <a:xfrm>
            <a:off x="2542619" y="332622"/>
            <a:ext cx="4118351" cy="98597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x-none" sz="3000" b="1" i="1" dirty="0">
                <a:solidFill>
                  <a:schemeClr val="bg2">
                    <a:lumMod val="50000"/>
                  </a:schemeClr>
                </a:solidFill>
                <a:latin typeface="Times New Roman" panose="02020603050405020304" pitchFamily="18" charset="0"/>
                <a:cs typeface="Times New Roman" panose="02020603050405020304" pitchFamily="18" charset="0"/>
              </a:rPr>
              <a:t>b. Khi tài năng hội hoạ của em được phát hiện</a:t>
            </a:r>
            <a:endParaRPr sz="3000" b="1" i="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 xmlns:a16="http://schemas.microsoft.com/office/drawing/2014/main" id="{8AD5FEF9-550B-1E4E-9B73-A4510A72EFF0}"/>
              </a:ext>
            </a:extLst>
          </p:cNvPr>
          <p:cNvSpPr/>
          <p:nvPr/>
        </p:nvSpPr>
        <p:spPr>
          <a:xfrm>
            <a:off x="228600" y="2237606"/>
            <a:ext cx="1531014" cy="186858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Thái độ của mọi người</a:t>
            </a:r>
          </a:p>
        </p:txBody>
      </p:sp>
      <p:cxnSp>
        <p:nvCxnSpPr>
          <p:cNvPr id="8" name="Straight Arrow Connector 7">
            <a:extLst>
              <a:ext uri="{FF2B5EF4-FFF2-40B4-BE49-F238E27FC236}">
                <a16:creationId xmlns="" xmlns:a16="http://schemas.microsoft.com/office/drawing/2014/main" id="{D5378A8C-AFF0-B444-A3D3-8B5C2CC57A04}"/>
              </a:ext>
            </a:extLst>
          </p:cNvPr>
          <p:cNvCxnSpPr>
            <a:stCxn id="6" idx="3"/>
          </p:cNvCxnSpPr>
          <p:nvPr/>
        </p:nvCxnSpPr>
        <p:spPr>
          <a:xfrm flipV="1">
            <a:off x="1759614" y="2334986"/>
            <a:ext cx="605588" cy="8369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 xmlns:a16="http://schemas.microsoft.com/office/drawing/2014/main" id="{4E534B39-4337-8F4B-A3CF-ACC94831E20E}"/>
              </a:ext>
            </a:extLst>
          </p:cNvPr>
          <p:cNvSpPr/>
          <p:nvPr/>
        </p:nvSpPr>
        <p:spPr>
          <a:xfrm>
            <a:off x="2391934" y="1793537"/>
            <a:ext cx="4419722" cy="120305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Chú</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Tiến</a:t>
            </a:r>
            <a:r>
              <a:rPr lang="en-US" sz="2600" dirty="0">
                <a:solidFill>
                  <a:schemeClr val="bg1">
                    <a:lumMod val="10000"/>
                  </a:schemeClr>
                </a:solidFill>
                <a:latin typeface="Times New Roman" pitchFamily="18" charset="0"/>
                <a:cs typeface="Times New Roman" pitchFamily="18" charset="0"/>
              </a:rPr>
              <a:t> Lê:</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mặt</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rạng</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rỡ</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cho</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rằng</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bé</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là</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thiên</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tài</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hội</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hoạ</a:t>
            </a:r>
            <a:r>
              <a:rPr lang="en-US" sz="2600" i="1" dirty="0">
                <a:solidFill>
                  <a:schemeClr val="bg1">
                    <a:lumMod val="10000"/>
                  </a:schemeClr>
                </a:solidFill>
                <a:latin typeface="Times New Roman" pitchFamily="18" charset="0"/>
                <a:cs typeface="Times New Roman" pitchFamily="18" charset="0"/>
              </a:rPr>
              <a:t>.</a:t>
            </a:r>
            <a:endParaRPr lang="en-US" sz="2600" dirty="0">
              <a:solidFill>
                <a:schemeClr val="bg1">
                  <a:lumMod val="10000"/>
                </a:schemeClr>
              </a:solidFill>
              <a:latin typeface="Times New Roman" pitchFamily="18" charset="0"/>
              <a:cs typeface="Times New Roman" pitchFamily="18" charset="0"/>
            </a:endParaRPr>
          </a:p>
        </p:txBody>
      </p:sp>
      <p:cxnSp>
        <p:nvCxnSpPr>
          <p:cNvPr id="22" name="Straight Arrow Connector 21">
            <a:extLst>
              <a:ext uri="{FF2B5EF4-FFF2-40B4-BE49-F238E27FC236}">
                <a16:creationId xmlns="" xmlns:a16="http://schemas.microsoft.com/office/drawing/2014/main" id="{CCE23D40-99CA-4D4B-9E2F-F6FBBE3EB5C0}"/>
              </a:ext>
            </a:extLst>
          </p:cNvPr>
          <p:cNvCxnSpPr>
            <a:cxnSpLocks/>
            <a:stCxn id="6" idx="3"/>
            <a:endCxn id="23" idx="1"/>
          </p:cNvCxnSpPr>
          <p:nvPr/>
        </p:nvCxnSpPr>
        <p:spPr>
          <a:xfrm>
            <a:off x="1759614" y="3171899"/>
            <a:ext cx="632320" cy="2781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 xmlns:a16="http://schemas.microsoft.com/office/drawing/2014/main" id="{B8F35211-DB7D-4942-80FF-1443F579B5D0}"/>
              </a:ext>
            </a:extLst>
          </p:cNvPr>
          <p:cNvSpPr/>
          <p:nvPr/>
        </p:nvSpPr>
        <p:spPr>
          <a:xfrm>
            <a:off x="2391934" y="2848487"/>
            <a:ext cx="4419722" cy="120305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Bố</a:t>
            </a:r>
            <a:r>
              <a:rPr lang="en-US" sz="2600" dirty="0">
                <a:solidFill>
                  <a:schemeClr val="bg1">
                    <a:lumMod val="10000"/>
                  </a:schemeClr>
                </a:solidFill>
                <a:latin typeface="Times New Roman" pitchFamily="18" charset="0"/>
                <a:cs typeface="Times New Roman" pitchFamily="18" charset="0"/>
              </a:rPr>
              <a:t>:</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ngây</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người</a:t>
            </a:r>
            <a:r>
              <a:rPr lang="en-US" sz="2600" i="1" dirty="0">
                <a:solidFill>
                  <a:schemeClr val="bg1">
                    <a:lumMod val="10000"/>
                  </a:schemeClr>
                </a:solidFill>
                <a:latin typeface="Times New Roman" pitchFamily="18" charset="0"/>
                <a:cs typeface="Times New Roman" pitchFamily="18" charset="0"/>
              </a:rPr>
              <a:t> ra </a:t>
            </a:r>
            <a:r>
              <a:rPr lang="en-US" sz="2600" i="1" dirty="0" err="1">
                <a:solidFill>
                  <a:schemeClr val="bg1">
                    <a:lumMod val="10000"/>
                  </a:schemeClr>
                </a:solidFill>
                <a:latin typeface="Times New Roman" pitchFamily="18" charset="0"/>
                <a:cs typeface="Times New Roman" pitchFamily="18" charset="0"/>
              </a:rPr>
              <a:t>như</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không</a:t>
            </a:r>
            <a:r>
              <a:rPr lang="en-US" sz="2600" i="1" dirty="0">
                <a:solidFill>
                  <a:schemeClr val="bg1">
                    <a:lumMod val="10000"/>
                  </a:schemeClr>
                </a:solidFill>
                <a:latin typeface="Times New Roman" pitchFamily="18" charset="0"/>
                <a:cs typeface="Times New Roman" pitchFamily="18" charset="0"/>
              </a:rPr>
              <a:t> tin </a:t>
            </a:r>
            <a:r>
              <a:rPr lang="en-US" sz="2600" i="1" dirty="0" err="1">
                <a:solidFill>
                  <a:schemeClr val="bg1">
                    <a:lumMod val="10000"/>
                  </a:schemeClr>
                </a:solidFill>
                <a:latin typeface="Times New Roman" pitchFamily="18" charset="0"/>
                <a:cs typeface="Times New Roman" pitchFamily="18" charset="0"/>
              </a:rPr>
              <a:t>vào</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mắt</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mình</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không</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kìm</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được</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ôm</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thốc</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bé</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lên</a:t>
            </a:r>
            <a:r>
              <a:rPr lang="en-US" sz="2600" i="1" dirty="0">
                <a:solidFill>
                  <a:schemeClr val="bg1">
                    <a:lumMod val="10000"/>
                  </a:schemeClr>
                </a:solidFill>
                <a:latin typeface="Times New Roman" pitchFamily="18" charset="0"/>
                <a:cs typeface="Times New Roman" pitchFamily="18" charset="0"/>
              </a:rPr>
              <a:t>.</a:t>
            </a:r>
            <a:endParaRPr lang="en-US" sz="2600" dirty="0">
              <a:solidFill>
                <a:schemeClr val="bg1">
                  <a:lumMod val="10000"/>
                </a:schemeClr>
              </a:solidFill>
              <a:latin typeface="Times New Roman" pitchFamily="18" charset="0"/>
              <a:cs typeface="Times New Roman" pitchFamily="18" charset="0"/>
            </a:endParaRPr>
          </a:p>
        </p:txBody>
      </p:sp>
      <p:cxnSp>
        <p:nvCxnSpPr>
          <p:cNvPr id="25" name="Straight Arrow Connector 24">
            <a:extLst>
              <a:ext uri="{FF2B5EF4-FFF2-40B4-BE49-F238E27FC236}">
                <a16:creationId xmlns="" xmlns:a16="http://schemas.microsoft.com/office/drawing/2014/main" id="{2FE0E3F5-EDC5-0C45-856B-9137228EF8E3}"/>
              </a:ext>
            </a:extLst>
          </p:cNvPr>
          <p:cNvCxnSpPr>
            <a:cxnSpLocks/>
          </p:cNvCxnSpPr>
          <p:nvPr/>
        </p:nvCxnSpPr>
        <p:spPr>
          <a:xfrm>
            <a:off x="1759614" y="3171899"/>
            <a:ext cx="659052" cy="144908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 xmlns:a16="http://schemas.microsoft.com/office/drawing/2014/main" id="{A5C9BA12-CA8D-E54B-B97A-F5B7788FAFF0}"/>
              </a:ext>
            </a:extLst>
          </p:cNvPr>
          <p:cNvSpPr/>
          <p:nvPr/>
        </p:nvSpPr>
        <p:spPr>
          <a:xfrm>
            <a:off x="2405300" y="4265089"/>
            <a:ext cx="4419722" cy="120305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Mẹ</a:t>
            </a:r>
            <a:r>
              <a:rPr lang="en-US" sz="2600" dirty="0">
                <a:solidFill>
                  <a:schemeClr val="bg1">
                    <a:lumMod val="10000"/>
                  </a:schemeClr>
                </a:solidFill>
                <a:latin typeface="Times New Roman" pitchFamily="18" charset="0"/>
                <a:cs typeface="Times New Roman" pitchFamily="18" charset="0"/>
              </a:rPr>
              <a:t>:</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không</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kìm</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được</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xúc</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động</a:t>
            </a:r>
            <a:endParaRPr lang="en-US" sz="2600" dirty="0">
              <a:solidFill>
                <a:schemeClr val="bg1">
                  <a:lumMod val="10000"/>
                </a:schemeClr>
              </a:solidFill>
              <a:latin typeface="Times New Roman" pitchFamily="18" charset="0"/>
              <a:cs typeface="Times New Roman" pitchFamily="18" charset="0"/>
            </a:endParaRPr>
          </a:p>
        </p:txBody>
      </p:sp>
      <p:sp>
        <p:nvSpPr>
          <p:cNvPr id="30" name="Right Brace 29">
            <a:extLst>
              <a:ext uri="{FF2B5EF4-FFF2-40B4-BE49-F238E27FC236}">
                <a16:creationId xmlns="" xmlns:a16="http://schemas.microsoft.com/office/drawing/2014/main" id="{3ABA0C5F-8131-5642-9B13-4D0997740B3B}"/>
              </a:ext>
            </a:extLst>
          </p:cNvPr>
          <p:cNvSpPr/>
          <p:nvPr/>
        </p:nvSpPr>
        <p:spPr>
          <a:xfrm>
            <a:off x="6593459" y="1887758"/>
            <a:ext cx="489857" cy="2865368"/>
          </a:xfrm>
          <a:prstGeom prst="righ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31" name="Rectangle 30">
            <a:extLst>
              <a:ext uri="{FF2B5EF4-FFF2-40B4-BE49-F238E27FC236}">
                <a16:creationId xmlns="" xmlns:a16="http://schemas.microsoft.com/office/drawing/2014/main" id="{35391BE3-373B-394B-8564-3903950CE955}"/>
              </a:ext>
            </a:extLst>
          </p:cNvPr>
          <p:cNvSpPr/>
          <p:nvPr/>
        </p:nvSpPr>
        <p:spPr>
          <a:xfrm>
            <a:off x="7204772" y="1807415"/>
            <a:ext cx="1531014" cy="2865368"/>
          </a:xfrm>
          <a:prstGeom prst="rect">
            <a:avLst/>
          </a:prstGeom>
          <a:solidFill>
            <a:schemeClr val="accent6">
              <a:lumMod val="20000"/>
              <a:lumOff val="8000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2600" b="1" dirty="0" err="1">
                <a:solidFill>
                  <a:schemeClr val="bg1">
                    <a:lumMod val="10000"/>
                  </a:schemeClr>
                </a:solidFill>
                <a:latin typeface="Times New Roman" pitchFamily="18" charset="0"/>
                <a:cs typeface="Times New Roman" pitchFamily="18" charset="0"/>
              </a:rPr>
              <a:t>Ngạc</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nhiên</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xúc</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động</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hãnh</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diện</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tự</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hào</a:t>
            </a:r>
            <a:endParaRPr lang="en-US" sz="2600" b="1" dirty="0">
              <a:solidFill>
                <a:schemeClr val="bg1">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par>
                                <p:cTn id="13" presetID="5"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par>
                                <p:cTn id="21" presetID="5" presetClass="entr" presetSubtype="1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heckerboard(across)">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par>
                                <p:cTn id="29" presetID="5"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checkerboard(across)">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dissolve">
                                      <p:cBhvr>
                                        <p:cTn id="36" dur="500"/>
                                        <p:tgtEl>
                                          <p:spTgt spid="31"/>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heckerboard(across)">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3" grpId="0"/>
      <p:bldP spid="26" grpId="0"/>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grpSp>
        <p:nvGrpSpPr>
          <p:cNvPr id="910" name="Google Shape;910;p47"/>
          <p:cNvGrpSpPr/>
          <p:nvPr/>
        </p:nvGrpSpPr>
        <p:grpSpPr>
          <a:xfrm rot="-127571">
            <a:off x="2350906" y="81789"/>
            <a:ext cx="4442188" cy="1788184"/>
            <a:chOff x="517284" y="2523995"/>
            <a:chExt cx="4442239" cy="2296661"/>
          </a:xfrm>
        </p:grpSpPr>
        <p:sp>
          <p:nvSpPr>
            <p:cNvPr id="911" name="Google Shape;911;p47"/>
            <p:cNvSpPr/>
            <p:nvPr/>
          </p:nvSpPr>
          <p:spPr>
            <a:xfrm rot="333856">
              <a:off x="596717" y="2726870"/>
              <a:ext cx="4283373" cy="1678836"/>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7"/>
            <p:cNvSpPr/>
            <p:nvPr/>
          </p:nvSpPr>
          <p:spPr>
            <a:xfrm rot="-333856" flipH="1">
              <a:off x="596717" y="2938945"/>
              <a:ext cx="4283373" cy="1678836"/>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741;p41">
            <a:extLst>
              <a:ext uri="{FF2B5EF4-FFF2-40B4-BE49-F238E27FC236}">
                <a16:creationId xmlns="" xmlns:a16="http://schemas.microsoft.com/office/drawing/2014/main" id="{EE326E8F-A3B3-5048-B725-DA831724A2C3}"/>
              </a:ext>
            </a:extLst>
          </p:cNvPr>
          <p:cNvSpPr txBox="1">
            <a:spLocks noGrp="1"/>
          </p:cNvSpPr>
          <p:nvPr>
            <p:ph type="title"/>
          </p:nvPr>
        </p:nvSpPr>
        <p:spPr>
          <a:xfrm>
            <a:off x="2489712" y="315395"/>
            <a:ext cx="4158449" cy="7946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x-none" sz="3000" b="1" i="1" dirty="0">
                <a:solidFill>
                  <a:schemeClr val="bg2">
                    <a:lumMod val="50000"/>
                  </a:schemeClr>
                </a:solidFill>
                <a:latin typeface="Times New Roman" panose="02020603050405020304" pitchFamily="18" charset="0"/>
                <a:cs typeface="Times New Roman" panose="02020603050405020304" pitchFamily="18" charset="0"/>
              </a:rPr>
              <a:t>b. Khi tài năng hội hoạ của em được phát hiện</a:t>
            </a:r>
            <a:endParaRPr sz="3000" b="1" i="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 xmlns:a16="http://schemas.microsoft.com/office/drawing/2014/main" id="{8AD5FEF9-550B-1E4E-9B73-A4510A72EFF0}"/>
              </a:ext>
            </a:extLst>
          </p:cNvPr>
          <p:cNvSpPr/>
          <p:nvPr/>
        </p:nvSpPr>
        <p:spPr>
          <a:xfrm>
            <a:off x="228600" y="2237606"/>
            <a:ext cx="1531014" cy="1868586"/>
          </a:xfrm>
          <a:prstGeom prst="roundRect">
            <a:avLst/>
          </a:prstGeom>
          <a:solidFill>
            <a:srgbClr val="FCF4F6"/>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Thái độ của người anh</a:t>
            </a:r>
          </a:p>
        </p:txBody>
      </p:sp>
      <p:cxnSp>
        <p:nvCxnSpPr>
          <p:cNvPr id="8" name="Straight Arrow Connector 7">
            <a:extLst>
              <a:ext uri="{FF2B5EF4-FFF2-40B4-BE49-F238E27FC236}">
                <a16:creationId xmlns="" xmlns:a16="http://schemas.microsoft.com/office/drawing/2014/main" id="{D5378A8C-AFF0-B444-A3D3-8B5C2CC57A04}"/>
              </a:ext>
            </a:extLst>
          </p:cNvPr>
          <p:cNvCxnSpPr>
            <a:stCxn id="6" idx="3"/>
          </p:cNvCxnSpPr>
          <p:nvPr/>
        </p:nvCxnSpPr>
        <p:spPr>
          <a:xfrm flipV="1">
            <a:off x="1759614" y="2334986"/>
            <a:ext cx="605588" cy="8369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 xmlns:a16="http://schemas.microsoft.com/office/drawing/2014/main" id="{4E534B39-4337-8F4B-A3CF-ACC94831E20E}"/>
              </a:ext>
            </a:extLst>
          </p:cNvPr>
          <p:cNvSpPr/>
          <p:nvPr/>
        </p:nvSpPr>
        <p:spPr>
          <a:xfrm>
            <a:off x="2391934" y="1793537"/>
            <a:ext cx="4419722" cy="120305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Lúc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ngồi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trên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bàn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học</a:t>
            </a:r>
            <a:r>
              <a:rPr lang="en-US" sz="2600" dirty="0">
                <a:solidFill>
                  <a:schemeClr val="bg1">
                    <a:lumMod val="10000"/>
                  </a:schemeClr>
                </a:solidFill>
                <a:latin typeface="Times New Roman" pitchFamily="18" charset="0"/>
                <a:cs typeface="Times New Roman" pitchFamily="18" charset="0"/>
              </a:rPr>
              <a:t>:</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chỉ</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muốn</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gục</a:t>
            </a:r>
            <a:r>
              <a:rPr lang="en-US" sz="2600" i="1" dirty="0">
                <a:solidFill>
                  <a:schemeClr val="bg1">
                    <a:lumMod val="10000"/>
                  </a:schemeClr>
                </a:solidFill>
                <a:latin typeface="Times New Roman" pitchFamily="18" charset="0"/>
                <a:cs typeface="Times New Roman" pitchFamily="18" charset="0"/>
              </a:rPr>
              <a:t> </a:t>
            </a:r>
            <a:r>
              <a:rPr lang="en-US" sz="2600" i="1" dirty="0" err="1">
                <a:solidFill>
                  <a:schemeClr val="bg1">
                    <a:lumMod val="10000"/>
                  </a:schemeClr>
                </a:solidFill>
                <a:latin typeface="Times New Roman" pitchFamily="18" charset="0"/>
                <a:cs typeface="Times New Roman" pitchFamily="18" charset="0"/>
              </a:rPr>
              <a:t>khóc</a:t>
            </a:r>
            <a:endParaRPr lang="en-US" sz="2600" dirty="0">
              <a:solidFill>
                <a:schemeClr val="bg1">
                  <a:lumMod val="10000"/>
                </a:schemeClr>
              </a:solidFill>
              <a:latin typeface="Times New Roman" pitchFamily="18" charset="0"/>
              <a:cs typeface="Times New Roman" pitchFamily="18" charset="0"/>
            </a:endParaRPr>
          </a:p>
        </p:txBody>
      </p:sp>
      <p:cxnSp>
        <p:nvCxnSpPr>
          <p:cNvPr id="22" name="Straight Arrow Connector 21">
            <a:extLst>
              <a:ext uri="{FF2B5EF4-FFF2-40B4-BE49-F238E27FC236}">
                <a16:creationId xmlns="" xmlns:a16="http://schemas.microsoft.com/office/drawing/2014/main" id="{CCE23D40-99CA-4D4B-9E2F-F6FBBE3EB5C0}"/>
              </a:ext>
            </a:extLst>
          </p:cNvPr>
          <p:cNvCxnSpPr>
            <a:cxnSpLocks/>
            <a:stCxn id="6" idx="3"/>
          </p:cNvCxnSpPr>
          <p:nvPr/>
        </p:nvCxnSpPr>
        <p:spPr>
          <a:xfrm>
            <a:off x="1759614" y="3171899"/>
            <a:ext cx="685784" cy="682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 xmlns:a16="http://schemas.microsoft.com/office/drawing/2014/main" id="{B8F35211-DB7D-4942-80FF-1443F579B5D0}"/>
              </a:ext>
            </a:extLst>
          </p:cNvPr>
          <p:cNvSpPr/>
          <p:nvPr/>
        </p:nvSpPr>
        <p:spPr>
          <a:xfrm>
            <a:off x="2445398" y="2753442"/>
            <a:ext cx="4419722" cy="120305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Không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tìm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thấy</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ở</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mình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một</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tài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năng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gì</a:t>
            </a:r>
            <a:endParaRPr lang="en-US" sz="2600" dirty="0">
              <a:solidFill>
                <a:schemeClr val="bg1">
                  <a:lumMod val="10000"/>
                </a:schemeClr>
              </a:solidFill>
              <a:latin typeface="Times New Roman" pitchFamily="18" charset="0"/>
              <a:cs typeface="Times New Roman" pitchFamily="18" charset="0"/>
            </a:endParaRPr>
          </a:p>
        </p:txBody>
      </p:sp>
      <p:cxnSp>
        <p:nvCxnSpPr>
          <p:cNvPr id="25" name="Straight Arrow Connector 24">
            <a:extLst>
              <a:ext uri="{FF2B5EF4-FFF2-40B4-BE49-F238E27FC236}">
                <a16:creationId xmlns="" xmlns:a16="http://schemas.microsoft.com/office/drawing/2014/main" id="{2FE0E3F5-EDC5-0C45-856B-9137228EF8E3}"/>
              </a:ext>
            </a:extLst>
          </p:cNvPr>
          <p:cNvCxnSpPr>
            <a:cxnSpLocks/>
          </p:cNvCxnSpPr>
          <p:nvPr/>
        </p:nvCxnSpPr>
        <p:spPr>
          <a:xfrm>
            <a:off x="1759614" y="3171899"/>
            <a:ext cx="670298" cy="78459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 xmlns:a16="http://schemas.microsoft.com/office/drawing/2014/main" id="{A5C9BA12-CA8D-E54B-B97A-F5B7788FAFF0}"/>
              </a:ext>
            </a:extLst>
          </p:cNvPr>
          <p:cNvSpPr/>
          <p:nvPr/>
        </p:nvSpPr>
        <p:spPr>
          <a:xfrm>
            <a:off x="2437655" y="3725384"/>
            <a:ext cx="4419722" cy="120305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Khó</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chịu</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gắt</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gỏng</a:t>
            </a:r>
            <a:endParaRPr lang="en-US" sz="2600" dirty="0">
              <a:solidFill>
                <a:schemeClr val="bg1">
                  <a:lumMod val="10000"/>
                </a:schemeClr>
              </a:solidFill>
              <a:latin typeface="Times New Roman" pitchFamily="18" charset="0"/>
              <a:cs typeface="Times New Roman" pitchFamily="18" charset="0"/>
            </a:endParaRPr>
          </a:p>
        </p:txBody>
      </p:sp>
      <p:sp>
        <p:nvSpPr>
          <p:cNvPr id="30" name="Right Brace 29">
            <a:extLst>
              <a:ext uri="{FF2B5EF4-FFF2-40B4-BE49-F238E27FC236}">
                <a16:creationId xmlns="" xmlns:a16="http://schemas.microsoft.com/office/drawing/2014/main" id="{3ABA0C5F-8131-5642-9B13-4D0997740B3B}"/>
              </a:ext>
            </a:extLst>
          </p:cNvPr>
          <p:cNvSpPr/>
          <p:nvPr/>
        </p:nvSpPr>
        <p:spPr>
          <a:xfrm>
            <a:off x="6593459" y="1887758"/>
            <a:ext cx="489857" cy="2865368"/>
          </a:xfrm>
          <a:prstGeom prst="righ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31" name="Rectangle 30">
            <a:extLst>
              <a:ext uri="{FF2B5EF4-FFF2-40B4-BE49-F238E27FC236}">
                <a16:creationId xmlns="" xmlns:a16="http://schemas.microsoft.com/office/drawing/2014/main" id="{35391BE3-373B-394B-8564-3903950CE955}"/>
              </a:ext>
            </a:extLst>
          </p:cNvPr>
          <p:cNvSpPr/>
          <p:nvPr/>
        </p:nvSpPr>
        <p:spPr>
          <a:xfrm>
            <a:off x="7204772" y="1807415"/>
            <a:ext cx="1531014" cy="286536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600" b="1" dirty="0" err="1">
                <a:solidFill>
                  <a:schemeClr val="bg1">
                    <a:lumMod val="10000"/>
                  </a:schemeClr>
                </a:solidFill>
                <a:latin typeface="Times New Roman" pitchFamily="18" charset="0"/>
                <a:cs typeface="Times New Roman" pitchFamily="18" charset="0"/>
              </a:rPr>
              <a:t>Tự</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ái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mặc</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cảm</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tự</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có</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phần</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đố</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kị</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với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người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em</a:t>
            </a:r>
            <a:endParaRPr lang="en-US" sz="2600" b="1" dirty="0">
              <a:solidFill>
                <a:schemeClr val="bg1">
                  <a:lumMod val="10000"/>
                </a:schemeClr>
              </a:solidFill>
              <a:latin typeface="Times New Roman" pitchFamily="18" charset="0"/>
              <a:cs typeface="Times New Roman" pitchFamily="18" charset="0"/>
            </a:endParaRPr>
          </a:p>
        </p:txBody>
      </p:sp>
      <p:cxnSp>
        <p:nvCxnSpPr>
          <p:cNvPr id="19" name="Straight Arrow Connector 18">
            <a:extLst>
              <a:ext uri="{FF2B5EF4-FFF2-40B4-BE49-F238E27FC236}">
                <a16:creationId xmlns="" xmlns:a16="http://schemas.microsoft.com/office/drawing/2014/main" id="{52C2DF73-8DD6-104B-8C90-B34C7AB438AA}"/>
              </a:ext>
            </a:extLst>
          </p:cNvPr>
          <p:cNvCxnSpPr>
            <a:cxnSpLocks/>
            <a:stCxn id="6" idx="3"/>
          </p:cNvCxnSpPr>
          <p:nvPr/>
        </p:nvCxnSpPr>
        <p:spPr>
          <a:xfrm>
            <a:off x="1759614" y="3171899"/>
            <a:ext cx="678041" cy="13323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 xmlns:a16="http://schemas.microsoft.com/office/drawing/2014/main" id="{0600CCFA-D924-9C49-94CC-8CD9F8133F8F}"/>
              </a:ext>
            </a:extLst>
          </p:cNvPr>
          <p:cNvSpPr/>
          <p:nvPr/>
        </p:nvSpPr>
        <p:spPr>
          <a:xfrm>
            <a:off x="2445398" y="4273174"/>
            <a:ext cx="4419722" cy="120305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Không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thân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với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Mèo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như</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trước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nữa</a:t>
            </a:r>
            <a:endParaRPr lang="en-US" sz="2600" dirty="0">
              <a:solidFill>
                <a:schemeClr val="bg1">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0193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par>
                                <p:cTn id="21" presetID="3" presetClass="entr" presetSubtype="1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par>
                                <p:cTn id="29" presetID="3"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par>
                                <p:cTn id="32" presetID="3" presetClass="entr" presetSubtype="1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dissolve">
                                      <p:cBhvr>
                                        <p:cTn id="42" dur="500"/>
                                        <p:tgtEl>
                                          <p:spTgt spid="31"/>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3" grpId="0"/>
      <p:bldP spid="26" grpId="0"/>
      <p:bldP spid="30" grpId="0" animBg="1"/>
      <p:bldP spid="31"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6000" b="-16000"/>
          </a:stretch>
        </a:blipFill>
        <a:effectLst/>
      </p:bgPr>
    </p:bg>
    <p:spTree>
      <p:nvGrpSpPr>
        <p:cNvPr id="1" name=""/>
        <p:cNvGrpSpPr/>
        <p:nvPr/>
      </p:nvGrpSpPr>
      <p:grpSpPr>
        <a:xfrm>
          <a:off x="0" y="0"/>
          <a:ext cx="0" cy="0"/>
          <a:chOff x="0" y="0"/>
          <a:chExt cx="0" cy="0"/>
        </a:xfrm>
      </p:grpSpPr>
      <p:pic>
        <p:nvPicPr>
          <p:cNvPr id="7" name="Picture 6" descr="A picture containing toy, doll&#10;&#10;Description automatically generated">
            <a:extLst>
              <a:ext uri="{FF2B5EF4-FFF2-40B4-BE49-F238E27FC236}">
                <a16:creationId xmlns="" xmlns:a16="http://schemas.microsoft.com/office/drawing/2014/main" id="{DDD0F5D6-5AD0-F045-ABB8-DF1FE4EA95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895350"/>
            <a:ext cx="3630274" cy="4117923"/>
          </a:xfrm>
          <a:prstGeom prst="rect">
            <a:avLst/>
          </a:prstGeom>
        </p:spPr>
      </p:pic>
      <p:pic>
        <p:nvPicPr>
          <p:cNvPr id="11" name="Picture 10" descr="Text&#10;&#10;Description automatically generated">
            <a:extLst>
              <a:ext uri="{FF2B5EF4-FFF2-40B4-BE49-F238E27FC236}">
                <a16:creationId xmlns="" xmlns:a16="http://schemas.microsoft.com/office/drawing/2014/main" id="{D9AE6CA3-B58A-2544-B80E-852BEF4AF0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2575" y="222146"/>
            <a:ext cx="3429000" cy="2374900"/>
          </a:xfrm>
          <a:prstGeom prst="rect">
            <a:avLst/>
          </a:prstGeom>
        </p:spPr>
      </p:pic>
      <p:pic>
        <p:nvPicPr>
          <p:cNvPr id="2" name="TinhAnhEmRuotThit-NgocQuang_3u6.mp3" descr="TinhAnhEmRuotThit-NgocQuang_3u6.mp3">
            <a:hlinkClick r:id="" action="ppaction://media"/>
            <a:extLst>
              <a:ext uri="{FF2B5EF4-FFF2-40B4-BE49-F238E27FC236}">
                <a16:creationId xmlns="" xmlns:a16="http://schemas.microsoft.com/office/drawing/2014/main" id="{3254D412-E76B-8641-A6F7-3B097FC12C0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742575" y="-922624"/>
            <a:ext cx="812800" cy="812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91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28"/>
        <p:cNvGrpSpPr/>
        <p:nvPr/>
      </p:nvGrpSpPr>
      <p:grpSpPr>
        <a:xfrm>
          <a:off x="0" y="0"/>
          <a:ext cx="0" cy="0"/>
          <a:chOff x="0" y="0"/>
          <a:chExt cx="0" cy="0"/>
        </a:xfrm>
      </p:grpSpPr>
      <p:sp>
        <p:nvSpPr>
          <p:cNvPr id="8" name="Google Shape;751;p42">
            <a:extLst>
              <a:ext uri="{FF2B5EF4-FFF2-40B4-BE49-F238E27FC236}">
                <a16:creationId xmlns="" xmlns:a16="http://schemas.microsoft.com/office/drawing/2014/main" id="{9E8D5EA3-4581-194C-8355-DE231CAD6A88}"/>
              </a:ext>
            </a:extLst>
          </p:cNvPr>
          <p:cNvSpPr txBox="1">
            <a:spLocks/>
          </p:cNvSpPr>
          <p:nvPr/>
        </p:nvSpPr>
        <p:spPr>
          <a:xfrm>
            <a:off x="3492512" y="2000228"/>
            <a:ext cx="3822687" cy="245747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chemeClr val="accent6">
                    <a:lumMod val="75000"/>
                  </a:schemeClr>
                </a:solidFill>
                <a:latin typeface="Times New Roman" panose="02020603050405020304" pitchFamily="18" charset="0"/>
                <a:cs typeface="Times New Roman" panose="02020603050405020304" pitchFamily="18" charset="0"/>
              </a:rPr>
              <a:t>2.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Nhân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vật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pPr algn="ct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anh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trai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sau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khi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xem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bức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chân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dung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mình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do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gái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vẽ</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9" name="Picture 8" descr="A picture containing toy, doll&#10;&#10;Description automatically generated">
            <a:extLst>
              <a:ext uri="{FF2B5EF4-FFF2-40B4-BE49-F238E27FC236}">
                <a16:creationId xmlns="" xmlns:a16="http://schemas.microsoft.com/office/drawing/2014/main" id="{25DB4217-2250-3F4F-B87B-6B26ED7C2A2A}"/>
              </a:ext>
            </a:extLst>
          </p:cNvPr>
          <p:cNvPicPr>
            <a:picLocks noChangeAspect="1"/>
          </p:cNvPicPr>
          <p:nvPr/>
        </p:nvPicPr>
        <p:blipFill>
          <a:blip r:embed="rId3"/>
          <a:stretch>
            <a:fillRect/>
          </a:stretch>
        </p:blipFill>
        <p:spPr>
          <a:xfrm>
            <a:off x="-630569" y="-148393"/>
            <a:ext cx="5787803" cy="5143500"/>
          </a:xfrm>
          <a:prstGeom prst="rect">
            <a:avLst/>
          </a:prstGeom>
        </p:spPr>
      </p:pic>
      <p:grpSp>
        <p:nvGrpSpPr>
          <p:cNvPr id="4" name="Google Shape;8356;p81">
            <a:extLst>
              <a:ext uri="{FF2B5EF4-FFF2-40B4-BE49-F238E27FC236}">
                <a16:creationId xmlns="" xmlns:a16="http://schemas.microsoft.com/office/drawing/2014/main" id="{E6AF575F-84E7-994D-ABC8-0260799682F2}"/>
              </a:ext>
            </a:extLst>
          </p:cNvPr>
          <p:cNvGrpSpPr/>
          <p:nvPr/>
        </p:nvGrpSpPr>
        <p:grpSpPr>
          <a:xfrm rot="18336973">
            <a:off x="7488050" y="532751"/>
            <a:ext cx="760883" cy="865063"/>
            <a:chOff x="-20945825" y="3692175"/>
            <a:chExt cx="304050" cy="303850"/>
          </a:xfrm>
          <a:solidFill>
            <a:srgbClr val="FFFF00"/>
          </a:solidFill>
        </p:grpSpPr>
        <p:sp>
          <p:nvSpPr>
            <p:cNvPr id="5" name="Google Shape;8357;p81">
              <a:extLst>
                <a:ext uri="{FF2B5EF4-FFF2-40B4-BE49-F238E27FC236}">
                  <a16:creationId xmlns="" xmlns:a16="http://schemas.microsoft.com/office/drawing/2014/main" id="{B6048733-AC6E-584A-821E-45630C3AA3EE}"/>
                </a:ext>
              </a:extLst>
            </p:cNvPr>
            <p:cNvSpPr/>
            <p:nvPr/>
          </p:nvSpPr>
          <p:spPr>
            <a:xfrm>
              <a:off x="-20841850" y="3692175"/>
              <a:ext cx="92950" cy="89600"/>
            </a:xfrm>
            <a:custGeom>
              <a:avLst/>
              <a:gdLst/>
              <a:ahLst/>
              <a:cxnLst/>
              <a:rect l="l" t="t" r="r" b="b"/>
              <a:pathLst>
                <a:path w="3718" h="3584" extrusionOk="0">
                  <a:moveTo>
                    <a:pt x="410" y="0"/>
                  </a:moveTo>
                  <a:cubicBezTo>
                    <a:pt x="323" y="0"/>
                    <a:pt x="237" y="40"/>
                    <a:pt x="158" y="118"/>
                  </a:cubicBezTo>
                  <a:cubicBezTo>
                    <a:pt x="0" y="276"/>
                    <a:pt x="0" y="465"/>
                    <a:pt x="158" y="622"/>
                  </a:cubicBezTo>
                  <a:lnTo>
                    <a:pt x="819" y="1221"/>
                  </a:lnTo>
                  <a:cubicBezTo>
                    <a:pt x="630" y="1442"/>
                    <a:pt x="473" y="1788"/>
                    <a:pt x="473" y="2166"/>
                  </a:cubicBezTo>
                  <a:cubicBezTo>
                    <a:pt x="473" y="2954"/>
                    <a:pt x="1103" y="3584"/>
                    <a:pt x="1891" y="3584"/>
                  </a:cubicBezTo>
                  <a:cubicBezTo>
                    <a:pt x="2678" y="3584"/>
                    <a:pt x="3308" y="2954"/>
                    <a:pt x="3308" y="2166"/>
                  </a:cubicBezTo>
                  <a:cubicBezTo>
                    <a:pt x="3308" y="1788"/>
                    <a:pt x="3182" y="1473"/>
                    <a:pt x="2962" y="1221"/>
                  </a:cubicBezTo>
                  <a:lnTo>
                    <a:pt x="3560" y="622"/>
                  </a:lnTo>
                  <a:cubicBezTo>
                    <a:pt x="3718" y="465"/>
                    <a:pt x="3718" y="276"/>
                    <a:pt x="3560" y="118"/>
                  </a:cubicBezTo>
                  <a:cubicBezTo>
                    <a:pt x="3482" y="40"/>
                    <a:pt x="3387" y="0"/>
                    <a:pt x="3293" y="0"/>
                  </a:cubicBezTo>
                  <a:cubicBezTo>
                    <a:pt x="3198" y="0"/>
                    <a:pt x="3103" y="40"/>
                    <a:pt x="3025" y="118"/>
                  </a:cubicBezTo>
                  <a:lnTo>
                    <a:pt x="2332" y="811"/>
                  </a:lnTo>
                  <a:cubicBezTo>
                    <a:pt x="2174" y="780"/>
                    <a:pt x="2017" y="748"/>
                    <a:pt x="1859" y="748"/>
                  </a:cubicBezTo>
                  <a:cubicBezTo>
                    <a:pt x="1702" y="748"/>
                    <a:pt x="1544" y="780"/>
                    <a:pt x="1386" y="811"/>
                  </a:cubicBezTo>
                  <a:lnTo>
                    <a:pt x="662" y="118"/>
                  </a:lnTo>
                  <a:cubicBezTo>
                    <a:pt x="583" y="40"/>
                    <a:pt x="496" y="0"/>
                    <a:pt x="410" y="0"/>
                  </a:cubicBezTo>
                  <a:close/>
                </a:path>
              </a:pathLst>
            </a:cu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58;p81">
              <a:extLst>
                <a:ext uri="{FF2B5EF4-FFF2-40B4-BE49-F238E27FC236}">
                  <a16:creationId xmlns="" xmlns:a16="http://schemas.microsoft.com/office/drawing/2014/main" id="{97F0CCFB-0F2F-724F-B95C-1C84C7A25540}"/>
                </a:ext>
              </a:extLst>
            </p:cNvPr>
            <p:cNvSpPr/>
            <p:nvPr/>
          </p:nvSpPr>
          <p:spPr>
            <a:xfrm>
              <a:off x="-20945825" y="3746325"/>
              <a:ext cx="304050" cy="70900"/>
            </a:xfrm>
            <a:custGeom>
              <a:avLst/>
              <a:gdLst/>
              <a:ahLst/>
              <a:cxnLst/>
              <a:rect l="l" t="t" r="r" b="b"/>
              <a:pathLst>
                <a:path w="12162" h="2836" extrusionOk="0">
                  <a:moveTo>
                    <a:pt x="1072" y="0"/>
                  </a:moveTo>
                  <a:cubicBezTo>
                    <a:pt x="473" y="0"/>
                    <a:pt x="1" y="473"/>
                    <a:pt x="1" y="1071"/>
                  </a:cubicBezTo>
                  <a:lnTo>
                    <a:pt x="1" y="1953"/>
                  </a:lnTo>
                  <a:cubicBezTo>
                    <a:pt x="1" y="2426"/>
                    <a:pt x="379" y="2836"/>
                    <a:pt x="851" y="2836"/>
                  </a:cubicBezTo>
                  <a:lnTo>
                    <a:pt x="11311" y="2836"/>
                  </a:lnTo>
                  <a:cubicBezTo>
                    <a:pt x="11783" y="2836"/>
                    <a:pt x="12162" y="2426"/>
                    <a:pt x="12162" y="1953"/>
                  </a:cubicBezTo>
                  <a:lnTo>
                    <a:pt x="12162" y="1071"/>
                  </a:lnTo>
                  <a:cubicBezTo>
                    <a:pt x="12162" y="473"/>
                    <a:pt x="11657" y="0"/>
                    <a:pt x="11059" y="0"/>
                  </a:cubicBezTo>
                  <a:cubicBezTo>
                    <a:pt x="9988" y="0"/>
                    <a:pt x="8916" y="284"/>
                    <a:pt x="8034" y="819"/>
                  </a:cubicBezTo>
                  <a:cubicBezTo>
                    <a:pt x="7719" y="1607"/>
                    <a:pt x="6932" y="2174"/>
                    <a:pt x="6050" y="2174"/>
                  </a:cubicBezTo>
                  <a:cubicBezTo>
                    <a:pt x="5136" y="2174"/>
                    <a:pt x="4411" y="1607"/>
                    <a:pt x="4096" y="819"/>
                  </a:cubicBezTo>
                  <a:cubicBezTo>
                    <a:pt x="3183" y="315"/>
                    <a:pt x="2111" y="0"/>
                    <a:pt x="1072" y="0"/>
                  </a:cubicBezTo>
                  <a:close/>
                </a:path>
              </a:pathLst>
            </a:cu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359;p81">
              <a:extLst>
                <a:ext uri="{FF2B5EF4-FFF2-40B4-BE49-F238E27FC236}">
                  <a16:creationId xmlns="" xmlns:a16="http://schemas.microsoft.com/office/drawing/2014/main" id="{E8B756C7-E127-2247-8EAC-5915EBDEE720}"/>
                </a:ext>
              </a:extLst>
            </p:cNvPr>
            <p:cNvSpPr/>
            <p:nvPr/>
          </p:nvSpPr>
          <p:spPr>
            <a:xfrm>
              <a:off x="-20814300" y="3864450"/>
              <a:ext cx="39425" cy="131575"/>
            </a:xfrm>
            <a:custGeom>
              <a:avLst/>
              <a:gdLst/>
              <a:ahLst/>
              <a:cxnLst/>
              <a:rect l="l" t="t" r="r" b="b"/>
              <a:pathLst>
                <a:path w="1577" h="5263" extrusionOk="0">
                  <a:moveTo>
                    <a:pt x="789" y="1"/>
                  </a:moveTo>
                  <a:cubicBezTo>
                    <a:pt x="568" y="221"/>
                    <a:pt x="284" y="410"/>
                    <a:pt x="1" y="631"/>
                  </a:cubicBezTo>
                  <a:cubicBezTo>
                    <a:pt x="127" y="757"/>
                    <a:pt x="284" y="852"/>
                    <a:pt x="442" y="883"/>
                  </a:cubicBezTo>
                  <a:lnTo>
                    <a:pt x="442" y="4916"/>
                  </a:lnTo>
                  <a:cubicBezTo>
                    <a:pt x="442" y="5105"/>
                    <a:pt x="600" y="5262"/>
                    <a:pt x="789" y="5262"/>
                  </a:cubicBezTo>
                  <a:cubicBezTo>
                    <a:pt x="978" y="5262"/>
                    <a:pt x="1135" y="5105"/>
                    <a:pt x="1135" y="4916"/>
                  </a:cubicBezTo>
                  <a:lnTo>
                    <a:pt x="1135" y="883"/>
                  </a:lnTo>
                  <a:cubicBezTo>
                    <a:pt x="1293" y="852"/>
                    <a:pt x="1450" y="757"/>
                    <a:pt x="1576" y="631"/>
                  </a:cubicBezTo>
                  <a:cubicBezTo>
                    <a:pt x="1293" y="410"/>
                    <a:pt x="1041" y="221"/>
                    <a:pt x="789" y="1"/>
                  </a:cubicBezTo>
                  <a:close/>
                </a:path>
              </a:pathLst>
            </a:cu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360;p81">
              <a:extLst>
                <a:ext uri="{FF2B5EF4-FFF2-40B4-BE49-F238E27FC236}">
                  <a16:creationId xmlns="" xmlns:a16="http://schemas.microsoft.com/office/drawing/2014/main" id="{1948FA2F-8652-474F-91A7-D19F8510C21E}"/>
                </a:ext>
              </a:extLst>
            </p:cNvPr>
            <p:cNvSpPr/>
            <p:nvPr/>
          </p:nvSpPr>
          <p:spPr>
            <a:xfrm>
              <a:off x="-20929275" y="3834525"/>
              <a:ext cx="268600" cy="53600"/>
            </a:xfrm>
            <a:custGeom>
              <a:avLst/>
              <a:gdLst/>
              <a:ahLst/>
              <a:cxnLst/>
              <a:rect l="l" t="t" r="r" b="b"/>
              <a:pathLst>
                <a:path w="10744" h="2144" extrusionOk="0">
                  <a:moveTo>
                    <a:pt x="788" y="1"/>
                  </a:moveTo>
                  <a:cubicBezTo>
                    <a:pt x="441" y="1"/>
                    <a:pt x="126" y="284"/>
                    <a:pt x="32" y="631"/>
                  </a:cubicBezTo>
                  <a:cubicBezTo>
                    <a:pt x="0" y="788"/>
                    <a:pt x="0" y="914"/>
                    <a:pt x="0" y="1072"/>
                  </a:cubicBezTo>
                  <a:cubicBezTo>
                    <a:pt x="0" y="1670"/>
                    <a:pt x="473" y="2143"/>
                    <a:pt x="1071" y="2143"/>
                  </a:cubicBezTo>
                  <a:cubicBezTo>
                    <a:pt x="2111" y="2143"/>
                    <a:pt x="3308" y="1828"/>
                    <a:pt x="4253" y="1103"/>
                  </a:cubicBezTo>
                  <a:lnTo>
                    <a:pt x="4285" y="1072"/>
                  </a:lnTo>
                  <a:cubicBezTo>
                    <a:pt x="4537" y="914"/>
                    <a:pt x="4757" y="725"/>
                    <a:pt x="5009" y="473"/>
                  </a:cubicBezTo>
                  <a:lnTo>
                    <a:pt x="5104" y="379"/>
                  </a:lnTo>
                  <a:cubicBezTo>
                    <a:pt x="5167" y="316"/>
                    <a:pt x="5262" y="284"/>
                    <a:pt x="5360" y="284"/>
                  </a:cubicBezTo>
                  <a:cubicBezTo>
                    <a:pt x="5458" y="284"/>
                    <a:pt x="5561" y="316"/>
                    <a:pt x="5640" y="379"/>
                  </a:cubicBezTo>
                  <a:lnTo>
                    <a:pt x="5766" y="473"/>
                  </a:lnTo>
                  <a:cubicBezTo>
                    <a:pt x="5955" y="694"/>
                    <a:pt x="6175" y="914"/>
                    <a:pt x="6459" y="1072"/>
                  </a:cubicBezTo>
                  <a:lnTo>
                    <a:pt x="6490" y="1103"/>
                  </a:lnTo>
                  <a:cubicBezTo>
                    <a:pt x="7341" y="1702"/>
                    <a:pt x="8475" y="2143"/>
                    <a:pt x="9704" y="2143"/>
                  </a:cubicBezTo>
                  <a:cubicBezTo>
                    <a:pt x="10271" y="2143"/>
                    <a:pt x="10743" y="1670"/>
                    <a:pt x="10743" y="1072"/>
                  </a:cubicBezTo>
                  <a:cubicBezTo>
                    <a:pt x="10743" y="914"/>
                    <a:pt x="10743" y="788"/>
                    <a:pt x="10712" y="631"/>
                  </a:cubicBezTo>
                  <a:cubicBezTo>
                    <a:pt x="10712" y="284"/>
                    <a:pt x="10397" y="1"/>
                    <a:pt x="9987" y="1"/>
                  </a:cubicBezTo>
                  <a:close/>
                </a:path>
              </a:pathLst>
            </a:cu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7919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text&#10;&#10;Description automatically generated with medium confidence">
            <a:extLst>
              <a:ext uri="{FF2B5EF4-FFF2-40B4-BE49-F238E27FC236}">
                <a16:creationId xmlns="" xmlns:a16="http://schemas.microsoft.com/office/drawing/2014/main" id="{E23C4847-CEF7-7D48-8618-E66B88768014}"/>
              </a:ext>
            </a:extLst>
          </p:cNvPr>
          <p:cNvPicPr>
            <a:picLocks noChangeAspect="1"/>
          </p:cNvPicPr>
          <p:nvPr/>
        </p:nvPicPr>
        <p:blipFill>
          <a:blip r:embed="rId2"/>
          <a:stretch>
            <a:fillRect/>
          </a:stretch>
        </p:blipFill>
        <p:spPr>
          <a:xfrm>
            <a:off x="2023009" y="0"/>
            <a:ext cx="5097982" cy="5143500"/>
          </a:xfrm>
          <a:prstGeom prst="rect">
            <a:avLst/>
          </a:prstGeom>
        </p:spPr>
      </p:pic>
    </p:spTree>
    <p:extLst>
      <p:ext uri="{BB962C8B-B14F-4D97-AF65-F5344CB8AC3E}">
        <p14:creationId xmlns:p14="http://schemas.microsoft.com/office/powerpoint/2010/main" val="181251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537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95" name="Rounded Rectangle 94">
            <a:extLst>
              <a:ext uri="{FF2B5EF4-FFF2-40B4-BE49-F238E27FC236}">
                <a16:creationId xmlns="" xmlns:a16="http://schemas.microsoft.com/office/drawing/2014/main" id="{435C016E-6733-B544-B7FA-67C8C0864BFB}"/>
              </a:ext>
            </a:extLst>
          </p:cNvPr>
          <p:cNvSpPr/>
          <p:nvPr/>
        </p:nvSpPr>
        <p:spPr>
          <a:xfrm>
            <a:off x="1072243" y="822778"/>
            <a:ext cx="2408466" cy="3047093"/>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Ngạc nhiên cao độ, không ngờ mình được em yêu quý và tôn trọng. </a:t>
            </a:r>
          </a:p>
        </p:txBody>
      </p:sp>
      <p:sp>
        <p:nvSpPr>
          <p:cNvPr id="29" name="Rounded Rectangle 28">
            <a:extLst>
              <a:ext uri="{FF2B5EF4-FFF2-40B4-BE49-F238E27FC236}">
                <a16:creationId xmlns="" xmlns:a16="http://schemas.microsoft.com/office/drawing/2014/main" id="{ED893053-4573-0946-A7CA-8DA080A0441F}"/>
              </a:ext>
            </a:extLst>
          </p:cNvPr>
          <p:cNvSpPr/>
          <p:nvPr/>
        </p:nvSpPr>
        <p:spPr>
          <a:xfrm>
            <a:off x="1344386" y="376462"/>
            <a:ext cx="1865457" cy="586921"/>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b="1" dirty="0">
                <a:solidFill>
                  <a:schemeClr val="bg1">
                    <a:lumMod val="25000"/>
                  </a:schemeClr>
                </a:solidFill>
                <a:latin typeface="Times New Roman" panose="02020603050405020304" pitchFamily="18" charset="0"/>
                <a:cs typeface="Times New Roman" panose="02020603050405020304" pitchFamily="18" charset="0"/>
              </a:rPr>
              <a:t>Ngỡ ngàng</a:t>
            </a:r>
          </a:p>
        </p:txBody>
      </p:sp>
      <p:sp>
        <p:nvSpPr>
          <p:cNvPr id="96" name="Rounded Rectangle 95">
            <a:extLst>
              <a:ext uri="{FF2B5EF4-FFF2-40B4-BE49-F238E27FC236}">
                <a16:creationId xmlns="" xmlns:a16="http://schemas.microsoft.com/office/drawing/2014/main" id="{25D6BEA5-CB4D-8240-A7C2-04D68E6C07C1}"/>
              </a:ext>
            </a:extLst>
          </p:cNvPr>
          <p:cNvSpPr/>
          <p:nvPr/>
        </p:nvSpPr>
        <p:spPr>
          <a:xfrm>
            <a:off x="3748767" y="865864"/>
            <a:ext cx="2408466" cy="3047093"/>
          </a:xfrm>
          <a:prstGeom prst="roundRect">
            <a:avLst/>
          </a:prstGeom>
          <a:solidFill>
            <a:schemeClr val="tx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Trong mắt em, mình thật hoàn hảo và đẹp đẽ. Em gái là một tài năng hội hoạ đặc biệt</a:t>
            </a:r>
          </a:p>
        </p:txBody>
      </p:sp>
      <p:sp>
        <p:nvSpPr>
          <p:cNvPr id="97" name="Rounded Rectangle 96">
            <a:extLst>
              <a:ext uri="{FF2B5EF4-FFF2-40B4-BE49-F238E27FC236}">
                <a16:creationId xmlns="" xmlns:a16="http://schemas.microsoft.com/office/drawing/2014/main" id="{313D7B43-6A23-AC44-921B-B182EEA47EA8}"/>
              </a:ext>
            </a:extLst>
          </p:cNvPr>
          <p:cNvSpPr/>
          <p:nvPr/>
        </p:nvSpPr>
        <p:spPr>
          <a:xfrm>
            <a:off x="6425291" y="865864"/>
            <a:ext cx="2408466" cy="3047093"/>
          </a:xfrm>
          <a:prstGeom prst="roundRect">
            <a:avLst/>
          </a:prstGeom>
          <a:solidFill>
            <a:schemeClr val="tx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“Muốn khóc quá”, nhận thấy mình trước đây quá ích kỉ, nhỏ nhen, hẹp hòi</a:t>
            </a:r>
          </a:p>
        </p:txBody>
      </p:sp>
      <p:sp>
        <p:nvSpPr>
          <p:cNvPr id="92" name="Rounded Rectangle 91">
            <a:extLst>
              <a:ext uri="{FF2B5EF4-FFF2-40B4-BE49-F238E27FC236}">
                <a16:creationId xmlns="" xmlns:a16="http://schemas.microsoft.com/office/drawing/2014/main" id="{81EC0F01-16AC-B945-803C-9224F1D25557}"/>
              </a:ext>
            </a:extLst>
          </p:cNvPr>
          <p:cNvSpPr/>
          <p:nvPr/>
        </p:nvSpPr>
        <p:spPr>
          <a:xfrm>
            <a:off x="4014106" y="376462"/>
            <a:ext cx="1865457" cy="586921"/>
          </a:xfrm>
          <a:prstGeom prst="roundRect">
            <a:avLst/>
          </a:prstGeom>
          <a:solidFill>
            <a:schemeClr val="tx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b="1" dirty="0">
                <a:solidFill>
                  <a:schemeClr val="bg1">
                    <a:lumMod val="25000"/>
                  </a:schemeClr>
                </a:solidFill>
                <a:latin typeface="Times New Roman" panose="02020603050405020304" pitchFamily="18" charset="0"/>
                <a:cs typeface="Times New Roman" panose="02020603050405020304" pitchFamily="18" charset="0"/>
              </a:rPr>
              <a:t>Hãnh diện</a:t>
            </a:r>
          </a:p>
        </p:txBody>
      </p:sp>
      <p:sp>
        <p:nvSpPr>
          <p:cNvPr id="94" name="Rounded Rectangle 93">
            <a:extLst>
              <a:ext uri="{FF2B5EF4-FFF2-40B4-BE49-F238E27FC236}">
                <a16:creationId xmlns="" xmlns:a16="http://schemas.microsoft.com/office/drawing/2014/main" id="{EAD805E3-6BE9-8B4B-AD22-F1981D9515A6}"/>
              </a:ext>
            </a:extLst>
          </p:cNvPr>
          <p:cNvSpPr/>
          <p:nvPr/>
        </p:nvSpPr>
        <p:spPr>
          <a:xfrm>
            <a:off x="6618515" y="376462"/>
            <a:ext cx="1865457" cy="586921"/>
          </a:xfrm>
          <a:prstGeom prst="roundRect">
            <a:avLst/>
          </a:prstGeom>
          <a:solidFill>
            <a:schemeClr val="tx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b="1" dirty="0">
                <a:solidFill>
                  <a:schemeClr val="bg1">
                    <a:lumMod val="25000"/>
                  </a:schemeClr>
                </a:solidFill>
                <a:latin typeface="Times New Roman" panose="02020603050405020304" pitchFamily="18" charset="0"/>
                <a:cs typeface="Times New Roman" panose="02020603050405020304" pitchFamily="18" charset="0"/>
              </a:rPr>
              <a:t>Tự hào</a:t>
            </a:r>
          </a:p>
        </p:txBody>
      </p:sp>
      <p:sp>
        <p:nvSpPr>
          <p:cNvPr id="31" name="Triangle 30">
            <a:extLst>
              <a:ext uri="{FF2B5EF4-FFF2-40B4-BE49-F238E27FC236}">
                <a16:creationId xmlns="" xmlns:a16="http://schemas.microsoft.com/office/drawing/2014/main" id="{7A9B4A21-2C36-9742-AE28-8C981EE36485}"/>
              </a:ext>
            </a:extLst>
          </p:cNvPr>
          <p:cNvSpPr/>
          <p:nvPr/>
        </p:nvSpPr>
        <p:spPr>
          <a:xfrm rot="5400000">
            <a:off x="3381374" y="1831523"/>
            <a:ext cx="533397" cy="62048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9" name="Triangle 98">
            <a:extLst>
              <a:ext uri="{FF2B5EF4-FFF2-40B4-BE49-F238E27FC236}">
                <a16:creationId xmlns="" xmlns:a16="http://schemas.microsoft.com/office/drawing/2014/main" id="{BCFBE7CD-95FC-D843-8724-50F2194367F0}"/>
              </a:ext>
            </a:extLst>
          </p:cNvPr>
          <p:cNvSpPr/>
          <p:nvPr/>
        </p:nvSpPr>
        <p:spPr>
          <a:xfrm rot="5400000">
            <a:off x="6041574" y="1831523"/>
            <a:ext cx="533397" cy="62048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0" name="Picture 99">
            <a:extLst>
              <a:ext uri="{FF2B5EF4-FFF2-40B4-BE49-F238E27FC236}">
                <a16:creationId xmlns="" xmlns:a16="http://schemas.microsoft.com/office/drawing/2014/main" id="{A8A8AF8E-AAE2-DC4D-88CB-525390CC9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46" y="3530728"/>
            <a:ext cx="1819475" cy="1819475"/>
          </a:xfrm>
          <a:prstGeom prst="rect">
            <a:avLst/>
          </a:prstGeom>
        </p:spPr>
      </p:pic>
      <p:sp>
        <p:nvSpPr>
          <p:cNvPr id="101" name="Rectangle 100">
            <a:extLst>
              <a:ext uri="{FF2B5EF4-FFF2-40B4-BE49-F238E27FC236}">
                <a16:creationId xmlns="" xmlns:a16="http://schemas.microsoft.com/office/drawing/2014/main" id="{2E2272EC-D3C1-A749-A66C-50CAD56DCB3A}"/>
              </a:ext>
            </a:extLst>
          </p:cNvPr>
          <p:cNvSpPr/>
          <p:nvPr/>
        </p:nvSpPr>
        <p:spPr>
          <a:xfrm>
            <a:off x="1888549" y="3994150"/>
            <a:ext cx="6096121" cy="884924"/>
          </a:xfrm>
          <a:prstGeom prst="rect">
            <a:avLst/>
          </a:prstGeom>
          <a:ln/>
        </p:spPr>
        <p:style>
          <a:lnRef idx="1">
            <a:schemeClr val="accent5"/>
          </a:lnRef>
          <a:fillRef idx="3">
            <a:schemeClr val="accent5"/>
          </a:fillRef>
          <a:effectRef idx="2">
            <a:schemeClr val="accent5"/>
          </a:effectRef>
          <a:fontRef idx="minor">
            <a:schemeClr val="lt1"/>
          </a:fontRef>
        </p:style>
        <p:txBody>
          <a:bodyPr rtlCol="0" anchor="t"/>
          <a:lstStyle/>
          <a:p>
            <a:pPr algn="just"/>
            <a:r>
              <a:rPr lang="en-US" sz="2600" dirty="0" err="1">
                <a:solidFill>
                  <a:schemeClr val="bg1">
                    <a:lumMod val="10000"/>
                  </a:schemeClr>
                </a:solidFill>
                <a:latin typeface="Times New Roman" pitchFamily="18" charset="0"/>
                <a:cs typeface="Times New Roman" pitchFamily="18" charset="0"/>
              </a:rPr>
              <a:t>Được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thức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tỉnh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nhận</a:t>
            </a:r>
            <a:r>
              <a:rPr lang="en-US" sz="2600" dirty="0">
                <a:solidFill>
                  <a:schemeClr val="bg1">
                    <a:lumMod val="10000"/>
                  </a:schemeClr>
                </a:solidFill>
                <a:latin typeface="Times New Roman" pitchFamily="18" charset="0"/>
                <a:cs typeface="Times New Roman" pitchFamily="18" charset="0"/>
              </a:rPr>
              <a:t> ra </a:t>
            </a:r>
            <a:r>
              <a:rPr lang="en-US" sz="2600" dirty="0" err="1">
                <a:solidFill>
                  <a:schemeClr val="bg1">
                    <a:lumMod val="10000"/>
                  </a:schemeClr>
                </a:solidFill>
                <a:latin typeface="Times New Roman" pitchFamily="18" charset="0"/>
                <a:cs typeface="Times New Roman" pitchFamily="18" charset="0"/>
              </a:rPr>
              <a:t>hạn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chế</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của</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mình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và</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tình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cảm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cao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đẹp</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sự</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nhân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hậu</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của</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em</a:t>
            </a:r>
            <a:r>
              <a:rPr lang="en-US" sz="2600" dirty="0">
                <a:solidFill>
                  <a:schemeClr val="bg1">
                    <a:lumMod val="1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checkerboard(across)">
                                      <p:cBhvr>
                                        <p:cTn id="10" dur="500"/>
                                        <p:tgtEl>
                                          <p:spTgt spid="9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checkerboard(across)">
                                      <p:cBhvr>
                                        <p:cTn id="15" dur="500"/>
                                        <p:tgtEl>
                                          <p:spTgt spid="3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checkerboard(across)">
                                      <p:cBhvr>
                                        <p:cTn id="18" dur="500"/>
                                        <p:tgtEl>
                                          <p:spTgt spid="9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checkerboard(across)">
                                      <p:cBhvr>
                                        <p:cTn id="21" dur="500"/>
                                        <p:tgtEl>
                                          <p:spTgt spid="9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dissolve">
                                      <p:cBhvr>
                                        <p:cTn id="26" dur="500"/>
                                        <p:tgtEl>
                                          <p:spTgt spid="9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dissolve">
                                      <p:cBhvr>
                                        <p:cTn id="29" dur="500"/>
                                        <p:tgtEl>
                                          <p:spTgt spid="9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dissolve">
                                      <p:cBhvr>
                                        <p:cTn id="32" dur="500"/>
                                        <p:tgtEl>
                                          <p:spTgt spid="9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randombar(horizontal)">
                                      <p:cBhvr>
                                        <p:cTn id="37" dur="500"/>
                                        <p:tgtEl>
                                          <p:spTgt spid="10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dissolve">
                                      <p:cBhvr>
                                        <p:cTn id="4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29" grpId="0" animBg="1"/>
      <p:bldP spid="96" grpId="0" animBg="1"/>
      <p:bldP spid="97" grpId="0" animBg="1"/>
      <p:bldP spid="92" grpId="0" animBg="1"/>
      <p:bldP spid="94" grpId="0" animBg="1"/>
      <p:bldP spid="31" grpId="0" animBg="1"/>
      <p:bldP spid="99" grpId="0" animBg="1"/>
      <p:bldP spid="10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2"/>
          <p:cNvSpPr txBox="1">
            <a:spLocks noGrp="1"/>
          </p:cNvSpPr>
          <p:nvPr>
            <p:ph type="title"/>
          </p:nvPr>
        </p:nvSpPr>
        <p:spPr>
          <a:xfrm>
            <a:off x="2479771" y="2516133"/>
            <a:ext cx="4184457" cy="8075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LUYỆN TẬP</a:t>
            </a:r>
            <a:endParaRPr sz="4500" b="1" dirty="0">
              <a:latin typeface="Times New Roman" panose="02020603050405020304" pitchFamily="18" charset="0"/>
              <a:cs typeface="Times New Roman" panose="02020603050405020304" pitchFamily="18" charset="0"/>
            </a:endParaRPr>
          </a:p>
        </p:txBody>
      </p:sp>
      <p:sp>
        <p:nvSpPr>
          <p:cNvPr id="751" name="Google Shape;751;p42"/>
          <p:cNvSpPr txBox="1">
            <a:spLocks noGrp="1"/>
          </p:cNvSpPr>
          <p:nvPr>
            <p:ph type="title" idx="2"/>
          </p:nvPr>
        </p:nvSpPr>
        <p:spPr>
          <a:xfrm>
            <a:off x="2890900" y="863082"/>
            <a:ext cx="3362100" cy="127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III</a:t>
            </a:r>
            <a:endParaRP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874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aphicFrame>
        <p:nvGraphicFramePr>
          <p:cNvPr id="12" name="Table 12">
            <a:extLst>
              <a:ext uri="{FF2B5EF4-FFF2-40B4-BE49-F238E27FC236}">
                <a16:creationId xmlns="" xmlns:a16="http://schemas.microsoft.com/office/drawing/2014/main" id="{748592CC-B2C8-CD41-9CBA-40C297A7BA9D}"/>
              </a:ext>
            </a:extLst>
          </p:cNvPr>
          <p:cNvGraphicFramePr>
            <a:graphicFrameLocks noGrp="1"/>
          </p:cNvGraphicFramePr>
          <p:nvPr>
            <p:extLst>
              <p:ext uri="{D42A27DB-BD31-4B8C-83A1-F6EECF244321}">
                <p14:modId xmlns:p14="http://schemas.microsoft.com/office/powerpoint/2010/main" val="2426548368"/>
              </p:ext>
            </p:extLst>
          </p:nvPr>
        </p:nvGraphicFramePr>
        <p:xfrm>
          <a:off x="1589310" y="147862"/>
          <a:ext cx="7277102" cy="3705681"/>
        </p:xfrm>
        <a:graphic>
          <a:graphicData uri="http://schemas.openxmlformats.org/drawingml/2006/table">
            <a:tbl>
              <a:tblPr firstRow="1" bandRow="1">
                <a:tableStyleId>{23AB10BD-D609-4068-8081-EE78C023890E}</a:tableStyleId>
              </a:tblPr>
              <a:tblGrid>
                <a:gridCol w="519793">
                  <a:extLst>
                    <a:ext uri="{9D8B030D-6E8A-4147-A177-3AD203B41FA5}">
                      <a16:colId xmlns="" xmlns:a16="http://schemas.microsoft.com/office/drawing/2014/main" val="1655479672"/>
                    </a:ext>
                  </a:extLst>
                </a:gridCol>
                <a:gridCol w="519793">
                  <a:extLst>
                    <a:ext uri="{9D8B030D-6E8A-4147-A177-3AD203B41FA5}">
                      <a16:colId xmlns="" xmlns:a16="http://schemas.microsoft.com/office/drawing/2014/main" val="613389317"/>
                    </a:ext>
                  </a:extLst>
                </a:gridCol>
                <a:gridCol w="519793">
                  <a:extLst>
                    <a:ext uri="{9D8B030D-6E8A-4147-A177-3AD203B41FA5}">
                      <a16:colId xmlns="" xmlns:a16="http://schemas.microsoft.com/office/drawing/2014/main" val="3443064797"/>
                    </a:ext>
                  </a:extLst>
                </a:gridCol>
                <a:gridCol w="519793">
                  <a:extLst>
                    <a:ext uri="{9D8B030D-6E8A-4147-A177-3AD203B41FA5}">
                      <a16:colId xmlns="" xmlns:a16="http://schemas.microsoft.com/office/drawing/2014/main" val="1702331013"/>
                    </a:ext>
                  </a:extLst>
                </a:gridCol>
                <a:gridCol w="519793">
                  <a:extLst>
                    <a:ext uri="{9D8B030D-6E8A-4147-A177-3AD203B41FA5}">
                      <a16:colId xmlns="" xmlns:a16="http://schemas.microsoft.com/office/drawing/2014/main" val="1565940121"/>
                    </a:ext>
                  </a:extLst>
                </a:gridCol>
                <a:gridCol w="519793">
                  <a:extLst>
                    <a:ext uri="{9D8B030D-6E8A-4147-A177-3AD203B41FA5}">
                      <a16:colId xmlns="" xmlns:a16="http://schemas.microsoft.com/office/drawing/2014/main" val="213594661"/>
                    </a:ext>
                  </a:extLst>
                </a:gridCol>
                <a:gridCol w="519793">
                  <a:extLst>
                    <a:ext uri="{9D8B030D-6E8A-4147-A177-3AD203B41FA5}">
                      <a16:colId xmlns="" xmlns:a16="http://schemas.microsoft.com/office/drawing/2014/main" val="4224078677"/>
                    </a:ext>
                  </a:extLst>
                </a:gridCol>
                <a:gridCol w="519793">
                  <a:extLst>
                    <a:ext uri="{9D8B030D-6E8A-4147-A177-3AD203B41FA5}">
                      <a16:colId xmlns="" xmlns:a16="http://schemas.microsoft.com/office/drawing/2014/main" val="3540313494"/>
                    </a:ext>
                  </a:extLst>
                </a:gridCol>
                <a:gridCol w="519793">
                  <a:extLst>
                    <a:ext uri="{9D8B030D-6E8A-4147-A177-3AD203B41FA5}">
                      <a16:colId xmlns="" xmlns:a16="http://schemas.microsoft.com/office/drawing/2014/main" val="992988094"/>
                    </a:ext>
                  </a:extLst>
                </a:gridCol>
                <a:gridCol w="519793">
                  <a:extLst>
                    <a:ext uri="{9D8B030D-6E8A-4147-A177-3AD203B41FA5}">
                      <a16:colId xmlns="" xmlns:a16="http://schemas.microsoft.com/office/drawing/2014/main" val="2987005512"/>
                    </a:ext>
                  </a:extLst>
                </a:gridCol>
                <a:gridCol w="519793">
                  <a:extLst>
                    <a:ext uri="{9D8B030D-6E8A-4147-A177-3AD203B41FA5}">
                      <a16:colId xmlns="" xmlns:a16="http://schemas.microsoft.com/office/drawing/2014/main" val="3032959453"/>
                    </a:ext>
                  </a:extLst>
                </a:gridCol>
                <a:gridCol w="519793">
                  <a:extLst>
                    <a:ext uri="{9D8B030D-6E8A-4147-A177-3AD203B41FA5}">
                      <a16:colId xmlns="" xmlns:a16="http://schemas.microsoft.com/office/drawing/2014/main" val="3726650991"/>
                    </a:ext>
                  </a:extLst>
                </a:gridCol>
                <a:gridCol w="519793">
                  <a:extLst>
                    <a:ext uri="{9D8B030D-6E8A-4147-A177-3AD203B41FA5}">
                      <a16:colId xmlns="" xmlns:a16="http://schemas.microsoft.com/office/drawing/2014/main" val="1735260192"/>
                    </a:ext>
                  </a:extLst>
                </a:gridCol>
                <a:gridCol w="519793">
                  <a:extLst>
                    <a:ext uri="{9D8B030D-6E8A-4147-A177-3AD203B41FA5}">
                      <a16:colId xmlns="" xmlns:a16="http://schemas.microsoft.com/office/drawing/2014/main" val="494149224"/>
                    </a:ext>
                  </a:extLst>
                </a:gridCol>
              </a:tblGrid>
              <a:tr h="529383">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M</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Â</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V</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À</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Ó</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bg2">
                              <a:lumMod val="50000"/>
                            </a:schemeClr>
                          </a:solidFill>
                          <a:latin typeface="Times New Roman" panose="02020603050405020304" pitchFamily="18" charset="0"/>
                          <a:cs typeface="Times New Roman" panose="02020603050405020304" pitchFamily="18" charset="0"/>
                        </a:rPr>
                        <a:t>G</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73499686"/>
                  </a:ext>
                </a:extLst>
              </a:tr>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T</a:t>
                      </a:r>
                    </a:p>
                  </a:txBody>
                  <a:tcP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bg2">
                              <a:lumMod val="50000"/>
                            </a:schemeClr>
                          </a:solidFill>
                          <a:latin typeface="Times New Roman" panose="02020603050405020304" pitchFamily="18" charset="0"/>
                          <a:cs typeface="Times New Roman" panose="02020603050405020304" pitchFamily="18" charset="0"/>
                        </a:rPr>
                        <a:t>I</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Ế</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L</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Ê</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06646888"/>
                  </a:ext>
                </a:extLst>
              </a:tr>
              <a:tr h="529383">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T</a:t>
                      </a:r>
                    </a:p>
                  </a:txBody>
                  <a:tcP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bg2">
                              <a:lumMod val="50000"/>
                            </a:schemeClr>
                          </a:solidFill>
                          <a:latin typeface="Times New Roman" panose="02020603050405020304" pitchFamily="18" charset="0"/>
                          <a:cs typeface="Times New Roman" panose="02020603050405020304" pitchFamily="18" charset="0"/>
                        </a:rPr>
                        <a:t>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C</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Â</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extLst>
                  <a:ext uri="{0D108BD9-81ED-4DB2-BD59-A6C34878D82A}">
                    <a16:rowId xmlns="" xmlns:a16="http://schemas.microsoft.com/office/drawing/2014/main" val="834759967"/>
                  </a:ext>
                </a:extLst>
              </a:tr>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Đ</a:t>
                      </a:r>
                    </a:p>
                  </a:txBody>
                  <a:tcP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Ố</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I</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bg2">
                              <a:lumMod val="50000"/>
                            </a:schemeClr>
                          </a:solidFill>
                          <a:latin typeface="Times New Roman" panose="02020603050405020304" pitchFamily="18" charset="0"/>
                          <a:cs typeface="Times New Roman" panose="02020603050405020304" pitchFamily="18" charset="0"/>
                        </a:rPr>
                        <a:t>Đ</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Á</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P</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64920867"/>
                  </a:ext>
                </a:extLst>
              </a:tr>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T</a:t>
                      </a:r>
                    </a:p>
                  </a:txBody>
                  <a:tcP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I</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Ê</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À</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bg2">
                              <a:lumMod val="50000"/>
                            </a:schemeClr>
                          </a:solidFill>
                          <a:latin typeface="Times New Roman" panose="02020603050405020304" pitchFamily="18" charset="0"/>
                          <a:cs typeface="Times New Roman" panose="02020603050405020304" pitchFamily="18" charset="0"/>
                        </a:rPr>
                        <a:t>I</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2815813"/>
                  </a:ext>
                </a:extLst>
              </a:tr>
              <a:tr h="529383">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T</a:t>
                      </a:r>
                    </a:p>
                  </a:txBody>
                  <a:tcP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Ạ</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U</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bg2">
                              <a:lumMod val="50000"/>
                            </a:schemeClr>
                          </a:solidFill>
                          <a:latin typeface="Times New Roman" panose="02020603050405020304" pitchFamily="18" charset="0"/>
                          <a:cs typeface="Times New Roman" panose="02020603050405020304" pitchFamily="18" charset="0"/>
                        </a:rPr>
                        <a:t>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H</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12183001"/>
                  </a:ext>
                </a:extLst>
              </a:tr>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T</a:t>
                      </a:r>
                    </a:p>
                  </a:txBody>
                  <a:tcP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bg2">
                              <a:lumMod val="50000"/>
                            </a:schemeClr>
                          </a:solidFill>
                          <a:latin typeface="Times New Roman" panose="02020603050405020304" pitchFamily="18" charset="0"/>
                          <a:cs typeface="Times New Roman" panose="02020603050405020304" pitchFamily="18" charset="0"/>
                        </a:rPr>
                        <a:t>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Ứ</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Ấ</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tc>
                  <a:txBody>
                    <a:bodyPr/>
                    <a:lstStyle/>
                    <a:p>
                      <a:pPr algn="ctr"/>
                      <a:r>
                        <a:rPr lang="x-none" sz="2800" b="1" dirty="0">
                          <a:solidFill>
                            <a:schemeClr val="tx2"/>
                          </a:solidFill>
                          <a:latin typeface="Times New Roman" panose="02020603050405020304" pitchFamily="18" charset="0"/>
                          <a:cs typeface="Times New Roman" panose="02020603050405020304" pitchFamily="18" charset="0"/>
                        </a:rPr>
                        <a:t>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75000"/>
                      </a:schemeClr>
                    </a:solidFill>
                  </a:tcPr>
                </a:tc>
                <a:extLst>
                  <a:ext uri="{0D108BD9-81ED-4DB2-BD59-A6C34878D82A}">
                    <a16:rowId xmlns="" xmlns:a16="http://schemas.microsoft.com/office/drawing/2014/main" val="4099992521"/>
                  </a:ext>
                </a:extLst>
              </a:tr>
            </a:tbl>
          </a:graphicData>
        </a:graphic>
      </p:graphicFrame>
      <p:graphicFrame>
        <p:nvGraphicFramePr>
          <p:cNvPr id="18" name="hàng 7">
            <a:extLst>
              <a:ext uri="{FF2B5EF4-FFF2-40B4-BE49-F238E27FC236}">
                <a16:creationId xmlns="" xmlns:a16="http://schemas.microsoft.com/office/drawing/2014/main" id="{B0F06B3F-C556-C240-A2C2-AA4BA1E72968}"/>
              </a:ext>
            </a:extLst>
          </p:cNvPr>
          <p:cNvGraphicFramePr>
            <a:graphicFrameLocks noGrp="1"/>
          </p:cNvGraphicFramePr>
          <p:nvPr>
            <p:extLst>
              <p:ext uri="{D42A27DB-BD31-4B8C-83A1-F6EECF244321}">
                <p14:modId xmlns:p14="http://schemas.microsoft.com/office/powerpoint/2010/main" val="3965767316"/>
              </p:ext>
            </p:extLst>
          </p:nvPr>
        </p:nvGraphicFramePr>
        <p:xfrm>
          <a:off x="1589310" y="3325288"/>
          <a:ext cx="7277102" cy="529383"/>
        </p:xfrm>
        <a:graphic>
          <a:graphicData uri="http://schemas.openxmlformats.org/drawingml/2006/table">
            <a:tbl>
              <a:tblPr firstRow="1" bandRow="1">
                <a:tableStyleId>{23AB10BD-D609-4068-8081-EE78C023890E}</a:tableStyleId>
              </a:tblPr>
              <a:tblGrid>
                <a:gridCol w="519793">
                  <a:extLst>
                    <a:ext uri="{9D8B030D-6E8A-4147-A177-3AD203B41FA5}">
                      <a16:colId xmlns="" xmlns:a16="http://schemas.microsoft.com/office/drawing/2014/main" val="1655479672"/>
                    </a:ext>
                  </a:extLst>
                </a:gridCol>
                <a:gridCol w="519793">
                  <a:extLst>
                    <a:ext uri="{9D8B030D-6E8A-4147-A177-3AD203B41FA5}">
                      <a16:colId xmlns="" xmlns:a16="http://schemas.microsoft.com/office/drawing/2014/main" val="613389317"/>
                    </a:ext>
                  </a:extLst>
                </a:gridCol>
                <a:gridCol w="519793">
                  <a:extLst>
                    <a:ext uri="{9D8B030D-6E8A-4147-A177-3AD203B41FA5}">
                      <a16:colId xmlns="" xmlns:a16="http://schemas.microsoft.com/office/drawing/2014/main" val="3443064797"/>
                    </a:ext>
                  </a:extLst>
                </a:gridCol>
                <a:gridCol w="519793">
                  <a:extLst>
                    <a:ext uri="{9D8B030D-6E8A-4147-A177-3AD203B41FA5}">
                      <a16:colId xmlns="" xmlns:a16="http://schemas.microsoft.com/office/drawing/2014/main" val="1702331013"/>
                    </a:ext>
                  </a:extLst>
                </a:gridCol>
                <a:gridCol w="519793">
                  <a:extLst>
                    <a:ext uri="{9D8B030D-6E8A-4147-A177-3AD203B41FA5}">
                      <a16:colId xmlns="" xmlns:a16="http://schemas.microsoft.com/office/drawing/2014/main" val="1565940121"/>
                    </a:ext>
                  </a:extLst>
                </a:gridCol>
                <a:gridCol w="519793">
                  <a:extLst>
                    <a:ext uri="{9D8B030D-6E8A-4147-A177-3AD203B41FA5}">
                      <a16:colId xmlns="" xmlns:a16="http://schemas.microsoft.com/office/drawing/2014/main" val="213594661"/>
                    </a:ext>
                  </a:extLst>
                </a:gridCol>
                <a:gridCol w="519793">
                  <a:extLst>
                    <a:ext uri="{9D8B030D-6E8A-4147-A177-3AD203B41FA5}">
                      <a16:colId xmlns="" xmlns:a16="http://schemas.microsoft.com/office/drawing/2014/main" val="4224078677"/>
                    </a:ext>
                  </a:extLst>
                </a:gridCol>
                <a:gridCol w="519793">
                  <a:extLst>
                    <a:ext uri="{9D8B030D-6E8A-4147-A177-3AD203B41FA5}">
                      <a16:colId xmlns="" xmlns:a16="http://schemas.microsoft.com/office/drawing/2014/main" val="3540313494"/>
                    </a:ext>
                  </a:extLst>
                </a:gridCol>
                <a:gridCol w="519793">
                  <a:extLst>
                    <a:ext uri="{9D8B030D-6E8A-4147-A177-3AD203B41FA5}">
                      <a16:colId xmlns="" xmlns:a16="http://schemas.microsoft.com/office/drawing/2014/main" val="992988094"/>
                    </a:ext>
                  </a:extLst>
                </a:gridCol>
                <a:gridCol w="519793">
                  <a:extLst>
                    <a:ext uri="{9D8B030D-6E8A-4147-A177-3AD203B41FA5}">
                      <a16:colId xmlns="" xmlns:a16="http://schemas.microsoft.com/office/drawing/2014/main" val="2987005512"/>
                    </a:ext>
                  </a:extLst>
                </a:gridCol>
                <a:gridCol w="519793">
                  <a:extLst>
                    <a:ext uri="{9D8B030D-6E8A-4147-A177-3AD203B41FA5}">
                      <a16:colId xmlns="" xmlns:a16="http://schemas.microsoft.com/office/drawing/2014/main" val="3032959453"/>
                    </a:ext>
                  </a:extLst>
                </a:gridCol>
                <a:gridCol w="519793">
                  <a:extLst>
                    <a:ext uri="{9D8B030D-6E8A-4147-A177-3AD203B41FA5}">
                      <a16:colId xmlns="" xmlns:a16="http://schemas.microsoft.com/office/drawing/2014/main" val="3726650991"/>
                    </a:ext>
                  </a:extLst>
                </a:gridCol>
                <a:gridCol w="519793">
                  <a:extLst>
                    <a:ext uri="{9D8B030D-6E8A-4147-A177-3AD203B41FA5}">
                      <a16:colId xmlns="" xmlns:a16="http://schemas.microsoft.com/office/drawing/2014/main" val="1735260192"/>
                    </a:ext>
                  </a:extLst>
                </a:gridCol>
                <a:gridCol w="519793">
                  <a:extLst>
                    <a:ext uri="{9D8B030D-6E8A-4147-A177-3AD203B41FA5}">
                      <a16:colId xmlns="" xmlns:a16="http://schemas.microsoft.com/office/drawing/2014/main" val="494149224"/>
                    </a:ext>
                  </a:extLst>
                </a:gridCol>
              </a:tblGrid>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extLst>
                  <a:ext uri="{0D108BD9-81ED-4DB2-BD59-A6C34878D82A}">
                    <a16:rowId xmlns="" xmlns:a16="http://schemas.microsoft.com/office/drawing/2014/main" val="4099992521"/>
                  </a:ext>
                </a:extLst>
              </a:tr>
            </a:tbl>
          </a:graphicData>
        </a:graphic>
      </p:graphicFrame>
      <p:graphicFrame>
        <p:nvGraphicFramePr>
          <p:cNvPr id="19" name="hàng 1">
            <a:extLst>
              <a:ext uri="{FF2B5EF4-FFF2-40B4-BE49-F238E27FC236}">
                <a16:creationId xmlns="" xmlns:a16="http://schemas.microsoft.com/office/drawing/2014/main" id="{437E6053-FC54-2B49-86FB-3D2B51D117A6}"/>
              </a:ext>
            </a:extLst>
          </p:cNvPr>
          <p:cNvGraphicFramePr>
            <a:graphicFrameLocks noGrp="1"/>
          </p:cNvGraphicFramePr>
          <p:nvPr>
            <p:extLst>
              <p:ext uri="{D42A27DB-BD31-4B8C-83A1-F6EECF244321}">
                <p14:modId xmlns:p14="http://schemas.microsoft.com/office/powerpoint/2010/main" val="526445937"/>
              </p:ext>
            </p:extLst>
          </p:nvPr>
        </p:nvGraphicFramePr>
        <p:xfrm>
          <a:off x="1589310" y="144747"/>
          <a:ext cx="7277102" cy="529383"/>
        </p:xfrm>
        <a:graphic>
          <a:graphicData uri="http://schemas.openxmlformats.org/drawingml/2006/table">
            <a:tbl>
              <a:tblPr firstRow="1" bandRow="1">
                <a:tableStyleId>{23AB10BD-D609-4068-8081-EE78C023890E}</a:tableStyleId>
              </a:tblPr>
              <a:tblGrid>
                <a:gridCol w="519793">
                  <a:extLst>
                    <a:ext uri="{9D8B030D-6E8A-4147-A177-3AD203B41FA5}">
                      <a16:colId xmlns="" xmlns:a16="http://schemas.microsoft.com/office/drawing/2014/main" val="1655479672"/>
                    </a:ext>
                  </a:extLst>
                </a:gridCol>
                <a:gridCol w="519793">
                  <a:extLst>
                    <a:ext uri="{9D8B030D-6E8A-4147-A177-3AD203B41FA5}">
                      <a16:colId xmlns="" xmlns:a16="http://schemas.microsoft.com/office/drawing/2014/main" val="613389317"/>
                    </a:ext>
                  </a:extLst>
                </a:gridCol>
                <a:gridCol w="519793">
                  <a:extLst>
                    <a:ext uri="{9D8B030D-6E8A-4147-A177-3AD203B41FA5}">
                      <a16:colId xmlns="" xmlns:a16="http://schemas.microsoft.com/office/drawing/2014/main" val="3443064797"/>
                    </a:ext>
                  </a:extLst>
                </a:gridCol>
                <a:gridCol w="519793">
                  <a:extLst>
                    <a:ext uri="{9D8B030D-6E8A-4147-A177-3AD203B41FA5}">
                      <a16:colId xmlns="" xmlns:a16="http://schemas.microsoft.com/office/drawing/2014/main" val="1702331013"/>
                    </a:ext>
                  </a:extLst>
                </a:gridCol>
                <a:gridCol w="519793">
                  <a:extLst>
                    <a:ext uri="{9D8B030D-6E8A-4147-A177-3AD203B41FA5}">
                      <a16:colId xmlns="" xmlns:a16="http://schemas.microsoft.com/office/drawing/2014/main" val="1565940121"/>
                    </a:ext>
                  </a:extLst>
                </a:gridCol>
                <a:gridCol w="519793">
                  <a:extLst>
                    <a:ext uri="{9D8B030D-6E8A-4147-A177-3AD203B41FA5}">
                      <a16:colId xmlns="" xmlns:a16="http://schemas.microsoft.com/office/drawing/2014/main" val="213594661"/>
                    </a:ext>
                  </a:extLst>
                </a:gridCol>
                <a:gridCol w="519793">
                  <a:extLst>
                    <a:ext uri="{9D8B030D-6E8A-4147-A177-3AD203B41FA5}">
                      <a16:colId xmlns="" xmlns:a16="http://schemas.microsoft.com/office/drawing/2014/main" val="4224078677"/>
                    </a:ext>
                  </a:extLst>
                </a:gridCol>
                <a:gridCol w="519793">
                  <a:extLst>
                    <a:ext uri="{9D8B030D-6E8A-4147-A177-3AD203B41FA5}">
                      <a16:colId xmlns="" xmlns:a16="http://schemas.microsoft.com/office/drawing/2014/main" val="3540313494"/>
                    </a:ext>
                  </a:extLst>
                </a:gridCol>
                <a:gridCol w="519793">
                  <a:extLst>
                    <a:ext uri="{9D8B030D-6E8A-4147-A177-3AD203B41FA5}">
                      <a16:colId xmlns="" xmlns:a16="http://schemas.microsoft.com/office/drawing/2014/main" val="992988094"/>
                    </a:ext>
                  </a:extLst>
                </a:gridCol>
                <a:gridCol w="519793">
                  <a:extLst>
                    <a:ext uri="{9D8B030D-6E8A-4147-A177-3AD203B41FA5}">
                      <a16:colId xmlns="" xmlns:a16="http://schemas.microsoft.com/office/drawing/2014/main" val="2987005512"/>
                    </a:ext>
                  </a:extLst>
                </a:gridCol>
                <a:gridCol w="519793">
                  <a:extLst>
                    <a:ext uri="{9D8B030D-6E8A-4147-A177-3AD203B41FA5}">
                      <a16:colId xmlns="" xmlns:a16="http://schemas.microsoft.com/office/drawing/2014/main" val="3032959453"/>
                    </a:ext>
                  </a:extLst>
                </a:gridCol>
                <a:gridCol w="519793">
                  <a:extLst>
                    <a:ext uri="{9D8B030D-6E8A-4147-A177-3AD203B41FA5}">
                      <a16:colId xmlns="" xmlns:a16="http://schemas.microsoft.com/office/drawing/2014/main" val="3726650991"/>
                    </a:ext>
                  </a:extLst>
                </a:gridCol>
                <a:gridCol w="519793">
                  <a:extLst>
                    <a:ext uri="{9D8B030D-6E8A-4147-A177-3AD203B41FA5}">
                      <a16:colId xmlns="" xmlns:a16="http://schemas.microsoft.com/office/drawing/2014/main" val="1735260192"/>
                    </a:ext>
                  </a:extLst>
                </a:gridCol>
                <a:gridCol w="519793">
                  <a:extLst>
                    <a:ext uri="{9D8B030D-6E8A-4147-A177-3AD203B41FA5}">
                      <a16:colId xmlns="" xmlns:a16="http://schemas.microsoft.com/office/drawing/2014/main" val="494149224"/>
                    </a:ext>
                  </a:extLst>
                </a:gridCol>
              </a:tblGrid>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73499686"/>
                  </a:ext>
                </a:extLst>
              </a:tr>
            </a:tbl>
          </a:graphicData>
        </a:graphic>
      </p:graphicFrame>
      <p:graphicFrame>
        <p:nvGraphicFramePr>
          <p:cNvPr id="20" name="hàng 2">
            <a:extLst>
              <a:ext uri="{FF2B5EF4-FFF2-40B4-BE49-F238E27FC236}">
                <a16:creationId xmlns="" xmlns:a16="http://schemas.microsoft.com/office/drawing/2014/main" id="{2D9ADA3E-1D4F-554F-8A4D-02DD51549ED0}"/>
              </a:ext>
            </a:extLst>
          </p:cNvPr>
          <p:cNvGraphicFramePr>
            <a:graphicFrameLocks noGrp="1"/>
          </p:cNvGraphicFramePr>
          <p:nvPr>
            <p:extLst>
              <p:ext uri="{D42A27DB-BD31-4B8C-83A1-F6EECF244321}">
                <p14:modId xmlns:p14="http://schemas.microsoft.com/office/powerpoint/2010/main" val="3600381179"/>
              </p:ext>
            </p:extLst>
          </p:nvPr>
        </p:nvGraphicFramePr>
        <p:xfrm>
          <a:off x="1585456" y="688017"/>
          <a:ext cx="7277102" cy="529383"/>
        </p:xfrm>
        <a:graphic>
          <a:graphicData uri="http://schemas.openxmlformats.org/drawingml/2006/table">
            <a:tbl>
              <a:tblPr firstRow="1" bandRow="1">
                <a:tableStyleId>{23AB10BD-D609-4068-8081-EE78C023890E}</a:tableStyleId>
              </a:tblPr>
              <a:tblGrid>
                <a:gridCol w="519793">
                  <a:extLst>
                    <a:ext uri="{9D8B030D-6E8A-4147-A177-3AD203B41FA5}">
                      <a16:colId xmlns="" xmlns:a16="http://schemas.microsoft.com/office/drawing/2014/main" val="1655479672"/>
                    </a:ext>
                  </a:extLst>
                </a:gridCol>
                <a:gridCol w="519793">
                  <a:extLst>
                    <a:ext uri="{9D8B030D-6E8A-4147-A177-3AD203B41FA5}">
                      <a16:colId xmlns="" xmlns:a16="http://schemas.microsoft.com/office/drawing/2014/main" val="613389317"/>
                    </a:ext>
                  </a:extLst>
                </a:gridCol>
                <a:gridCol w="519793">
                  <a:extLst>
                    <a:ext uri="{9D8B030D-6E8A-4147-A177-3AD203B41FA5}">
                      <a16:colId xmlns="" xmlns:a16="http://schemas.microsoft.com/office/drawing/2014/main" val="3443064797"/>
                    </a:ext>
                  </a:extLst>
                </a:gridCol>
                <a:gridCol w="519793">
                  <a:extLst>
                    <a:ext uri="{9D8B030D-6E8A-4147-A177-3AD203B41FA5}">
                      <a16:colId xmlns="" xmlns:a16="http://schemas.microsoft.com/office/drawing/2014/main" val="1702331013"/>
                    </a:ext>
                  </a:extLst>
                </a:gridCol>
                <a:gridCol w="519793">
                  <a:extLst>
                    <a:ext uri="{9D8B030D-6E8A-4147-A177-3AD203B41FA5}">
                      <a16:colId xmlns="" xmlns:a16="http://schemas.microsoft.com/office/drawing/2014/main" val="1565940121"/>
                    </a:ext>
                  </a:extLst>
                </a:gridCol>
                <a:gridCol w="519793">
                  <a:extLst>
                    <a:ext uri="{9D8B030D-6E8A-4147-A177-3AD203B41FA5}">
                      <a16:colId xmlns="" xmlns:a16="http://schemas.microsoft.com/office/drawing/2014/main" val="213594661"/>
                    </a:ext>
                  </a:extLst>
                </a:gridCol>
                <a:gridCol w="519793">
                  <a:extLst>
                    <a:ext uri="{9D8B030D-6E8A-4147-A177-3AD203B41FA5}">
                      <a16:colId xmlns="" xmlns:a16="http://schemas.microsoft.com/office/drawing/2014/main" val="4224078677"/>
                    </a:ext>
                  </a:extLst>
                </a:gridCol>
                <a:gridCol w="519793">
                  <a:extLst>
                    <a:ext uri="{9D8B030D-6E8A-4147-A177-3AD203B41FA5}">
                      <a16:colId xmlns="" xmlns:a16="http://schemas.microsoft.com/office/drawing/2014/main" val="3540313494"/>
                    </a:ext>
                  </a:extLst>
                </a:gridCol>
                <a:gridCol w="519793">
                  <a:extLst>
                    <a:ext uri="{9D8B030D-6E8A-4147-A177-3AD203B41FA5}">
                      <a16:colId xmlns="" xmlns:a16="http://schemas.microsoft.com/office/drawing/2014/main" val="992988094"/>
                    </a:ext>
                  </a:extLst>
                </a:gridCol>
                <a:gridCol w="519793">
                  <a:extLst>
                    <a:ext uri="{9D8B030D-6E8A-4147-A177-3AD203B41FA5}">
                      <a16:colId xmlns="" xmlns:a16="http://schemas.microsoft.com/office/drawing/2014/main" val="2987005512"/>
                    </a:ext>
                  </a:extLst>
                </a:gridCol>
                <a:gridCol w="519793">
                  <a:extLst>
                    <a:ext uri="{9D8B030D-6E8A-4147-A177-3AD203B41FA5}">
                      <a16:colId xmlns="" xmlns:a16="http://schemas.microsoft.com/office/drawing/2014/main" val="3032959453"/>
                    </a:ext>
                  </a:extLst>
                </a:gridCol>
                <a:gridCol w="519793">
                  <a:extLst>
                    <a:ext uri="{9D8B030D-6E8A-4147-A177-3AD203B41FA5}">
                      <a16:colId xmlns="" xmlns:a16="http://schemas.microsoft.com/office/drawing/2014/main" val="3726650991"/>
                    </a:ext>
                  </a:extLst>
                </a:gridCol>
                <a:gridCol w="519793">
                  <a:extLst>
                    <a:ext uri="{9D8B030D-6E8A-4147-A177-3AD203B41FA5}">
                      <a16:colId xmlns="" xmlns:a16="http://schemas.microsoft.com/office/drawing/2014/main" val="1735260192"/>
                    </a:ext>
                  </a:extLst>
                </a:gridCol>
                <a:gridCol w="519793">
                  <a:extLst>
                    <a:ext uri="{9D8B030D-6E8A-4147-A177-3AD203B41FA5}">
                      <a16:colId xmlns="" xmlns:a16="http://schemas.microsoft.com/office/drawing/2014/main" val="494149224"/>
                    </a:ext>
                  </a:extLst>
                </a:gridCol>
              </a:tblGrid>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06646888"/>
                  </a:ext>
                </a:extLst>
              </a:tr>
            </a:tbl>
          </a:graphicData>
        </a:graphic>
      </p:graphicFrame>
      <p:graphicFrame>
        <p:nvGraphicFramePr>
          <p:cNvPr id="21" name="hàng 3">
            <a:extLst>
              <a:ext uri="{FF2B5EF4-FFF2-40B4-BE49-F238E27FC236}">
                <a16:creationId xmlns="" xmlns:a16="http://schemas.microsoft.com/office/drawing/2014/main" id="{6C9C4B27-CF63-5247-888F-0FF42BBDB7C5}"/>
              </a:ext>
            </a:extLst>
          </p:cNvPr>
          <p:cNvGraphicFramePr>
            <a:graphicFrameLocks noGrp="1"/>
          </p:cNvGraphicFramePr>
          <p:nvPr>
            <p:extLst>
              <p:ext uri="{D42A27DB-BD31-4B8C-83A1-F6EECF244321}">
                <p14:modId xmlns:p14="http://schemas.microsoft.com/office/powerpoint/2010/main" val="4271736650"/>
              </p:ext>
            </p:extLst>
          </p:nvPr>
        </p:nvGraphicFramePr>
        <p:xfrm>
          <a:off x="1585456" y="1217400"/>
          <a:ext cx="7277102" cy="529383"/>
        </p:xfrm>
        <a:graphic>
          <a:graphicData uri="http://schemas.openxmlformats.org/drawingml/2006/table">
            <a:tbl>
              <a:tblPr firstRow="1" bandRow="1">
                <a:tableStyleId>{23AB10BD-D609-4068-8081-EE78C023890E}</a:tableStyleId>
              </a:tblPr>
              <a:tblGrid>
                <a:gridCol w="519793">
                  <a:extLst>
                    <a:ext uri="{9D8B030D-6E8A-4147-A177-3AD203B41FA5}">
                      <a16:colId xmlns="" xmlns:a16="http://schemas.microsoft.com/office/drawing/2014/main" val="1655479672"/>
                    </a:ext>
                  </a:extLst>
                </a:gridCol>
                <a:gridCol w="519793">
                  <a:extLst>
                    <a:ext uri="{9D8B030D-6E8A-4147-A177-3AD203B41FA5}">
                      <a16:colId xmlns="" xmlns:a16="http://schemas.microsoft.com/office/drawing/2014/main" val="613389317"/>
                    </a:ext>
                  </a:extLst>
                </a:gridCol>
                <a:gridCol w="519793">
                  <a:extLst>
                    <a:ext uri="{9D8B030D-6E8A-4147-A177-3AD203B41FA5}">
                      <a16:colId xmlns="" xmlns:a16="http://schemas.microsoft.com/office/drawing/2014/main" val="3443064797"/>
                    </a:ext>
                  </a:extLst>
                </a:gridCol>
                <a:gridCol w="519793">
                  <a:extLst>
                    <a:ext uri="{9D8B030D-6E8A-4147-A177-3AD203B41FA5}">
                      <a16:colId xmlns="" xmlns:a16="http://schemas.microsoft.com/office/drawing/2014/main" val="1702331013"/>
                    </a:ext>
                  </a:extLst>
                </a:gridCol>
                <a:gridCol w="519793">
                  <a:extLst>
                    <a:ext uri="{9D8B030D-6E8A-4147-A177-3AD203B41FA5}">
                      <a16:colId xmlns="" xmlns:a16="http://schemas.microsoft.com/office/drawing/2014/main" val="1565940121"/>
                    </a:ext>
                  </a:extLst>
                </a:gridCol>
                <a:gridCol w="519793">
                  <a:extLst>
                    <a:ext uri="{9D8B030D-6E8A-4147-A177-3AD203B41FA5}">
                      <a16:colId xmlns="" xmlns:a16="http://schemas.microsoft.com/office/drawing/2014/main" val="213594661"/>
                    </a:ext>
                  </a:extLst>
                </a:gridCol>
                <a:gridCol w="519793">
                  <a:extLst>
                    <a:ext uri="{9D8B030D-6E8A-4147-A177-3AD203B41FA5}">
                      <a16:colId xmlns="" xmlns:a16="http://schemas.microsoft.com/office/drawing/2014/main" val="4224078677"/>
                    </a:ext>
                  </a:extLst>
                </a:gridCol>
                <a:gridCol w="519793">
                  <a:extLst>
                    <a:ext uri="{9D8B030D-6E8A-4147-A177-3AD203B41FA5}">
                      <a16:colId xmlns="" xmlns:a16="http://schemas.microsoft.com/office/drawing/2014/main" val="3540313494"/>
                    </a:ext>
                  </a:extLst>
                </a:gridCol>
                <a:gridCol w="519793">
                  <a:extLst>
                    <a:ext uri="{9D8B030D-6E8A-4147-A177-3AD203B41FA5}">
                      <a16:colId xmlns="" xmlns:a16="http://schemas.microsoft.com/office/drawing/2014/main" val="992988094"/>
                    </a:ext>
                  </a:extLst>
                </a:gridCol>
                <a:gridCol w="519793">
                  <a:extLst>
                    <a:ext uri="{9D8B030D-6E8A-4147-A177-3AD203B41FA5}">
                      <a16:colId xmlns="" xmlns:a16="http://schemas.microsoft.com/office/drawing/2014/main" val="2987005512"/>
                    </a:ext>
                  </a:extLst>
                </a:gridCol>
                <a:gridCol w="519793">
                  <a:extLst>
                    <a:ext uri="{9D8B030D-6E8A-4147-A177-3AD203B41FA5}">
                      <a16:colId xmlns="" xmlns:a16="http://schemas.microsoft.com/office/drawing/2014/main" val="3032959453"/>
                    </a:ext>
                  </a:extLst>
                </a:gridCol>
                <a:gridCol w="519793">
                  <a:extLst>
                    <a:ext uri="{9D8B030D-6E8A-4147-A177-3AD203B41FA5}">
                      <a16:colId xmlns="" xmlns:a16="http://schemas.microsoft.com/office/drawing/2014/main" val="3726650991"/>
                    </a:ext>
                  </a:extLst>
                </a:gridCol>
                <a:gridCol w="519793">
                  <a:extLst>
                    <a:ext uri="{9D8B030D-6E8A-4147-A177-3AD203B41FA5}">
                      <a16:colId xmlns="" xmlns:a16="http://schemas.microsoft.com/office/drawing/2014/main" val="1735260192"/>
                    </a:ext>
                  </a:extLst>
                </a:gridCol>
                <a:gridCol w="519793">
                  <a:extLst>
                    <a:ext uri="{9D8B030D-6E8A-4147-A177-3AD203B41FA5}">
                      <a16:colId xmlns="" xmlns:a16="http://schemas.microsoft.com/office/drawing/2014/main" val="494149224"/>
                    </a:ext>
                  </a:extLst>
                </a:gridCol>
              </a:tblGrid>
              <a:tr h="529383">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extLst>
                  <a:ext uri="{0D108BD9-81ED-4DB2-BD59-A6C34878D82A}">
                    <a16:rowId xmlns="" xmlns:a16="http://schemas.microsoft.com/office/drawing/2014/main" val="834759967"/>
                  </a:ext>
                </a:extLst>
              </a:tr>
            </a:tbl>
          </a:graphicData>
        </a:graphic>
      </p:graphicFrame>
      <p:graphicFrame>
        <p:nvGraphicFramePr>
          <p:cNvPr id="22" name="hàng 4">
            <a:extLst>
              <a:ext uri="{FF2B5EF4-FFF2-40B4-BE49-F238E27FC236}">
                <a16:creationId xmlns="" xmlns:a16="http://schemas.microsoft.com/office/drawing/2014/main" id="{3F50092F-FB08-9347-B111-EEFAFDE182E2}"/>
              </a:ext>
            </a:extLst>
          </p:cNvPr>
          <p:cNvGraphicFramePr>
            <a:graphicFrameLocks noGrp="1"/>
          </p:cNvGraphicFramePr>
          <p:nvPr>
            <p:extLst>
              <p:ext uri="{D42A27DB-BD31-4B8C-83A1-F6EECF244321}">
                <p14:modId xmlns:p14="http://schemas.microsoft.com/office/powerpoint/2010/main" val="2373121077"/>
              </p:ext>
            </p:extLst>
          </p:nvPr>
        </p:nvGraphicFramePr>
        <p:xfrm>
          <a:off x="1581602" y="1751605"/>
          <a:ext cx="7277102" cy="529383"/>
        </p:xfrm>
        <a:graphic>
          <a:graphicData uri="http://schemas.openxmlformats.org/drawingml/2006/table">
            <a:tbl>
              <a:tblPr firstRow="1" bandRow="1">
                <a:tableStyleId>{23AB10BD-D609-4068-8081-EE78C023890E}</a:tableStyleId>
              </a:tblPr>
              <a:tblGrid>
                <a:gridCol w="519793">
                  <a:extLst>
                    <a:ext uri="{9D8B030D-6E8A-4147-A177-3AD203B41FA5}">
                      <a16:colId xmlns="" xmlns:a16="http://schemas.microsoft.com/office/drawing/2014/main" val="1655479672"/>
                    </a:ext>
                  </a:extLst>
                </a:gridCol>
                <a:gridCol w="519793">
                  <a:extLst>
                    <a:ext uri="{9D8B030D-6E8A-4147-A177-3AD203B41FA5}">
                      <a16:colId xmlns="" xmlns:a16="http://schemas.microsoft.com/office/drawing/2014/main" val="613389317"/>
                    </a:ext>
                  </a:extLst>
                </a:gridCol>
                <a:gridCol w="519793">
                  <a:extLst>
                    <a:ext uri="{9D8B030D-6E8A-4147-A177-3AD203B41FA5}">
                      <a16:colId xmlns="" xmlns:a16="http://schemas.microsoft.com/office/drawing/2014/main" val="3443064797"/>
                    </a:ext>
                  </a:extLst>
                </a:gridCol>
                <a:gridCol w="519793">
                  <a:extLst>
                    <a:ext uri="{9D8B030D-6E8A-4147-A177-3AD203B41FA5}">
                      <a16:colId xmlns="" xmlns:a16="http://schemas.microsoft.com/office/drawing/2014/main" val="1702331013"/>
                    </a:ext>
                  </a:extLst>
                </a:gridCol>
                <a:gridCol w="519793">
                  <a:extLst>
                    <a:ext uri="{9D8B030D-6E8A-4147-A177-3AD203B41FA5}">
                      <a16:colId xmlns="" xmlns:a16="http://schemas.microsoft.com/office/drawing/2014/main" val="1565940121"/>
                    </a:ext>
                  </a:extLst>
                </a:gridCol>
                <a:gridCol w="519793">
                  <a:extLst>
                    <a:ext uri="{9D8B030D-6E8A-4147-A177-3AD203B41FA5}">
                      <a16:colId xmlns="" xmlns:a16="http://schemas.microsoft.com/office/drawing/2014/main" val="213594661"/>
                    </a:ext>
                  </a:extLst>
                </a:gridCol>
                <a:gridCol w="519793">
                  <a:extLst>
                    <a:ext uri="{9D8B030D-6E8A-4147-A177-3AD203B41FA5}">
                      <a16:colId xmlns="" xmlns:a16="http://schemas.microsoft.com/office/drawing/2014/main" val="4224078677"/>
                    </a:ext>
                  </a:extLst>
                </a:gridCol>
                <a:gridCol w="519793">
                  <a:extLst>
                    <a:ext uri="{9D8B030D-6E8A-4147-A177-3AD203B41FA5}">
                      <a16:colId xmlns="" xmlns:a16="http://schemas.microsoft.com/office/drawing/2014/main" val="3540313494"/>
                    </a:ext>
                  </a:extLst>
                </a:gridCol>
                <a:gridCol w="519793">
                  <a:extLst>
                    <a:ext uri="{9D8B030D-6E8A-4147-A177-3AD203B41FA5}">
                      <a16:colId xmlns="" xmlns:a16="http://schemas.microsoft.com/office/drawing/2014/main" val="992988094"/>
                    </a:ext>
                  </a:extLst>
                </a:gridCol>
                <a:gridCol w="519793">
                  <a:extLst>
                    <a:ext uri="{9D8B030D-6E8A-4147-A177-3AD203B41FA5}">
                      <a16:colId xmlns="" xmlns:a16="http://schemas.microsoft.com/office/drawing/2014/main" val="2987005512"/>
                    </a:ext>
                  </a:extLst>
                </a:gridCol>
                <a:gridCol w="519793">
                  <a:extLst>
                    <a:ext uri="{9D8B030D-6E8A-4147-A177-3AD203B41FA5}">
                      <a16:colId xmlns="" xmlns:a16="http://schemas.microsoft.com/office/drawing/2014/main" val="3032959453"/>
                    </a:ext>
                  </a:extLst>
                </a:gridCol>
                <a:gridCol w="519793">
                  <a:extLst>
                    <a:ext uri="{9D8B030D-6E8A-4147-A177-3AD203B41FA5}">
                      <a16:colId xmlns="" xmlns:a16="http://schemas.microsoft.com/office/drawing/2014/main" val="3726650991"/>
                    </a:ext>
                  </a:extLst>
                </a:gridCol>
                <a:gridCol w="519793">
                  <a:extLst>
                    <a:ext uri="{9D8B030D-6E8A-4147-A177-3AD203B41FA5}">
                      <a16:colId xmlns="" xmlns:a16="http://schemas.microsoft.com/office/drawing/2014/main" val="1735260192"/>
                    </a:ext>
                  </a:extLst>
                </a:gridCol>
                <a:gridCol w="519793">
                  <a:extLst>
                    <a:ext uri="{9D8B030D-6E8A-4147-A177-3AD203B41FA5}">
                      <a16:colId xmlns="" xmlns:a16="http://schemas.microsoft.com/office/drawing/2014/main" val="494149224"/>
                    </a:ext>
                  </a:extLst>
                </a:gridCol>
              </a:tblGrid>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64920867"/>
                  </a:ext>
                </a:extLst>
              </a:tr>
            </a:tbl>
          </a:graphicData>
        </a:graphic>
      </p:graphicFrame>
      <p:graphicFrame>
        <p:nvGraphicFramePr>
          <p:cNvPr id="23" name="hàng 5">
            <a:extLst>
              <a:ext uri="{FF2B5EF4-FFF2-40B4-BE49-F238E27FC236}">
                <a16:creationId xmlns="" xmlns:a16="http://schemas.microsoft.com/office/drawing/2014/main" id="{844A8C81-B0DC-1347-A12D-B984D9E47D19}"/>
              </a:ext>
            </a:extLst>
          </p:cNvPr>
          <p:cNvGraphicFramePr>
            <a:graphicFrameLocks noGrp="1"/>
          </p:cNvGraphicFramePr>
          <p:nvPr>
            <p:extLst>
              <p:ext uri="{D42A27DB-BD31-4B8C-83A1-F6EECF244321}">
                <p14:modId xmlns:p14="http://schemas.microsoft.com/office/powerpoint/2010/main" val="276248957"/>
              </p:ext>
            </p:extLst>
          </p:nvPr>
        </p:nvGraphicFramePr>
        <p:xfrm>
          <a:off x="1589310" y="2273755"/>
          <a:ext cx="7277102" cy="529383"/>
        </p:xfrm>
        <a:graphic>
          <a:graphicData uri="http://schemas.openxmlformats.org/drawingml/2006/table">
            <a:tbl>
              <a:tblPr firstRow="1" bandRow="1">
                <a:tableStyleId>{23AB10BD-D609-4068-8081-EE78C023890E}</a:tableStyleId>
              </a:tblPr>
              <a:tblGrid>
                <a:gridCol w="519793">
                  <a:extLst>
                    <a:ext uri="{9D8B030D-6E8A-4147-A177-3AD203B41FA5}">
                      <a16:colId xmlns="" xmlns:a16="http://schemas.microsoft.com/office/drawing/2014/main" val="1655479672"/>
                    </a:ext>
                  </a:extLst>
                </a:gridCol>
                <a:gridCol w="519793">
                  <a:extLst>
                    <a:ext uri="{9D8B030D-6E8A-4147-A177-3AD203B41FA5}">
                      <a16:colId xmlns="" xmlns:a16="http://schemas.microsoft.com/office/drawing/2014/main" val="613389317"/>
                    </a:ext>
                  </a:extLst>
                </a:gridCol>
                <a:gridCol w="519793">
                  <a:extLst>
                    <a:ext uri="{9D8B030D-6E8A-4147-A177-3AD203B41FA5}">
                      <a16:colId xmlns="" xmlns:a16="http://schemas.microsoft.com/office/drawing/2014/main" val="3443064797"/>
                    </a:ext>
                  </a:extLst>
                </a:gridCol>
                <a:gridCol w="519793">
                  <a:extLst>
                    <a:ext uri="{9D8B030D-6E8A-4147-A177-3AD203B41FA5}">
                      <a16:colId xmlns="" xmlns:a16="http://schemas.microsoft.com/office/drawing/2014/main" val="1702331013"/>
                    </a:ext>
                  </a:extLst>
                </a:gridCol>
                <a:gridCol w="519793">
                  <a:extLst>
                    <a:ext uri="{9D8B030D-6E8A-4147-A177-3AD203B41FA5}">
                      <a16:colId xmlns="" xmlns:a16="http://schemas.microsoft.com/office/drawing/2014/main" val="1565940121"/>
                    </a:ext>
                  </a:extLst>
                </a:gridCol>
                <a:gridCol w="519793">
                  <a:extLst>
                    <a:ext uri="{9D8B030D-6E8A-4147-A177-3AD203B41FA5}">
                      <a16:colId xmlns="" xmlns:a16="http://schemas.microsoft.com/office/drawing/2014/main" val="213594661"/>
                    </a:ext>
                  </a:extLst>
                </a:gridCol>
                <a:gridCol w="519793">
                  <a:extLst>
                    <a:ext uri="{9D8B030D-6E8A-4147-A177-3AD203B41FA5}">
                      <a16:colId xmlns="" xmlns:a16="http://schemas.microsoft.com/office/drawing/2014/main" val="4224078677"/>
                    </a:ext>
                  </a:extLst>
                </a:gridCol>
                <a:gridCol w="519793">
                  <a:extLst>
                    <a:ext uri="{9D8B030D-6E8A-4147-A177-3AD203B41FA5}">
                      <a16:colId xmlns="" xmlns:a16="http://schemas.microsoft.com/office/drawing/2014/main" val="3540313494"/>
                    </a:ext>
                  </a:extLst>
                </a:gridCol>
                <a:gridCol w="519793">
                  <a:extLst>
                    <a:ext uri="{9D8B030D-6E8A-4147-A177-3AD203B41FA5}">
                      <a16:colId xmlns="" xmlns:a16="http://schemas.microsoft.com/office/drawing/2014/main" val="992988094"/>
                    </a:ext>
                  </a:extLst>
                </a:gridCol>
                <a:gridCol w="519793">
                  <a:extLst>
                    <a:ext uri="{9D8B030D-6E8A-4147-A177-3AD203B41FA5}">
                      <a16:colId xmlns="" xmlns:a16="http://schemas.microsoft.com/office/drawing/2014/main" val="2987005512"/>
                    </a:ext>
                  </a:extLst>
                </a:gridCol>
                <a:gridCol w="519793">
                  <a:extLst>
                    <a:ext uri="{9D8B030D-6E8A-4147-A177-3AD203B41FA5}">
                      <a16:colId xmlns="" xmlns:a16="http://schemas.microsoft.com/office/drawing/2014/main" val="3032959453"/>
                    </a:ext>
                  </a:extLst>
                </a:gridCol>
                <a:gridCol w="519793">
                  <a:extLst>
                    <a:ext uri="{9D8B030D-6E8A-4147-A177-3AD203B41FA5}">
                      <a16:colId xmlns="" xmlns:a16="http://schemas.microsoft.com/office/drawing/2014/main" val="3726650991"/>
                    </a:ext>
                  </a:extLst>
                </a:gridCol>
                <a:gridCol w="519793">
                  <a:extLst>
                    <a:ext uri="{9D8B030D-6E8A-4147-A177-3AD203B41FA5}">
                      <a16:colId xmlns="" xmlns:a16="http://schemas.microsoft.com/office/drawing/2014/main" val="1735260192"/>
                    </a:ext>
                  </a:extLst>
                </a:gridCol>
                <a:gridCol w="519793">
                  <a:extLst>
                    <a:ext uri="{9D8B030D-6E8A-4147-A177-3AD203B41FA5}">
                      <a16:colId xmlns="" xmlns:a16="http://schemas.microsoft.com/office/drawing/2014/main" val="494149224"/>
                    </a:ext>
                  </a:extLst>
                </a:gridCol>
              </a:tblGrid>
              <a:tr h="529383">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2815813"/>
                  </a:ext>
                </a:extLst>
              </a:tr>
            </a:tbl>
          </a:graphicData>
        </a:graphic>
      </p:graphicFrame>
      <p:graphicFrame>
        <p:nvGraphicFramePr>
          <p:cNvPr id="24" name="hàng 6">
            <a:extLst>
              <a:ext uri="{FF2B5EF4-FFF2-40B4-BE49-F238E27FC236}">
                <a16:creationId xmlns="" xmlns:a16="http://schemas.microsoft.com/office/drawing/2014/main" id="{321A3518-5694-D14D-8805-4E818D929141}"/>
              </a:ext>
            </a:extLst>
          </p:cNvPr>
          <p:cNvGraphicFramePr>
            <a:graphicFrameLocks noGrp="1"/>
          </p:cNvGraphicFramePr>
          <p:nvPr>
            <p:extLst>
              <p:ext uri="{D42A27DB-BD31-4B8C-83A1-F6EECF244321}">
                <p14:modId xmlns:p14="http://schemas.microsoft.com/office/powerpoint/2010/main" val="2845268665"/>
              </p:ext>
            </p:extLst>
          </p:nvPr>
        </p:nvGraphicFramePr>
        <p:xfrm>
          <a:off x="1589310" y="2810371"/>
          <a:ext cx="7277102" cy="529383"/>
        </p:xfrm>
        <a:graphic>
          <a:graphicData uri="http://schemas.openxmlformats.org/drawingml/2006/table">
            <a:tbl>
              <a:tblPr firstRow="1" bandRow="1">
                <a:tableStyleId>{23AB10BD-D609-4068-8081-EE78C023890E}</a:tableStyleId>
              </a:tblPr>
              <a:tblGrid>
                <a:gridCol w="519793">
                  <a:extLst>
                    <a:ext uri="{9D8B030D-6E8A-4147-A177-3AD203B41FA5}">
                      <a16:colId xmlns="" xmlns:a16="http://schemas.microsoft.com/office/drawing/2014/main" val="1655479672"/>
                    </a:ext>
                  </a:extLst>
                </a:gridCol>
                <a:gridCol w="519793">
                  <a:extLst>
                    <a:ext uri="{9D8B030D-6E8A-4147-A177-3AD203B41FA5}">
                      <a16:colId xmlns="" xmlns:a16="http://schemas.microsoft.com/office/drawing/2014/main" val="613389317"/>
                    </a:ext>
                  </a:extLst>
                </a:gridCol>
                <a:gridCol w="519793">
                  <a:extLst>
                    <a:ext uri="{9D8B030D-6E8A-4147-A177-3AD203B41FA5}">
                      <a16:colId xmlns="" xmlns:a16="http://schemas.microsoft.com/office/drawing/2014/main" val="3443064797"/>
                    </a:ext>
                  </a:extLst>
                </a:gridCol>
                <a:gridCol w="519793">
                  <a:extLst>
                    <a:ext uri="{9D8B030D-6E8A-4147-A177-3AD203B41FA5}">
                      <a16:colId xmlns="" xmlns:a16="http://schemas.microsoft.com/office/drawing/2014/main" val="1702331013"/>
                    </a:ext>
                  </a:extLst>
                </a:gridCol>
                <a:gridCol w="519793">
                  <a:extLst>
                    <a:ext uri="{9D8B030D-6E8A-4147-A177-3AD203B41FA5}">
                      <a16:colId xmlns="" xmlns:a16="http://schemas.microsoft.com/office/drawing/2014/main" val="1565940121"/>
                    </a:ext>
                  </a:extLst>
                </a:gridCol>
                <a:gridCol w="519793">
                  <a:extLst>
                    <a:ext uri="{9D8B030D-6E8A-4147-A177-3AD203B41FA5}">
                      <a16:colId xmlns="" xmlns:a16="http://schemas.microsoft.com/office/drawing/2014/main" val="213594661"/>
                    </a:ext>
                  </a:extLst>
                </a:gridCol>
                <a:gridCol w="519793">
                  <a:extLst>
                    <a:ext uri="{9D8B030D-6E8A-4147-A177-3AD203B41FA5}">
                      <a16:colId xmlns="" xmlns:a16="http://schemas.microsoft.com/office/drawing/2014/main" val="4224078677"/>
                    </a:ext>
                  </a:extLst>
                </a:gridCol>
                <a:gridCol w="519793">
                  <a:extLst>
                    <a:ext uri="{9D8B030D-6E8A-4147-A177-3AD203B41FA5}">
                      <a16:colId xmlns="" xmlns:a16="http://schemas.microsoft.com/office/drawing/2014/main" val="3540313494"/>
                    </a:ext>
                  </a:extLst>
                </a:gridCol>
                <a:gridCol w="519793">
                  <a:extLst>
                    <a:ext uri="{9D8B030D-6E8A-4147-A177-3AD203B41FA5}">
                      <a16:colId xmlns="" xmlns:a16="http://schemas.microsoft.com/office/drawing/2014/main" val="992988094"/>
                    </a:ext>
                  </a:extLst>
                </a:gridCol>
                <a:gridCol w="519793">
                  <a:extLst>
                    <a:ext uri="{9D8B030D-6E8A-4147-A177-3AD203B41FA5}">
                      <a16:colId xmlns="" xmlns:a16="http://schemas.microsoft.com/office/drawing/2014/main" val="2987005512"/>
                    </a:ext>
                  </a:extLst>
                </a:gridCol>
                <a:gridCol w="519793">
                  <a:extLst>
                    <a:ext uri="{9D8B030D-6E8A-4147-A177-3AD203B41FA5}">
                      <a16:colId xmlns="" xmlns:a16="http://schemas.microsoft.com/office/drawing/2014/main" val="3032959453"/>
                    </a:ext>
                  </a:extLst>
                </a:gridCol>
                <a:gridCol w="519793">
                  <a:extLst>
                    <a:ext uri="{9D8B030D-6E8A-4147-A177-3AD203B41FA5}">
                      <a16:colId xmlns="" xmlns:a16="http://schemas.microsoft.com/office/drawing/2014/main" val="3726650991"/>
                    </a:ext>
                  </a:extLst>
                </a:gridCol>
                <a:gridCol w="519793">
                  <a:extLst>
                    <a:ext uri="{9D8B030D-6E8A-4147-A177-3AD203B41FA5}">
                      <a16:colId xmlns="" xmlns:a16="http://schemas.microsoft.com/office/drawing/2014/main" val="1735260192"/>
                    </a:ext>
                  </a:extLst>
                </a:gridCol>
                <a:gridCol w="519793">
                  <a:extLst>
                    <a:ext uri="{9D8B030D-6E8A-4147-A177-3AD203B41FA5}">
                      <a16:colId xmlns="" xmlns:a16="http://schemas.microsoft.com/office/drawing/2014/main" val="494149224"/>
                    </a:ext>
                  </a:extLst>
                </a:gridCol>
              </a:tblGrid>
              <a:tr h="529383">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lumMod val="90000"/>
                      </a:schemeClr>
                    </a:solid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285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x-none" sz="2800" b="1" dirty="0">
                        <a:solidFill>
                          <a:schemeClr val="tx2"/>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12183001"/>
                  </a:ext>
                </a:extLst>
              </a:tr>
            </a:tbl>
          </a:graphicData>
        </a:graphic>
      </p:graphicFrame>
      <p:grpSp>
        <p:nvGrpSpPr>
          <p:cNvPr id="14" name="ô 1">
            <a:extLst>
              <a:ext uri="{FF2B5EF4-FFF2-40B4-BE49-F238E27FC236}">
                <a16:creationId xmlns="" xmlns:a16="http://schemas.microsoft.com/office/drawing/2014/main" id="{8DFC9445-4D97-0E4C-A48F-06E4E646E844}"/>
              </a:ext>
            </a:extLst>
          </p:cNvPr>
          <p:cNvGrpSpPr/>
          <p:nvPr/>
        </p:nvGrpSpPr>
        <p:grpSpPr>
          <a:xfrm>
            <a:off x="763325" y="83440"/>
            <a:ext cx="591048" cy="658226"/>
            <a:chOff x="763325" y="83440"/>
            <a:chExt cx="591048" cy="658226"/>
          </a:xfrm>
        </p:grpSpPr>
        <p:pic>
          <p:nvPicPr>
            <p:cNvPr id="25" name="图片 19">
              <a:extLst>
                <a:ext uri="{FF2B5EF4-FFF2-40B4-BE49-F238E27FC236}">
                  <a16:creationId xmlns="" xmlns:a16="http://schemas.microsoft.com/office/drawing/2014/main" id="{18B2962B-E1C0-714F-A229-FF5B932C91B8}"/>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763325" y="83440"/>
              <a:ext cx="591048" cy="658226"/>
            </a:xfrm>
            <a:prstGeom prst="rect">
              <a:avLst/>
            </a:prstGeom>
          </p:spPr>
        </p:pic>
        <p:sp>
          <p:nvSpPr>
            <p:cNvPr id="13" name="TextBox 12">
              <a:extLst>
                <a:ext uri="{FF2B5EF4-FFF2-40B4-BE49-F238E27FC236}">
                  <a16:creationId xmlns="" xmlns:a16="http://schemas.microsoft.com/office/drawing/2014/main" id="{89EAE23E-0F5C-EA42-AF22-80F26EDB4CA2}"/>
                </a:ext>
              </a:extLst>
            </p:cNvPr>
            <p:cNvSpPr txBox="1"/>
            <p:nvPr/>
          </p:nvSpPr>
          <p:spPr>
            <a:xfrm>
              <a:off x="881799" y="212498"/>
              <a:ext cx="393362" cy="400110"/>
            </a:xfrm>
            <a:prstGeom prst="rect">
              <a:avLst/>
            </a:prstGeom>
            <a:noFill/>
          </p:spPr>
          <p:txBody>
            <a:bodyPr wrap="square" rtlCol="0">
              <a:spAutoFit/>
            </a:bodyPr>
            <a:lstStyle/>
            <a:p>
              <a:r>
                <a:rPr lang="x-none" sz="2000" b="1" dirty="0"/>
                <a:t>1</a:t>
              </a:r>
            </a:p>
          </p:txBody>
        </p:sp>
      </p:grpSp>
      <p:grpSp>
        <p:nvGrpSpPr>
          <p:cNvPr id="28" name="ô 2">
            <a:extLst>
              <a:ext uri="{FF2B5EF4-FFF2-40B4-BE49-F238E27FC236}">
                <a16:creationId xmlns="" xmlns:a16="http://schemas.microsoft.com/office/drawing/2014/main" id="{AEC5EDB1-51D7-4D4C-8536-96088C957181}"/>
              </a:ext>
            </a:extLst>
          </p:cNvPr>
          <p:cNvGrpSpPr/>
          <p:nvPr/>
        </p:nvGrpSpPr>
        <p:grpSpPr>
          <a:xfrm>
            <a:off x="763325" y="613038"/>
            <a:ext cx="591048" cy="658226"/>
            <a:chOff x="763325" y="83440"/>
            <a:chExt cx="591048" cy="658226"/>
          </a:xfrm>
        </p:grpSpPr>
        <p:pic>
          <p:nvPicPr>
            <p:cNvPr id="29" name="图片 19">
              <a:extLst>
                <a:ext uri="{FF2B5EF4-FFF2-40B4-BE49-F238E27FC236}">
                  <a16:creationId xmlns="" xmlns:a16="http://schemas.microsoft.com/office/drawing/2014/main" id="{0431C144-0C1D-6C4D-A8C2-A232F7AAE551}"/>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763325" y="83440"/>
              <a:ext cx="591048" cy="658226"/>
            </a:xfrm>
            <a:prstGeom prst="rect">
              <a:avLst/>
            </a:prstGeom>
          </p:spPr>
        </p:pic>
        <p:sp>
          <p:nvSpPr>
            <p:cNvPr id="30" name="TextBox 29">
              <a:extLst>
                <a:ext uri="{FF2B5EF4-FFF2-40B4-BE49-F238E27FC236}">
                  <a16:creationId xmlns="" xmlns:a16="http://schemas.microsoft.com/office/drawing/2014/main" id="{0A5BF571-1E91-5342-9DCB-DD6614A8E455}"/>
                </a:ext>
              </a:extLst>
            </p:cNvPr>
            <p:cNvSpPr txBox="1"/>
            <p:nvPr/>
          </p:nvSpPr>
          <p:spPr>
            <a:xfrm>
              <a:off x="881799" y="212498"/>
              <a:ext cx="393362" cy="400110"/>
            </a:xfrm>
            <a:prstGeom prst="rect">
              <a:avLst/>
            </a:prstGeom>
            <a:noFill/>
          </p:spPr>
          <p:txBody>
            <a:bodyPr wrap="square" rtlCol="0">
              <a:spAutoFit/>
            </a:bodyPr>
            <a:lstStyle/>
            <a:p>
              <a:r>
                <a:rPr lang="x-none" sz="2000" b="1" dirty="0"/>
                <a:t>2</a:t>
              </a:r>
            </a:p>
          </p:txBody>
        </p:sp>
      </p:grpSp>
      <p:grpSp>
        <p:nvGrpSpPr>
          <p:cNvPr id="31" name="ô 3">
            <a:extLst>
              <a:ext uri="{FF2B5EF4-FFF2-40B4-BE49-F238E27FC236}">
                <a16:creationId xmlns="" xmlns:a16="http://schemas.microsoft.com/office/drawing/2014/main" id="{134338E5-53FD-4849-BDEE-00F9C62033D0}"/>
              </a:ext>
            </a:extLst>
          </p:cNvPr>
          <p:cNvGrpSpPr/>
          <p:nvPr/>
        </p:nvGrpSpPr>
        <p:grpSpPr>
          <a:xfrm>
            <a:off x="765181" y="1142206"/>
            <a:ext cx="591048" cy="658226"/>
            <a:chOff x="763325" y="83440"/>
            <a:chExt cx="591048" cy="658226"/>
          </a:xfrm>
        </p:grpSpPr>
        <p:pic>
          <p:nvPicPr>
            <p:cNvPr id="32" name="图片 19">
              <a:extLst>
                <a:ext uri="{FF2B5EF4-FFF2-40B4-BE49-F238E27FC236}">
                  <a16:creationId xmlns="" xmlns:a16="http://schemas.microsoft.com/office/drawing/2014/main" id="{E785F99D-CF3C-BC41-A83C-90B976CCB378}"/>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763325" y="83440"/>
              <a:ext cx="591048" cy="658226"/>
            </a:xfrm>
            <a:prstGeom prst="rect">
              <a:avLst/>
            </a:prstGeom>
          </p:spPr>
        </p:pic>
        <p:sp>
          <p:nvSpPr>
            <p:cNvPr id="33" name="TextBox 32">
              <a:extLst>
                <a:ext uri="{FF2B5EF4-FFF2-40B4-BE49-F238E27FC236}">
                  <a16:creationId xmlns="" xmlns:a16="http://schemas.microsoft.com/office/drawing/2014/main" id="{7EB0ED57-4626-BB4A-B360-7350891DDFDF}"/>
                </a:ext>
              </a:extLst>
            </p:cNvPr>
            <p:cNvSpPr txBox="1"/>
            <p:nvPr/>
          </p:nvSpPr>
          <p:spPr>
            <a:xfrm>
              <a:off x="881799" y="212498"/>
              <a:ext cx="393362" cy="400110"/>
            </a:xfrm>
            <a:prstGeom prst="rect">
              <a:avLst/>
            </a:prstGeom>
            <a:noFill/>
          </p:spPr>
          <p:txBody>
            <a:bodyPr wrap="square" rtlCol="0">
              <a:spAutoFit/>
            </a:bodyPr>
            <a:lstStyle/>
            <a:p>
              <a:r>
                <a:rPr lang="x-none" sz="2000" b="1" dirty="0"/>
                <a:t>3</a:t>
              </a:r>
            </a:p>
          </p:txBody>
        </p:sp>
      </p:grpSp>
      <p:grpSp>
        <p:nvGrpSpPr>
          <p:cNvPr id="34" name="ô 4">
            <a:extLst>
              <a:ext uri="{FF2B5EF4-FFF2-40B4-BE49-F238E27FC236}">
                <a16:creationId xmlns="" xmlns:a16="http://schemas.microsoft.com/office/drawing/2014/main" id="{14471E5E-84AB-3949-A3E0-8D7EF2C08395}"/>
              </a:ext>
            </a:extLst>
          </p:cNvPr>
          <p:cNvGrpSpPr/>
          <p:nvPr/>
        </p:nvGrpSpPr>
        <p:grpSpPr>
          <a:xfrm>
            <a:off x="766772" y="1671589"/>
            <a:ext cx="591048" cy="658226"/>
            <a:chOff x="763325" y="83440"/>
            <a:chExt cx="591048" cy="658226"/>
          </a:xfrm>
        </p:grpSpPr>
        <p:pic>
          <p:nvPicPr>
            <p:cNvPr id="35" name="图片 19">
              <a:extLst>
                <a:ext uri="{FF2B5EF4-FFF2-40B4-BE49-F238E27FC236}">
                  <a16:creationId xmlns="" xmlns:a16="http://schemas.microsoft.com/office/drawing/2014/main" id="{C8D3CC37-0DA7-2F4B-AFF6-FC72074C019B}"/>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763325" y="83440"/>
              <a:ext cx="591048" cy="658226"/>
            </a:xfrm>
            <a:prstGeom prst="rect">
              <a:avLst/>
            </a:prstGeom>
          </p:spPr>
        </p:pic>
        <p:sp>
          <p:nvSpPr>
            <p:cNvPr id="36" name="TextBox 35">
              <a:extLst>
                <a:ext uri="{FF2B5EF4-FFF2-40B4-BE49-F238E27FC236}">
                  <a16:creationId xmlns="" xmlns:a16="http://schemas.microsoft.com/office/drawing/2014/main" id="{09209FAD-E033-4B4C-A8A4-1063131F219E}"/>
                </a:ext>
              </a:extLst>
            </p:cNvPr>
            <p:cNvSpPr txBox="1"/>
            <p:nvPr/>
          </p:nvSpPr>
          <p:spPr>
            <a:xfrm>
              <a:off x="881799" y="212498"/>
              <a:ext cx="393362" cy="400110"/>
            </a:xfrm>
            <a:prstGeom prst="rect">
              <a:avLst/>
            </a:prstGeom>
            <a:noFill/>
          </p:spPr>
          <p:txBody>
            <a:bodyPr wrap="square" rtlCol="0">
              <a:spAutoFit/>
            </a:bodyPr>
            <a:lstStyle/>
            <a:p>
              <a:r>
                <a:rPr lang="x-none" sz="2000" b="1" dirty="0"/>
                <a:t>4</a:t>
              </a:r>
            </a:p>
          </p:txBody>
        </p:sp>
      </p:grpSp>
      <p:grpSp>
        <p:nvGrpSpPr>
          <p:cNvPr id="37" name="ô 5">
            <a:extLst>
              <a:ext uri="{FF2B5EF4-FFF2-40B4-BE49-F238E27FC236}">
                <a16:creationId xmlns="" xmlns:a16="http://schemas.microsoft.com/office/drawing/2014/main" id="{79BDD4D1-81A5-CA48-AFCF-FCD8EFAD296D}"/>
              </a:ext>
            </a:extLst>
          </p:cNvPr>
          <p:cNvGrpSpPr/>
          <p:nvPr/>
        </p:nvGrpSpPr>
        <p:grpSpPr>
          <a:xfrm>
            <a:off x="770626" y="2210093"/>
            <a:ext cx="591048" cy="658226"/>
            <a:chOff x="763325" y="83440"/>
            <a:chExt cx="591048" cy="658226"/>
          </a:xfrm>
        </p:grpSpPr>
        <p:pic>
          <p:nvPicPr>
            <p:cNvPr id="38" name="图片 19">
              <a:extLst>
                <a:ext uri="{FF2B5EF4-FFF2-40B4-BE49-F238E27FC236}">
                  <a16:creationId xmlns="" xmlns:a16="http://schemas.microsoft.com/office/drawing/2014/main" id="{8B4AF2B7-9FDC-BE4B-92D3-8062E8E06382}"/>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763325" y="83440"/>
              <a:ext cx="591048" cy="658226"/>
            </a:xfrm>
            <a:prstGeom prst="rect">
              <a:avLst/>
            </a:prstGeom>
          </p:spPr>
        </p:pic>
        <p:sp>
          <p:nvSpPr>
            <p:cNvPr id="39" name="TextBox 38">
              <a:extLst>
                <a:ext uri="{FF2B5EF4-FFF2-40B4-BE49-F238E27FC236}">
                  <a16:creationId xmlns="" xmlns:a16="http://schemas.microsoft.com/office/drawing/2014/main" id="{25B8EE97-73E0-F643-8D7B-C2A6B1DBC5FB}"/>
                </a:ext>
              </a:extLst>
            </p:cNvPr>
            <p:cNvSpPr txBox="1"/>
            <p:nvPr/>
          </p:nvSpPr>
          <p:spPr>
            <a:xfrm>
              <a:off x="881799" y="212498"/>
              <a:ext cx="393362" cy="400110"/>
            </a:xfrm>
            <a:prstGeom prst="rect">
              <a:avLst/>
            </a:prstGeom>
            <a:noFill/>
          </p:spPr>
          <p:txBody>
            <a:bodyPr wrap="square" rtlCol="0">
              <a:spAutoFit/>
            </a:bodyPr>
            <a:lstStyle/>
            <a:p>
              <a:r>
                <a:rPr lang="x-none" sz="2000" b="1" dirty="0"/>
                <a:t>5</a:t>
              </a:r>
            </a:p>
          </p:txBody>
        </p:sp>
      </p:grpSp>
      <p:grpSp>
        <p:nvGrpSpPr>
          <p:cNvPr id="40" name="ô 6">
            <a:extLst>
              <a:ext uri="{FF2B5EF4-FFF2-40B4-BE49-F238E27FC236}">
                <a16:creationId xmlns="" xmlns:a16="http://schemas.microsoft.com/office/drawing/2014/main" id="{764B3FF7-E86B-8745-B017-45049C2F3112}"/>
              </a:ext>
            </a:extLst>
          </p:cNvPr>
          <p:cNvGrpSpPr/>
          <p:nvPr/>
        </p:nvGrpSpPr>
        <p:grpSpPr>
          <a:xfrm>
            <a:off x="782956" y="2752076"/>
            <a:ext cx="591048" cy="658226"/>
            <a:chOff x="763325" y="83440"/>
            <a:chExt cx="591048" cy="658226"/>
          </a:xfrm>
        </p:grpSpPr>
        <p:pic>
          <p:nvPicPr>
            <p:cNvPr id="41" name="图片 19">
              <a:extLst>
                <a:ext uri="{FF2B5EF4-FFF2-40B4-BE49-F238E27FC236}">
                  <a16:creationId xmlns="" xmlns:a16="http://schemas.microsoft.com/office/drawing/2014/main" id="{DF31E81B-FBA9-D649-B091-05FD4C111FAB}"/>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763325" y="83440"/>
              <a:ext cx="591048" cy="658226"/>
            </a:xfrm>
            <a:prstGeom prst="rect">
              <a:avLst/>
            </a:prstGeom>
          </p:spPr>
        </p:pic>
        <p:sp>
          <p:nvSpPr>
            <p:cNvPr id="42" name="TextBox 41">
              <a:extLst>
                <a:ext uri="{FF2B5EF4-FFF2-40B4-BE49-F238E27FC236}">
                  <a16:creationId xmlns="" xmlns:a16="http://schemas.microsoft.com/office/drawing/2014/main" id="{99092F7D-9077-A649-90FA-EB92B0414CCA}"/>
                </a:ext>
              </a:extLst>
            </p:cNvPr>
            <p:cNvSpPr txBox="1"/>
            <p:nvPr/>
          </p:nvSpPr>
          <p:spPr>
            <a:xfrm>
              <a:off x="881799" y="212498"/>
              <a:ext cx="393362" cy="400110"/>
            </a:xfrm>
            <a:prstGeom prst="rect">
              <a:avLst/>
            </a:prstGeom>
            <a:noFill/>
          </p:spPr>
          <p:txBody>
            <a:bodyPr wrap="square" rtlCol="0">
              <a:spAutoFit/>
            </a:bodyPr>
            <a:lstStyle/>
            <a:p>
              <a:r>
                <a:rPr lang="x-none" sz="2000" b="1" dirty="0"/>
                <a:t>6</a:t>
              </a:r>
            </a:p>
          </p:txBody>
        </p:sp>
      </p:grpSp>
      <p:grpSp>
        <p:nvGrpSpPr>
          <p:cNvPr id="43" name="ô 7">
            <a:extLst>
              <a:ext uri="{FF2B5EF4-FFF2-40B4-BE49-F238E27FC236}">
                <a16:creationId xmlns="" xmlns:a16="http://schemas.microsoft.com/office/drawing/2014/main" id="{6FDAFB82-D062-B44A-A70E-E16BBBAE36AC}"/>
              </a:ext>
            </a:extLst>
          </p:cNvPr>
          <p:cNvGrpSpPr/>
          <p:nvPr/>
        </p:nvGrpSpPr>
        <p:grpSpPr>
          <a:xfrm>
            <a:off x="770626" y="3255799"/>
            <a:ext cx="591048" cy="658226"/>
            <a:chOff x="763325" y="83440"/>
            <a:chExt cx="591048" cy="658226"/>
          </a:xfrm>
        </p:grpSpPr>
        <p:pic>
          <p:nvPicPr>
            <p:cNvPr id="44" name="图片 19">
              <a:extLst>
                <a:ext uri="{FF2B5EF4-FFF2-40B4-BE49-F238E27FC236}">
                  <a16:creationId xmlns="" xmlns:a16="http://schemas.microsoft.com/office/drawing/2014/main" id="{1D1B026E-E4A4-9245-9968-B89C4CF543C5}"/>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763325" y="83440"/>
              <a:ext cx="591048" cy="658226"/>
            </a:xfrm>
            <a:prstGeom prst="rect">
              <a:avLst/>
            </a:prstGeom>
          </p:spPr>
        </p:pic>
        <p:sp>
          <p:nvSpPr>
            <p:cNvPr id="45" name="TextBox 44">
              <a:extLst>
                <a:ext uri="{FF2B5EF4-FFF2-40B4-BE49-F238E27FC236}">
                  <a16:creationId xmlns="" xmlns:a16="http://schemas.microsoft.com/office/drawing/2014/main" id="{9E8DEC8C-21F0-E34E-A7A5-AD2C96FC1E66}"/>
                </a:ext>
              </a:extLst>
            </p:cNvPr>
            <p:cNvSpPr txBox="1"/>
            <p:nvPr/>
          </p:nvSpPr>
          <p:spPr>
            <a:xfrm>
              <a:off x="881799" y="212498"/>
              <a:ext cx="393362" cy="400110"/>
            </a:xfrm>
            <a:prstGeom prst="rect">
              <a:avLst/>
            </a:prstGeom>
            <a:noFill/>
          </p:spPr>
          <p:txBody>
            <a:bodyPr wrap="square" rtlCol="0">
              <a:spAutoFit/>
            </a:bodyPr>
            <a:lstStyle/>
            <a:p>
              <a:r>
                <a:rPr lang="x-none" sz="2000" b="1" dirty="0"/>
                <a:t>7</a:t>
              </a:r>
            </a:p>
          </p:txBody>
        </p:sp>
      </p:grpSp>
      <p:sp>
        <p:nvSpPr>
          <p:cNvPr id="46" name="Rounded Rectangle 45">
            <a:extLst>
              <a:ext uri="{FF2B5EF4-FFF2-40B4-BE49-F238E27FC236}">
                <a16:creationId xmlns="" xmlns:a16="http://schemas.microsoft.com/office/drawing/2014/main" id="{1A78CA2C-83D5-EA49-86EF-227D1E44F705}"/>
              </a:ext>
            </a:extLst>
          </p:cNvPr>
          <p:cNvSpPr/>
          <p:nvPr/>
        </p:nvSpPr>
        <p:spPr>
          <a:xfrm>
            <a:off x="1069204" y="3987725"/>
            <a:ext cx="7111410" cy="1007914"/>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Đây là một bài thơ ca ngợi tình mẫu tử?</a:t>
            </a:r>
          </a:p>
        </p:txBody>
      </p:sp>
      <p:sp>
        <p:nvSpPr>
          <p:cNvPr id="47" name="Rounded Rectangle 46">
            <a:extLst>
              <a:ext uri="{FF2B5EF4-FFF2-40B4-BE49-F238E27FC236}">
                <a16:creationId xmlns="" xmlns:a16="http://schemas.microsoft.com/office/drawing/2014/main" id="{65FDB16D-E018-F146-8169-05E5B4A838EF}"/>
              </a:ext>
            </a:extLst>
          </p:cNvPr>
          <p:cNvSpPr/>
          <p:nvPr/>
        </p:nvSpPr>
        <p:spPr>
          <a:xfrm>
            <a:off x="1066150" y="3990839"/>
            <a:ext cx="7111410" cy="1007914"/>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Tên nhân vật hoạ sĩ đã phát hiện ra tài năng của bé Mèo?</a:t>
            </a:r>
          </a:p>
        </p:txBody>
      </p:sp>
      <p:sp>
        <p:nvSpPr>
          <p:cNvPr id="48" name="Rounded Rectangle 47">
            <a:extLst>
              <a:ext uri="{FF2B5EF4-FFF2-40B4-BE49-F238E27FC236}">
                <a16:creationId xmlns="" xmlns:a16="http://schemas.microsoft.com/office/drawing/2014/main" id="{8BFC66DA-3137-B048-8704-E6FCCB263594}"/>
              </a:ext>
            </a:extLst>
          </p:cNvPr>
          <p:cNvSpPr/>
          <p:nvPr/>
        </p:nvSpPr>
        <p:spPr>
          <a:xfrm>
            <a:off x="1066150" y="3982601"/>
            <a:ext cx="7111410" cy="1007914"/>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Điền từ còn thiếu vào câu ca dao:</a:t>
            </a:r>
            <a:r>
              <a:rPr lang="x-none" sz="2700" i="1" dirty="0">
                <a:solidFill>
                  <a:schemeClr val="bg1">
                    <a:lumMod val="25000"/>
                  </a:schemeClr>
                </a:solidFill>
                <a:latin typeface="Times New Roman" panose="02020603050405020304" pitchFamily="18" charset="0"/>
                <a:cs typeface="Times New Roman" panose="02020603050405020304" pitchFamily="18" charset="0"/>
              </a:rPr>
              <a:t> “Anh em như thể … / Rách lành đùm bọc dở hay đỡ đần”</a:t>
            </a:r>
            <a:endParaRPr lang="x-none" sz="2700" dirty="0">
              <a:solidFill>
                <a:schemeClr val="bg1">
                  <a:lumMod val="25000"/>
                </a:schemeClr>
              </a:solidFill>
              <a:latin typeface="Times New Roman" panose="02020603050405020304" pitchFamily="18" charset="0"/>
              <a:cs typeface="Times New Roman" panose="02020603050405020304" pitchFamily="18" charset="0"/>
            </a:endParaRPr>
          </a:p>
        </p:txBody>
      </p:sp>
      <p:sp>
        <p:nvSpPr>
          <p:cNvPr id="49" name="Rounded Rectangle 48">
            <a:extLst>
              <a:ext uri="{FF2B5EF4-FFF2-40B4-BE49-F238E27FC236}">
                <a16:creationId xmlns="" xmlns:a16="http://schemas.microsoft.com/office/drawing/2014/main" id="{84E760EC-3F61-9046-800E-3CAEAD179FD4}"/>
              </a:ext>
            </a:extLst>
          </p:cNvPr>
          <p:cNvSpPr/>
          <p:nvPr/>
        </p:nvSpPr>
        <p:spPr>
          <a:xfrm>
            <a:off x="1058849" y="3966662"/>
            <a:ext cx="7111410" cy="1007914"/>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Điền từ còn thiếu:</a:t>
            </a:r>
            <a:r>
              <a:rPr lang="x-none" sz="2700" i="1" dirty="0">
                <a:solidFill>
                  <a:schemeClr val="bg1">
                    <a:lumMod val="25000"/>
                  </a:schemeClr>
                </a:solidFill>
                <a:latin typeface="Times New Roman" panose="02020603050405020304" pitchFamily="18" charset="0"/>
                <a:cs typeface="Times New Roman" panose="02020603050405020304" pitchFamily="18" charset="0"/>
              </a:rPr>
              <a:t> “Khôn ngoan … người ngoài / Gà cùng một mẹ chớ hoài đá nhau”</a:t>
            </a:r>
            <a:endParaRPr lang="x-none" sz="2700" dirty="0">
              <a:solidFill>
                <a:schemeClr val="bg1">
                  <a:lumMod val="25000"/>
                </a:schemeClr>
              </a:solidFill>
              <a:latin typeface="Times New Roman" panose="02020603050405020304" pitchFamily="18" charset="0"/>
              <a:cs typeface="Times New Roman" panose="02020603050405020304" pitchFamily="18" charset="0"/>
            </a:endParaRPr>
          </a:p>
        </p:txBody>
      </p:sp>
      <p:sp>
        <p:nvSpPr>
          <p:cNvPr id="50" name="Rounded Rectangle 49">
            <a:extLst>
              <a:ext uri="{FF2B5EF4-FFF2-40B4-BE49-F238E27FC236}">
                <a16:creationId xmlns="" xmlns:a16="http://schemas.microsoft.com/office/drawing/2014/main" id="{166CF133-80DA-9048-ABA4-189D121A905D}"/>
              </a:ext>
            </a:extLst>
          </p:cNvPr>
          <p:cNvSpPr/>
          <p:nvPr/>
        </p:nvSpPr>
        <p:spPr>
          <a:xfrm>
            <a:off x="1055795" y="3957949"/>
            <a:ext cx="7111410" cy="1007914"/>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500" dirty="0">
                <a:solidFill>
                  <a:schemeClr val="bg1">
                    <a:lumMod val="25000"/>
                  </a:schemeClr>
                </a:solidFill>
                <a:latin typeface="Times New Roman" panose="02020603050405020304" pitchFamily="18" charset="0"/>
                <a:cs typeface="Times New Roman" panose="02020603050405020304" pitchFamily="18" charset="0"/>
              </a:rPr>
              <a:t>Điền từ còn thiếu vào chỗ trống:</a:t>
            </a:r>
            <a:r>
              <a:rPr lang="x-none" sz="2500" i="1" dirty="0">
                <a:solidFill>
                  <a:schemeClr val="bg1">
                    <a:lumMod val="25000"/>
                  </a:schemeClr>
                </a:solidFill>
                <a:latin typeface="Times New Roman" panose="02020603050405020304" pitchFamily="18" charset="0"/>
                <a:cs typeface="Times New Roman" panose="02020603050405020304" pitchFamily="18" charset="0"/>
              </a:rPr>
              <a:t> “…là tài năng nổi bật, hơn hẳn mọi người, dường như là được trời phú"</a:t>
            </a:r>
            <a:endParaRPr lang="x-none" sz="2500" dirty="0">
              <a:solidFill>
                <a:schemeClr val="bg1">
                  <a:lumMod val="25000"/>
                </a:schemeClr>
              </a:solidFill>
              <a:latin typeface="Times New Roman" panose="02020603050405020304" pitchFamily="18" charset="0"/>
              <a:cs typeface="Times New Roman" panose="02020603050405020304" pitchFamily="18" charset="0"/>
            </a:endParaRPr>
          </a:p>
        </p:txBody>
      </p:sp>
      <p:sp>
        <p:nvSpPr>
          <p:cNvPr id="51" name="Rounded Rectangle 50">
            <a:extLst>
              <a:ext uri="{FF2B5EF4-FFF2-40B4-BE49-F238E27FC236}">
                <a16:creationId xmlns="" xmlns:a16="http://schemas.microsoft.com/office/drawing/2014/main" id="{AC3B514A-78BB-AA4B-BE5B-4BDE31071E0B}"/>
              </a:ext>
            </a:extLst>
          </p:cNvPr>
          <p:cNvSpPr/>
          <p:nvPr/>
        </p:nvSpPr>
        <p:spPr>
          <a:xfrm>
            <a:off x="1060705" y="3972957"/>
            <a:ext cx="7111410" cy="1007914"/>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Tác giả của truyện ngắn “Bức tranh của em gái tôi” là ai?</a:t>
            </a:r>
          </a:p>
        </p:txBody>
      </p:sp>
      <p:sp>
        <p:nvSpPr>
          <p:cNvPr id="52" name="Rounded Rectangle 51">
            <a:extLst>
              <a:ext uri="{FF2B5EF4-FFF2-40B4-BE49-F238E27FC236}">
                <a16:creationId xmlns="" xmlns:a16="http://schemas.microsoft.com/office/drawing/2014/main" id="{D3379B43-85B9-DC4E-B96E-24CFD1F2B704}"/>
              </a:ext>
            </a:extLst>
          </p:cNvPr>
          <p:cNvSpPr/>
          <p:nvPr/>
        </p:nvSpPr>
        <p:spPr>
          <a:xfrm>
            <a:off x="1062232" y="3953285"/>
            <a:ext cx="7111410" cy="1007914"/>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dirty="0">
                <a:solidFill>
                  <a:schemeClr val="bg1">
                    <a:lumMod val="25000"/>
                  </a:schemeClr>
                </a:solidFill>
                <a:latin typeface="Times New Roman" panose="02020603050405020304" pitchFamily="18" charset="0"/>
                <a:cs typeface="Times New Roman" panose="02020603050405020304" pitchFamily="18" charset="0"/>
              </a:rPr>
              <a:t>Truyện ngắn “Bức tranh của em gái tôi” được kể theo ngôi thứ mấy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2" presetClass="exit" presetSubtype="4" fill="hold" nodeType="clickEffect">
                                  <p:stCondLst>
                                    <p:cond delay="0"/>
                                  </p:stCondLst>
                                  <p:childTnLst>
                                    <p:anim calcmode="lin" valueType="num">
                                      <p:cBhvr additive="base">
                                        <p:cTn id="12" dur="500"/>
                                        <p:tgtEl>
                                          <p:spTgt spid="19"/>
                                        </p:tgtEl>
                                        <p:attrNameLst>
                                          <p:attrName>ppt_y</p:attrName>
                                        </p:attrNameLst>
                                      </p:cBhvr>
                                      <p:tavLst>
                                        <p:tav tm="0">
                                          <p:val>
                                            <p:strVal val="#ppt_y"/>
                                          </p:val>
                                        </p:tav>
                                        <p:tav tm="100000">
                                          <p:val>
                                            <p:strVal val="#ppt_y+#ppt_h*1.125000"/>
                                          </p:val>
                                        </p:tav>
                                      </p:tavLst>
                                    </p:anim>
                                    <p:animEffect transition="out" filter="wipe(down)">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par>
                                <p:cTn id="15" presetID="21" presetClass="exit" presetSubtype="1" fill="hold" grpId="1" nodeType="withEffect">
                                  <p:stCondLst>
                                    <p:cond delay="0"/>
                                  </p:stCondLst>
                                  <p:childTnLst>
                                    <p:animEffect transition="out" filter="wheel(1)">
                                      <p:cBhvr>
                                        <p:cTn id="16" dur="2000"/>
                                        <p:tgtEl>
                                          <p:spTgt spid="46"/>
                                        </p:tgtEl>
                                      </p:cBhvr>
                                    </p:animEffect>
                                    <p:set>
                                      <p:cBhvr>
                                        <p:cTn id="17" dur="1" fill="hold">
                                          <p:stCondLst>
                                            <p:cond delay="1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8" restart="whenNotActive" fill="hold" evtFilter="cancelBubble" nodeType="interactiveSeq">
                <p:stCondLst>
                  <p:cond evt="onClick" delay="0">
                    <p:tgtEl>
                      <p:spTgt spid="28"/>
                    </p:tgtEl>
                  </p:cond>
                </p:stCondLst>
                <p:endSync evt="end" delay="0">
                  <p:rtn val="all"/>
                </p:endSync>
                <p:childTnLst>
                  <p:par>
                    <p:cTn id="19" fill="hold">
                      <p:stCondLst>
                        <p:cond delay="0"/>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circle(in)">
                                      <p:cBhvr>
                                        <p:cTn id="23" dur="2000"/>
                                        <p:tgtEl>
                                          <p:spTgt spid="47"/>
                                        </p:tgtEl>
                                      </p:cBhvr>
                                    </p:animEffect>
                                  </p:child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20"/>
                    </p:tgtEl>
                  </p:cond>
                </p:stCondLst>
                <p:endSync evt="end" delay="0">
                  <p:rtn val="all"/>
                </p:endSync>
                <p:childTnLst>
                  <p:par>
                    <p:cTn id="25" fill="hold">
                      <p:stCondLst>
                        <p:cond delay="0"/>
                      </p:stCondLst>
                      <p:childTnLst>
                        <p:par>
                          <p:cTn id="26" fill="hold">
                            <p:stCondLst>
                              <p:cond delay="0"/>
                            </p:stCondLst>
                            <p:childTnLst>
                              <p:par>
                                <p:cTn id="27" presetID="20" presetClass="exit" presetSubtype="0" fill="hold" grpId="1" nodeType="clickEffect">
                                  <p:stCondLst>
                                    <p:cond delay="0"/>
                                  </p:stCondLst>
                                  <p:childTnLst>
                                    <p:animEffect transition="out" filter="wedge">
                                      <p:cBhvr>
                                        <p:cTn id="28" dur="2000"/>
                                        <p:tgtEl>
                                          <p:spTgt spid="47"/>
                                        </p:tgtEl>
                                      </p:cBhvr>
                                    </p:animEffect>
                                    <p:set>
                                      <p:cBhvr>
                                        <p:cTn id="29" dur="1" fill="hold">
                                          <p:stCondLst>
                                            <p:cond delay="1999"/>
                                          </p:stCondLst>
                                        </p:cTn>
                                        <p:tgtEl>
                                          <p:spTgt spid="47"/>
                                        </p:tgtEl>
                                        <p:attrNameLst>
                                          <p:attrName>style.visibility</p:attrName>
                                        </p:attrNameLst>
                                      </p:cBhvr>
                                      <p:to>
                                        <p:strVal val="hidden"/>
                                      </p:to>
                                    </p:set>
                                  </p:childTnLst>
                                </p:cTn>
                              </p:par>
                              <p:par>
                                <p:cTn id="30" presetID="20" presetClass="exit" presetSubtype="0" fill="hold" nodeType="withEffect">
                                  <p:stCondLst>
                                    <p:cond delay="0"/>
                                  </p:stCondLst>
                                  <p:childTnLst>
                                    <p:animEffect transition="out" filter="wedge">
                                      <p:cBhvr>
                                        <p:cTn id="31" dur="2000"/>
                                        <p:tgtEl>
                                          <p:spTgt spid="20"/>
                                        </p:tgtEl>
                                      </p:cBhvr>
                                    </p:animEffect>
                                    <p:set>
                                      <p:cBhvr>
                                        <p:cTn id="32"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3" restart="whenNotActive" fill="hold" evtFilter="cancelBubble" nodeType="interactiveSeq">
                <p:stCondLst>
                  <p:cond evt="onClick" delay="0">
                    <p:tgtEl>
                      <p:spTgt spid="31"/>
                    </p:tgtEl>
                  </p:cond>
                </p:stCondLst>
                <p:endSync evt="end" delay="0">
                  <p:rtn val="all"/>
                </p:endSync>
                <p:childTnLst>
                  <p:par>
                    <p:cTn id="34" fill="hold">
                      <p:stCondLst>
                        <p:cond delay="0"/>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childTnLst>
                                </p:cTn>
                              </p:par>
                            </p:childTnLst>
                          </p:cTn>
                        </p:par>
                      </p:childTnLst>
                    </p:cTn>
                  </p:par>
                </p:childTnLst>
              </p:cTn>
              <p:nextCondLst>
                <p:cond evt="onClick" delay="0">
                  <p:tgtEl>
                    <p:spTgt spid="31"/>
                  </p:tgtEl>
                </p:cond>
              </p:nextCondLst>
            </p:seq>
            <p:seq concurrent="1" nextAc="seek">
              <p:cTn id="41" restart="whenNotActive" fill="hold" evtFilter="cancelBubble" nodeType="interactiveSeq">
                <p:stCondLst>
                  <p:cond evt="onClick" delay="0">
                    <p:tgtEl>
                      <p:spTgt spid="21"/>
                    </p:tgtEl>
                  </p:cond>
                </p:stCondLst>
                <p:endSync evt="end" delay="0">
                  <p:rtn val="all"/>
                </p:endSync>
                <p:childTnLst>
                  <p:par>
                    <p:cTn id="42" fill="hold">
                      <p:stCondLst>
                        <p:cond delay="0"/>
                      </p:stCondLst>
                      <p:childTnLst>
                        <p:par>
                          <p:cTn id="43" fill="hold">
                            <p:stCondLst>
                              <p:cond delay="0"/>
                            </p:stCondLst>
                            <p:childTnLst>
                              <p:par>
                                <p:cTn id="44" presetID="21" presetClass="exit" presetSubtype="1" fill="hold" grpId="1" nodeType="clickEffect">
                                  <p:stCondLst>
                                    <p:cond delay="0"/>
                                  </p:stCondLst>
                                  <p:childTnLst>
                                    <p:animEffect transition="out" filter="wheel(1)">
                                      <p:cBhvr>
                                        <p:cTn id="45" dur="2000"/>
                                        <p:tgtEl>
                                          <p:spTgt spid="48"/>
                                        </p:tgtEl>
                                      </p:cBhvr>
                                    </p:animEffect>
                                    <p:set>
                                      <p:cBhvr>
                                        <p:cTn id="46" dur="1" fill="hold">
                                          <p:stCondLst>
                                            <p:cond delay="1999"/>
                                          </p:stCondLst>
                                        </p:cTn>
                                        <p:tgtEl>
                                          <p:spTgt spid="48"/>
                                        </p:tgtEl>
                                        <p:attrNameLst>
                                          <p:attrName>style.visibility</p:attrName>
                                        </p:attrNameLst>
                                      </p:cBhvr>
                                      <p:to>
                                        <p:strVal val="hidden"/>
                                      </p:to>
                                    </p:set>
                                  </p:childTnLst>
                                </p:cTn>
                              </p:par>
                              <p:par>
                                <p:cTn id="47" presetID="5" presetClass="exit" presetSubtype="10" fill="hold" nodeType="withEffect">
                                  <p:stCondLst>
                                    <p:cond delay="0"/>
                                  </p:stCondLst>
                                  <p:childTnLst>
                                    <p:animEffect transition="out" filter="checkerboard(across)">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0" restart="whenNotActive" fill="hold" evtFilter="cancelBubble" nodeType="interactiveSeq">
                <p:stCondLst>
                  <p:cond evt="onClick" delay="0">
                    <p:tgtEl>
                      <p:spTgt spid="34"/>
                    </p:tgtEl>
                  </p:cond>
                </p:stCondLst>
                <p:endSync evt="end" delay="0">
                  <p:rtn val="all"/>
                </p:endSync>
                <p:childTnLst>
                  <p:par>
                    <p:cTn id="51" fill="hold">
                      <p:stCondLst>
                        <p:cond delay="0"/>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2000"/>
                                        <p:tgtEl>
                                          <p:spTgt spid="49"/>
                                        </p:tgtEl>
                                      </p:cBhvr>
                                    </p:animEffect>
                                    <p:anim calcmode="lin" valueType="num">
                                      <p:cBhvr>
                                        <p:cTn id="56" dur="2000" fill="hold"/>
                                        <p:tgtEl>
                                          <p:spTgt spid="49"/>
                                        </p:tgtEl>
                                        <p:attrNameLst>
                                          <p:attrName>ppt_w</p:attrName>
                                        </p:attrNameLst>
                                      </p:cBhvr>
                                      <p:tavLst>
                                        <p:tav tm="0" fmla="#ppt_w*sin(2.5*pi*$)">
                                          <p:val>
                                            <p:fltVal val="0"/>
                                          </p:val>
                                        </p:tav>
                                        <p:tav tm="100000">
                                          <p:val>
                                            <p:fltVal val="1"/>
                                          </p:val>
                                        </p:tav>
                                      </p:tavLst>
                                    </p:anim>
                                    <p:anim calcmode="lin" valueType="num">
                                      <p:cBhvr>
                                        <p:cTn id="57" dur="2000" fill="hold"/>
                                        <p:tgtEl>
                                          <p:spTgt spid="4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4"/>
                  </p:tgtEl>
                </p:cond>
              </p:nextCondLst>
            </p:seq>
            <p:seq concurrent="1" nextAc="seek">
              <p:cTn id="58" restart="whenNotActive" fill="hold" evtFilter="cancelBubble" nodeType="interactiveSeq">
                <p:stCondLst>
                  <p:cond evt="onClick" delay="0">
                    <p:tgtEl>
                      <p:spTgt spid="22"/>
                    </p:tgtEl>
                  </p:cond>
                </p:stCondLst>
                <p:endSync evt="end" delay="0">
                  <p:rtn val="all"/>
                </p:endSync>
                <p:childTnLst>
                  <p:par>
                    <p:cTn id="59" fill="hold">
                      <p:stCondLst>
                        <p:cond delay="0"/>
                      </p:stCondLst>
                      <p:childTnLst>
                        <p:par>
                          <p:cTn id="60" fill="hold">
                            <p:stCondLst>
                              <p:cond delay="0"/>
                            </p:stCondLst>
                            <p:childTnLst>
                              <p:par>
                                <p:cTn id="61" presetID="55" presetClass="exit" presetSubtype="0" fill="hold" grpId="1" nodeType="clickEffect">
                                  <p:stCondLst>
                                    <p:cond delay="0"/>
                                  </p:stCondLst>
                                  <p:childTnLst>
                                    <p:anim calcmode="lin" valueType="num">
                                      <p:cBhvr>
                                        <p:cTn id="62" dur="1000"/>
                                        <p:tgtEl>
                                          <p:spTgt spid="49"/>
                                        </p:tgtEl>
                                        <p:attrNameLst>
                                          <p:attrName>ppt_w</p:attrName>
                                        </p:attrNameLst>
                                      </p:cBhvr>
                                      <p:tavLst>
                                        <p:tav tm="0">
                                          <p:val>
                                            <p:strVal val="ppt_w"/>
                                          </p:val>
                                        </p:tav>
                                        <p:tav tm="100000">
                                          <p:val>
                                            <p:strVal val="ppt_w*0.70"/>
                                          </p:val>
                                        </p:tav>
                                      </p:tavLst>
                                    </p:anim>
                                    <p:anim calcmode="lin" valueType="num">
                                      <p:cBhvr>
                                        <p:cTn id="63" dur="1000"/>
                                        <p:tgtEl>
                                          <p:spTgt spid="49"/>
                                        </p:tgtEl>
                                        <p:attrNameLst>
                                          <p:attrName>ppt_h</p:attrName>
                                        </p:attrNameLst>
                                      </p:cBhvr>
                                      <p:tavLst>
                                        <p:tav tm="0">
                                          <p:val>
                                            <p:strVal val="ppt_h"/>
                                          </p:val>
                                        </p:tav>
                                        <p:tav tm="100000">
                                          <p:val>
                                            <p:strVal val="ppt_h"/>
                                          </p:val>
                                        </p:tav>
                                      </p:tavLst>
                                    </p:anim>
                                    <p:animEffect transition="out" filter="fade">
                                      <p:cBhvr>
                                        <p:cTn id="64" dur="1000"/>
                                        <p:tgtEl>
                                          <p:spTgt spid="49"/>
                                        </p:tgtEl>
                                      </p:cBhvr>
                                    </p:animEffect>
                                    <p:set>
                                      <p:cBhvr>
                                        <p:cTn id="65" dur="1" fill="hold">
                                          <p:stCondLst>
                                            <p:cond delay="999"/>
                                          </p:stCondLst>
                                        </p:cTn>
                                        <p:tgtEl>
                                          <p:spTgt spid="49"/>
                                        </p:tgtEl>
                                        <p:attrNameLst>
                                          <p:attrName>style.visibility</p:attrName>
                                        </p:attrNameLst>
                                      </p:cBhvr>
                                      <p:to>
                                        <p:strVal val="hidden"/>
                                      </p:to>
                                    </p:set>
                                  </p:childTnLst>
                                </p:cTn>
                              </p:par>
                              <p:par>
                                <p:cTn id="66" presetID="55" presetClass="exit" presetSubtype="0" fill="hold" nodeType="withEffect">
                                  <p:stCondLst>
                                    <p:cond delay="0"/>
                                  </p:stCondLst>
                                  <p:childTnLst>
                                    <p:anim calcmode="lin" valueType="num">
                                      <p:cBhvr>
                                        <p:cTn id="67" dur="1000"/>
                                        <p:tgtEl>
                                          <p:spTgt spid="22"/>
                                        </p:tgtEl>
                                        <p:attrNameLst>
                                          <p:attrName>ppt_w</p:attrName>
                                        </p:attrNameLst>
                                      </p:cBhvr>
                                      <p:tavLst>
                                        <p:tav tm="0">
                                          <p:val>
                                            <p:strVal val="ppt_w"/>
                                          </p:val>
                                        </p:tav>
                                        <p:tav tm="100000">
                                          <p:val>
                                            <p:strVal val="ppt_w*0.70"/>
                                          </p:val>
                                        </p:tav>
                                      </p:tavLst>
                                    </p:anim>
                                    <p:anim calcmode="lin" valueType="num">
                                      <p:cBhvr>
                                        <p:cTn id="68" dur="1000"/>
                                        <p:tgtEl>
                                          <p:spTgt spid="22"/>
                                        </p:tgtEl>
                                        <p:attrNameLst>
                                          <p:attrName>ppt_h</p:attrName>
                                        </p:attrNameLst>
                                      </p:cBhvr>
                                      <p:tavLst>
                                        <p:tav tm="0">
                                          <p:val>
                                            <p:strVal val="ppt_h"/>
                                          </p:val>
                                        </p:tav>
                                        <p:tav tm="100000">
                                          <p:val>
                                            <p:strVal val="ppt_h"/>
                                          </p:val>
                                        </p:tav>
                                      </p:tavLst>
                                    </p:anim>
                                    <p:animEffect transition="out" filter="fade">
                                      <p:cBhvr>
                                        <p:cTn id="69" dur="1000"/>
                                        <p:tgtEl>
                                          <p:spTgt spid="22"/>
                                        </p:tgtEl>
                                      </p:cBhvr>
                                    </p:animEffect>
                                    <p:set>
                                      <p:cBhvr>
                                        <p:cTn id="70"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1" restart="whenNotActive" fill="hold" evtFilter="cancelBubble" nodeType="interactiveSeq">
                <p:stCondLst>
                  <p:cond evt="onClick" delay="0">
                    <p:tgtEl>
                      <p:spTgt spid="37"/>
                    </p:tgtEl>
                  </p:cond>
                </p:stCondLst>
                <p:endSync evt="end" delay="0">
                  <p:rtn val="all"/>
                </p:endSync>
                <p:childTnLst>
                  <p:par>
                    <p:cTn id="72" fill="hold">
                      <p:stCondLst>
                        <p:cond delay="0"/>
                      </p:stCondLst>
                      <p:childTnLst>
                        <p:par>
                          <p:cTn id="73" fill="hold">
                            <p:stCondLst>
                              <p:cond delay="0"/>
                            </p:stCondLst>
                            <p:childTnLst>
                              <p:par>
                                <p:cTn id="74" presetID="45" presetClass="entr" presetSubtype="0"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2000"/>
                                        <p:tgtEl>
                                          <p:spTgt spid="50"/>
                                        </p:tgtEl>
                                      </p:cBhvr>
                                    </p:animEffect>
                                    <p:anim calcmode="lin" valueType="num">
                                      <p:cBhvr>
                                        <p:cTn id="77" dur="2000" fill="hold"/>
                                        <p:tgtEl>
                                          <p:spTgt spid="50"/>
                                        </p:tgtEl>
                                        <p:attrNameLst>
                                          <p:attrName>ppt_w</p:attrName>
                                        </p:attrNameLst>
                                      </p:cBhvr>
                                      <p:tavLst>
                                        <p:tav tm="0" fmla="#ppt_w*sin(2.5*pi*$)">
                                          <p:val>
                                            <p:fltVal val="0"/>
                                          </p:val>
                                        </p:tav>
                                        <p:tav tm="100000">
                                          <p:val>
                                            <p:fltVal val="1"/>
                                          </p:val>
                                        </p:tav>
                                      </p:tavLst>
                                    </p:anim>
                                    <p:anim calcmode="lin" valueType="num">
                                      <p:cBhvr>
                                        <p:cTn id="78" dur="2000" fill="hold"/>
                                        <p:tgtEl>
                                          <p:spTgt spid="5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7"/>
                  </p:tgtEl>
                </p:cond>
              </p:nextCondLst>
            </p:seq>
            <p:seq concurrent="1" nextAc="seek">
              <p:cTn id="79" restart="whenNotActive" fill="hold" evtFilter="cancelBubble" nodeType="interactiveSeq">
                <p:stCondLst>
                  <p:cond evt="onClick" delay="0">
                    <p:tgtEl>
                      <p:spTgt spid="23"/>
                    </p:tgtEl>
                  </p:cond>
                </p:stCondLst>
                <p:endSync evt="end" delay="0">
                  <p:rtn val="all"/>
                </p:endSync>
                <p:childTnLst>
                  <p:par>
                    <p:cTn id="80" fill="hold">
                      <p:stCondLst>
                        <p:cond delay="0"/>
                      </p:stCondLst>
                      <p:childTnLst>
                        <p:par>
                          <p:cTn id="81" fill="hold">
                            <p:stCondLst>
                              <p:cond delay="0"/>
                            </p:stCondLst>
                            <p:childTnLst>
                              <p:par>
                                <p:cTn id="82" presetID="6" presetClass="exit" presetSubtype="32" fill="hold" grpId="1" nodeType="clickEffect">
                                  <p:stCondLst>
                                    <p:cond delay="0"/>
                                  </p:stCondLst>
                                  <p:childTnLst>
                                    <p:animEffect transition="out" filter="circle(out)">
                                      <p:cBhvr>
                                        <p:cTn id="83" dur="2000"/>
                                        <p:tgtEl>
                                          <p:spTgt spid="50"/>
                                        </p:tgtEl>
                                      </p:cBhvr>
                                    </p:animEffect>
                                    <p:set>
                                      <p:cBhvr>
                                        <p:cTn id="84" dur="1" fill="hold">
                                          <p:stCondLst>
                                            <p:cond delay="1999"/>
                                          </p:stCondLst>
                                        </p:cTn>
                                        <p:tgtEl>
                                          <p:spTgt spid="50"/>
                                        </p:tgtEl>
                                        <p:attrNameLst>
                                          <p:attrName>style.visibility</p:attrName>
                                        </p:attrNameLst>
                                      </p:cBhvr>
                                      <p:to>
                                        <p:strVal val="hidden"/>
                                      </p:to>
                                    </p:set>
                                  </p:childTnLst>
                                </p:cTn>
                              </p:par>
                              <p:par>
                                <p:cTn id="85" presetID="12" presetClass="exit" presetSubtype="4" fill="hold" nodeType="withEffect">
                                  <p:stCondLst>
                                    <p:cond delay="0"/>
                                  </p:stCondLst>
                                  <p:childTnLst>
                                    <p:anim calcmode="lin" valueType="num">
                                      <p:cBhvr additive="base">
                                        <p:cTn id="86" dur="500"/>
                                        <p:tgtEl>
                                          <p:spTgt spid="23"/>
                                        </p:tgtEl>
                                        <p:attrNameLst>
                                          <p:attrName>ppt_y</p:attrName>
                                        </p:attrNameLst>
                                      </p:cBhvr>
                                      <p:tavLst>
                                        <p:tav tm="0">
                                          <p:val>
                                            <p:strVal val="#ppt_y"/>
                                          </p:val>
                                        </p:tav>
                                        <p:tav tm="100000">
                                          <p:val>
                                            <p:strVal val="#ppt_y+#ppt_h*1.125000"/>
                                          </p:val>
                                        </p:tav>
                                      </p:tavLst>
                                    </p:anim>
                                    <p:animEffect transition="out" filter="wipe(down)">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9" restart="whenNotActive" fill="hold" evtFilter="cancelBubble" nodeType="interactiveSeq">
                <p:stCondLst>
                  <p:cond evt="onClick" delay="0">
                    <p:tgtEl>
                      <p:spTgt spid="40"/>
                    </p:tgtEl>
                  </p:cond>
                </p:stCondLst>
                <p:endSync evt="end" delay="0">
                  <p:rtn val="all"/>
                </p:endSync>
                <p:childTnLst>
                  <p:par>
                    <p:cTn id="90" fill="hold">
                      <p:stCondLst>
                        <p:cond delay="0"/>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down)">
                                      <p:cBhvr>
                                        <p:cTn id="94" dur="500"/>
                                        <p:tgtEl>
                                          <p:spTgt spid="51"/>
                                        </p:tgtEl>
                                      </p:cBhvr>
                                    </p:animEffect>
                                  </p:childTnLst>
                                </p:cTn>
                              </p:par>
                            </p:childTnLst>
                          </p:cTn>
                        </p:par>
                      </p:childTnLst>
                    </p:cTn>
                  </p:par>
                </p:childTnLst>
              </p:cTn>
              <p:nextCondLst>
                <p:cond evt="onClick" delay="0">
                  <p:tgtEl>
                    <p:spTgt spid="40"/>
                  </p:tgtEl>
                </p:cond>
              </p:nextCondLst>
            </p:seq>
            <p:seq concurrent="1" nextAc="seek">
              <p:cTn id="95" restart="whenNotActive" fill="hold" evtFilter="cancelBubble" nodeType="interactiveSeq">
                <p:stCondLst>
                  <p:cond evt="onClick" delay="0">
                    <p:tgtEl>
                      <p:spTgt spid="24"/>
                    </p:tgtEl>
                  </p:cond>
                </p:stCondLst>
                <p:endSync evt="end" delay="0">
                  <p:rtn val="all"/>
                </p:endSync>
                <p:childTnLst>
                  <p:par>
                    <p:cTn id="96" fill="hold">
                      <p:stCondLst>
                        <p:cond delay="0"/>
                      </p:stCondLst>
                      <p:childTnLst>
                        <p:par>
                          <p:cTn id="97" fill="hold">
                            <p:stCondLst>
                              <p:cond delay="0"/>
                            </p:stCondLst>
                            <p:childTnLst>
                              <p:par>
                                <p:cTn id="98" presetID="22" presetClass="exit" presetSubtype="4" fill="hold" grpId="1" nodeType="clickEffect">
                                  <p:stCondLst>
                                    <p:cond delay="0"/>
                                  </p:stCondLst>
                                  <p:childTnLst>
                                    <p:animEffect transition="out" filter="wipe(down)">
                                      <p:cBhvr>
                                        <p:cTn id="99" dur="500"/>
                                        <p:tgtEl>
                                          <p:spTgt spid="51"/>
                                        </p:tgtEl>
                                      </p:cBhvr>
                                    </p:animEffect>
                                    <p:set>
                                      <p:cBhvr>
                                        <p:cTn id="100" dur="1" fill="hold">
                                          <p:stCondLst>
                                            <p:cond delay="499"/>
                                          </p:stCondLst>
                                        </p:cTn>
                                        <p:tgtEl>
                                          <p:spTgt spid="51"/>
                                        </p:tgtEl>
                                        <p:attrNameLst>
                                          <p:attrName>style.visibility</p:attrName>
                                        </p:attrNameLst>
                                      </p:cBhvr>
                                      <p:to>
                                        <p:strVal val="hidden"/>
                                      </p:to>
                                    </p:set>
                                  </p:childTnLst>
                                </p:cTn>
                              </p:par>
                              <p:par>
                                <p:cTn id="101" presetID="14" presetClass="exit" presetSubtype="10" fill="hold" nodeType="withEffect">
                                  <p:stCondLst>
                                    <p:cond delay="0"/>
                                  </p:stCondLst>
                                  <p:childTnLst>
                                    <p:animEffect transition="out" filter="randombar(horizontal)">
                                      <p:cBhvr>
                                        <p:cTn id="102" dur="500"/>
                                        <p:tgtEl>
                                          <p:spTgt spid="24"/>
                                        </p:tgtEl>
                                      </p:cBhvr>
                                    </p:animEffect>
                                    <p:set>
                                      <p:cBhvr>
                                        <p:cTn id="10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04" restart="whenNotActive" fill="hold" evtFilter="cancelBubble" nodeType="interactiveSeq">
                <p:stCondLst>
                  <p:cond evt="onClick" delay="0">
                    <p:tgtEl>
                      <p:spTgt spid="43"/>
                    </p:tgtEl>
                  </p:cond>
                </p:stCondLst>
                <p:endSync evt="end" delay="0">
                  <p:rtn val="all"/>
                </p:endSync>
                <p:childTnLst>
                  <p:par>
                    <p:cTn id="105" fill="hold">
                      <p:stCondLst>
                        <p:cond delay="0"/>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blinds(horizontal)">
                                      <p:cBhvr>
                                        <p:cTn id="109" dur="500"/>
                                        <p:tgtEl>
                                          <p:spTgt spid="52"/>
                                        </p:tgtEl>
                                      </p:cBhvr>
                                    </p:animEffect>
                                  </p:childTnLst>
                                </p:cTn>
                              </p:par>
                            </p:childTnLst>
                          </p:cTn>
                        </p:par>
                      </p:childTnLst>
                    </p:cTn>
                  </p:par>
                </p:childTnLst>
              </p:cTn>
              <p:nextCondLst>
                <p:cond evt="onClick" delay="0">
                  <p:tgtEl>
                    <p:spTgt spid="43"/>
                  </p:tgtEl>
                </p:cond>
              </p:nextCondLst>
            </p:seq>
            <p:seq concurrent="1" nextAc="seek">
              <p:cTn id="110" restart="whenNotActive" fill="hold" evtFilter="cancelBubble" nodeType="interactiveSeq">
                <p:stCondLst>
                  <p:cond evt="onClick" delay="0">
                    <p:tgtEl>
                      <p:spTgt spid="18"/>
                    </p:tgtEl>
                  </p:cond>
                </p:stCondLst>
                <p:endSync evt="end" delay="0">
                  <p:rtn val="all"/>
                </p:endSync>
                <p:childTnLst>
                  <p:par>
                    <p:cTn id="111" fill="hold">
                      <p:stCondLst>
                        <p:cond delay="0"/>
                      </p:stCondLst>
                      <p:childTnLst>
                        <p:par>
                          <p:cTn id="112" fill="hold">
                            <p:stCondLst>
                              <p:cond delay="0"/>
                            </p:stCondLst>
                            <p:childTnLst>
                              <p:par>
                                <p:cTn id="113" presetID="2" presetClass="exit" presetSubtype="4" fill="hold" grpId="1" nodeType="clickEffect">
                                  <p:stCondLst>
                                    <p:cond delay="0"/>
                                  </p:stCondLst>
                                  <p:childTnLst>
                                    <p:anim calcmode="lin" valueType="num">
                                      <p:cBhvr additive="base">
                                        <p:cTn id="114" dur="500"/>
                                        <p:tgtEl>
                                          <p:spTgt spid="52"/>
                                        </p:tgtEl>
                                        <p:attrNameLst>
                                          <p:attrName>ppt_x</p:attrName>
                                        </p:attrNameLst>
                                      </p:cBhvr>
                                      <p:tavLst>
                                        <p:tav tm="0">
                                          <p:val>
                                            <p:strVal val="ppt_x"/>
                                          </p:val>
                                        </p:tav>
                                        <p:tav tm="100000">
                                          <p:val>
                                            <p:strVal val="ppt_x"/>
                                          </p:val>
                                        </p:tav>
                                      </p:tavLst>
                                    </p:anim>
                                    <p:anim calcmode="lin" valueType="num">
                                      <p:cBhvr additive="base">
                                        <p:cTn id="115" dur="500"/>
                                        <p:tgtEl>
                                          <p:spTgt spid="52"/>
                                        </p:tgtEl>
                                        <p:attrNameLst>
                                          <p:attrName>ppt_y</p:attrName>
                                        </p:attrNameLst>
                                      </p:cBhvr>
                                      <p:tavLst>
                                        <p:tav tm="0">
                                          <p:val>
                                            <p:strVal val="ppt_y"/>
                                          </p:val>
                                        </p:tav>
                                        <p:tav tm="100000">
                                          <p:val>
                                            <p:strVal val="1+ppt_h/2"/>
                                          </p:val>
                                        </p:tav>
                                      </p:tavLst>
                                    </p:anim>
                                    <p:set>
                                      <p:cBhvr>
                                        <p:cTn id="116" dur="1" fill="hold">
                                          <p:stCondLst>
                                            <p:cond delay="499"/>
                                          </p:stCondLst>
                                        </p:cTn>
                                        <p:tgtEl>
                                          <p:spTgt spid="52"/>
                                        </p:tgtEl>
                                        <p:attrNameLst>
                                          <p:attrName>style.visibility</p:attrName>
                                        </p:attrNameLst>
                                      </p:cBhvr>
                                      <p:to>
                                        <p:strVal val="hidden"/>
                                      </p:to>
                                    </p:set>
                                  </p:childTnLst>
                                </p:cTn>
                              </p:par>
                              <p:par>
                                <p:cTn id="117" presetID="31" presetClass="exit" presetSubtype="0" fill="hold" nodeType="withEffect">
                                  <p:stCondLst>
                                    <p:cond delay="0"/>
                                  </p:stCondLst>
                                  <p:childTnLst>
                                    <p:anim calcmode="lin" valueType="num">
                                      <p:cBhvr>
                                        <p:cTn id="118" dur="1000"/>
                                        <p:tgtEl>
                                          <p:spTgt spid="18"/>
                                        </p:tgtEl>
                                        <p:attrNameLst>
                                          <p:attrName>ppt_w</p:attrName>
                                        </p:attrNameLst>
                                      </p:cBhvr>
                                      <p:tavLst>
                                        <p:tav tm="0">
                                          <p:val>
                                            <p:strVal val="ppt_w"/>
                                          </p:val>
                                        </p:tav>
                                        <p:tav tm="100000">
                                          <p:val>
                                            <p:fltVal val="0"/>
                                          </p:val>
                                        </p:tav>
                                      </p:tavLst>
                                    </p:anim>
                                    <p:anim calcmode="lin" valueType="num">
                                      <p:cBhvr>
                                        <p:cTn id="119" dur="1000"/>
                                        <p:tgtEl>
                                          <p:spTgt spid="18"/>
                                        </p:tgtEl>
                                        <p:attrNameLst>
                                          <p:attrName>ppt_h</p:attrName>
                                        </p:attrNameLst>
                                      </p:cBhvr>
                                      <p:tavLst>
                                        <p:tav tm="0">
                                          <p:val>
                                            <p:strVal val="ppt_h"/>
                                          </p:val>
                                        </p:tav>
                                        <p:tav tm="100000">
                                          <p:val>
                                            <p:fltVal val="0"/>
                                          </p:val>
                                        </p:tav>
                                      </p:tavLst>
                                    </p:anim>
                                    <p:anim calcmode="lin" valueType="num">
                                      <p:cBhvr>
                                        <p:cTn id="120" dur="1000"/>
                                        <p:tgtEl>
                                          <p:spTgt spid="18"/>
                                        </p:tgtEl>
                                        <p:attrNameLst>
                                          <p:attrName>style.rotation</p:attrName>
                                        </p:attrNameLst>
                                      </p:cBhvr>
                                      <p:tavLst>
                                        <p:tav tm="0">
                                          <p:val>
                                            <p:fltVal val="0"/>
                                          </p:val>
                                        </p:tav>
                                        <p:tav tm="100000">
                                          <p:val>
                                            <p:fltVal val="90"/>
                                          </p:val>
                                        </p:tav>
                                      </p:tavLst>
                                    </p:anim>
                                    <p:animEffect transition="out" filter="fade">
                                      <p:cBhvr>
                                        <p:cTn id="121" dur="1000"/>
                                        <p:tgtEl>
                                          <p:spTgt spid="18"/>
                                        </p:tgtEl>
                                      </p:cBhvr>
                                    </p:animEffect>
                                    <p:set>
                                      <p:cBhvr>
                                        <p:cTn id="122"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grpSp>
        <p:nvGrpSpPr>
          <p:cNvPr id="1077" name="Google Shape;1077;p57"/>
          <p:cNvGrpSpPr/>
          <p:nvPr/>
        </p:nvGrpSpPr>
        <p:grpSpPr>
          <a:xfrm flipH="1">
            <a:off x="5110842" y="653143"/>
            <a:ext cx="3606258" cy="4363139"/>
            <a:chOff x="1282762" y="26746"/>
            <a:chExt cx="6692744" cy="5156534"/>
          </a:xfrm>
        </p:grpSpPr>
        <p:sp>
          <p:nvSpPr>
            <p:cNvPr id="1078" name="Google Shape;1078;p57"/>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7"/>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77;p57">
            <a:extLst>
              <a:ext uri="{FF2B5EF4-FFF2-40B4-BE49-F238E27FC236}">
                <a16:creationId xmlns="" xmlns:a16="http://schemas.microsoft.com/office/drawing/2014/main" id="{A8E0D71D-D40A-554F-B8EC-FCF5B85E4850}"/>
              </a:ext>
            </a:extLst>
          </p:cNvPr>
          <p:cNvGrpSpPr/>
          <p:nvPr/>
        </p:nvGrpSpPr>
        <p:grpSpPr>
          <a:xfrm flipH="1">
            <a:off x="965742" y="636928"/>
            <a:ext cx="3606258" cy="4363139"/>
            <a:chOff x="1282762" y="26746"/>
            <a:chExt cx="6692744" cy="5156534"/>
          </a:xfrm>
        </p:grpSpPr>
        <p:sp>
          <p:nvSpPr>
            <p:cNvPr id="13" name="Google Shape;1078;p57">
              <a:extLst>
                <a:ext uri="{FF2B5EF4-FFF2-40B4-BE49-F238E27FC236}">
                  <a16:creationId xmlns="" xmlns:a16="http://schemas.microsoft.com/office/drawing/2014/main" id="{F1AACB7A-FC3E-F044-8E77-5935B09D8A17}"/>
                </a:ext>
              </a:extLst>
            </p:cNvPr>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9;p57">
              <a:extLst>
                <a:ext uri="{FF2B5EF4-FFF2-40B4-BE49-F238E27FC236}">
                  <a16:creationId xmlns="" xmlns:a16="http://schemas.microsoft.com/office/drawing/2014/main" id="{313F688E-2515-7445-94CB-3078FDB6113E}"/>
                </a:ext>
              </a:extLst>
            </p:cNvPr>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ounded Rectangle 14">
            <a:extLst>
              <a:ext uri="{FF2B5EF4-FFF2-40B4-BE49-F238E27FC236}">
                <a16:creationId xmlns="" xmlns:a16="http://schemas.microsoft.com/office/drawing/2014/main" id="{665A6CA0-6595-F246-AD0E-EB78540ED3B6}"/>
              </a:ext>
            </a:extLst>
          </p:cNvPr>
          <p:cNvSpPr/>
          <p:nvPr/>
        </p:nvSpPr>
        <p:spPr>
          <a:xfrm>
            <a:off x="1439640" y="767143"/>
            <a:ext cx="2471054" cy="586921"/>
          </a:xfrm>
          <a:prstGeom prst="round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b="1" dirty="0">
                <a:solidFill>
                  <a:schemeClr val="bg1">
                    <a:lumMod val="25000"/>
                  </a:schemeClr>
                </a:solidFill>
                <a:latin typeface="Times New Roman" panose="02020603050405020304" pitchFamily="18" charset="0"/>
                <a:cs typeface="Times New Roman" panose="02020603050405020304" pitchFamily="18" charset="0"/>
              </a:rPr>
              <a:t>Nội dung</a:t>
            </a:r>
          </a:p>
        </p:txBody>
      </p:sp>
      <p:sp>
        <p:nvSpPr>
          <p:cNvPr id="16" name="Rounded Rectangle 15">
            <a:extLst>
              <a:ext uri="{FF2B5EF4-FFF2-40B4-BE49-F238E27FC236}">
                <a16:creationId xmlns="" xmlns:a16="http://schemas.microsoft.com/office/drawing/2014/main" id="{8F3B0AD2-B104-F240-9041-AF5C03CBF75C}"/>
              </a:ext>
            </a:extLst>
          </p:cNvPr>
          <p:cNvSpPr/>
          <p:nvPr/>
        </p:nvSpPr>
        <p:spPr>
          <a:xfrm>
            <a:off x="5513617" y="734715"/>
            <a:ext cx="2471054" cy="586921"/>
          </a:xfrm>
          <a:prstGeom prst="roundRect">
            <a:avLst/>
          </a:prstGeom>
          <a:solidFill>
            <a:schemeClr val="tx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700" b="1" dirty="0">
                <a:solidFill>
                  <a:schemeClr val="bg1">
                    <a:lumMod val="25000"/>
                  </a:schemeClr>
                </a:solidFill>
                <a:latin typeface="Times New Roman" panose="02020603050405020304" pitchFamily="18" charset="0"/>
                <a:cs typeface="Times New Roman" panose="02020603050405020304" pitchFamily="18" charset="0"/>
              </a:rPr>
              <a:t>Nghệ thuật</a:t>
            </a:r>
          </a:p>
        </p:txBody>
      </p:sp>
      <p:sp>
        <p:nvSpPr>
          <p:cNvPr id="17" name="Rectangle 16">
            <a:extLst>
              <a:ext uri="{FF2B5EF4-FFF2-40B4-BE49-F238E27FC236}">
                <a16:creationId xmlns="" xmlns:a16="http://schemas.microsoft.com/office/drawing/2014/main" id="{64BE4D97-E14D-AF4E-B06A-0DD91C484C66}"/>
              </a:ext>
            </a:extLst>
          </p:cNvPr>
          <p:cNvSpPr/>
          <p:nvPr/>
        </p:nvSpPr>
        <p:spPr>
          <a:xfrm>
            <a:off x="945759" y="1386492"/>
            <a:ext cx="3458815" cy="302229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457200" indent="-457200" algn="just">
              <a:buFont typeface="Wingdings" pitchFamily="2" charset="2"/>
              <a:buChar char="ü"/>
            </a:pPr>
            <a:r>
              <a:rPr lang="en-US" sz="2600" dirty="0" err="1">
                <a:solidFill>
                  <a:schemeClr val="bg1">
                    <a:lumMod val="10000"/>
                  </a:schemeClr>
                </a:solidFill>
                <a:latin typeface="Times New Roman" pitchFamily="18" charset="0"/>
                <a:cs typeface="Times New Roman" pitchFamily="18" charset="0"/>
              </a:rPr>
              <a:t>Đề</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cao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tình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cảm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yêu</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thương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gia</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đình</a:t>
            </a:r>
            <a:r>
              <a:rPr lang="en-US" sz="2600" dirty="0">
                <a:solidFill>
                  <a:schemeClr val="bg1">
                    <a:lumMod val="10000"/>
                  </a:schemeClr>
                </a:solidFill>
                <a:latin typeface="Times New Roman" pitchFamily="18" charset="0"/>
                <a:cs typeface="Times New Roman" pitchFamily="18" charset="0"/>
              </a:rPr>
              <a:t>.</a:t>
            </a:r>
          </a:p>
          <a:p>
            <a:pPr marL="457200" indent="-457200" algn="just">
              <a:buFont typeface="Wingdings" pitchFamily="2" charset="2"/>
              <a:buChar char="ü"/>
            </a:pPr>
            <a:r>
              <a:rPr lang="en-US" sz="2600" dirty="0" err="1">
                <a:solidFill>
                  <a:schemeClr val="bg1">
                    <a:lumMod val="10000"/>
                  </a:schemeClr>
                </a:solidFill>
                <a:latin typeface="Times New Roman" pitchFamily="18" charset="0"/>
                <a:cs typeface="Times New Roman" pitchFamily="18" charset="0"/>
              </a:rPr>
              <a:t>Tình</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cảm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trong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sáng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nhân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hậu</a:t>
            </a:r>
            <a:r>
              <a:rPr lang="en-US" sz="2600" dirty="0">
                <a:solidFill>
                  <a:schemeClr val="bg1">
                    <a:lumMod val="10000"/>
                  </a:schemeClr>
                </a:solidFill>
                <a:latin typeface="Times New Roman" pitchFamily="18" charset="0"/>
                <a:cs typeface="Times New Roman" pitchFamily="18" charset="0"/>
              </a:rPr>
              <a:t> bao </a:t>
            </a:r>
            <a:r>
              <a:rPr lang="en-US" sz="2600" dirty="0" err="1">
                <a:solidFill>
                  <a:schemeClr val="bg1">
                    <a:lumMod val="10000"/>
                  </a:schemeClr>
                </a:solidFill>
                <a:latin typeface="Times New Roman" pitchFamily="18" charset="0"/>
                <a:cs typeface="Times New Roman" pitchFamily="18" charset="0"/>
              </a:rPr>
              <a:t>giờ</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cũng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lớn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hơn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cao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đẹp</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hơn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lòng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ghen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ghét</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đố</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kị</a:t>
            </a:r>
            <a:r>
              <a:rPr lang="en-US" sz="2600" dirty="0">
                <a:solidFill>
                  <a:schemeClr val="bg1">
                    <a:lumMod val="10000"/>
                  </a:schemeClr>
                </a:solidFill>
                <a:latin typeface="Times New Roman" pitchFamily="18" charset="0"/>
                <a:cs typeface="Times New Roman" pitchFamily="18" charset="0"/>
              </a:rPr>
              <a:t>.</a:t>
            </a:r>
          </a:p>
        </p:txBody>
      </p:sp>
      <p:sp>
        <p:nvSpPr>
          <p:cNvPr id="18" name="Rectangle 17">
            <a:extLst>
              <a:ext uri="{FF2B5EF4-FFF2-40B4-BE49-F238E27FC236}">
                <a16:creationId xmlns="" xmlns:a16="http://schemas.microsoft.com/office/drawing/2014/main" id="{F869DE71-10B8-314A-9B0E-8FB4080E074A}"/>
              </a:ext>
            </a:extLst>
          </p:cNvPr>
          <p:cNvSpPr/>
          <p:nvPr/>
        </p:nvSpPr>
        <p:spPr>
          <a:xfrm>
            <a:off x="5182118" y="1386492"/>
            <a:ext cx="3458815" cy="302229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457200" indent="-457200" algn="just">
              <a:buFont typeface="Wingdings" pitchFamily="2" charset="2"/>
              <a:buChar char="ü"/>
            </a:pPr>
            <a:r>
              <a:rPr lang="en-US" sz="2600" dirty="0" err="1">
                <a:solidFill>
                  <a:schemeClr val="bg1">
                    <a:lumMod val="10000"/>
                  </a:schemeClr>
                </a:solidFill>
                <a:latin typeface="Times New Roman" pitchFamily="18" charset="0"/>
                <a:cs typeface="Times New Roman" pitchFamily="18" charset="0"/>
              </a:rPr>
              <a:t>Kể</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chuyện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bằng</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ngôi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thứ</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nhất</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tạo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nên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sự</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chân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thật</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cho</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câu</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chuyện</a:t>
            </a:r>
            <a:r>
              <a:rPr lang="en-US" sz="2600" dirty="0">
                <a:solidFill>
                  <a:schemeClr val="bg1">
                    <a:lumMod val="10000"/>
                  </a:schemeClr>
                </a:solidFill>
                <a:latin typeface="Times New Roman" pitchFamily="18" charset="0"/>
                <a:cs typeface="Times New Roman" pitchFamily="18" charset="0"/>
              </a:rPr>
              <a:t>.</a:t>
            </a:r>
          </a:p>
          <a:p>
            <a:pPr marL="457200" indent="-457200" algn="just">
              <a:buFont typeface="Wingdings" pitchFamily="2" charset="2"/>
              <a:buChar char="ü"/>
            </a:pPr>
            <a:r>
              <a:rPr lang="en-US" sz="2600" dirty="0" err="1">
                <a:solidFill>
                  <a:schemeClr val="bg1">
                    <a:lumMod val="10000"/>
                  </a:schemeClr>
                </a:solidFill>
                <a:latin typeface="Times New Roman" pitchFamily="18" charset="0"/>
                <a:cs typeface="Times New Roman" pitchFamily="18" charset="0"/>
              </a:rPr>
              <a:t>Miêu</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tả</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chân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thực</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diễn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biến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tâm</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lí</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nhân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vật</a:t>
            </a:r>
            <a:r>
              <a:rPr lang="en-US" sz="2600" dirty="0">
                <a:solidFill>
                  <a:schemeClr val="bg1">
                    <a:lumMod val="1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2"/>
          <p:cNvSpPr txBox="1">
            <a:spLocks noGrp="1"/>
          </p:cNvSpPr>
          <p:nvPr>
            <p:ph type="title"/>
          </p:nvPr>
        </p:nvSpPr>
        <p:spPr>
          <a:xfrm>
            <a:off x="2479771" y="2516133"/>
            <a:ext cx="4184457" cy="8075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VẬN DỤNG</a:t>
            </a:r>
            <a:endParaRPr sz="4500" b="1" dirty="0">
              <a:latin typeface="Times New Roman" panose="02020603050405020304" pitchFamily="18" charset="0"/>
              <a:cs typeface="Times New Roman" panose="02020603050405020304" pitchFamily="18" charset="0"/>
            </a:endParaRPr>
          </a:p>
        </p:txBody>
      </p:sp>
      <p:sp>
        <p:nvSpPr>
          <p:cNvPr id="751" name="Google Shape;751;p42"/>
          <p:cNvSpPr txBox="1">
            <a:spLocks noGrp="1"/>
          </p:cNvSpPr>
          <p:nvPr>
            <p:ph type="title" idx="2"/>
          </p:nvPr>
        </p:nvSpPr>
        <p:spPr>
          <a:xfrm>
            <a:off x="2890900" y="863082"/>
            <a:ext cx="3362100" cy="127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IV</a:t>
            </a:r>
            <a:endParaRP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242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50"/>
          <p:cNvSpPr txBox="1">
            <a:spLocks noGrp="1"/>
          </p:cNvSpPr>
          <p:nvPr>
            <p:ph type="subTitle" idx="1"/>
          </p:nvPr>
        </p:nvSpPr>
        <p:spPr>
          <a:xfrm>
            <a:off x="2094384" y="1193351"/>
            <a:ext cx="4835333" cy="2725506"/>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800" i="1" dirty="0" err="1">
                <a:solidFill>
                  <a:schemeClr val="bg2">
                    <a:lumMod val="25000"/>
                  </a:schemeClr>
                </a:solidFill>
                <a:latin typeface="Times New Roman" panose="02020603050405020304" pitchFamily="18" charset="0"/>
                <a:cs typeface="Times New Roman" panose="02020603050405020304" pitchFamily="18" charset="0"/>
              </a:rPr>
              <a:t>Từ</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các</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văn</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bản</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Chuyện</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cổ</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tích</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về</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loài</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người</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Mây</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và</a:t>
            </a:r>
            <a:r>
              <a:rPr lang="en" sz="2800" i="1" dirty="0">
                <a:solidFill>
                  <a:schemeClr val="bg2">
                    <a:lumMod val="25000"/>
                  </a:schemeClr>
                </a:solidFill>
                <a:latin typeface="Times New Roman" panose="02020603050405020304" pitchFamily="18" charset="0"/>
                <a:cs typeface="Times New Roman" panose="02020603050405020304" pitchFamily="18" charset="0"/>
              </a:rPr>
              <a:t> s</a:t>
            </a:r>
            <a:r>
              <a:rPr lang="en-US" sz="2800" i="1" dirty="0" err="1">
                <a:solidFill>
                  <a:schemeClr val="bg2">
                    <a:lumMod val="25000"/>
                  </a:schemeClr>
                </a:solidFill>
                <a:latin typeface="Times New Roman" panose="02020603050405020304" pitchFamily="18" charset="0"/>
                <a:cs typeface="Times New Roman" panose="02020603050405020304" pitchFamily="18" charset="0"/>
              </a:rPr>
              <a:t>ó</a:t>
            </a:r>
            <a:r>
              <a:rPr lang="en" sz="2800" i="1" dirty="0">
                <a:solidFill>
                  <a:schemeClr val="bg2">
                    <a:lumMod val="25000"/>
                  </a:schemeClr>
                </a:solidFill>
                <a:latin typeface="Times New Roman" panose="02020603050405020304" pitchFamily="18" charset="0"/>
                <a:cs typeface="Times New Roman" panose="02020603050405020304" pitchFamily="18" charset="0"/>
              </a:rPr>
              <a:t>ng”, “</a:t>
            </a:r>
            <a:r>
              <a:rPr lang="en" sz="2800" i="1" dirty="0" err="1">
                <a:solidFill>
                  <a:schemeClr val="bg2">
                    <a:lumMod val="25000"/>
                  </a:schemeClr>
                </a:solidFill>
                <a:latin typeface="Times New Roman" panose="02020603050405020304" pitchFamily="18" charset="0"/>
                <a:cs typeface="Times New Roman" panose="02020603050405020304" pitchFamily="18" charset="0"/>
              </a:rPr>
              <a:t>Bức</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tranh</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của</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em</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gái</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tôi</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em</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nhận</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thấy</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điều</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quan</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trọng</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nhất</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có</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thể</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gắn</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kết</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các</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thành</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viên</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trong</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gia</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đình</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là</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r>
              <a:rPr lang="en" sz="2800" i="1" dirty="0" err="1">
                <a:solidFill>
                  <a:schemeClr val="bg2">
                    <a:lumMod val="25000"/>
                  </a:schemeClr>
                </a:solidFill>
                <a:latin typeface="Times New Roman" panose="02020603050405020304" pitchFamily="18" charset="0"/>
                <a:cs typeface="Times New Roman" panose="02020603050405020304" pitchFamily="18" charset="0"/>
              </a:rPr>
              <a:t>gì</a:t>
            </a:r>
            <a:r>
              <a:rPr lang="en" sz="2800" i="1" dirty="0">
                <a:solidFill>
                  <a:schemeClr val="bg2">
                    <a:lumMod val="25000"/>
                  </a:schemeClr>
                </a:solidFill>
                <a:latin typeface="Times New Roman" panose="02020603050405020304" pitchFamily="18" charset="0"/>
                <a:cs typeface="Times New Roman" panose="02020603050405020304" pitchFamily="18" charset="0"/>
              </a:rPr>
              <a:t> ?</a:t>
            </a:r>
            <a:endParaRPr sz="2800" i="1" dirty="0">
              <a:solidFill>
                <a:schemeClr val="bg2">
                  <a:lumMod val="2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38">
                                            <p:txEl>
                                              <p:pRg st="0" end="0"/>
                                            </p:txEl>
                                          </p:spTgt>
                                        </p:tgtEl>
                                        <p:attrNameLst>
                                          <p:attrName>style.visibility</p:attrName>
                                        </p:attrNameLst>
                                      </p:cBhvr>
                                      <p:to>
                                        <p:strVal val="visible"/>
                                      </p:to>
                                    </p:set>
                                    <p:animEffect transition="in" filter="blinds(horizontal)">
                                      <p:cBhvr>
                                        <p:cTn id="7" dur="500"/>
                                        <p:tgtEl>
                                          <p:spTgt spid="9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pic>
        <p:nvPicPr>
          <p:cNvPr id="1026" name="Picture 2" descr="Cây Táo Nở Hoa ngày càng trĩu nặng vị đời: Khi tình yêu thương không thắng  nổi sự nghèo khó?">
            <a:extLst>
              <a:ext uri="{FF2B5EF4-FFF2-40B4-BE49-F238E27FC236}">
                <a16:creationId xmlns="" xmlns:a16="http://schemas.microsoft.com/office/drawing/2014/main" id="{96277285-0237-6A45-8F22-3F0B97432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3601">
            <a:off x="5142894" y="555172"/>
            <a:ext cx="3665940" cy="4033157"/>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938;p50">
            <a:extLst>
              <a:ext uri="{FF2B5EF4-FFF2-40B4-BE49-F238E27FC236}">
                <a16:creationId xmlns="" xmlns:a16="http://schemas.microsoft.com/office/drawing/2014/main" id="{D7FEE9CF-A65C-AA49-A41D-DA434E53C9FB}"/>
              </a:ext>
            </a:extLst>
          </p:cNvPr>
          <p:cNvSpPr txBox="1">
            <a:spLocks noGrp="1"/>
          </p:cNvSpPr>
          <p:nvPr>
            <p:ph type="subTitle" idx="1"/>
          </p:nvPr>
        </p:nvSpPr>
        <p:spPr>
          <a:xfrm>
            <a:off x="1392257" y="492824"/>
            <a:ext cx="3751243" cy="3737406"/>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x-none" sz="2800" b="1" dirty="0">
                <a:solidFill>
                  <a:schemeClr val="accent4">
                    <a:lumMod val="50000"/>
                  </a:schemeClr>
                </a:solidFill>
                <a:latin typeface="Times New Roman" panose="02020603050405020304" pitchFamily="18" charset="0"/>
                <a:cs typeface="Times New Roman" panose="02020603050405020304" pitchFamily="18" charset="0"/>
              </a:rPr>
              <a:t>Em có xem bộ phim “Cây táo nở hoa” không? Chia sẻ cảm nhận của em về bộ phim. Theo em, có phải cứ yêu thương, chiều chuộng, bao bọc em như nhân vật Ngọc là tốt không?</a:t>
            </a:r>
            <a:endParaRPr sz="2800" b="1" dirty="0">
              <a:solidFill>
                <a:schemeClr val="accent4">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a:extLst>
              <a:ext uri="{FF2B5EF4-FFF2-40B4-BE49-F238E27FC236}">
                <a16:creationId xmlns="" xmlns:a16="http://schemas.microsoft.com/office/drawing/2014/main" id="{5D6AB20D-E6DA-DF47-98DA-2C856D229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35" y="0"/>
            <a:ext cx="5563869" cy="2571750"/>
          </a:xfrm>
          <a:prstGeom prst="rect">
            <a:avLst/>
          </a:prstGeom>
        </p:spPr>
      </p:pic>
      <p:sp>
        <p:nvSpPr>
          <p:cNvPr id="5" name="Rectangle 4">
            <a:extLst>
              <a:ext uri="{FF2B5EF4-FFF2-40B4-BE49-F238E27FC236}">
                <a16:creationId xmlns="" xmlns:a16="http://schemas.microsoft.com/office/drawing/2014/main" id="{A264E29C-78DF-2E4D-A12B-C8966B99E07C}"/>
              </a:ext>
            </a:extLst>
          </p:cNvPr>
          <p:cNvSpPr/>
          <p:nvPr/>
        </p:nvSpPr>
        <p:spPr>
          <a:xfrm>
            <a:off x="5433358" y="908154"/>
            <a:ext cx="3124200" cy="3327192"/>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600" i="1" dirty="0" err="1">
                <a:solidFill>
                  <a:schemeClr val="bg2">
                    <a:lumMod val="25000"/>
                  </a:schemeClr>
                </a:solidFill>
                <a:latin typeface="Times New Roman" pitchFamily="18" charset="0"/>
                <a:cs typeface="Times New Roman" pitchFamily="18" charset="0"/>
              </a:rPr>
              <a:t>Làm</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anh</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khó</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lắm</a:t>
            </a:r>
            <a:r>
              <a:rPr lang="en-US" sz="2600" i="1" dirty="0">
                <a:solidFill>
                  <a:schemeClr val="bg2">
                    <a:lumMod val="25000"/>
                  </a:schemeClr>
                </a:solidFill>
                <a:latin typeface="Times New Roman" pitchFamily="18" charset="0"/>
                <a:cs typeface="Times New Roman" pitchFamily="18" charset="0"/>
              </a:rPr>
              <a:t> </a:t>
            </a:r>
          </a:p>
          <a:p>
            <a:pPr algn="ctr"/>
            <a:r>
              <a:rPr lang="en-US" sz="2600" i="1" dirty="0" err="1">
                <a:solidFill>
                  <a:schemeClr val="bg2">
                    <a:lumMod val="25000"/>
                  </a:schemeClr>
                </a:solidFill>
                <a:latin typeface="Times New Roman" pitchFamily="18" charset="0"/>
                <a:cs typeface="Times New Roman" pitchFamily="18" charset="0"/>
              </a:rPr>
              <a:t>Phải</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đâu</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chuyện</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đùa</a:t>
            </a:r>
            <a:endParaRPr lang="en-US" sz="2600" i="1" dirty="0">
              <a:solidFill>
                <a:schemeClr val="bg2">
                  <a:lumMod val="25000"/>
                </a:schemeClr>
              </a:solidFill>
              <a:latin typeface="Times New Roman" pitchFamily="18" charset="0"/>
              <a:cs typeface="Times New Roman" pitchFamily="18" charset="0"/>
            </a:endParaRPr>
          </a:p>
          <a:p>
            <a:pPr algn="ctr"/>
            <a:r>
              <a:rPr lang="en-US" sz="2600" i="1" dirty="0" err="1">
                <a:solidFill>
                  <a:schemeClr val="bg2">
                    <a:lumMod val="25000"/>
                  </a:schemeClr>
                </a:solidFill>
                <a:latin typeface="Times New Roman" pitchFamily="18" charset="0"/>
                <a:cs typeface="Times New Roman" pitchFamily="18" charset="0"/>
              </a:rPr>
              <a:t>Với</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em</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gái</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bé</a:t>
            </a:r>
            <a:endParaRPr lang="en-US" sz="2600" i="1" dirty="0">
              <a:solidFill>
                <a:schemeClr val="bg2">
                  <a:lumMod val="25000"/>
                </a:schemeClr>
              </a:solidFill>
              <a:latin typeface="Times New Roman" pitchFamily="18" charset="0"/>
              <a:cs typeface="Times New Roman" pitchFamily="18" charset="0"/>
            </a:endParaRPr>
          </a:p>
          <a:p>
            <a:pPr algn="ctr"/>
            <a:r>
              <a:rPr lang="en-US" sz="2600" i="1" dirty="0" err="1">
                <a:solidFill>
                  <a:schemeClr val="bg2">
                    <a:lumMod val="25000"/>
                  </a:schemeClr>
                </a:solidFill>
                <a:latin typeface="Times New Roman" pitchFamily="18" charset="0"/>
                <a:cs typeface="Times New Roman" pitchFamily="18" charset="0"/>
              </a:rPr>
              <a:t>Phải</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người</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lớn</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cơ</a:t>
            </a:r>
            <a:endParaRPr lang="en-US" sz="2600" i="1" dirty="0">
              <a:solidFill>
                <a:schemeClr val="bg2">
                  <a:lumMod val="25000"/>
                </a:schemeClr>
              </a:solidFill>
              <a:latin typeface="Times New Roman" pitchFamily="18" charset="0"/>
              <a:cs typeface="Times New Roman" pitchFamily="18" charset="0"/>
            </a:endParaRPr>
          </a:p>
          <a:p>
            <a:pPr algn="ctr"/>
            <a:r>
              <a:rPr lang="en-US" sz="2600" i="1" dirty="0">
                <a:solidFill>
                  <a:schemeClr val="bg2">
                    <a:lumMod val="25000"/>
                  </a:schemeClr>
                </a:solidFill>
                <a:latin typeface="Times New Roman" pitchFamily="18" charset="0"/>
                <a:cs typeface="Times New Roman" pitchFamily="18" charset="0"/>
              </a:rPr>
              <a:t>Khi </a:t>
            </a:r>
            <a:r>
              <a:rPr lang="en-US" sz="2600" i="1" dirty="0" err="1">
                <a:solidFill>
                  <a:schemeClr val="bg2">
                    <a:lumMod val="25000"/>
                  </a:schemeClr>
                </a:solidFill>
                <a:latin typeface="Times New Roman" pitchFamily="18" charset="0"/>
                <a:cs typeface="Times New Roman" pitchFamily="18" charset="0"/>
              </a:rPr>
              <a:t>em</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bé</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khóc</a:t>
            </a:r>
            <a:endParaRPr lang="en-US" sz="2600" i="1" dirty="0">
              <a:solidFill>
                <a:schemeClr val="bg2">
                  <a:lumMod val="25000"/>
                </a:schemeClr>
              </a:solidFill>
              <a:latin typeface="Times New Roman" pitchFamily="18" charset="0"/>
              <a:cs typeface="Times New Roman" pitchFamily="18" charset="0"/>
            </a:endParaRPr>
          </a:p>
          <a:p>
            <a:pPr algn="ctr"/>
            <a:r>
              <a:rPr lang="en-US" sz="2600" i="1" dirty="0">
                <a:solidFill>
                  <a:schemeClr val="bg2">
                    <a:lumMod val="25000"/>
                  </a:schemeClr>
                </a:solidFill>
                <a:latin typeface="Times New Roman" pitchFamily="18" charset="0"/>
                <a:cs typeface="Times New Roman" pitchFamily="18" charset="0"/>
              </a:rPr>
              <a:t>Anh </a:t>
            </a:r>
            <a:r>
              <a:rPr lang="en-US" sz="2600" i="1" dirty="0" err="1">
                <a:solidFill>
                  <a:schemeClr val="bg2">
                    <a:lumMod val="25000"/>
                  </a:schemeClr>
                </a:solidFill>
                <a:latin typeface="Times New Roman" pitchFamily="18" charset="0"/>
                <a:cs typeface="Times New Roman" pitchFamily="18" charset="0"/>
              </a:rPr>
              <a:t>phải</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dỗ</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dành</a:t>
            </a:r>
            <a:endParaRPr lang="en-US" sz="2600" i="1" dirty="0">
              <a:solidFill>
                <a:schemeClr val="bg2">
                  <a:lumMod val="25000"/>
                </a:schemeClr>
              </a:solidFill>
              <a:latin typeface="Times New Roman" pitchFamily="18" charset="0"/>
              <a:cs typeface="Times New Roman" pitchFamily="18" charset="0"/>
            </a:endParaRPr>
          </a:p>
          <a:p>
            <a:pPr algn="ctr"/>
            <a:r>
              <a:rPr lang="en-US" sz="2600" i="1" dirty="0" err="1">
                <a:solidFill>
                  <a:schemeClr val="bg2">
                    <a:lumMod val="25000"/>
                  </a:schemeClr>
                </a:solidFill>
                <a:latin typeface="Times New Roman" pitchFamily="18" charset="0"/>
                <a:cs typeface="Times New Roman" pitchFamily="18" charset="0"/>
              </a:rPr>
              <a:t>Thấy</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em</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bé</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ngã</a:t>
            </a:r>
            <a:endParaRPr lang="en-US" sz="2600" i="1" dirty="0">
              <a:solidFill>
                <a:schemeClr val="bg2">
                  <a:lumMod val="25000"/>
                </a:schemeClr>
              </a:solidFill>
              <a:latin typeface="Times New Roman" pitchFamily="18" charset="0"/>
              <a:cs typeface="Times New Roman" pitchFamily="18" charset="0"/>
            </a:endParaRPr>
          </a:p>
          <a:p>
            <a:pPr algn="ctr"/>
            <a:r>
              <a:rPr lang="en-US" sz="2600" i="1" dirty="0">
                <a:solidFill>
                  <a:schemeClr val="bg2">
                    <a:lumMod val="25000"/>
                  </a:schemeClr>
                </a:solidFill>
                <a:latin typeface="Times New Roman" pitchFamily="18" charset="0"/>
                <a:cs typeface="Times New Roman" pitchFamily="18" charset="0"/>
              </a:rPr>
              <a:t>Anh </a:t>
            </a:r>
            <a:r>
              <a:rPr lang="en-US" sz="2600" i="1" dirty="0" err="1">
                <a:solidFill>
                  <a:schemeClr val="bg2">
                    <a:lumMod val="25000"/>
                  </a:schemeClr>
                </a:solidFill>
                <a:latin typeface="Times New Roman" pitchFamily="18" charset="0"/>
                <a:cs typeface="Times New Roman" pitchFamily="18" charset="0"/>
              </a:rPr>
              <a:t>nâng</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vội</a:t>
            </a:r>
            <a:r>
              <a:rPr lang="en-US" sz="2600" i="1" dirty="0">
                <a:solidFill>
                  <a:schemeClr val="bg2">
                    <a:lumMod val="25000"/>
                  </a:schemeClr>
                </a:solidFill>
                <a:latin typeface="Times New Roman" pitchFamily="18" charset="0"/>
                <a:cs typeface="Times New Roman" pitchFamily="18" charset="0"/>
              </a:rPr>
              <a:t> </a:t>
            </a:r>
            <a:r>
              <a:rPr lang="en-US" sz="2600" i="1" dirty="0" err="1">
                <a:solidFill>
                  <a:schemeClr val="bg2">
                    <a:lumMod val="25000"/>
                  </a:schemeClr>
                </a:solidFill>
                <a:latin typeface="Times New Roman" pitchFamily="18" charset="0"/>
                <a:cs typeface="Times New Roman" pitchFamily="18" charset="0"/>
              </a:rPr>
              <a:t>vàng</a:t>
            </a:r>
            <a:endParaRPr lang="en-US" sz="2600" i="1" dirty="0">
              <a:solidFill>
                <a:schemeClr val="bg2">
                  <a:lumMod val="25000"/>
                </a:schemeClr>
              </a:solidFill>
              <a:latin typeface="Times New Roman" pitchFamily="18" charset="0"/>
              <a:cs typeface="Times New Roman" pitchFamily="18" charset="0"/>
            </a:endParaRPr>
          </a:p>
        </p:txBody>
      </p:sp>
      <p:pic>
        <p:nvPicPr>
          <p:cNvPr id="7" name="Picture 6" descr="A picture containing toy, doll&#10;&#10;Description automatically generated">
            <a:extLst>
              <a:ext uri="{FF2B5EF4-FFF2-40B4-BE49-F238E27FC236}">
                <a16:creationId xmlns="" xmlns:a16="http://schemas.microsoft.com/office/drawing/2014/main" id="{E5400842-FE01-3B4C-8C6D-1117C07C3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539" y="2114550"/>
            <a:ext cx="3327192" cy="3327192"/>
          </a:xfrm>
          <a:prstGeom prst="rect">
            <a:avLst/>
          </a:prstGeom>
        </p:spPr>
      </p:pic>
    </p:spTree>
    <p:extLst>
      <p:ext uri="{BB962C8B-B14F-4D97-AF65-F5344CB8AC3E}">
        <p14:creationId xmlns:p14="http://schemas.microsoft.com/office/powerpoint/2010/main" val="187136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pic>
        <p:nvPicPr>
          <p:cNvPr id="2050" name="Picture 2" descr="Thiệp quilling Thank you hoa hồng vàng">
            <a:extLst>
              <a:ext uri="{FF2B5EF4-FFF2-40B4-BE49-F238E27FC236}">
                <a16:creationId xmlns="" xmlns:a16="http://schemas.microsoft.com/office/drawing/2014/main" id="{69B00520-A5F8-314A-BC91-CA0A3EE9F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ellipse">
            <a:avLst/>
          </a:prstGeom>
          <a:noFill/>
          <a:effectLst>
            <a:glow rad="101600">
              <a:schemeClr val="accent3">
                <a:satMod val="175000"/>
                <a:alpha val="40000"/>
              </a:schemeClr>
            </a:glow>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a:extLst>
              <a:ext uri="{FF2B5EF4-FFF2-40B4-BE49-F238E27FC236}">
                <a16:creationId xmlns="" xmlns:a16="http://schemas.microsoft.com/office/drawing/2014/main" id="{AE9B725B-D937-E34B-87F3-F45013991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86" y="-323850"/>
            <a:ext cx="5430715" cy="3886200"/>
          </a:xfrm>
          <a:prstGeom prst="rect">
            <a:avLst/>
          </a:prstGeom>
        </p:spPr>
      </p:pic>
      <p:pic>
        <p:nvPicPr>
          <p:cNvPr id="4" name="图片 13">
            <a:extLst>
              <a:ext uri="{FF2B5EF4-FFF2-40B4-BE49-F238E27FC236}">
                <a16:creationId xmlns="" xmlns:a16="http://schemas.microsoft.com/office/drawing/2014/main" id="{5D6AB20D-E6DA-DF47-98DA-2C856D229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181600" y="0"/>
            <a:ext cx="3962400" cy="2435794"/>
          </a:xfrm>
          <a:prstGeom prst="rect">
            <a:avLst/>
          </a:prstGeom>
        </p:spPr>
      </p:pic>
      <p:sp>
        <p:nvSpPr>
          <p:cNvPr id="5" name="Rectangle 4">
            <a:extLst>
              <a:ext uri="{FF2B5EF4-FFF2-40B4-BE49-F238E27FC236}">
                <a16:creationId xmlns="" xmlns:a16="http://schemas.microsoft.com/office/drawing/2014/main" id="{A264E29C-78DF-2E4D-A12B-C8966B99E07C}"/>
              </a:ext>
            </a:extLst>
          </p:cNvPr>
          <p:cNvSpPr/>
          <p:nvPr/>
        </p:nvSpPr>
        <p:spPr>
          <a:xfrm rot="21239404">
            <a:off x="857514" y="406177"/>
            <a:ext cx="3947963" cy="3657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vi-VN" sz="1800" b="1" i="1" dirty="0">
                <a:solidFill>
                  <a:schemeClr val="tx1">
                    <a:lumMod val="50000"/>
                  </a:schemeClr>
                </a:solidFill>
                <a:latin typeface="+mj-lt"/>
              </a:rPr>
              <a:t>Trong gia đình, khi em có thành tích hoặc niềm vui mới, mọi người sẽ bộc lộ tình cảm như thế nào? Trước những thành công niềm vui của người khác (người thân, bạn bè) em có tình cảm như thế nào và ứng xử ra sao?</a:t>
            </a:r>
            <a:endParaRPr lang="en-US" sz="1800" b="1" dirty="0">
              <a:solidFill>
                <a:schemeClr val="tx1">
                  <a:lumMod val="50000"/>
                </a:schemeClr>
              </a:solidFill>
              <a:latin typeface="+mj-lt"/>
            </a:endParaRPr>
          </a:p>
        </p:txBody>
      </p:sp>
      <p:pic>
        <p:nvPicPr>
          <p:cNvPr id="6" name="Picture 5" descr="A picture containing text, indoor&#10;&#10;Description automatically generated">
            <a:extLst>
              <a:ext uri="{FF2B5EF4-FFF2-40B4-BE49-F238E27FC236}">
                <a16:creationId xmlns="" xmlns:a16="http://schemas.microsoft.com/office/drawing/2014/main" id="{3D21C312-7999-E74E-AC4F-A299CB4EB7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1578652"/>
            <a:ext cx="4615095" cy="4615095"/>
          </a:xfrm>
          <a:prstGeom prst="rect">
            <a:avLst/>
          </a:prstGeom>
        </p:spPr>
      </p:pic>
    </p:spTree>
    <p:extLst>
      <p:ext uri="{BB962C8B-B14F-4D97-AF65-F5344CB8AC3E}">
        <p14:creationId xmlns:p14="http://schemas.microsoft.com/office/powerpoint/2010/main" val="366415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2915" t="12037" r="70209" b="60370"/>
          <a:stretch/>
        </p:blipFill>
        <p:spPr>
          <a:xfrm>
            <a:off x="6686550" y="987574"/>
            <a:ext cx="2457450" cy="141922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9168" t="2037" r="6249"/>
          <a:stretch/>
        </p:blipFill>
        <p:spPr>
          <a:xfrm>
            <a:off x="838200" y="104774"/>
            <a:ext cx="7734300" cy="5038725"/>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84791" t="53519" r="1" b="6482"/>
          <a:stretch/>
        </p:blipFill>
        <p:spPr>
          <a:xfrm>
            <a:off x="7753350" y="2752724"/>
            <a:ext cx="1390650" cy="2057401"/>
          </a:xfrm>
          <a:prstGeom prst="rect">
            <a:avLst/>
          </a:prstGeom>
        </p:spPr>
      </p:pic>
      <p:pic>
        <p:nvPicPr>
          <p:cNvPr id="8" name="图片 7"/>
          <p:cNvPicPr>
            <a:picLocks noChangeAspect="1"/>
          </p:cNvPicPr>
          <p:nvPr/>
        </p:nvPicPr>
        <p:blipFill rotWithShape="1">
          <a:blip r:embed="rId7">
            <a:extLst>
              <a:ext uri="{28A0092B-C50C-407E-A947-70E740481C1C}">
                <a14:useLocalDpi xmlns:a14="http://schemas.microsoft.com/office/drawing/2010/main" val="0"/>
              </a:ext>
            </a:extLst>
          </a:blip>
          <a:srcRect t="71667" r="82708" b="15370"/>
          <a:stretch/>
        </p:blipFill>
        <p:spPr>
          <a:xfrm>
            <a:off x="0" y="3686175"/>
            <a:ext cx="1581150" cy="66675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2915" t="12037" r="70209" b="60370"/>
          <a:stretch/>
        </p:blipFill>
        <p:spPr>
          <a:xfrm>
            <a:off x="179512" y="38322"/>
            <a:ext cx="2457450" cy="1419225"/>
          </a:xfrm>
          <a:prstGeom prst="rect">
            <a:avLst/>
          </a:prstGeom>
        </p:spPr>
      </p:pic>
      <p:sp>
        <p:nvSpPr>
          <p:cNvPr id="13" name="TextBox 12"/>
          <p:cNvSpPr txBox="1"/>
          <p:nvPr/>
        </p:nvSpPr>
        <p:spPr>
          <a:xfrm>
            <a:off x="2667000" y="2571750"/>
            <a:ext cx="4038600" cy="1569660"/>
          </a:xfrm>
          <a:prstGeom prst="rect">
            <a:avLst/>
          </a:prstGeom>
          <a:noFill/>
        </p:spPr>
        <p:txBody>
          <a:bodyPr wrap="square" rtlCol="0">
            <a:spAutoFit/>
          </a:bodyPr>
          <a:lstStyle/>
          <a:p>
            <a:pPr algn="ctr"/>
            <a:r>
              <a:rPr lang="en-US" altLang="zh-CN" sz="4800" b="1" dirty="0" err="1">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Bức</a:t>
            </a:r>
            <a:r>
              <a:rPr lang="en-US" altLang="zh-CN" sz="4800" b="1" dirty="0">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 </a:t>
            </a:r>
            <a:r>
              <a:rPr lang="en-US" altLang="zh-CN" sz="4800" b="1" dirty="0" err="1">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tranh</a:t>
            </a:r>
            <a:r>
              <a:rPr lang="en-US" altLang="zh-CN" sz="4800" b="1" dirty="0">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 </a:t>
            </a:r>
          </a:p>
          <a:p>
            <a:pPr algn="ctr"/>
            <a:r>
              <a:rPr lang="en-US" altLang="zh-CN" sz="4800" b="1" dirty="0" err="1">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của</a:t>
            </a:r>
            <a:r>
              <a:rPr lang="en-US" altLang="zh-CN" sz="4800" b="1" dirty="0">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 </a:t>
            </a:r>
            <a:r>
              <a:rPr lang="en-US" altLang="zh-CN" sz="4800" b="1" dirty="0" err="1">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em</a:t>
            </a:r>
            <a:r>
              <a:rPr lang="en-US" altLang="zh-CN" sz="4800" b="1" dirty="0">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 </a:t>
            </a:r>
            <a:r>
              <a:rPr lang="en-US" altLang="zh-CN" sz="4800" b="1" dirty="0" err="1">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gái</a:t>
            </a:r>
            <a:r>
              <a:rPr lang="en-US" altLang="zh-CN" sz="4800" b="1" dirty="0">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 </a:t>
            </a:r>
            <a:r>
              <a:rPr lang="en-US" altLang="zh-CN" sz="4800" b="1" dirty="0" err="1">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tôi</a:t>
            </a:r>
            <a:endParaRPr lang="zh-CN" altLang="en-US" sz="4800" b="1" dirty="0">
              <a:ln w="31550" cmpd="sng">
                <a:gradFill>
                  <a:gsLst>
                    <a:gs pos="64000">
                      <a:schemeClr val="accent3">
                        <a:lumMod val="50000"/>
                      </a:schemeClr>
                    </a:gs>
                    <a:gs pos="0">
                      <a:schemeClr val="accent3">
                        <a:lumMod val="75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endParaRPr>
          </a:p>
        </p:txBody>
      </p:sp>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55934">
            <a:off x="2824520" y="2105254"/>
            <a:ext cx="809242" cy="786606"/>
          </a:xfrm>
          <a:prstGeom prst="rect">
            <a:avLst/>
          </a:prstGeom>
        </p:spPr>
      </p:pic>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7400" y="2495550"/>
            <a:ext cx="861135" cy="716464"/>
          </a:xfrm>
          <a:prstGeom prst="rect">
            <a:avLst/>
          </a:prstGeom>
        </p:spPr>
      </p:pic>
      <p:pic>
        <p:nvPicPr>
          <p:cNvPr id="19" name="图片 18"/>
          <p:cNvPicPr>
            <a:picLocks noChangeAspect="1"/>
          </p:cNvPicPr>
          <p:nvPr/>
        </p:nvPicPr>
        <p:blipFill rotWithShape="1">
          <a:blip r:embed="rId10">
            <a:extLst>
              <a:ext uri="{28A0092B-C50C-407E-A947-70E740481C1C}">
                <a14:useLocalDpi xmlns:a14="http://schemas.microsoft.com/office/drawing/2010/main" val="0"/>
              </a:ext>
            </a:extLst>
          </a:blip>
          <a:srcRect t="80593"/>
          <a:stretch/>
        </p:blipFill>
        <p:spPr>
          <a:xfrm>
            <a:off x="0" y="4145280"/>
            <a:ext cx="9144000" cy="998220"/>
          </a:xfrm>
          <a:prstGeom prst="rect">
            <a:avLst/>
          </a:prstGeom>
        </p:spPr>
      </p:pic>
      <p:pic>
        <p:nvPicPr>
          <p:cNvPr id="20" name="图片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0728" y="2499742"/>
            <a:ext cx="2340768" cy="2382674"/>
          </a:xfrm>
          <a:prstGeom prst="rect">
            <a:avLst/>
          </a:prstGeom>
        </p:spPr>
      </p:pic>
      <p:grpSp>
        <p:nvGrpSpPr>
          <p:cNvPr id="3" name="组合 2"/>
          <p:cNvGrpSpPr/>
          <p:nvPr/>
        </p:nvGrpSpPr>
        <p:grpSpPr>
          <a:xfrm>
            <a:off x="-4212976" y="2200858"/>
            <a:ext cx="4086225" cy="2609267"/>
            <a:chOff x="-4212976" y="2200858"/>
            <a:chExt cx="4086225" cy="2609267"/>
          </a:xfrm>
        </p:grpSpPr>
        <p:pic>
          <p:nvPicPr>
            <p:cNvPr id="16" name="图片 15"/>
            <p:cNvPicPr>
              <a:picLocks noChangeAspect="1"/>
            </p:cNvPicPr>
            <p:nvPr/>
          </p:nvPicPr>
          <p:blipFill rotWithShape="1">
            <a:blip r:embed="rId12">
              <a:extLst>
                <a:ext uri="{28A0092B-C50C-407E-A947-70E740481C1C}">
                  <a14:useLocalDpi xmlns:a14="http://schemas.microsoft.com/office/drawing/2010/main" val="0"/>
                </a:ext>
              </a:extLst>
            </a:blip>
            <a:srcRect l="47710" t="40370" r="7603" b="8900"/>
            <a:stretch/>
          </p:blipFill>
          <p:spPr>
            <a:xfrm>
              <a:off x="-4212976" y="2200858"/>
              <a:ext cx="4086225" cy="2609267"/>
            </a:xfrm>
            <a:prstGeom prst="rect">
              <a:avLst/>
            </a:prstGeom>
          </p:spPr>
        </p:pic>
        <p:sp>
          <p:nvSpPr>
            <p:cNvPr id="2" name="TextBox 1"/>
            <p:cNvSpPr txBox="1"/>
            <p:nvPr/>
          </p:nvSpPr>
          <p:spPr>
            <a:xfrm>
              <a:off x="-3063204" y="3695640"/>
              <a:ext cx="184731" cy="400110"/>
            </a:xfrm>
            <a:prstGeom prst="rect">
              <a:avLst/>
            </a:prstGeom>
            <a:noFill/>
          </p:spPr>
          <p:txBody>
            <a:bodyPr wrap="none" rtlCol="0">
              <a:spAutoFit/>
            </a:bodyPr>
            <a:lstStyle/>
            <a:p>
              <a:endParaRPr lang="zh-CN" altLang="en-US" sz="2000" dirty="0">
                <a:solidFill>
                  <a:srgbClr val="FF0000"/>
                </a:solidFill>
                <a:latin typeface="Times New Roman" pitchFamily="18" charset="0"/>
                <a:ea typeface="方正粗圆_GBK" panose="03000509000000000000" pitchFamily="65" charset="-122"/>
                <a:cs typeface="Times New Roman" pitchFamily="18" charset="0"/>
              </a:endParaRPr>
            </a:p>
          </p:txBody>
        </p:sp>
      </p:grpSp>
      <p:sp>
        <p:nvSpPr>
          <p:cNvPr id="5" name="文本框 4"/>
          <p:cNvSpPr txBox="1"/>
          <p:nvPr/>
        </p:nvSpPr>
        <p:spPr>
          <a:xfrm>
            <a:off x="4020655" y="4338905"/>
            <a:ext cx="4049588" cy="523220"/>
          </a:xfrm>
          <a:prstGeom prst="rect">
            <a:avLst/>
          </a:prstGeom>
          <a:noFill/>
        </p:spPr>
        <p:txBody>
          <a:bodyPr wrap="square" rtlCol="0">
            <a:spAutoFit/>
          </a:bodyPr>
          <a:lstStyle/>
          <a:p>
            <a:pPr algn="ctr"/>
            <a:r>
              <a:rPr lang="en-US" altLang="zh-CN" sz="2800" dirty="0">
                <a:solidFill>
                  <a:schemeClr val="bg1"/>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2800" dirty="0" err="1">
                <a:solidFill>
                  <a:schemeClr val="bg1"/>
                </a:solidFill>
                <a:latin typeface="Times New Roman" panose="02020603050405020304" pitchFamily="18" charset="0"/>
                <a:ea typeface="方正胖娃简体" panose="03000509000000000000" pitchFamily="65" charset="-122"/>
                <a:cs typeface="Times New Roman" panose="02020603050405020304" pitchFamily="18" charset="0"/>
              </a:rPr>
              <a:t>Tạ</a:t>
            </a:r>
            <a:r>
              <a:rPr lang="en-US" altLang="zh-CN" sz="2800" dirty="0">
                <a:solidFill>
                  <a:schemeClr val="bg1"/>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2800" dirty="0" err="1">
                <a:solidFill>
                  <a:schemeClr val="bg1"/>
                </a:solidFill>
                <a:latin typeface="Times New Roman" panose="02020603050405020304" pitchFamily="18" charset="0"/>
                <a:ea typeface="方正胖娃简体" panose="03000509000000000000" pitchFamily="65" charset="-122"/>
                <a:cs typeface="Times New Roman" panose="02020603050405020304" pitchFamily="18" charset="0"/>
              </a:rPr>
              <a:t>Duy</a:t>
            </a:r>
            <a:r>
              <a:rPr lang="en-US" altLang="zh-CN" sz="2800" dirty="0">
                <a:solidFill>
                  <a:schemeClr val="bg1"/>
                </a:solidFill>
                <a:latin typeface="Times New Roman" panose="02020603050405020304" pitchFamily="18" charset="0"/>
                <a:ea typeface="方正胖娃简体" panose="03000509000000000000" pitchFamily="65" charset="-122"/>
                <a:cs typeface="Times New Roman" panose="02020603050405020304" pitchFamily="18" charset="0"/>
              </a:rPr>
              <a:t> Anh -</a:t>
            </a:r>
            <a:endParaRPr lang="zh-CN" altLang="en-US" sz="2800" dirty="0">
              <a:solidFill>
                <a:schemeClr val="bg1"/>
              </a:solidFill>
              <a:latin typeface="Times New Roman" panose="02020603050405020304" pitchFamily="18" charset="0"/>
              <a:ea typeface="方正胖娃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96819967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250" fill="hold"/>
                                        <p:tgtEl>
                                          <p:spTgt spid="10"/>
                                        </p:tgtEl>
                                        <p:attrNameLst>
                                          <p:attrName>ppt_x</p:attrName>
                                        </p:attrNameLst>
                                      </p:cBhvr>
                                      <p:tavLst>
                                        <p:tav tm="0">
                                          <p:val>
                                            <p:strVal val="#ppt_x"/>
                                          </p:val>
                                        </p:tav>
                                        <p:tav tm="100000">
                                          <p:val>
                                            <p:strVal val="#ppt_x"/>
                                          </p:val>
                                        </p:tav>
                                      </p:tavLst>
                                    </p:anim>
                                    <p:anim calcmode="lin" valueType="num">
                                      <p:cBhvr additive="base">
                                        <p:cTn id="26" dur="125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4000" fill="hold"/>
                                        <p:tgtEl>
                                          <p:spTgt spid="3"/>
                                        </p:tgtEl>
                                        <p:attrNameLst>
                                          <p:attrName>ppt_x</p:attrName>
                                        </p:attrNameLst>
                                      </p:cBhvr>
                                      <p:tavLst>
                                        <p:tav tm="0">
                                          <p:val>
                                            <p:strVal val="1+#ppt_w/2"/>
                                          </p:val>
                                        </p:tav>
                                        <p:tav tm="100000">
                                          <p:val>
                                            <p:strVal val="#ppt_x"/>
                                          </p:val>
                                        </p:tav>
                                      </p:tavLst>
                                    </p:anim>
                                    <p:anim calcmode="lin" valueType="num">
                                      <p:cBhvr additive="base">
                                        <p:cTn id="34" dur="4000" fill="hold"/>
                                        <p:tgtEl>
                                          <p:spTgt spid="3"/>
                                        </p:tgtEl>
                                        <p:attrNameLst>
                                          <p:attrName>ppt_y</p:attrName>
                                        </p:attrNameLst>
                                      </p:cBhvr>
                                      <p:tavLst>
                                        <p:tav tm="0">
                                          <p:val>
                                            <p:strVal val="#ppt_y"/>
                                          </p:val>
                                        </p:tav>
                                        <p:tav tm="100000">
                                          <p:val>
                                            <p:strVal val="#ppt_y"/>
                                          </p:val>
                                        </p:tav>
                                      </p:tavLst>
                                    </p:anim>
                                  </p:childTnLst>
                                </p:cTn>
                              </p:par>
                              <p:par>
                                <p:cTn id="35" presetID="22" presetClass="entr" presetSubtype="2" fill="hold" grpId="0" nodeType="withEffect">
                                  <p:stCondLst>
                                    <p:cond delay="125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2000"/>
                                        <p:tgtEl>
                                          <p:spTgt spid="13"/>
                                        </p:tgtEl>
                                      </p:cBhvr>
                                    </p:animEffect>
                                  </p:childTnLst>
                                </p:cTn>
                              </p:par>
                              <p:par>
                                <p:cTn id="38" presetID="53" presetClass="entr" presetSubtype="16" fill="hold" nodeType="withEffect">
                                  <p:stCondLst>
                                    <p:cond delay="125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par>
                                <p:cTn id="43" presetID="32" presetClass="emph" presetSubtype="0" fill="hold" nodeType="withEffect">
                                  <p:stCondLst>
                                    <p:cond delay="1250"/>
                                  </p:stCondLst>
                                  <p:childTnLst>
                                    <p:animRot by="120000">
                                      <p:cBhvr>
                                        <p:cTn id="44" dur="100" fill="hold">
                                          <p:stCondLst>
                                            <p:cond delay="0"/>
                                          </p:stCondLst>
                                        </p:cTn>
                                        <p:tgtEl>
                                          <p:spTgt spid="18"/>
                                        </p:tgtEl>
                                        <p:attrNameLst>
                                          <p:attrName>r</p:attrName>
                                        </p:attrNameLst>
                                      </p:cBhvr>
                                    </p:animRot>
                                    <p:animRot by="-240000">
                                      <p:cBhvr>
                                        <p:cTn id="45" dur="200" fill="hold">
                                          <p:stCondLst>
                                            <p:cond delay="200"/>
                                          </p:stCondLst>
                                        </p:cTn>
                                        <p:tgtEl>
                                          <p:spTgt spid="18"/>
                                        </p:tgtEl>
                                        <p:attrNameLst>
                                          <p:attrName>r</p:attrName>
                                        </p:attrNameLst>
                                      </p:cBhvr>
                                    </p:animRot>
                                    <p:animRot by="240000">
                                      <p:cBhvr>
                                        <p:cTn id="46" dur="200" fill="hold">
                                          <p:stCondLst>
                                            <p:cond delay="400"/>
                                          </p:stCondLst>
                                        </p:cTn>
                                        <p:tgtEl>
                                          <p:spTgt spid="18"/>
                                        </p:tgtEl>
                                        <p:attrNameLst>
                                          <p:attrName>r</p:attrName>
                                        </p:attrNameLst>
                                      </p:cBhvr>
                                    </p:animRot>
                                    <p:animRot by="-240000">
                                      <p:cBhvr>
                                        <p:cTn id="47" dur="200" fill="hold">
                                          <p:stCondLst>
                                            <p:cond delay="600"/>
                                          </p:stCondLst>
                                        </p:cTn>
                                        <p:tgtEl>
                                          <p:spTgt spid="18"/>
                                        </p:tgtEl>
                                        <p:attrNameLst>
                                          <p:attrName>r</p:attrName>
                                        </p:attrNameLst>
                                      </p:cBhvr>
                                    </p:animRot>
                                    <p:animRot by="120000">
                                      <p:cBhvr>
                                        <p:cTn id="48" dur="200" fill="hold">
                                          <p:stCondLst>
                                            <p:cond delay="800"/>
                                          </p:stCondLst>
                                        </p:cTn>
                                        <p:tgtEl>
                                          <p:spTgt spid="18"/>
                                        </p:tgtEl>
                                        <p:attrNameLst>
                                          <p:attrName>r</p:attrName>
                                        </p:attrNameLst>
                                      </p:cBhvr>
                                    </p:animRot>
                                  </p:childTnLst>
                                </p:cTn>
                              </p:par>
                              <p:par>
                                <p:cTn id="49" presetID="53" presetClass="entr" presetSubtype="16" fill="hold" nodeType="withEffect">
                                  <p:stCondLst>
                                    <p:cond delay="125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par>
                                <p:cTn id="54" presetID="32" presetClass="emph" presetSubtype="0" fill="hold" nodeType="withEffect">
                                  <p:stCondLst>
                                    <p:cond delay="1250"/>
                                  </p:stCondLst>
                                  <p:childTnLst>
                                    <p:animRot by="120000">
                                      <p:cBhvr>
                                        <p:cTn id="55" dur="100" fill="hold">
                                          <p:stCondLst>
                                            <p:cond delay="0"/>
                                          </p:stCondLst>
                                        </p:cTn>
                                        <p:tgtEl>
                                          <p:spTgt spid="17"/>
                                        </p:tgtEl>
                                        <p:attrNameLst>
                                          <p:attrName>r</p:attrName>
                                        </p:attrNameLst>
                                      </p:cBhvr>
                                    </p:animRot>
                                    <p:animRot by="-240000">
                                      <p:cBhvr>
                                        <p:cTn id="56" dur="200" fill="hold">
                                          <p:stCondLst>
                                            <p:cond delay="200"/>
                                          </p:stCondLst>
                                        </p:cTn>
                                        <p:tgtEl>
                                          <p:spTgt spid="17"/>
                                        </p:tgtEl>
                                        <p:attrNameLst>
                                          <p:attrName>r</p:attrName>
                                        </p:attrNameLst>
                                      </p:cBhvr>
                                    </p:animRot>
                                    <p:animRot by="240000">
                                      <p:cBhvr>
                                        <p:cTn id="57" dur="200" fill="hold">
                                          <p:stCondLst>
                                            <p:cond delay="400"/>
                                          </p:stCondLst>
                                        </p:cTn>
                                        <p:tgtEl>
                                          <p:spTgt spid="17"/>
                                        </p:tgtEl>
                                        <p:attrNameLst>
                                          <p:attrName>r</p:attrName>
                                        </p:attrNameLst>
                                      </p:cBhvr>
                                    </p:animRot>
                                    <p:animRot by="-240000">
                                      <p:cBhvr>
                                        <p:cTn id="58" dur="200" fill="hold">
                                          <p:stCondLst>
                                            <p:cond delay="600"/>
                                          </p:stCondLst>
                                        </p:cTn>
                                        <p:tgtEl>
                                          <p:spTgt spid="17"/>
                                        </p:tgtEl>
                                        <p:attrNameLst>
                                          <p:attrName>r</p:attrName>
                                        </p:attrNameLst>
                                      </p:cBhvr>
                                    </p:animRot>
                                    <p:animRot by="120000">
                                      <p:cBhvr>
                                        <p:cTn id="59" dur="200" fill="hold">
                                          <p:stCondLst>
                                            <p:cond delay="800"/>
                                          </p:stCondLst>
                                        </p:cTn>
                                        <p:tgtEl>
                                          <p:spTgt spid="17"/>
                                        </p:tgtEl>
                                        <p:attrNameLst>
                                          <p:attrName>r</p:attrName>
                                        </p:attrNameLst>
                                      </p:cBhvr>
                                    </p:animRot>
                                  </p:childTnLst>
                                </p:cTn>
                              </p:par>
                              <p:par>
                                <p:cTn id="60" presetID="2" presetClass="entr" presetSubtype="2" fill="hold" nodeType="withEffect">
                                  <p:stCondLst>
                                    <p:cond delay="125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2750" fill="hold"/>
                                        <p:tgtEl>
                                          <p:spTgt spid="20"/>
                                        </p:tgtEl>
                                        <p:attrNameLst>
                                          <p:attrName>ppt_x</p:attrName>
                                        </p:attrNameLst>
                                      </p:cBhvr>
                                      <p:tavLst>
                                        <p:tav tm="0">
                                          <p:val>
                                            <p:strVal val="1+#ppt_w/2"/>
                                          </p:val>
                                        </p:tav>
                                        <p:tav tm="100000">
                                          <p:val>
                                            <p:strVal val="#ppt_x"/>
                                          </p:val>
                                        </p:tav>
                                      </p:tavLst>
                                    </p:anim>
                                    <p:anim calcmode="lin" valueType="num">
                                      <p:cBhvr additive="base">
                                        <p:cTn id="63" dur="2750" fill="hold"/>
                                        <p:tgtEl>
                                          <p:spTgt spid="20"/>
                                        </p:tgtEl>
                                        <p:attrNameLst>
                                          <p:attrName>ppt_y</p:attrName>
                                        </p:attrNameLst>
                                      </p:cBhvr>
                                      <p:tavLst>
                                        <p:tav tm="0">
                                          <p:val>
                                            <p:strVal val="#ppt_y"/>
                                          </p:val>
                                        </p:tav>
                                        <p:tav tm="100000">
                                          <p:val>
                                            <p:strVal val="#ppt_y"/>
                                          </p:val>
                                        </p:tav>
                                      </p:tavLst>
                                    </p:anim>
                                  </p:childTnLst>
                                </p:cTn>
                              </p:par>
                              <p:par>
                                <p:cTn id="64" presetID="42" presetClass="entr" presetSubtype="0" fill="hold" nodeType="withEffect">
                                  <p:stCondLst>
                                    <p:cond delay="1250"/>
                                  </p:stCondLst>
                                  <p:childTnLst>
                                    <p:set>
                                      <p:cBhvr>
                                        <p:cTn id="65" dur="1" fill="hold">
                                          <p:stCondLst>
                                            <p:cond delay="0"/>
                                          </p:stCondLst>
                                        </p:cTn>
                                        <p:tgtEl>
                                          <p:spTgt spid="5">
                                            <p:txEl>
                                              <p:pRg st="0" end="0"/>
                                            </p:txEl>
                                          </p:spTgt>
                                        </p:tgtEl>
                                        <p:attrNameLst>
                                          <p:attrName>style.visibility</p:attrName>
                                        </p:attrNameLst>
                                      </p:cBhvr>
                                      <p:to>
                                        <p:strVal val="visible"/>
                                      </p:to>
                                    </p:set>
                                    <p:animEffect transition="in" filter="fade">
                                      <p:cBhvr>
                                        <p:cTn id="66" dur="1000"/>
                                        <p:tgtEl>
                                          <p:spTgt spid="5">
                                            <p:txEl>
                                              <p:pRg st="0" end="0"/>
                                            </p:txEl>
                                          </p:spTgt>
                                        </p:tgtEl>
                                      </p:cBhvr>
                                    </p:animEffect>
                                    <p:anim calcmode="lin" valueType="num">
                                      <p:cBhvr>
                                        <p:cTn id="6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2"/>
          <p:cNvSpPr txBox="1">
            <a:spLocks noGrp="1"/>
          </p:cNvSpPr>
          <p:nvPr>
            <p:ph type="title"/>
          </p:nvPr>
        </p:nvSpPr>
        <p:spPr>
          <a:xfrm>
            <a:off x="2479771" y="1984289"/>
            <a:ext cx="4184457" cy="8075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dirty="0" smtClean="0">
                <a:latin typeface="Times New Roman" panose="02020603050405020304" pitchFamily="18" charset="0"/>
                <a:cs typeface="Times New Roman" panose="02020603050405020304" pitchFamily="18" charset="0"/>
              </a:rPr>
              <a:t>ĐỌC- TÌM HIỂU CHUNG</a:t>
            </a:r>
            <a:endParaRPr sz="4500" dirty="0">
              <a:latin typeface="Times New Roman" panose="02020603050405020304" pitchFamily="18" charset="0"/>
              <a:cs typeface="Times New Roman" panose="02020603050405020304" pitchFamily="18" charset="0"/>
            </a:endParaRPr>
          </a:p>
        </p:txBody>
      </p:sp>
      <p:sp>
        <p:nvSpPr>
          <p:cNvPr id="751" name="Google Shape;751;p42"/>
          <p:cNvSpPr txBox="1">
            <a:spLocks noGrp="1"/>
          </p:cNvSpPr>
          <p:nvPr>
            <p:ph type="title" idx="2"/>
          </p:nvPr>
        </p:nvSpPr>
        <p:spPr>
          <a:xfrm>
            <a:off x="2722949" y="474425"/>
            <a:ext cx="3362100" cy="127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grpSp>
        <p:nvGrpSpPr>
          <p:cNvPr id="1166" name="Google Shape;1166;p61"/>
          <p:cNvGrpSpPr/>
          <p:nvPr/>
        </p:nvGrpSpPr>
        <p:grpSpPr>
          <a:xfrm>
            <a:off x="1318981" y="1439363"/>
            <a:ext cx="1975306" cy="2820536"/>
            <a:chOff x="1574325" y="1804000"/>
            <a:chExt cx="1464600" cy="2091300"/>
          </a:xfrm>
        </p:grpSpPr>
        <p:sp>
          <p:nvSpPr>
            <p:cNvPr id="1167" name="Google Shape;1167;p61"/>
            <p:cNvSpPr/>
            <p:nvPr/>
          </p:nvSpPr>
          <p:spPr>
            <a:xfrm>
              <a:off x="1574325" y="1804000"/>
              <a:ext cx="1464600" cy="2091300"/>
            </a:xfrm>
            <a:prstGeom prst="roundRect">
              <a:avLst>
                <a:gd name="adj"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8" name="Google Shape;1168;p61"/>
            <p:cNvSpPr/>
            <p:nvPr/>
          </p:nvSpPr>
          <p:spPr>
            <a:xfrm>
              <a:off x="2256137" y="3716341"/>
              <a:ext cx="100500" cy="597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 xmlns:a16="http://schemas.microsoft.com/office/drawing/2014/main" id="{5E82DC18-38B3-F04A-B58E-13138643AFFF}"/>
              </a:ext>
            </a:extLst>
          </p:cNvPr>
          <p:cNvSpPr/>
          <p:nvPr/>
        </p:nvSpPr>
        <p:spPr>
          <a:xfrm>
            <a:off x="1424066" y="1633928"/>
            <a:ext cx="1734677" cy="2424867"/>
          </a:xfrm>
          <a:prstGeom prst="rect">
            <a:avLst/>
          </a:prstGeom>
          <a:ln w="38100">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x-none"/>
          </a:p>
        </p:txBody>
      </p:sp>
      <p:pic>
        <p:nvPicPr>
          <p:cNvPr id="14" name="Picture 9">
            <a:extLst>
              <a:ext uri="{FF2B5EF4-FFF2-40B4-BE49-F238E27FC236}">
                <a16:creationId xmlns="" xmlns:a16="http://schemas.microsoft.com/office/drawing/2014/main" id="{90B6CC50-F6C1-A747-B949-BDA2AEAE0806}"/>
              </a:ext>
            </a:extLst>
          </p:cNvPr>
          <p:cNvPicPr>
            <a:picLocks noChangeAspect="1" noChangeArrowheads="1"/>
          </p:cNvPicPr>
          <p:nvPr/>
        </p:nvPicPr>
        <p:blipFill>
          <a:blip r:embed="rId3"/>
          <a:srcRect/>
          <a:stretch>
            <a:fillRect/>
          </a:stretch>
        </p:blipFill>
        <p:spPr bwMode="auto">
          <a:xfrm rot="856818">
            <a:off x="5382748" y="788682"/>
            <a:ext cx="2641582" cy="3566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11"/>
        <p:cNvGrpSpPr/>
        <p:nvPr/>
      </p:nvGrpSpPr>
      <p:grpSpPr>
        <a:xfrm>
          <a:off x="0" y="0"/>
          <a:ext cx="0" cy="0"/>
          <a:chOff x="0" y="0"/>
          <a:chExt cx="0" cy="0"/>
        </a:xfrm>
      </p:grpSpPr>
      <p:sp>
        <p:nvSpPr>
          <p:cNvPr id="715" name="Google Shape;715;p38"/>
          <p:cNvSpPr txBox="1">
            <a:spLocks noGrp="1"/>
          </p:cNvSpPr>
          <p:nvPr>
            <p:ph type="ctrTitle" idx="9"/>
          </p:nvPr>
        </p:nvSpPr>
        <p:spPr>
          <a:xfrm>
            <a:off x="723600" y="290950"/>
            <a:ext cx="7696800" cy="9123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1. </a:t>
            </a:r>
            <a:r>
              <a:rPr lang="en" dirty="0" smtClean="0">
                <a:latin typeface="Times New Roman" panose="02020603050405020304" pitchFamily="18" charset="0"/>
                <a:cs typeface="Times New Roman" panose="02020603050405020304" pitchFamily="18" charset="0"/>
              </a:rPr>
              <a:t>Tác giả: Tạ Duy Anh</a:t>
            </a:r>
            <a:endParaRPr sz="3600" dirty="0">
              <a:latin typeface="Times New Roman" panose="02020603050405020304" pitchFamily="18" charset="0"/>
              <a:cs typeface="Times New Roman" panose="02020603050405020304" pitchFamily="18" charset="0"/>
            </a:endParaRPr>
          </a:p>
        </p:txBody>
      </p:sp>
      <p:pic>
        <p:nvPicPr>
          <p:cNvPr id="1026" name="Picture 2" descr="Về Tạ Duy Anh, đôi nét tác giả - tác phẩm - Điểm sách, Book review">
            <a:extLst>
              <a:ext uri="{FF2B5EF4-FFF2-40B4-BE49-F238E27FC236}">
                <a16:creationId xmlns="" xmlns:a16="http://schemas.microsoft.com/office/drawing/2014/main" id="{1A74DD9E-BD1A-5E44-ABD8-AAD252393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39073">
            <a:off x="837471" y="1512446"/>
            <a:ext cx="22225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 xmlns:a16="http://schemas.microsoft.com/office/drawing/2014/main" id="{93A43721-A9EB-F249-AEF2-17A15A4CDF34}"/>
              </a:ext>
            </a:extLst>
          </p:cNvPr>
          <p:cNvSpPr/>
          <p:nvPr/>
        </p:nvSpPr>
        <p:spPr>
          <a:xfrm>
            <a:off x="3586521" y="1777899"/>
            <a:ext cx="4453574" cy="200034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dirty="0" err="1">
                <a:solidFill>
                  <a:schemeClr val="tx1"/>
                </a:solidFill>
                <a:latin typeface="Times New Roman" pitchFamily="18" charset="0"/>
                <a:cs typeface="Times New Roman" pitchFamily="18" charset="0"/>
              </a:rPr>
              <a:t>Sinh</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năm</a:t>
            </a:r>
            <a:r>
              <a:rPr lang="en-US" sz="2600" dirty="0">
                <a:solidFill>
                  <a:schemeClr val="tx1"/>
                </a:solidFill>
                <a:latin typeface="Times New Roman" pitchFamily="18" charset="0"/>
                <a:cs typeface="Times New Roman" pitchFamily="18" charset="0"/>
              </a:rPr>
              <a:t> 1959, </a:t>
            </a:r>
            <a:r>
              <a:rPr lang="en-US" sz="2600" dirty="0" err="1">
                <a:solidFill>
                  <a:schemeClr val="tx1"/>
                </a:solidFill>
                <a:latin typeface="Times New Roman" pitchFamily="18" charset="0"/>
                <a:cs typeface="Times New Roman" pitchFamily="18" charset="0"/>
              </a:rPr>
              <a:t>quê</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ở</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Hà</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Nội</a:t>
            </a:r>
            <a:endParaRPr lang="en-US" sz="2600" dirty="0">
              <a:solidFill>
                <a:schemeClr val="tx1"/>
              </a:solidFill>
              <a:latin typeface="Times New Roman" pitchFamily="18" charset="0"/>
              <a:cs typeface="Times New Roman" pitchFamily="18" charset="0"/>
            </a:endParaRPr>
          </a:p>
          <a:p>
            <a:pPr algn="just"/>
            <a:endParaRPr lang="en-US" sz="2600" dirty="0">
              <a:solidFill>
                <a:schemeClr val="tx1"/>
              </a:solidFill>
              <a:latin typeface="Times New Roman" pitchFamily="18" charset="0"/>
              <a:cs typeface="Times New Roman" pitchFamily="18" charset="0"/>
            </a:endParaRPr>
          </a:p>
          <a:p>
            <a:pPr algn="just"/>
            <a:r>
              <a:rPr lang="en-US" sz="2600" dirty="0" err="1">
                <a:solidFill>
                  <a:schemeClr val="tx1"/>
                </a:solidFill>
                <a:latin typeface="Times New Roman" pitchFamily="18" charset="0"/>
                <a:cs typeface="Times New Roman" pitchFamily="18" charset="0"/>
              </a:rPr>
              <a:t>Truyện</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viết</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về</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thiếu</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nhi</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của</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ông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trong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sáng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đậm</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chất</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thơ</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giàu</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ý</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nghĩa</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nhân</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văn</a:t>
            </a:r>
            <a:r>
              <a:rPr lang="en-US" sz="2600" dirty="0">
                <a:solidFill>
                  <a:schemeClr val="tx1"/>
                </a:solidFill>
                <a:latin typeface="Times New Roman" pitchFamily="18" charset="0"/>
                <a:cs typeface="Times New Roman" pitchFamily="18" charset="0"/>
              </a:rPr>
              <a:t>.</a:t>
            </a:r>
          </a:p>
        </p:txBody>
      </p:sp>
      <p:pic>
        <p:nvPicPr>
          <p:cNvPr id="41" name="图片 19">
            <a:extLst>
              <a:ext uri="{FF2B5EF4-FFF2-40B4-BE49-F238E27FC236}">
                <a16:creationId xmlns="" xmlns:a16="http://schemas.microsoft.com/office/drawing/2014/main" id="{2617EBEE-BD23-414C-A0F9-06223C86E04E}"/>
              </a:ext>
            </a:extLst>
          </p:cNvPr>
          <p:cNvPicPr>
            <a:picLocks noChangeAspect="1"/>
          </p:cNvPicPr>
          <p:nvPr/>
        </p:nvPicPr>
        <p:blipFill rotWithShape="1">
          <a:blip r:embed="rId4">
            <a:extLst>
              <a:ext uri="{28A0092B-C50C-407E-A947-70E740481C1C}">
                <a14:useLocalDpi xmlns:a14="http://schemas.microsoft.com/office/drawing/2010/main" val="0"/>
              </a:ext>
            </a:extLst>
          </a:blip>
          <a:srcRect l="82706" t="6693" r="8148" b="75200"/>
          <a:stretch/>
        </p:blipFill>
        <p:spPr>
          <a:xfrm>
            <a:off x="3035170" y="1657977"/>
            <a:ext cx="591048" cy="658226"/>
          </a:xfrm>
          <a:prstGeom prst="rect">
            <a:avLst/>
          </a:prstGeom>
        </p:spPr>
      </p:pic>
      <p:pic>
        <p:nvPicPr>
          <p:cNvPr id="42" name="图片 19">
            <a:extLst>
              <a:ext uri="{FF2B5EF4-FFF2-40B4-BE49-F238E27FC236}">
                <a16:creationId xmlns="" xmlns:a16="http://schemas.microsoft.com/office/drawing/2014/main" id="{8DF39E6B-D0C5-204C-9E29-27C64B243E65}"/>
              </a:ext>
            </a:extLst>
          </p:cNvPr>
          <p:cNvPicPr>
            <a:picLocks noChangeAspect="1"/>
          </p:cNvPicPr>
          <p:nvPr/>
        </p:nvPicPr>
        <p:blipFill rotWithShape="1">
          <a:blip r:embed="rId4">
            <a:extLst>
              <a:ext uri="{28A0092B-C50C-407E-A947-70E740481C1C}">
                <a14:useLocalDpi xmlns:a14="http://schemas.microsoft.com/office/drawing/2010/main" val="0"/>
              </a:ext>
            </a:extLst>
          </a:blip>
          <a:srcRect l="82706" t="6693" r="8148" b="75200"/>
          <a:stretch/>
        </p:blipFill>
        <p:spPr>
          <a:xfrm>
            <a:off x="3035170" y="2498185"/>
            <a:ext cx="591048" cy="6582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xEl>
                                              <p:pRg st="0" end="0"/>
                                            </p:txEl>
                                          </p:spTgt>
                                        </p:tgtEl>
                                        <p:attrNameLst>
                                          <p:attrName>style.visibility</p:attrName>
                                        </p:attrNameLst>
                                      </p:cBhvr>
                                      <p:to>
                                        <p:strVal val="visible"/>
                                      </p:to>
                                    </p:set>
                                    <p:animEffect transition="in" filter="blinds(horizontal)">
                                      <p:cBhvr>
                                        <p:cTn id="17" dur="500"/>
                                        <p:tgtEl>
                                          <p:spTgt spid="4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
                                            <p:txEl>
                                              <p:pRg st="2" end="2"/>
                                            </p:txEl>
                                          </p:spTgt>
                                        </p:tgtEl>
                                        <p:attrNameLst>
                                          <p:attrName>style.visibility</p:attrName>
                                        </p:attrNameLst>
                                      </p:cBhvr>
                                      <p:to>
                                        <p:strVal val="visible"/>
                                      </p:to>
                                    </p:set>
                                    <p:animEffect transition="in" filter="blinds(horizontal)">
                                      <p:cBhvr>
                                        <p:cTn id="22" dur="500"/>
                                        <p:tgtEl>
                                          <p:spTgt spid="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34"/>
        <p:cNvGrpSpPr/>
        <p:nvPr/>
      </p:nvGrpSpPr>
      <p:grpSpPr>
        <a:xfrm>
          <a:off x="0" y="0"/>
          <a:ext cx="0" cy="0"/>
          <a:chOff x="0" y="0"/>
          <a:chExt cx="0" cy="0"/>
        </a:xfrm>
      </p:grpSpPr>
      <p:sp>
        <p:nvSpPr>
          <p:cNvPr id="735" name="Google Shape;735;p40"/>
          <p:cNvSpPr txBox="1">
            <a:spLocks noGrp="1"/>
          </p:cNvSpPr>
          <p:nvPr>
            <p:ph type="title"/>
          </p:nvPr>
        </p:nvSpPr>
        <p:spPr>
          <a:xfrm>
            <a:off x="714950" y="1353533"/>
            <a:ext cx="3434100" cy="182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500" b="1" dirty="0" smtClean="0">
                <a:solidFill>
                  <a:schemeClr val="dk1"/>
                </a:solidFill>
                <a:latin typeface="Times New Roman" panose="02020603050405020304" pitchFamily="18" charset="0"/>
                <a:cs typeface="Times New Roman" panose="02020603050405020304" pitchFamily="18" charset="0"/>
              </a:rPr>
              <a:t>2. Tác phẩm</a:t>
            </a:r>
            <a:endParaRPr sz="4500" b="1" dirty="0">
              <a:solidFill>
                <a:schemeClr val="dk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41047C3E-3ACD-4B4E-A846-87E909C026B1}"/>
              </a:ext>
            </a:extLst>
          </p:cNvPr>
          <p:cNvSpPr/>
          <p:nvPr/>
        </p:nvSpPr>
        <p:spPr>
          <a:xfrm>
            <a:off x="5163048" y="831923"/>
            <a:ext cx="3266002" cy="188234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dirty="0" err="1">
                <a:solidFill>
                  <a:schemeClr val="bg1">
                    <a:lumMod val="10000"/>
                  </a:schemeClr>
                </a:solidFill>
                <a:latin typeface="Times New Roman" pitchFamily="18" charset="0"/>
                <a:cs typeface="Times New Roman" pitchFamily="18" charset="0"/>
              </a:rPr>
              <a:t>Người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kể</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chuyện</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người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anh</a:t>
            </a:r>
            <a:endParaRPr lang="en-US" sz="2600" dirty="0">
              <a:solidFill>
                <a:schemeClr val="bg1">
                  <a:lumMod val="10000"/>
                </a:schemeClr>
              </a:solidFill>
              <a:latin typeface="Times New Roman" pitchFamily="18" charset="0"/>
              <a:cs typeface="Times New Roman" pitchFamily="18" charset="0"/>
            </a:endParaRPr>
          </a:p>
          <a:p>
            <a:pPr algn="just"/>
            <a:endParaRPr lang="en-US" sz="2600" dirty="0">
              <a:solidFill>
                <a:schemeClr val="bg1">
                  <a:lumMod val="10000"/>
                </a:schemeClr>
              </a:solidFill>
              <a:latin typeface="Times New Roman" pitchFamily="18" charset="0"/>
              <a:cs typeface="Times New Roman" pitchFamily="18" charset="0"/>
            </a:endParaRPr>
          </a:p>
          <a:p>
            <a:pPr algn="just"/>
            <a:r>
              <a:rPr lang="en-US" sz="2600" dirty="0" err="1">
                <a:solidFill>
                  <a:schemeClr val="bg1">
                    <a:lumMod val="10000"/>
                  </a:schemeClr>
                </a:solidFill>
                <a:latin typeface="Times New Roman" pitchFamily="18" charset="0"/>
                <a:cs typeface="Times New Roman" pitchFamily="18" charset="0"/>
              </a:rPr>
              <a:t>Ngôi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kể</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ngôi</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thứ</a:t>
            </a:r>
            <a:r>
              <a:rPr lang="en-US" sz="2600" dirty="0">
                <a:solidFill>
                  <a:schemeClr val="bg1">
                    <a:lumMod val="10000"/>
                  </a:schemeClr>
                </a:solidFill>
                <a:latin typeface="Times New Roman" pitchFamily="18" charset="0"/>
                <a:cs typeface="Times New Roman" pitchFamily="18" charset="0"/>
              </a:rPr>
              <a:t> </a:t>
            </a:r>
            <a:r>
              <a:rPr lang="en-US" sz="2600" dirty="0" err="1">
                <a:solidFill>
                  <a:schemeClr val="bg1">
                    <a:lumMod val="10000"/>
                  </a:schemeClr>
                </a:solidFill>
                <a:latin typeface="Times New Roman" pitchFamily="18" charset="0"/>
                <a:cs typeface="Times New Roman" pitchFamily="18" charset="0"/>
              </a:rPr>
              <a:t>nhất</a:t>
            </a:r>
            <a:endParaRPr lang="en-US" sz="2600" dirty="0">
              <a:solidFill>
                <a:schemeClr val="bg1">
                  <a:lumMod val="10000"/>
                </a:schemeClr>
              </a:solidFill>
              <a:latin typeface="Times New Roman" pitchFamily="18" charset="0"/>
              <a:cs typeface="Times New Roman" pitchFamily="18" charset="0"/>
            </a:endParaRPr>
          </a:p>
        </p:txBody>
      </p:sp>
      <p:pic>
        <p:nvPicPr>
          <p:cNvPr id="7" name="图片 19">
            <a:extLst>
              <a:ext uri="{FF2B5EF4-FFF2-40B4-BE49-F238E27FC236}">
                <a16:creationId xmlns="" xmlns:a16="http://schemas.microsoft.com/office/drawing/2014/main" id="{FA9BDB28-6682-0C43-A5FD-1E67E0A3B415}"/>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4572000" y="904498"/>
            <a:ext cx="591048" cy="658226"/>
          </a:xfrm>
          <a:prstGeom prst="rect">
            <a:avLst/>
          </a:prstGeom>
        </p:spPr>
      </p:pic>
      <p:pic>
        <p:nvPicPr>
          <p:cNvPr id="8" name="图片 19">
            <a:extLst>
              <a:ext uri="{FF2B5EF4-FFF2-40B4-BE49-F238E27FC236}">
                <a16:creationId xmlns="" xmlns:a16="http://schemas.microsoft.com/office/drawing/2014/main" id="{67ED4FDC-380A-FD49-AC7E-ECDC2651D91B}"/>
              </a:ext>
            </a:extLst>
          </p:cNvPr>
          <p:cNvPicPr>
            <a:picLocks noChangeAspect="1"/>
          </p:cNvPicPr>
          <p:nvPr/>
        </p:nvPicPr>
        <p:blipFill rotWithShape="1">
          <a:blip r:embed="rId3">
            <a:extLst>
              <a:ext uri="{28A0092B-C50C-407E-A947-70E740481C1C}">
                <a14:useLocalDpi xmlns:a14="http://schemas.microsoft.com/office/drawing/2010/main" val="0"/>
              </a:ext>
            </a:extLst>
          </a:blip>
          <a:srcRect l="82706" t="6693" r="8148" b="75200"/>
          <a:stretch/>
        </p:blipFill>
        <p:spPr>
          <a:xfrm>
            <a:off x="4572000" y="1982263"/>
            <a:ext cx="591048" cy="658226"/>
          </a:xfrm>
          <a:prstGeom prst="rect">
            <a:avLst/>
          </a:prstGeom>
        </p:spPr>
      </p:pic>
      <p:pic>
        <p:nvPicPr>
          <p:cNvPr id="9" name="Picture 8">
            <a:extLst>
              <a:ext uri="{FF2B5EF4-FFF2-40B4-BE49-F238E27FC236}">
                <a16:creationId xmlns="" xmlns:a16="http://schemas.microsoft.com/office/drawing/2014/main" id="{E4DF1276-4CF1-F34A-83C0-EDBC70361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2264" y="2311376"/>
            <a:ext cx="1819475" cy="1819475"/>
          </a:xfrm>
          <a:prstGeom prst="rect">
            <a:avLst/>
          </a:prstGeom>
        </p:spPr>
      </p:pic>
      <p:sp>
        <p:nvSpPr>
          <p:cNvPr id="10" name="Rectangle 9">
            <a:extLst>
              <a:ext uri="{FF2B5EF4-FFF2-40B4-BE49-F238E27FC236}">
                <a16:creationId xmlns="" xmlns:a16="http://schemas.microsoft.com/office/drawing/2014/main" id="{6416BF09-C6FD-5B43-AE46-748CDF2C87C5}"/>
              </a:ext>
            </a:extLst>
          </p:cNvPr>
          <p:cNvSpPr/>
          <p:nvPr/>
        </p:nvSpPr>
        <p:spPr>
          <a:xfrm>
            <a:off x="4994952" y="2673792"/>
            <a:ext cx="3659191" cy="188234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b="1" dirty="0" err="1">
                <a:solidFill>
                  <a:schemeClr val="bg1">
                    <a:lumMod val="10000"/>
                  </a:schemeClr>
                </a:solidFill>
                <a:latin typeface="Times New Roman" pitchFamily="18" charset="0"/>
                <a:cs typeface="Times New Roman" pitchFamily="18" charset="0"/>
              </a:rPr>
              <a:t>Khai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thác</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chiều</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sâu</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tâm</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lí</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bởi</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nhân</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vật</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tham</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gia</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vào</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tiến</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trình</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câu</a:t>
            </a:r>
            <a:r>
              <a:rPr lang="en-US" sz="2600" b="1" dirty="0">
                <a:solidFill>
                  <a:schemeClr val="bg1">
                    <a:lumMod val="10000"/>
                  </a:schemeClr>
                </a:solidFill>
                <a:latin typeface="Times New Roman" pitchFamily="18" charset="0"/>
                <a:cs typeface="Times New Roman" pitchFamily="18" charset="0"/>
              </a:rPr>
              <a:t> </a:t>
            </a:r>
            <a:r>
              <a:rPr lang="en-US" sz="2600" b="1" dirty="0" err="1">
                <a:solidFill>
                  <a:schemeClr val="bg1">
                    <a:lumMod val="10000"/>
                  </a:schemeClr>
                </a:solidFill>
                <a:latin typeface="Times New Roman" pitchFamily="18" charset="0"/>
                <a:cs typeface="Times New Roman" pitchFamily="18" charset="0"/>
              </a:rPr>
              <a:t>chuyện</a:t>
            </a:r>
            <a:r>
              <a:rPr lang="en-US" sz="2600" b="1" dirty="0">
                <a:solidFill>
                  <a:schemeClr val="bg1">
                    <a:lumMod val="1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theme/theme1.xml><?xml version="1.0" encoding="utf-8"?>
<a:theme xmlns:a="http://schemas.openxmlformats.org/drawingml/2006/main" name="Taller de Aprendizaje con Tonos Pastel by Slidesgo">
  <a:themeElements>
    <a:clrScheme name="Simple Light">
      <a:dk1>
        <a:srgbClr val="4C4B4B"/>
      </a:dk1>
      <a:lt1>
        <a:srgbClr val="FFEADC"/>
      </a:lt1>
      <a:dk2>
        <a:srgbClr val="FFB2AE"/>
      </a:dk2>
      <a:lt2>
        <a:srgbClr val="FFFFFF"/>
      </a:lt2>
      <a:accent1>
        <a:srgbClr val="FFAD8D"/>
      </a:accent1>
      <a:accent2>
        <a:srgbClr val="FCD3B9"/>
      </a:accent2>
      <a:accent3>
        <a:srgbClr val="FFD18D"/>
      </a:accent3>
      <a:accent4>
        <a:srgbClr val="96C48C"/>
      </a:accent4>
      <a:accent5>
        <a:srgbClr val="D7EAEA"/>
      </a:accent5>
      <a:accent6>
        <a:srgbClr val="8CB9F9"/>
      </a:accent6>
      <a:hlink>
        <a:srgbClr val="4C4B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964</Words>
  <PresentationFormat>On-screen Show (16:9)</PresentationFormat>
  <Paragraphs>146</Paragraphs>
  <Slides>30</Slides>
  <Notes>25</Notes>
  <HiddenSlides>0</HiddenSlides>
  <MMClips>1</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30</vt:i4>
      </vt:variant>
    </vt:vector>
  </HeadingPairs>
  <TitlesOfParts>
    <vt:vector size="47" baseType="lpstr">
      <vt:lpstr>Arial</vt:lpstr>
      <vt:lpstr>华文琥珀</vt:lpstr>
      <vt:lpstr>Calibri</vt:lpstr>
      <vt:lpstr>Open Sans</vt:lpstr>
      <vt:lpstr>#9Slide05 SVNShintia Script</vt:lpstr>
      <vt:lpstr>Bebas Neue</vt:lpstr>
      <vt:lpstr>PT Sans</vt:lpstr>
      <vt:lpstr>方正胖娃简体</vt:lpstr>
      <vt:lpstr>方正粗圆_GBK</vt:lpstr>
      <vt:lpstr>Wingdings</vt:lpstr>
      <vt:lpstr>Fredoka One</vt:lpstr>
      <vt:lpstr>Times New Roman</vt:lpstr>
      <vt:lpstr>Anaheim</vt:lpstr>
      <vt:lpstr>Fira Sans Extra Condensed</vt:lpstr>
      <vt:lpstr>Fira Sans Condensed</vt:lpstr>
      <vt:lpstr>Hind</vt:lpstr>
      <vt:lpstr>Taller de Aprendizaje con Tonos Pastel by Slidesgo</vt:lpstr>
      <vt:lpstr>Chào mừng quý thầy cô giáo</vt:lpstr>
      <vt:lpstr>PowerPoint Presentation</vt:lpstr>
      <vt:lpstr>PowerPoint Presentation</vt:lpstr>
      <vt:lpstr>PowerPoint Presentation</vt:lpstr>
      <vt:lpstr>PowerPoint Presentation</vt:lpstr>
      <vt:lpstr>ĐỌC- TÌM HIỂU CHUNG</vt:lpstr>
      <vt:lpstr>PowerPoint Presentation</vt:lpstr>
      <vt:lpstr>1. Tác giả: Tạ Duy Anh</vt:lpstr>
      <vt:lpstr>2. Tác phẩm</vt:lpstr>
      <vt:lpstr>TÌM HIỂU CHI TIẾT</vt:lpstr>
      <vt:lpstr>PowerPoint Presentation</vt:lpstr>
      <vt:lpstr>PowerPoint Presentation</vt:lpstr>
      <vt:lpstr>PowerPoint Presentation</vt:lpstr>
      <vt:lpstr>PowerPoint Presentation</vt:lpstr>
      <vt:lpstr>PowerPoint Presentation</vt:lpstr>
      <vt:lpstr>Kĩ thuật Khăn trải bàn</vt:lpstr>
      <vt:lpstr>a. Trong cuộc sống hàng ngày với em</vt:lpstr>
      <vt:lpstr>b. Khi tài năng hội hoạ của em được phát hiện</vt:lpstr>
      <vt:lpstr>b. Khi tài năng hội hoạ của em được phát hiện</vt:lpstr>
      <vt:lpstr>PowerPoint Presentation</vt:lpstr>
      <vt:lpstr>PowerPoint Presentation</vt:lpstr>
      <vt:lpstr>PowerPoint Presentation</vt:lpstr>
      <vt:lpstr>PowerPoint Presentation</vt:lpstr>
      <vt:lpstr>LUYỆN TẬP</vt:lpstr>
      <vt:lpstr>PowerPoint Presentation</vt:lpstr>
      <vt:lpstr>PowerPoint Presentation</vt:lpstr>
      <vt:lpstr>VẬN DỤNG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2021-10-08T22:33:14Z</dcterms:modified>
</cp:coreProperties>
</file>