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x-wav"/>
  <Override PartName="/ppt/media/audio4.wav" ContentType="audio/x-wav"/>
  <Override PartName="/ppt/media/audio5.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8" autoAdjust="0"/>
    <p:restoredTop sz="94660"/>
  </p:normalViewPr>
  <p:slideViewPr>
    <p:cSldViewPr snapToGrid="0">
      <p:cViewPr>
        <p:scale>
          <a:sx n="81" d="100"/>
          <a:sy n="81" d="100"/>
        </p:scale>
        <p:origin x="-186"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wmf"/><Relationship Id="rId1" Type="http://schemas.openxmlformats.org/officeDocument/2006/relationships/image" Target="../media/image83.emf"/><Relationship Id="rId4" Type="http://schemas.openxmlformats.org/officeDocument/2006/relationships/image" Target="../media/image8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500AEE0-5A0C-4E1C-B6C1-49040D102F7C}"/>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B779AD-AAED-42F1-8762-A9846453308F}"/>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08D320-DCA3-4421-8A36-0ADBBC02F7C5}"/>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0D8465-FA79-4075-B779-A472E1DEDF5D}"/>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D1C5485-652B-4ECE-8EF8-D67F27DE1691}"/>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8CCB807-03CC-4C51-841B-F324E1D7C8B7}"/>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6" name="Footer Placeholder 5">
            <a:extLst>
              <a:ext uri="{FF2B5EF4-FFF2-40B4-BE49-F238E27FC236}">
                <a16:creationId xmlns:a16="http://schemas.microsoft.com/office/drawing/2014/main" xmlns=""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3D991D5-A440-49ED-880E-E19563940B1B}"/>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8" name="Footer Placeholder 7">
            <a:extLst>
              <a:ext uri="{FF2B5EF4-FFF2-40B4-BE49-F238E27FC236}">
                <a16:creationId xmlns:a16="http://schemas.microsoft.com/office/drawing/2014/main" xmlns=""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ECE137-93D6-4B81-A3E1-FAEF53ED5FD3}"/>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4" name="Footer Placeholder 3">
            <a:extLst>
              <a:ext uri="{FF2B5EF4-FFF2-40B4-BE49-F238E27FC236}">
                <a16:creationId xmlns:a16="http://schemas.microsoft.com/office/drawing/2014/main" xmlns=""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CA2020-60F3-4B52-93BE-D93498485EC6}"/>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3" name="Footer Placeholder 2">
            <a:extLst>
              <a:ext uri="{FF2B5EF4-FFF2-40B4-BE49-F238E27FC236}">
                <a16:creationId xmlns:a16="http://schemas.microsoft.com/office/drawing/2014/main" xmlns=""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6EEE3C7-D4A0-4EA4-8300-8AF8100BFB9F}"/>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6" name="Footer Placeholder 5">
            <a:extLst>
              <a:ext uri="{FF2B5EF4-FFF2-40B4-BE49-F238E27FC236}">
                <a16:creationId xmlns:a16="http://schemas.microsoft.com/office/drawing/2014/main" xmlns=""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347489-FACB-41C8-925A-13E389E11960}"/>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6" name="Footer Placeholder 5">
            <a:extLst>
              <a:ext uri="{FF2B5EF4-FFF2-40B4-BE49-F238E27FC236}">
                <a16:creationId xmlns:a16="http://schemas.microsoft.com/office/drawing/2014/main" xmlns=""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4.png"/><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3.wmf"/></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2.png"/><Relationship Id="rId12" Type="http://schemas.openxmlformats.org/officeDocument/2006/relationships/image" Target="../media/image34.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6.png"/><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6.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18" Type="http://schemas.microsoft.com/office/2007/relationships/hdphoto" Target="../media/hdphoto11.wdp"/><Relationship Id="rId26" Type="http://schemas.openxmlformats.org/officeDocument/2006/relationships/oleObject" Target="../embeddings/oleObject12.bin"/><Relationship Id="rId3" Type="http://schemas.openxmlformats.org/officeDocument/2006/relationships/audio" Target="../media/media2.wav"/><Relationship Id="rId21" Type="http://schemas.openxmlformats.org/officeDocument/2006/relationships/image" Target="../media/image37.wmf"/><Relationship Id="rId7" Type="http://schemas.openxmlformats.org/officeDocument/2006/relationships/image" Target="../media/image41.jpeg"/><Relationship Id="rId12" Type="http://schemas.microsoft.com/office/2007/relationships/hdphoto" Target="../media/hdphoto13.wdp"/><Relationship Id="rId17" Type="http://schemas.openxmlformats.org/officeDocument/2006/relationships/image" Target="../media/image36.png"/><Relationship Id="rId25" Type="http://schemas.openxmlformats.org/officeDocument/2006/relationships/image" Target="../media/image39.wmf"/><Relationship Id="rId2" Type="http://schemas.microsoft.com/office/2007/relationships/media" Target="../media/media2.wav"/><Relationship Id="rId16" Type="http://schemas.openxmlformats.org/officeDocument/2006/relationships/image" Target="../media/image26.png"/><Relationship Id="rId20" Type="http://schemas.openxmlformats.org/officeDocument/2006/relationships/oleObject" Target="../embeddings/oleObject9.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43.png"/><Relationship Id="rId24" Type="http://schemas.openxmlformats.org/officeDocument/2006/relationships/oleObject" Target="../embeddings/oleObject11.bin"/><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38.wmf"/><Relationship Id="rId10" Type="http://schemas.microsoft.com/office/2007/relationships/hdphoto" Target="../media/hdphoto12.wdp"/><Relationship Id="rId19" Type="http://schemas.openxmlformats.org/officeDocument/2006/relationships/image" Target="../media/image44.png"/><Relationship Id="rId4" Type="http://schemas.openxmlformats.org/officeDocument/2006/relationships/slideLayout" Target="../slideLayouts/slideLayout1.xml"/><Relationship Id="rId9" Type="http://schemas.openxmlformats.org/officeDocument/2006/relationships/image" Target="../media/image42.png"/><Relationship Id="rId14" Type="http://schemas.openxmlformats.org/officeDocument/2006/relationships/image" Target="../media/image34.jpeg"/><Relationship Id="rId22" Type="http://schemas.openxmlformats.org/officeDocument/2006/relationships/oleObject" Target="../embeddings/oleObject10.bin"/><Relationship Id="rId27" Type="http://schemas.openxmlformats.org/officeDocument/2006/relationships/image" Target="../media/image40.wm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6.wdp"/><Relationship Id="rId18" Type="http://schemas.openxmlformats.org/officeDocument/2006/relationships/image" Target="../media/image26.png"/><Relationship Id="rId26" Type="http://schemas.openxmlformats.org/officeDocument/2006/relationships/image" Target="../media/image47.wmf"/><Relationship Id="rId3" Type="http://schemas.openxmlformats.org/officeDocument/2006/relationships/audio" Target="../media/media2.wav"/><Relationship Id="rId21" Type="http://schemas.openxmlformats.org/officeDocument/2006/relationships/image" Target="../media/image36.png"/><Relationship Id="rId7" Type="http://schemas.openxmlformats.org/officeDocument/2006/relationships/image" Target="../media/image49.jpeg"/><Relationship Id="rId12" Type="http://schemas.openxmlformats.org/officeDocument/2006/relationships/image" Target="../media/image52.png"/><Relationship Id="rId17" Type="http://schemas.openxmlformats.org/officeDocument/2006/relationships/image" Target="../media/image35.png"/><Relationship Id="rId25" Type="http://schemas.openxmlformats.org/officeDocument/2006/relationships/oleObject" Target="../embeddings/oleObject15.bin"/><Relationship Id="rId2" Type="http://schemas.microsoft.com/office/2007/relationships/media" Target="../media/media2.wav"/><Relationship Id="rId16" Type="http://schemas.openxmlformats.org/officeDocument/2006/relationships/image" Target="../media/image28.png"/><Relationship Id="rId20" Type="http://schemas.openxmlformats.org/officeDocument/2006/relationships/image" Target="../media/image45.wmf"/><Relationship Id="rId29" Type="http://schemas.openxmlformats.org/officeDocument/2006/relationships/image" Target="../media/image34.jpeg"/><Relationship Id="rId1" Type="http://schemas.openxmlformats.org/officeDocument/2006/relationships/vmlDrawing" Target="../drawings/vmlDrawing6.vml"/><Relationship Id="rId6" Type="http://schemas.openxmlformats.org/officeDocument/2006/relationships/audio" Target="../media/audio2.wav"/><Relationship Id="rId11" Type="http://schemas.microsoft.com/office/2007/relationships/hdphoto" Target="../media/hdphoto15.wdp"/><Relationship Id="rId24" Type="http://schemas.openxmlformats.org/officeDocument/2006/relationships/image" Target="../media/image46.wmf"/><Relationship Id="rId5" Type="http://schemas.openxmlformats.org/officeDocument/2006/relationships/audio" Target="../media/audio1.wav"/><Relationship Id="rId15" Type="http://schemas.microsoft.com/office/2007/relationships/hdphoto" Target="../media/hdphoto17.wdp"/><Relationship Id="rId23" Type="http://schemas.openxmlformats.org/officeDocument/2006/relationships/oleObject" Target="../embeddings/oleObject14.bin"/><Relationship Id="rId28" Type="http://schemas.openxmlformats.org/officeDocument/2006/relationships/image" Target="../media/image48.wmf"/><Relationship Id="rId10" Type="http://schemas.openxmlformats.org/officeDocument/2006/relationships/image" Target="../media/image51.png"/><Relationship Id="rId19" Type="http://schemas.openxmlformats.org/officeDocument/2006/relationships/oleObject" Target="../embeddings/oleObject13.bin"/><Relationship Id="rId31" Type="http://schemas.openxmlformats.org/officeDocument/2006/relationships/image" Target="../media/image54.png"/><Relationship Id="rId4" Type="http://schemas.openxmlformats.org/officeDocument/2006/relationships/slideLayout" Target="../slideLayouts/slideLayout1.xml"/><Relationship Id="rId9" Type="http://schemas.microsoft.com/office/2007/relationships/hdphoto" Target="../media/hdphoto14.wdp"/><Relationship Id="rId14" Type="http://schemas.openxmlformats.org/officeDocument/2006/relationships/image" Target="../media/image53.png"/><Relationship Id="rId22" Type="http://schemas.microsoft.com/office/2007/relationships/hdphoto" Target="../media/hdphoto11.wdp"/><Relationship Id="rId27" Type="http://schemas.openxmlformats.org/officeDocument/2006/relationships/oleObject" Target="../embeddings/oleObject16.bin"/><Relationship Id="rId30" Type="http://schemas.microsoft.com/office/2007/relationships/hdphoto" Target="../media/hdphoto1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9.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9.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8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microsoft.com/office/2007/relationships/hdphoto" Target="../media/hdphoto24.wdp"/><Relationship Id="rId4" Type="http://schemas.openxmlformats.org/officeDocument/2006/relationships/image" Target="../media/image7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image" Target="../media/image88.png"/><Relationship Id="rId3" Type="http://schemas.openxmlformats.org/officeDocument/2006/relationships/audio" Target="../media/audio3.wav"/><Relationship Id="rId21" Type="http://schemas.openxmlformats.org/officeDocument/2006/relationships/image" Target="../media/image84.wmf"/><Relationship Id="rId7" Type="http://schemas.openxmlformats.org/officeDocument/2006/relationships/image" Target="../media/image820.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85.emf"/><Relationship Id="rId2" Type="http://schemas.openxmlformats.org/officeDocument/2006/relationships/slideLayout" Target="../slideLayouts/slideLayout2.xml"/><Relationship Id="rId16" Type="http://schemas.openxmlformats.org/officeDocument/2006/relationships/image" Target="../media/image83.emf"/><Relationship Id="rId20" Type="http://schemas.openxmlformats.org/officeDocument/2006/relationships/oleObject" Target="../embeddings/oleObject180.bin"/><Relationship Id="rId29" Type="http://schemas.openxmlformats.org/officeDocument/2006/relationships/oleObject" Target="../embeddings/oleObject200.bin"/><Relationship Id="rId1" Type="http://schemas.openxmlformats.org/officeDocument/2006/relationships/vmlDrawing" Target="../drawings/vmlDrawing7.vml"/><Relationship Id="rId6" Type="http://schemas.openxmlformats.org/officeDocument/2006/relationships/image" Target="../media/image77.png"/><Relationship Id="rId11" Type="http://schemas.microsoft.com/office/2007/relationships/hdphoto" Target="../media/hdphoto23.wdp"/><Relationship Id="rId24" Type="http://schemas.openxmlformats.org/officeDocument/2006/relationships/oleObject" Target="../embeddings/oleObject190.bin"/><Relationship Id="rId5" Type="http://schemas.openxmlformats.org/officeDocument/2006/relationships/slide" Target="slide28.xml"/><Relationship Id="rId15" Type="http://schemas.openxmlformats.org/officeDocument/2006/relationships/oleObject" Target="../embeddings/oleObject170.bin"/><Relationship Id="rId23" Type="http://schemas.openxmlformats.org/officeDocument/2006/relationships/image" Target="../media/image85.emf"/><Relationship Id="rId28" Type="http://schemas.openxmlformats.org/officeDocument/2006/relationships/image" Target="../media/image86.emf"/><Relationship Id="rId10" Type="http://schemas.openxmlformats.org/officeDocument/2006/relationships/image" Target="../media/image80.png"/><Relationship Id="rId19" Type="http://schemas.openxmlformats.org/officeDocument/2006/relationships/image" Target="../media/image84.wmf"/><Relationship Id="rId4" Type="http://schemas.openxmlformats.org/officeDocument/2006/relationships/image" Target="../media/image78.png"/><Relationship Id="rId9" Type="http://schemas.microsoft.com/office/2007/relationships/hdphoto" Target="../media/hdphoto24.wdp"/><Relationship Id="rId14" Type="http://schemas.openxmlformats.org/officeDocument/2006/relationships/image" Target="../media/image83.emf"/><Relationship Id="rId22" Type="http://schemas.openxmlformats.org/officeDocument/2006/relationships/oleObject" Target="../embeddings/oleObject19.bin"/><Relationship Id="rId27" Type="http://schemas.openxmlformats.org/officeDocument/2006/relationships/oleObject" Target="../embeddings/oleObject20.bin"/><Relationship Id="rId30" Type="http://schemas.openxmlformats.org/officeDocument/2006/relationships/image" Target="../media/image86.emf"/></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8.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jpeg"/><Relationship Id="rId5" Type="http://schemas.microsoft.com/office/2007/relationships/hdphoto" Target="../media/hdphoto26.wdp"/><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0.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3.bin"/><Relationship Id="rId7" Type="http://schemas.openxmlformats.org/officeDocument/2006/relationships/image" Target="../media/image15.png"/><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2.wm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6294120" y="5562600"/>
            <a:ext cx="534924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GIÁO VIÊN</a:t>
            </a:r>
            <a:r>
              <a:rPr lang="en-US" sz="2000" b="1" dirty="0" smtClean="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0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xmlns=""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xmlns="" id="{1E18E5D0-1329-4811-9CF1-1BA0BB8A5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xmlns=""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xmlns=""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xmlns=""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xmlns=""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xmlns=""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xmlns=""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xmlns=""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xmlns=""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074"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xmlns=""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xmlns=""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xmlns=""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xmlns=""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xmlns=""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xmlns=""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xmlns=""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xmlns=""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xmlns=""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xmlns=""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xmlns=""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xmlns=""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xmlns=""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xmlns=""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098"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xmlns=""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xmlns=""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xmlns=""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xmlns=""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099"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xmlns=""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xmlns=""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xmlns=""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xmlns=""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xmlns=""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xmlns=""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xmlns=""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xmlns=""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122"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a16="http://schemas.microsoft.com/office/drawing/2014/main" xmlns=""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xmlns=""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xmlns=""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123"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a16="http://schemas.microsoft.com/office/drawing/2014/main" xmlns=""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xmlns=""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xmlns=""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124"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a16="http://schemas.microsoft.com/office/drawing/2014/main" xmlns=""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xmlns=""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xmlns=""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125"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a16="http://schemas.microsoft.com/office/drawing/2014/main" xmlns=""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xmlns=""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146"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xmlns=""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xmlns=""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147"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xmlns=""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xmlns=""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148"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xmlns=""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149"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xmlns=""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xmlns=""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xmlns=""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xmlns=""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xmlns=""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xmlns=""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xmlns=""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xmlns=""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xmlns=""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xmlns=""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xmlns=""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xmlns=""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xmlns=""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xmlns=""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xmlns=""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xmlns=""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xmlns="" id="{D345B281-83E0-4C6E-AAB1-7917D00B8B0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xmlns=""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xmlns=""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xmlns="" id="{D1FF1110-F682-4860-886C-CA9F6C700389}"/>
              </a:ext>
            </a:extLst>
          </p:cNvPr>
          <p:cNvPicPr preferRelativeResize="0">
            <a:picLocks noChangeAspect="1" noChangeArrowheads="1"/>
          </p:cNvPicPr>
          <p:nvPr/>
        </p:nvPicPr>
        <p:blipFill>
          <a:blip r:embed="rId4" cstate="print">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xmlns=""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xmlns=""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xmlns=""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xmlns=""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xmlns=""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xmlns=""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xmlns=""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DE421350-773F-4CFC-B4CB-A02E9F93C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xmlns=""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xmlns=""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xmlns=""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xmlns="" id="{EBD9AE19-C19B-47AE-95CE-B27FAA14D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xmlns=""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xmlns=""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xmlns=""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xmlns=""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xmlns=""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xmlns=""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xmlns=""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xmlns=""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xmlns=""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DFF6ABC-5089-4CD5-A956-804F14E0C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xmlns=""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xmlns=""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xmlns=""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xmlns=""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xmlns=""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xmlns=""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xmlns="" id="{89C6AC0D-3B4B-48AF-AB55-FB0F3010202D}"/>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xmlns="" id="{F0650AF5-6871-4906-8371-A55CBF97670B}"/>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xmlns=""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xmlns=""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xmlns=""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xmlns=""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xmlns=""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xmlns=""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xmlns=""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xmlns=""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xmlns=""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xmlns=""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xmlns=""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xmlns=""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xmlns="" id="{446A9019-4F0A-4DA8-85B2-00AB88CD9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xmlns=""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xmlns=""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xmlns=""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xmlns=""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xmlns=""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B37850D7-366F-436E-8003-3C743E5145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xmlns=""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xmlns=""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xmlns=""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xmlns=""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xmlns=""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82DD9027-03EF-4C24-8057-1D1C85EBBF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xmlns=""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xmlns=""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xmlns=""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xmlns=""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xmlns=""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xmlns=""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xmlns=""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xmlns=""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xmlns=""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xmlns=""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993C4419-8B83-4CD5-B164-8B0E27C8BB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xmlns=""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xmlns=""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xmlns=""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xmlns=""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4C439B2C-D60D-48CE-81F5-BBDCF679D9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xmlns=""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xmlns=""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170"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xmlns=""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xmlns=""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xmlns=""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171"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xmlns=""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172" name="Equation" r:id="rId22" imgW="215180" imgH="280482" progId="Equation.DSMT4">
                        <p:embed/>
                      </p:oleObj>
                    </mc:Choice>
                    <mc:Fallback>
                      <p:oleObj name="Equation" r:id="rId22" imgW="215180" imgH="280482" progId="Equation.DSMT4">
                        <p:embed/>
                        <p:pic>
                          <p:nvPicPr>
                            <p:cNvPr id="0" name=""/>
                            <p:cNvPicPr/>
                            <p:nvPr/>
                          </p:nvPicPr>
                          <p:blipFill>
                            <a:blip r:embed="rId23"/>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xmlns=""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xmlns=""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xmlns=""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173"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xmlns="" id="{AC5F83A2-2940-4E8F-AD84-00F3E307DC3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xmlns=""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xmlns=""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xmlns=""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xmlns=""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xmlns=""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xmlns=""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xmlns=""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xmlns=""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xmlns=""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xmlns=""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xmlns=""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xmlns=""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xmlns=""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xmlns=""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xmlns=""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xmlns=""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xmlns=""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xmlns=""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xmlns=""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xmlns=""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xmlns=""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xmlns=""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xmlns=""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xmlns=""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xmlns=""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xmlns=""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xmlns=""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xmlns=""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xmlns=""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xmlns=""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xmlns=""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xmlns=""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xmlns=""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xmlns=""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xmlns=""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xmlns=""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xmlns=""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0A5B69B-8275-4282-810E-EADC37DB1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xmlns=""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xmlns=""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xmlns=""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xmlns=""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xmlns=""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xmlns=""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xmlns=""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xmlns=""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xmlns=""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26"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xmlns=""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xmlns=""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xmlns=""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27"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xmlns=""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xmlns=""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xmlns="" id="{08A85C37-9DA3-4B4C-BBA8-E739E56F5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xmlns=""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xmlns=""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0"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xmlns=""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xmlns=""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xmlns=""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051"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xmlns=""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xmlns=""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xmlns=""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xmlns=""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xmlns=""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xmlns=""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xmlns="" id="{1E18E5D0-1329-4811-9CF1-1BA0BB8A50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xmlns=""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xmlns=""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xmlns=""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xmlns=""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xmlns=""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xmlns=""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xmlns=""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2"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xmlns=""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xmlns="" id="{D1FF1110-F682-4860-886C-CA9F6C700389}"/>
              </a:ext>
            </a:extLst>
          </p:cNvPr>
          <p:cNvPicPr preferRelativeResize="0">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xmlns=""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xmlns=""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xmlns=""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xmlns="" id="{8DFA7BCE-9423-4246-910B-383102DAD97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xmlns=""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xmlns=""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xmlns=""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1571</Words>
  <PresentationFormat>Custom</PresentationFormat>
  <Paragraphs>423</Paragraphs>
  <Slides>41</Slides>
  <Notes>0</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2021-07-14T09:53:21Z</dcterms:created>
  <dcterms:modified xsi:type="dcterms:W3CDTF">2021-08-23T02:40:57Z</dcterms:modified>
</cp:coreProperties>
</file>