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1CA6-4478-479A-B532-D031D73E2F66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90E15-EA33-48B3-A867-E7A4573D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8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4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3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3DF45-0A26-47B7-9C01-048FA78222B1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7"/>
            <a:ext cx="9144000" cy="68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665703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KIM LIÊN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âu TL C"/>
          <p:cNvSpPr/>
          <p:nvPr/>
        </p:nvSpPr>
        <p:spPr>
          <a:xfrm>
            <a:off x="665703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QUỲNH LƯU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âu TL B"/>
          <p:cNvSpPr/>
          <p:nvPr/>
        </p:nvSpPr>
        <p:spPr>
          <a:xfrm>
            <a:off x="5562600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NAM ĐÀN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âu TL D"/>
          <p:cNvSpPr/>
          <p:nvPr/>
        </p:nvSpPr>
        <p:spPr>
          <a:xfrm>
            <a:off x="5562600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THANH CHƯƠNG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ai"/>
          <p:cNvSpPr/>
          <p:nvPr/>
        </p:nvSpPr>
        <p:spPr>
          <a:xfrm>
            <a:off x="3505200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SAI RỒI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Đúng"/>
          <p:cNvSpPr/>
          <p:nvPr/>
        </p:nvSpPr>
        <p:spPr>
          <a:xfrm>
            <a:off x="3505200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228600"/>
            <a:ext cx="5572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 hương của chủ tịch Hồ Chí Minh thuộc huyện ?</a:t>
            </a: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665703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âu TL C"/>
          <p:cNvSpPr/>
          <p:nvPr/>
        </p:nvSpPr>
        <p:spPr>
          <a:xfrm>
            <a:off x="665703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âu TL B"/>
          <p:cNvSpPr/>
          <p:nvPr/>
        </p:nvSpPr>
        <p:spPr>
          <a:xfrm>
            <a:off x="5562600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âu TL D"/>
          <p:cNvSpPr/>
          <p:nvPr/>
        </p:nvSpPr>
        <p:spPr>
          <a:xfrm>
            <a:off x="5562600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ai"/>
          <p:cNvSpPr/>
          <p:nvPr/>
        </p:nvSpPr>
        <p:spPr>
          <a:xfrm>
            <a:off x="3505200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SAI RỒI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Đúng"/>
          <p:cNvSpPr/>
          <p:nvPr/>
        </p:nvSpPr>
        <p:spPr>
          <a:xfrm>
            <a:off x="3505200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665703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âu TL C"/>
          <p:cNvSpPr/>
          <p:nvPr/>
        </p:nvSpPr>
        <p:spPr>
          <a:xfrm>
            <a:off x="665703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âu TL B"/>
          <p:cNvSpPr/>
          <p:nvPr/>
        </p:nvSpPr>
        <p:spPr>
          <a:xfrm>
            <a:off x="5562600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âu TL D"/>
          <p:cNvSpPr/>
          <p:nvPr/>
        </p:nvSpPr>
        <p:spPr>
          <a:xfrm>
            <a:off x="5562600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ai"/>
          <p:cNvSpPr/>
          <p:nvPr/>
        </p:nvSpPr>
        <p:spPr>
          <a:xfrm>
            <a:off x="3505200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SAI RỒI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Đúng"/>
          <p:cNvSpPr/>
          <p:nvPr/>
        </p:nvSpPr>
        <p:spPr>
          <a:xfrm>
            <a:off x="3505200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665703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âu TL C"/>
          <p:cNvSpPr/>
          <p:nvPr/>
        </p:nvSpPr>
        <p:spPr>
          <a:xfrm>
            <a:off x="665703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âu TL B"/>
          <p:cNvSpPr/>
          <p:nvPr/>
        </p:nvSpPr>
        <p:spPr>
          <a:xfrm>
            <a:off x="5562600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âu TL D"/>
          <p:cNvSpPr/>
          <p:nvPr/>
        </p:nvSpPr>
        <p:spPr>
          <a:xfrm>
            <a:off x="5562600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ai"/>
          <p:cNvSpPr/>
          <p:nvPr/>
        </p:nvSpPr>
        <p:spPr>
          <a:xfrm>
            <a:off x="3505200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SAI RỒI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Đúng"/>
          <p:cNvSpPr/>
          <p:nvPr/>
        </p:nvSpPr>
        <p:spPr>
          <a:xfrm>
            <a:off x="3505200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35</Words>
  <PresentationFormat>On-screen Show (4:3)</PresentationFormat>
  <Paragraphs>17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2019-07-19T20:57:53Z</dcterms:created>
  <dcterms:modified xsi:type="dcterms:W3CDTF">2019-07-19T22:54:21Z</dcterms:modified>
</cp:coreProperties>
</file>