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5"/>
  </p:notesMasterIdLst>
  <p:sldIdLst>
    <p:sldId id="427" r:id="rId4"/>
    <p:sldId id="430" r:id="rId5"/>
    <p:sldId id="432" r:id="rId6"/>
    <p:sldId id="453" r:id="rId7"/>
    <p:sldId id="454" r:id="rId8"/>
    <p:sldId id="458" r:id="rId9"/>
    <p:sldId id="457" r:id="rId10"/>
    <p:sldId id="455" r:id="rId11"/>
    <p:sldId id="456" r:id="rId12"/>
    <p:sldId id="438" r:id="rId13"/>
    <p:sldId id="431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D9FF"/>
    <a:srgbClr val="0000CC"/>
    <a:srgbClr val="3333FF"/>
    <a:srgbClr val="FFE07D"/>
    <a:srgbClr val="FF7C80"/>
    <a:srgbClr val="FF0066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9290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2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9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89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0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74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78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8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94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99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33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29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04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6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983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97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77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0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22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98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1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9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4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18.jpeg"/><Relationship Id="rId18" Type="http://schemas.openxmlformats.org/officeDocument/2006/relationships/hyperlink" Target="Cau%20hoi/Cau%207.pptx" TargetMode="External"/><Relationship Id="rId3" Type="http://schemas.openxmlformats.org/officeDocument/2006/relationships/image" Target="../media/image6.jpg"/><Relationship Id="rId21" Type="http://schemas.openxmlformats.org/officeDocument/2006/relationships/image" Target="../media/image22.jpeg"/><Relationship Id="rId7" Type="http://schemas.openxmlformats.org/officeDocument/2006/relationships/image" Target="../media/image15.jpeg"/><Relationship Id="rId12" Type="http://schemas.openxmlformats.org/officeDocument/2006/relationships/hyperlink" Target="Cau%20hoi/Cau%2010.pptx" TargetMode="External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hyperlink" Target="Cau%20hoi/Cau%205.pptx" TargetMode="External"/><Relationship Id="rId20" Type="http://schemas.openxmlformats.org/officeDocument/2006/relationships/hyperlink" Target="Cau%20hoi/Cau%208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1.pptx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19.jpeg"/><Relationship Id="rId23" Type="http://schemas.openxmlformats.org/officeDocument/2006/relationships/image" Target="../media/image23.jpeg"/><Relationship Id="rId10" Type="http://schemas.openxmlformats.org/officeDocument/2006/relationships/hyperlink" Target="Cau%20hoi/Cau%206.pptx" TargetMode="External"/><Relationship Id="rId19" Type="http://schemas.openxmlformats.org/officeDocument/2006/relationships/image" Target="../media/image21.jpeg"/><Relationship Id="rId4" Type="http://schemas.openxmlformats.org/officeDocument/2006/relationships/hyperlink" Target="Cau%20hoi/Cau%202.pptx" TargetMode="External"/><Relationship Id="rId9" Type="http://schemas.openxmlformats.org/officeDocument/2006/relationships/image" Target="../media/image16.jpeg"/><Relationship Id="rId14" Type="http://schemas.openxmlformats.org/officeDocument/2006/relationships/hyperlink" Target="Cau%20hoi/Cau%203.pptx" TargetMode="External"/><Relationship Id="rId22" Type="http://schemas.openxmlformats.org/officeDocument/2006/relationships/hyperlink" Target="Cau%20hoi/Cau%209.ppt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SỬ DỤNG MÁY THU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  <a:endParaRPr lang="en-GB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>
            <a:hlinkClick r:id="rId2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(T3)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676400"/>
            <a:ext cx="12403806" cy="646331"/>
            <a:chOff x="1508918" y="1888664"/>
            <a:chExt cx="1105066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0682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508919" y="2362200"/>
            <a:ext cx="13238036" cy="1200329"/>
            <a:chOff x="9948538" y="2664891"/>
            <a:chExt cx="12419508" cy="12003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0117846" y="2672720"/>
              <a:ext cx="769805" cy="71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948538" y="2664891"/>
              <a:ext cx="1241950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phù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99" y="3505200"/>
            <a:ext cx="1097784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(T3)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676400"/>
            <a:ext cx="12403806" cy="646331"/>
            <a:chOff x="1508918" y="1888664"/>
            <a:chExt cx="1105066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0682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551835" y="2362200"/>
            <a:ext cx="13238036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18360" y="6374306"/>
            <a:ext cx="14523763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23:00)</a:t>
            </a:r>
          </a:p>
          <a:p>
            <a:pPr algn="just">
              <a:lnSpc>
                <a:spcPct val="12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+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muộn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23:30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108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(T3)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676400"/>
            <a:ext cx="12403806" cy="646331"/>
            <a:chOff x="1508918" y="1888664"/>
            <a:chExt cx="1105066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0682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2" y="3562529"/>
            <a:ext cx="12029194" cy="542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280319" y="2362200"/>
            <a:ext cx="14249400" cy="1200329"/>
            <a:chOff x="9877050" y="2664891"/>
            <a:chExt cx="13368338" cy="12003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0117846" y="2672720"/>
              <a:ext cx="769805" cy="71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877050" y="2664891"/>
              <a:ext cx="1336833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8580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(T3)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676400"/>
            <a:ext cx="12403806" cy="646331"/>
            <a:chOff x="1508918" y="1888664"/>
            <a:chExt cx="1105066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0682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280319" y="2362200"/>
            <a:ext cx="14249400" cy="1200329"/>
            <a:chOff x="9877050" y="2664891"/>
            <a:chExt cx="13368338" cy="12003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0117846" y="2672720"/>
              <a:ext cx="769805" cy="71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877050" y="2664891"/>
              <a:ext cx="1336833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9585350" y="4402591"/>
            <a:ext cx="5182369" cy="353921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14" y="3886200"/>
            <a:ext cx="71437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637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(T3)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676400"/>
            <a:ext cx="12403806" cy="646331"/>
            <a:chOff x="1508918" y="1888664"/>
            <a:chExt cx="1105066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0682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280319" y="2362200"/>
            <a:ext cx="14249400" cy="1200329"/>
            <a:chOff x="9877050" y="2664891"/>
            <a:chExt cx="13368338" cy="12003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0117846" y="2672720"/>
              <a:ext cx="769805" cy="71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877050" y="2664891"/>
              <a:ext cx="1336833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3738727"/>
            <a:ext cx="69342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0424319" y="4419600"/>
            <a:ext cx="4876800" cy="2781382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3:</a:t>
            </a:r>
          </a:p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37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(T3)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676400"/>
            <a:ext cx="12403806" cy="646331"/>
            <a:chOff x="1508918" y="1888664"/>
            <a:chExt cx="1105066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0682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280319" y="2362200"/>
            <a:ext cx="14249400" cy="1200329"/>
            <a:chOff x="9877050" y="2664891"/>
            <a:chExt cx="13368338" cy="12003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0117846" y="2672720"/>
              <a:ext cx="769805" cy="71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877050" y="2664891"/>
              <a:ext cx="1336833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10500519" y="4770383"/>
            <a:ext cx="4343400" cy="289428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</a:t>
            </a:r>
          </a:p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85" y="3810000"/>
            <a:ext cx="8125334" cy="481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637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(T3)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676400"/>
            <a:ext cx="12403806" cy="646331"/>
            <a:chOff x="1508918" y="1888664"/>
            <a:chExt cx="1105066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10506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lứa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0682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280319" y="2362200"/>
            <a:ext cx="14249400" cy="1200329"/>
            <a:chOff x="9877050" y="2664891"/>
            <a:chExt cx="13368338" cy="120032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0117846" y="2672720"/>
              <a:ext cx="769805" cy="71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9877050" y="2664891"/>
              <a:ext cx="1336833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69" y="3669588"/>
            <a:ext cx="7099915" cy="506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0271919" y="4343400"/>
            <a:ext cx="4648200" cy="2971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37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10238</TotalTime>
  <Words>628</Words>
  <PresentationFormat>Custom</PresentationFormat>
  <Paragraphs>65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2008-09-09T22:52:10Z</dcterms:created>
  <dcterms:modified xsi:type="dcterms:W3CDTF">2022-08-25T14:19:54Z</dcterms:modified>
</cp:coreProperties>
</file>