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p:scale>
          <a:sx n="75" d="100"/>
          <a:sy n="75" d="100"/>
        </p:scale>
        <p:origin x="2021" y="1090"/>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bulad">
      <a:dk1>
        <a:sysClr val="windowText" lastClr="000000"/>
      </a:dk1>
      <a:lt1>
        <a:sysClr val="window" lastClr="FFFFFF"/>
      </a:lt1>
      <a:dk2>
        <a:srgbClr val="000000"/>
      </a:dk2>
      <a:lt2>
        <a:srgbClr val="FFFFFF"/>
      </a:lt2>
      <a:accent1>
        <a:srgbClr val="266590"/>
      </a:accent1>
      <a:accent2>
        <a:srgbClr val="FEC00F"/>
      </a:accent2>
      <a:accent3>
        <a:srgbClr val="F79321"/>
      </a:accent3>
      <a:accent4>
        <a:srgbClr val="00A99D"/>
      </a:accent4>
      <a:accent5>
        <a:srgbClr val="E04F8C"/>
      </a:accent5>
      <a:accent6>
        <a:srgbClr val="C00000"/>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5483</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2020-06-13T12:00:49Z</dcterms:modified>
</cp:coreProperties>
</file>