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3" r:id="rId3"/>
    <p:sldMasterId id="2147483669" r:id="rId4"/>
  </p:sldMasterIdLst>
  <p:notesMasterIdLst>
    <p:notesMasterId r:id="rId34"/>
  </p:notesMasterIdLst>
  <p:sldIdLst>
    <p:sldId id="330" r:id="rId5"/>
    <p:sldId id="256" r:id="rId6"/>
    <p:sldId id="331" r:id="rId7"/>
    <p:sldId id="332" r:id="rId8"/>
    <p:sldId id="333" r:id="rId9"/>
    <p:sldId id="337" r:id="rId10"/>
    <p:sldId id="335" r:id="rId11"/>
    <p:sldId id="336" r:id="rId12"/>
    <p:sldId id="334" r:id="rId13"/>
    <p:sldId id="338" r:id="rId14"/>
    <p:sldId id="339" r:id="rId15"/>
    <p:sldId id="340" r:id="rId16"/>
    <p:sldId id="341" r:id="rId17"/>
    <p:sldId id="342" r:id="rId18"/>
    <p:sldId id="343" r:id="rId19"/>
    <p:sldId id="344" r:id="rId20"/>
    <p:sldId id="320" r:id="rId21"/>
    <p:sldId id="345" r:id="rId22"/>
    <p:sldId id="346" r:id="rId23"/>
    <p:sldId id="347" r:id="rId24"/>
    <p:sldId id="274" r:id="rId25"/>
    <p:sldId id="314" r:id="rId26"/>
    <p:sldId id="315" r:id="rId27"/>
    <p:sldId id="316" r:id="rId28"/>
    <p:sldId id="317" r:id="rId29"/>
    <p:sldId id="318" r:id="rId30"/>
    <p:sldId id="319" r:id="rId31"/>
    <p:sldId id="329" r:id="rId32"/>
    <p:sldId id="258"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2584C9"/>
    <a:srgbClr val="C459B6"/>
    <a:srgbClr val="66BA89"/>
    <a:srgbClr val="F74E2E"/>
    <a:srgbClr val="FDDDD7"/>
    <a:srgbClr val="EDC04B"/>
    <a:srgbClr val="33CCCC"/>
    <a:srgbClr val="DDF8F7"/>
    <a:srgbClr val="BCE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64" autoAdjust="0"/>
  </p:normalViewPr>
  <p:slideViewPr>
    <p:cSldViewPr snapToGrid="0">
      <p:cViewPr>
        <p:scale>
          <a:sx n="50" d="100"/>
          <a:sy n="50" d="100"/>
        </p:scale>
        <p:origin x="918" y="4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13D7A-751E-45F1-B7B5-CE39D864DD73}"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D012D-C5F0-4DE9-8B1D-263A5CC1F55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0B5DF6-97D9-4CF6-B615-C72E2A06EB8F}" type="slidenum">
              <a:rPr lang="zh-CN" altLang="en-US" smtClean="0">
                <a:solidFill>
                  <a:prstClr val="black"/>
                </a:solidFill>
                <a:latin typeface="等线" panose="020F0502020204030204"/>
                <a:ea typeface="等线" panose="020B0604020202020204" charset="-122"/>
              </a:rPr>
              <a:t>2</a:t>
            </a:fld>
            <a:endParaRPr lang="zh-CN" altLang="en-US">
              <a:solidFill>
                <a:prstClr val="black"/>
              </a:solidFill>
              <a:latin typeface="等线" panose="020F0502020204030204"/>
              <a:ea typeface="等线" panose="020B060402020202020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AD012D-C5F0-4DE9-8B1D-263A5CC1F552}" type="slidenum">
              <a:rPr lang="en-US" smtClean="0"/>
              <a:t>3</a:t>
            </a:fld>
            <a:endParaRPr lang="en-US"/>
          </a:p>
        </p:txBody>
      </p:sp>
    </p:spTree>
    <p:extLst>
      <p:ext uri="{BB962C8B-B14F-4D97-AF65-F5344CB8AC3E}">
        <p14:creationId xmlns:p14="http://schemas.microsoft.com/office/powerpoint/2010/main" val="4106546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80B5DF6-97D9-4CF6-B615-C72E2A06EB8F}" type="slidenum">
              <a:rPr lang="zh-CN" altLang="en-US" smtClean="0">
                <a:solidFill>
                  <a:prstClr val="black"/>
                </a:solidFill>
                <a:latin typeface="等线" panose="020F0502020204030204"/>
                <a:ea typeface="等线" panose="020B0604020202020204" charset="-122"/>
              </a:rPr>
              <a:t>29</a:t>
            </a:fld>
            <a:endParaRPr lang="zh-CN" altLang="en-US">
              <a:solidFill>
                <a:prstClr val="black"/>
              </a:solidFill>
              <a:latin typeface="等线" panose="020F0502020204030204"/>
              <a:ea typeface="等线" panose="020B060402020202020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7.png"/><Relationship Id="rId1" Type="http://schemas.openxmlformats.org/officeDocument/2006/relationships/slideMaster" Target="../slideMasters/slideMaster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2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37.png"/><Relationship Id="rId1" Type="http://schemas.openxmlformats.org/officeDocument/2006/relationships/slideMaster" Target="../slideMasters/slideMaster1.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2.png"/><Relationship Id="rId4" Type="http://schemas.openxmlformats.org/officeDocument/2006/relationships/image" Target="../media/image4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1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3" name="图片 22"/>
          <p:cNvPicPr>
            <a:picLocks noChangeAspect="1"/>
          </p:cNvPicPr>
          <p:nvPr userDrawn="1"/>
        </p:nvPicPr>
        <p:blipFill rotWithShape="1">
          <a:blip r:embed="rId2">
            <a:extLst>
              <a:ext uri="{28A0092B-C50C-407E-A947-70E740481C1C}">
                <a14:useLocalDpi xmlns:a14="http://schemas.microsoft.com/office/drawing/2010/main" val="0"/>
              </a:ext>
            </a:extLst>
          </a:blip>
          <a:srcRect l="5555" t="51125"/>
          <a:stretch>
            <a:fillRect/>
          </a:stretch>
        </p:blipFill>
        <p:spPr>
          <a:xfrm flipH="1">
            <a:off x="2042159" y="1"/>
            <a:ext cx="10149840" cy="6858000"/>
          </a:xfrm>
          <a:prstGeom prst="rect">
            <a:avLst/>
          </a:prstGeom>
        </p:spPr>
      </p:pic>
      <p:sp>
        <p:nvSpPr>
          <p:cNvPr id="2" name="矩形: 圆角 1"/>
          <p:cNvSpPr/>
          <p:nvPr userDrawn="1"/>
        </p:nvSpPr>
        <p:spPr>
          <a:xfrm>
            <a:off x="1071114" y="762000"/>
            <a:ext cx="10049774" cy="5334000"/>
          </a:xfrm>
          <a:prstGeom prst="roundRect">
            <a:avLst>
              <a:gd name="adj" fmla="val 7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22" name="矩形: 圆角 21"/>
          <p:cNvSpPr/>
          <p:nvPr userDrawn="1"/>
        </p:nvSpPr>
        <p:spPr>
          <a:xfrm>
            <a:off x="1214016" y="886287"/>
            <a:ext cx="9763969" cy="5085426"/>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pic>
        <p:nvPicPr>
          <p:cNvPr id="25" name="图片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793" y="1986364"/>
            <a:ext cx="3220792" cy="2885271"/>
          </a:xfrm>
          <a:prstGeom prst="rect">
            <a:avLst/>
          </a:prstGeom>
        </p:spPr>
      </p:pic>
      <p:pic>
        <p:nvPicPr>
          <p:cNvPr id="33" name="图片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607" y="3053927"/>
            <a:ext cx="1265428" cy="2604714"/>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8374" y="2855153"/>
            <a:ext cx="2169678" cy="2935300"/>
          </a:xfrm>
          <a:prstGeom prst="rect">
            <a:avLst/>
          </a:prstGeom>
        </p:spPr>
      </p:pic>
      <p:pic>
        <p:nvPicPr>
          <p:cNvPr id="5" name="图片 4"/>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107992"/>
            <a:ext cx="5566525" cy="1750008"/>
          </a:xfrm>
          <a:prstGeom prst="rect">
            <a:avLst/>
          </a:prstGeom>
        </p:spPr>
      </p:pic>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4" y="4461773"/>
            <a:ext cx="2248207" cy="2102609"/>
          </a:xfrm>
          <a:prstGeom prst="rect">
            <a:avLst/>
          </a:prstGeom>
        </p:spPr>
      </p:pic>
      <p:pic>
        <p:nvPicPr>
          <p:cNvPr id="9" name="图片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5281" y="2360546"/>
            <a:ext cx="1875108" cy="2843914"/>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092346"/>
            <a:ext cx="1854109" cy="1765653"/>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290390"/>
            <a:ext cx="949506" cy="2567609"/>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4" y="5669431"/>
            <a:ext cx="1941712" cy="1192131"/>
          </a:xfrm>
          <a:prstGeom prst="rect">
            <a:avLst/>
          </a:prstGeom>
        </p:spPr>
      </p:pic>
      <p:pic>
        <p:nvPicPr>
          <p:cNvPr id="50" name="图片 49"/>
          <p:cNvPicPr>
            <a:picLocks noChangeAspect="1"/>
          </p:cNvPicPr>
          <p:nvPr userDrawn="1"/>
        </p:nvPicPr>
        <p:blipFill rotWithShape="1">
          <a:blip r:embed="rId13"/>
          <a:srcRect r="39402" b="19286"/>
          <a:stretch>
            <a:fillRect/>
          </a:stretch>
        </p:blipFill>
        <p:spPr>
          <a:xfrm>
            <a:off x="8210601" y="2360546"/>
            <a:ext cx="4003570" cy="4499236"/>
          </a:xfrm>
          <a:prstGeom prst="rect">
            <a:avLst/>
          </a:prstGeom>
        </p:spPr>
      </p:pic>
      <p:grpSp>
        <p:nvGrpSpPr>
          <p:cNvPr id="61" name="组合 60"/>
          <p:cNvGrpSpPr/>
          <p:nvPr userDrawn="1"/>
        </p:nvGrpSpPr>
        <p:grpSpPr>
          <a:xfrm>
            <a:off x="3691463" y="4531654"/>
            <a:ext cx="1514315" cy="1121233"/>
            <a:chOff x="6981714" y="7162396"/>
            <a:chExt cx="1712251" cy="1267789"/>
          </a:xfrm>
        </p:grpSpPr>
        <p:pic>
          <p:nvPicPr>
            <p:cNvPr id="58" name="图片 5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60" name="图片 5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57" name="图片 5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19" name="图片 1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06423" y="4495716"/>
            <a:ext cx="845432" cy="2362284"/>
          </a:xfrm>
          <a:prstGeom prst="rect">
            <a:avLst/>
          </a:prstGeom>
        </p:spPr>
      </p:pic>
      <p:pic>
        <p:nvPicPr>
          <p:cNvPr id="21" name="图片 2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684392" y="4576639"/>
            <a:ext cx="2395654" cy="2281361"/>
          </a:xfrm>
          <a:prstGeom prst="rect">
            <a:avLst/>
          </a:prstGeom>
        </p:spPr>
      </p:pic>
      <p:pic>
        <p:nvPicPr>
          <p:cNvPr id="55" name="图片 54"/>
          <p:cNvPicPr>
            <a:picLocks noChangeAspect="1"/>
          </p:cNvPicPr>
          <p:nvPr userDrawn="1"/>
        </p:nvPicPr>
        <p:blipFill rotWithShape="1">
          <a:blip r:embed="rId18"/>
          <a:srcRect t="20150" r="23699"/>
          <a:stretch>
            <a:fillRect/>
          </a:stretch>
        </p:blipFill>
        <p:spPr>
          <a:xfrm>
            <a:off x="9296400" y="-3561"/>
            <a:ext cx="2895600" cy="2588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750" fill="hold"/>
                                        <p:tgtEl>
                                          <p:spTgt spid="25"/>
                                        </p:tgtEl>
                                        <p:attrNameLst>
                                          <p:attrName>ppt_x</p:attrName>
                                        </p:attrNameLst>
                                      </p:cBhvr>
                                      <p:tavLst>
                                        <p:tav tm="0">
                                          <p:val>
                                            <p:strVal val="#ppt_x"/>
                                          </p:val>
                                        </p:tav>
                                        <p:tav tm="100000">
                                          <p:val>
                                            <p:strVal val="#ppt_x"/>
                                          </p:val>
                                        </p:tav>
                                      </p:tavLst>
                                    </p:anim>
                                    <p:anim calcmode="lin" valueType="num">
                                      <p:cBhvr additive="base">
                                        <p:cTn id="14" dur="175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750" fill="hold"/>
                                        <p:tgtEl>
                                          <p:spTgt spid="33"/>
                                        </p:tgtEl>
                                        <p:attrNameLst>
                                          <p:attrName>ppt_x</p:attrName>
                                        </p:attrNameLst>
                                      </p:cBhvr>
                                      <p:tavLst>
                                        <p:tav tm="0">
                                          <p:val>
                                            <p:strVal val="#ppt_x"/>
                                          </p:val>
                                        </p:tav>
                                        <p:tav tm="100000">
                                          <p:val>
                                            <p:strVal val="#ppt_x"/>
                                          </p:val>
                                        </p:tav>
                                      </p:tavLst>
                                    </p:anim>
                                    <p:anim calcmode="lin" valueType="num">
                                      <p:cBhvr additive="base">
                                        <p:cTn id="18" dur="1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750" fill="hold"/>
                                        <p:tgtEl>
                                          <p:spTgt spid="29"/>
                                        </p:tgtEl>
                                        <p:attrNameLst>
                                          <p:attrName>ppt_x</p:attrName>
                                        </p:attrNameLst>
                                      </p:cBhvr>
                                      <p:tavLst>
                                        <p:tav tm="0">
                                          <p:val>
                                            <p:strVal val="#ppt_x"/>
                                          </p:val>
                                        </p:tav>
                                        <p:tav tm="100000">
                                          <p:val>
                                            <p:strVal val="#ppt_x"/>
                                          </p:val>
                                        </p:tav>
                                      </p:tavLst>
                                    </p:anim>
                                    <p:anim calcmode="lin" valueType="num">
                                      <p:cBhvr additive="base">
                                        <p:cTn id="22" dur="175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750" fill="hold"/>
                                        <p:tgtEl>
                                          <p:spTgt spid="9"/>
                                        </p:tgtEl>
                                        <p:attrNameLst>
                                          <p:attrName>ppt_x</p:attrName>
                                        </p:attrNameLst>
                                      </p:cBhvr>
                                      <p:tavLst>
                                        <p:tav tm="0">
                                          <p:val>
                                            <p:strVal val="#ppt_x"/>
                                          </p:val>
                                        </p:tav>
                                        <p:tav tm="100000">
                                          <p:val>
                                            <p:strVal val="#ppt_x"/>
                                          </p:val>
                                        </p:tav>
                                      </p:tavLst>
                                    </p:anim>
                                    <p:anim calcmode="lin" valueType="num">
                                      <p:cBhvr additive="base">
                                        <p:cTn id="34" dur="17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750" fill="hold"/>
                                        <p:tgtEl>
                                          <p:spTgt spid="11"/>
                                        </p:tgtEl>
                                        <p:attrNameLst>
                                          <p:attrName>ppt_x</p:attrName>
                                        </p:attrNameLst>
                                      </p:cBhvr>
                                      <p:tavLst>
                                        <p:tav tm="0">
                                          <p:val>
                                            <p:strVal val="#ppt_x"/>
                                          </p:val>
                                        </p:tav>
                                        <p:tav tm="100000">
                                          <p:val>
                                            <p:strVal val="#ppt_x"/>
                                          </p:val>
                                        </p:tav>
                                      </p:tavLst>
                                    </p:anim>
                                    <p:anim calcmode="lin" valueType="num">
                                      <p:cBhvr additive="base">
                                        <p:cTn id="38" dur="17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750" fill="hold"/>
                                        <p:tgtEl>
                                          <p:spTgt spid="14"/>
                                        </p:tgtEl>
                                        <p:attrNameLst>
                                          <p:attrName>ppt_x</p:attrName>
                                        </p:attrNameLst>
                                      </p:cBhvr>
                                      <p:tavLst>
                                        <p:tav tm="0">
                                          <p:val>
                                            <p:strVal val="#ppt_x"/>
                                          </p:val>
                                        </p:tav>
                                        <p:tav tm="100000">
                                          <p:val>
                                            <p:strVal val="#ppt_x"/>
                                          </p:val>
                                        </p:tav>
                                      </p:tavLst>
                                    </p:anim>
                                    <p:anim calcmode="lin" valueType="num">
                                      <p:cBhvr additive="base">
                                        <p:cTn id="42" dur="175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750" fill="hold"/>
                                        <p:tgtEl>
                                          <p:spTgt spid="17"/>
                                        </p:tgtEl>
                                        <p:attrNameLst>
                                          <p:attrName>ppt_x</p:attrName>
                                        </p:attrNameLst>
                                      </p:cBhvr>
                                      <p:tavLst>
                                        <p:tav tm="0">
                                          <p:val>
                                            <p:strVal val="#ppt_x"/>
                                          </p:val>
                                        </p:tav>
                                        <p:tav tm="100000">
                                          <p:val>
                                            <p:strVal val="#ppt_x"/>
                                          </p:val>
                                        </p:tav>
                                      </p:tavLst>
                                    </p:anim>
                                    <p:anim calcmode="lin" valueType="num">
                                      <p:cBhvr additive="base">
                                        <p:cTn id="46" dur="175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750" fill="hold"/>
                                        <p:tgtEl>
                                          <p:spTgt spid="50"/>
                                        </p:tgtEl>
                                        <p:attrNameLst>
                                          <p:attrName>ppt_x</p:attrName>
                                        </p:attrNameLst>
                                      </p:cBhvr>
                                      <p:tavLst>
                                        <p:tav tm="0">
                                          <p:val>
                                            <p:strVal val="#ppt_x"/>
                                          </p:val>
                                        </p:tav>
                                        <p:tav tm="100000">
                                          <p:val>
                                            <p:strVal val="#ppt_x"/>
                                          </p:val>
                                        </p:tav>
                                      </p:tavLst>
                                    </p:anim>
                                    <p:anim calcmode="lin" valueType="num">
                                      <p:cBhvr additive="base">
                                        <p:cTn id="50" dur="175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3" decel="10000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1750" fill="hold"/>
                                        <p:tgtEl>
                                          <p:spTgt spid="55"/>
                                        </p:tgtEl>
                                        <p:attrNameLst>
                                          <p:attrName>ppt_x</p:attrName>
                                        </p:attrNameLst>
                                      </p:cBhvr>
                                      <p:tavLst>
                                        <p:tav tm="0">
                                          <p:val>
                                            <p:strVal val="1+#ppt_w/2"/>
                                          </p:val>
                                        </p:tav>
                                        <p:tav tm="100000">
                                          <p:val>
                                            <p:strVal val="#ppt_x"/>
                                          </p:val>
                                        </p:tav>
                                      </p:tavLst>
                                    </p:anim>
                                    <p:anim calcmode="lin" valueType="num">
                                      <p:cBhvr additive="base">
                                        <p:cTn id="54" dur="1750" fill="hold"/>
                                        <p:tgtEl>
                                          <p:spTgt spid="55"/>
                                        </p:tgtEl>
                                        <p:attrNameLst>
                                          <p:attrName>ppt_y</p:attrName>
                                        </p:attrNameLst>
                                      </p:cBhvr>
                                      <p:tavLst>
                                        <p:tav tm="0">
                                          <p:val>
                                            <p:strVal val="0-#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1750" fill="hold"/>
                                        <p:tgtEl>
                                          <p:spTgt spid="61"/>
                                        </p:tgtEl>
                                        <p:attrNameLst>
                                          <p:attrName>ppt_x</p:attrName>
                                        </p:attrNameLst>
                                      </p:cBhvr>
                                      <p:tavLst>
                                        <p:tav tm="0">
                                          <p:val>
                                            <p:strVal val="#ppt_x"/>
                                          </p:val>
                                        </p:tav>
                                        <p:tav tm="100000">
                                          <p:val>
                                            <p:strVal val="#ppt_x"/>
                                          </p:val>
                                        </p:tav>
                                      </p:tavLst>
                                    </p:anim>
                                    <p:anim calcmode="lin" valueType="num">
                                      <p:cBhvr additive="base">
                                        <p:cTn id="58" dur="175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750" fill="hold"/>
                                        <p:tgtEl>
                                          <p:spTgt spid="19"/>
                                        </p:tgtEl>
                                        <p:attrNameLst>
                                          <p:attrName>ppt_x</p:attrName>
                                        </p:attrNameLst>
                                      </p:cBhvr>
                                      <p:tavLst>
                                        <p:tav tm="0">
                                          <p:val>
                                            <p:strVal val="#ppt_x"/>
                                          </p:val>
                                        </p:tav>
                                        <p:tav tm="100000">
                                          <p:val>
                                            <p:strVal val="#ppt_x"/>
                                          </p:val>
                                        </p:tav>
                                      </p:tavLst>
                                    </p:anim>
                                    <p:anim calcmode="lin" valueType="num">
                                      <p:cBhvr additive="base">
                                        <p:cTn id="62" dur="175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750" fill="hold"/>
                                        <p:tgtEl>
                                          <p:spTgt spid="21"/>
                                        </p:tgtEl>
                                        <p:attrNameLst>
                                          <p:attrName>ppt_x</p:attrName>
                                        </p:attrNameLst>
                                      </p:cBhvr>
                                      <p:tavLst>
                                        <p:tav tm="0">
                                          <p:val>
                                            <p:strVal val="#ppt_x"/>
                                          </p:val>
                                        </p:tav>
                                        <p:tav tm="100000">
                                          <p:val>
                                            <p:strVal val="#ppt_x"/>
                                          </p:val>
                                        </p:tav>
                                      </p:tavLst>
                                    </p:anim>
                                    <p:anim calcmode="lin" valueType="num">
                                      <p:cBhvr additive="base">
                                        <p:cTn id="66" dur="1750" fill="hold"/>
                                        <p:tgtEl>
                                          <p:spTgt spid="2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a:extLst>
              <a:ext uri="{28A0092B-C50C-407E-A947-70E740481C1C}">
                <a14:useLocalDpi xmlns:a14="http://schemas.microsoft.com/office/drawing/2010/main" val="0"/>
              </a:ext>
            </a:extLst>
          </a:blip>
          <a:srcRect l="43833" t="51125" b="8198"/>
          <a:stretch>
            <a:fillRect/>
          </a:stretch>
        </p:blipFill>
        <p:spPr>
          <a:xfrm>
            <a:off x="0" y="-466725"/>
            <a:ext cx="7746207" cy="7324726"/>
          </a:xfrm>
          <a:prstGeom prst="rect">
            <a:avLst/>
          </a:prstGeom>
        </p:spPr>
      </p:pic>
      <p:sp>
        <p:nvSpPr>
          <p:cNvPr id="46" name="任意多边形: 形状 45"/>
          <p:cNvSpPr/>
          <p:nvPr userDrawn="1"/>
        </p:nvSpPr>
        <p:spPr>
          <a:xfrm>
            <a:off x="2463529" y="2123904"/>
            <a:ext cx="9728471" cy="3196016"/>
          </a:xfrm>
          <a:custGeom>
            <a:avLst/>
            <a:gdLst>
              <a:gd name="connsiteX0" fmla="*/ 1485372 w 8740952"/>
              <a:gd name="connsiteY0" fmla="*/ 0 h 3708787"/>
              <a:gd name="connsiteX1" fmla="*/ 8740952 w 8740952"/>
              <a:gd name="connsiteY1" fmla="*/ 0 h 3708787"/>
              <a:gd name="connsiteX2" fmla="*/ 8740952 w 8740952"/>
              <a:gd name="connsiteY2" fmla="*/ 3705225 h 3708787"/>
              <a:gd name="connsiteX3" fmla="*/ 8289337 w 8740952"/>
              <a:gd name="connsiteY3" fmla="*/ 3705225 h 3708787"/>
              <a:gd name="connsiteX4" fmla="*/ 8254003 w 8740952"/>
              <a:gd name="connsiteY4" fmla="*/ 3708787 h 3708787"/>
              <a:gd name="connsiteX5" fmla="*/ 236542 w 8740952"/>
              <a:gd name="connsiteY5" fmla="*/ 3708787 h 3708787"/>
              <a:gd name="connsiteX6" fmla="*/ 0 w 8740952"/>
              <a:gd name="connsiteY6" fmla="*/ 3472245 h 3708787"/>
              <a:gd name="connsiteX7" fmla="*/ 0 w 8740952"/>
              <a:gd name="connsiteY7" fmla="*/ 240104 h 3708787"/>
              <a:gd name="connsiteX8" fmla="*/ 236542 w 8740952"/>
              <a:gd name="connsiteY8" fmla="*/ 3562 h 3708787"/>
              <a:gd name="connsiteX9" fmla="*/ 1485372 w 8740952"/>
              <a:gd name="connsiteY9" fmla="*/ 3562 h 370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0952" h="3708787">
                <a:moveTo>
                  <a:pt x="1485372" y="0"/>
                </a:moveTo>
                <a:lnTo>
                  <a:pt x="8740952" y="0"/>
                </a:lnTo>
                <a:lnTo>
                  <a:pt x="8740952" y="3705225"/>
                </a:lnTo>
                <a:lnTo>
                  <a:pt x="8289337" y="3705225"/>
                </a:lnTo>
                <a:lnTo>
                  <a:pt x="8254003" y="3708787"/>
                </a:lnTo>
                <a:lnTo>
                  <a:pt x="236542" y="3708787"/>
                </a:lnTo>
                <a:cubicBezTo>
                  <a:pt x="105903" y="3708787"/>
                  <a:pt x="0" y="3602884"/>
                  <a:pt x="0" y="3472245"/>
                </a:cubicBezTo>
                <a:lnTo>
                  <a:pt x="0" y="240104"/>
                </a:lnTo>
                <a:cubicBezTo>
                  <a:pt x="0" y="109465"/>
                  <a:pt x="105903" y="3562"/>
                  <a:pt x="236542" y="3562"/>
                </a:cubicBezTo>
                <a:lnTo>
                  <a:pt x="1485372" y="3562"/>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a:solidFill>
                <a:prstClr val="white"/>
              </a:solidFill>
            </a:endParaRPr>
          </a:p>
        </p:txBody>
      </p:sp>
      <p:pic>
        <p:nvPicPr>
          <p:cNvPr id="47" name="图片 46"/>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0800000" flipH="1">
            <a:off x="2140523" y="3343545"/>
            <a:ext cx="10051477" cy="3518017"/>
          </a:xfrm>
          <a:custGeom>
            <a:avLst/>
            <a:gdLst>
              <a:gd name="connsiteX0" fmla="*/ 0 w 10051477"/>
              <a:gd name="connsiteY0" fmla="*/ 3518017 h 3518017"/>
              <a:gd name="connsiteX1" fmla="*/ 6342681 w 10051477"/>
              <a:gd name="connsiteY1" fmla="*/ 3518017 h 3518017"/>
              <a:gd name="connsiteX2" fmla="*/ 5605684 w 10051477"/>
              <a:gd name="connsiteY2" fmla="*/ 2246180 h 3518017"/>
              <a:gd name="connsiteX3" fmla="*/ 6342681 w 10051477"/>
              <a:gd name="connsiteY3" fmla="*/ 974343 h 3518017"/>
              <a:gd name="connsiteX4" fmla="*/ 7079678 w 10051477"/>
              <a:gd name="connsiteY4" fmla="*/ 2246180 h 3518017"/>
              <a:gd name="connsiteX5" fmla="*/ 6342681 w 10051477"/>
              <a:gd name="connsiteY5" fmla="*/ 3518017 h 3518017"/>
              <a:gd name="connsiteX6" fmla="*/ 10051477 w 10051477"/>
              <a:gd name="connsiteY6" fmla="*/ 3518017 h 3518017"/>
              <a:gd name="connsiteX7" fmla="*/ 10051477 w 10051477"/>
              <a:gd name="connsiteY7" fmla="*/ 0 h 3518017"/>
              <a:gd name="connsiteX8" fmla="*/ 0 w 10051477"/>
              <a:gd name="connsiteY8" fmla="*/ 0 h 35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477" h="3518017">
                <a:moveTo>
                  <a:pt x="0" y="3518017"/>
                </a:moveTo>
                <a:lnTo>
                  <a:pt x="6342681" y="3518017"/>
                </a:lnTo>
                <a:cubicBezTo>
                  <a:pt x="5935649" y="3518017"/>
                  <a:pt x="5605684" y="2948596"/>
                  <a:pt x="5605684" y="2246180"/>
                </a:cubicBezTo>
                <a:cubicBezTo>
                  <a:pt x="5605684" y="1543764"/>
                  <a:pt x="5935649" y="974343"/>
                  <a:pt x="6342681" y="974343"/>
                </a:cubicBezTo>
                <a:cubicBezTo>
                  <a:pt x="6749713" y="974343"/>
                  <a:pt x="7079678" y="1543764"/>
                  <a:pt x="7079678" y="2246180"/>
                </a:cubicBezTo>
                <a:cubicBezTo>
                  <a:pt x="7079678" y="2948596"/>
                  <a:pt x="6749713" y="3518017"/>
                  <a:pt x="6342681" y="3518017"/>
                </a:cubicBezTo>
                <a:lnTo>
                  <a:pt x="10051477" y="3518017"/>
                </a:lnTo>
                <a:lnTo>
                  <a:pt x="10051477" y="0"/>
                </a:lnTo>
                <a:lnTo>
                  <a:pt x="0" y="0"/>
                </a:lnTo>
                <a:close/>
              </a:path>
            </a:pathLst>
          </a:cu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68" y="1315483"/>
            <a:ext cx="3591782" cy="3217614"/>
          </a:xfrm>
          <a:prstGeom prst="rect">
            <a:avLst/>
          </a:prstGeom>
        </p:spPr>
      </p:pic>
      <p:pic>
        <p:nvPicPr>
          <p:cNvPr id="16" name="图片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663" y="2786003"/>
            <a:ext cx="1109607" cy="2283978"/>
          </a:xfrm>
          <a:prstGeom prst="rect">
            <a:avLst/>
          </a:prstGeom>
        </p:spPr>
      </p:pic>
      <p:pic>
        <p:nvPicPr>
          <p:cNvPr id="17" name="图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7334" y="2583364"/>
            <a:ext cx="2272333" cy="3074179"/>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23482"/>
            <a:ext cx="4881083" cy="1534518"/>
          </a:xfrm>
          <a:prstGeom prst="rect">
            <a:avLst/>
          </a:prstGeom>
        </p:spPr>
      </p:pic>
      <p:pic>
        <p:nvPicPr>
          <p:cNvPr id="19" name="图片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5" y="4720680"/>
            <a:ext cx="1971371" cy="1843702"/>
          </a:xfrm>
          <a:prstGeom prst="rect">
            <a:avLst/>
          </a:prstGeom>
        </p:spPr>
      </p:pic>
      <p:pic>
        <p:nvPicPr>
          <p:cNvPr id="20" name="图片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15269" y="3026180"/>
            <a:ext cx="1644214" cy="2493725"/>
          </a:xfrm>
          <a:prstGeom prst="rect">
            <a:avLst/>
          </a:prstGeom>
        </p:spPr>
      </p:pic>
      <p:pic>
        <p:nvPicPr>
          <p:cNvPr id="22" name="图片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309762"/>
            <a:ext cx="1625801" cy="1548237"/>
          </a:xfrm>
          <a:prstGeom prst="rect">
            <a:avLst/>
          </a:prstGeom>
        </p:spPr>
      </p:pic>
      <p:pic>
        <p:nvPicPr>
          <p:cNvPr id="29" name="图片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606556"/>
            <a:ext cx="832588" cy="2251444"/>
          </a:xfrm>
          <a:prstGeom prst="rect">
            <a:avLst/>
          </a:prstGeom>
        </p:spPr>
      </p:pic>
      <p:pic>
        <p:nvPicPr>
          <p:cNvPr id="30" name="图片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3" y="5816226"/>
            <a:ext cx="1702617" cy="1045336"/>
          </a:xfrm>
          <a:prstGeom prst="rect">
            <a:avLst/>
          </a:prstGeom>
        </p:spPr>
      </p:pic>
      <p:grpSp>
        <p:nvGrpSpPr>
          <p:cNvPr id="33" name="组合 32"/>
          <p:cNvGrpSpPr/>
          <p:nvPr userDrawn="1"/>
        </p:nvGrpSpPr>
        <p:grpSpPr>
          <a:xfrm>
            <a:off x="3691464" y="4673188"/>
            <a:ext cx="1327848" cy="979699"/>
            <a:chOff x="6981714" y="7162396"/>
            <a:chExt cx="1712251" cy="1267789"/>
          </a:xfrm>
        </p:grpSpPr>
        <p:pic>
          <p:nvPicPr>
            <p:cNvPr id="34" name="图片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35" name="图片 3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36" name="图片 3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37" name="图片 3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6423" y="4786598"/>
            <a:ext cx="741329" cy="2071402"/>
          </a:xfrm>
          <a:prstGeom prst="rect">
            <a:avLst/>
          </a:prstGeom>
        </p:spPr>
      </p:pic>
      <p:pic>
        <p:nvPicPr>
          <p:cNvPr id="38" name="图片 3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84392" y="4857559"/>
            <a:ext cx="2100661" cy="2000442"/>
          </a:xfrm>
          <a:prstGeom prst="rect">
            <a:avLst/>
          </a:prstGeom>
        </p:spPr>
      </p:pic>
      <p:pic>
        <p:nvPicPr>
          <p:cNvPr id="40" name="图片 39"/>
          <p:cNvPicPr>
            <a:picLocks noChangeAspect="1"/>
          </p:cNvPicPr>
          <p:nvPr userDrawn="1"/>
        </p:nvPicPr>
        <p:blipFill rotWithShape="1">
          <a:blip r:embed="rId17" cstate="print">
            <a:extLst>
              <a:ext uri="{28A0092B-C50C-407E-A947-70E740481C1C}">
                <a14:useLocalDpi xmlns:a14="http://schemas.microsoft.com/office/drawing/2010/main" val="0"/>
              </a:ext>
            </a:extLst>
          </a:blip>
          <a:srcRect l="43833" t="51125" b="8198"/>
          <a:stretch>
            <a:fillRect/>
          </a:stretch>
        </p:blipFill>
        <p:spPr>
          <a:xfrm rot="10800000">
            <a:off x="8744415" y="5938"/>
            <a:ext cx="3447585" cy="3259998"/>
          </a:xfrm>
          <a:prstGeom prst="rect">
            <a:avLst/>
          </a:prstGeom>
        </p:spPr>
      </p:pic>
      <p:sp>
        <p:nvSpPr>
          <p:cNvPr id="14" name="标题 9"/>
          <p:cNvSpPr>
            <a:spLocks noGrp="1"/>
          </p:cNvSpPr>
          <p:nvPr userDrawn="1">
            <p:ph type="title" hasCustomPrompt="1"/>
          </p:nvPr>
        </p:nvSpPr>
        <p:spPr>
          <a:xfrm>
            <a:off x="6034005" y="3334193"/>
            <a:ext cx="4090863" cy="1231106"/>
          </a:xfrm>
          <a:noFill/>
        </p:spPr>
        <p:txBody>
          <a:bodyPr vert="horz" wrap="none" lIns="0" tIns="0" rIns="0" bIns="0" rtlCol="0" anchor="ctr" anchorCtr="0">
            <a:spAutoFit/>
          </a:bodyPr>
          <a:lstStyle>
            <a:lvl1pPr algn="l">
              <a:lnSpc>
                <a:spcPct val="100000"/>
              </a:lnSpc>
              <a:defRPr lang="zh-CN" altLang="en-US" sz="8000" b="0">
                <a:solidFill>
                  <a:srgbClr val="A597E7"/>
                </a:solidFill>
                <a:latin typeface="+mj-ea"/>
                <a:ea typeface="+mj-ea"/>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5044749" y="2819588"/>
            <a:ext cx="2051844" cy="569387"/>
          </a:xfrm>
          <a:noFill/>
        </p:spPr>
        <p:txBody>
          <a:bodyPr vert="horz" wrap="none" lIns="0" tIns="0" rIns="0" bIns="0" rtlCol="0" anchor="ctr" anchorCtr="0">
            <a:spAutoFit/>
          </a:bodyPr>
          <a:lstStyle>
            <a:lvl1pPr marL="0" indent="0" algn="l">
              <a:buNone/>
              <a:defRPr lang="zh-CN" altLang="en-US" sz="4000" b="0" dirty="0" smtClean="0">
                <a:solidFill>
                  <a:srgbClr val="A597E7"/>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0" name="图片 9"/>
          <p:cNvPicPr>
            <a:picLocks noChangeAspect="1"/>
          </p:cNvPicPr>
          <p:nvPr userDrawn="1"/>
        </p:nvPicPr>
        <p:blipFill rotWithShape="1">
          <a:blip r:embed="rId18" cstate="print">
            <a:extLst>
              <a:ext uri="{28A0092B-C50C-407E-A947-70E740481C1C}">
                <a14:useLocalDpi xmlns:a14="http://schemas.microsoft.com/office/drawing/2010/main" val="0"/>
              </a:ext>
            </a:extLst>
          </a:blip>
          <a:srcRect l="19370"/>
          <a:stretch>
            <a:fillRect/>
          </a:stretch>
        </p:blipFill>
        <p:spPr>
          <a:xfrm rot="8100000">
            <a:off x="4988804" y="1601989"/>
            <a:ext cx="3718324" cy="3483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60" dur="500"/>
                                        <p:tgtEl>
                                          <p:spTgt spid="2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4" grpId="0"/>
      <p:bldP spid="21" grpId="0" build="p">
        <p:tmplLst>
          <p:tmpl lvl="1">
            <p:tnLst>
              <p:par>
                <p:cTn presetID="14" presetClass="entr" presetSubtype="1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randombar(horizontal)">
                      <p:cBhvr>
                        <p:cTn dur="500"/>
                        <p:tgtEl>
                          <p:spTgt spid="21"/>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3" name="矩形 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4" name="矩形 3"/>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p:cNvPicPr>
            <a:picLocks noChangeAspect="1"/>
          </p:cNvPicPr>
          <p:nvPr userDrawn="1"/>
        </p:nvPicPr>
        <p:blipFill rotWithShape="1">
          <a:blip r:embed="rId3"/>
          <a:srcRect r="39402" b="19286"/>
          <a:stretch>
            <a:fillRect/>
          </a:stretch>
        </p:blipFill>
        <p:spPr>
          <a:xfrm flipH="1">
            <a:off x="-1" y="3579897"/>
            <a:ext cx="2933700" cy="3296910"/>
          </a:xfrm>
          <a:prstGeom prst="rect">
            <a:avLst/>
          </a:prstGeom>
        </p:spPr>
      </p:pic>
      <p:pic>
        <p:nvPicPr>
          <p:cNvPr id="12" name="图片 11"/>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13" name="组合 12"/>
          <p:cNvGrpSpPr/>
          <p:nvPr userDrawn="1"/>
        </p:nvGrpSpPr>
        <p:grpSpPr>
          <a:xfrm>
            <a:off x="10483436" y="5560012"/>
            <a:ext cx="1544512" cy="1143592"/>
            <a:chOff x="6981714" y="7162396"/>
            <a:chExt cx="1712251" cy="1267789"/>
          </a:xfrm>
        </p:grpSpPr>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47" name="图片 46"/>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48"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13" name="矩形 1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3" name="组合 2"/>
          <p:cNvGrpSpPr/>
          <p:nvPr userDrawn="1"/>
        </p:nvGrpSpPr>
        <p:grpSpPr>
          <a:xfrm>
            <a:off x="-1" y="1914525"/>
            <a:ext cx="4806945" cy="4947038"/>
            <a:chOff x="-1" y="1914525"/>
            <a:chExt cx="4806945" cy="4947038"/>
          </a:xfrm>
        </p:grpSpPr>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4" y="1914525"/>
              <a:ext cx="3537227" cy="3168742"/>
            </a:xfrm>
            <a:prstGeom prst="rect">
              <a:avLst/>
            </a:prstGeom>
          </p:spPr>
        </p:pic>
        <p:pic>
          <p:nvPicPr>
            <p:cNvPr id="19" name="图片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880" y="3127252"/>
              <a:ext cx="1092754" cy="2249289"/>
            </a:xfrm>
            <a:prstGeom prst="rect">
              <a:avLst/>
            </a:prstGeom>
          </p:spPr>
        </p:pic>
        <p:pic>
          <p:nvPicPr>
            <p:cNvPr id="20" name="图片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62234" y="2884093"/>
              <a:ext cx="2237820" cy="3027487"/>
            </a:xfrm>
            <a:prstGeom prst="rect">
              <a:avLst/>
            </a:prstGeom>
          </p:spPr>
        </p:pic>
        <p:pic>
          <p:nvPicPr>
            <p:cNvPr id="28" name="图片 2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47631"/>
              <a:ext cx="4806945" cy="1511211"/>
            </a:xfrm>
            <a:prstGeom prst="rect">
              <a:avLst/>
            </a:prstGeom>
          </p:spPr>
        </p:pic>
        <p:pic>
          <p:nvPicPr>
            <p:cNvPr id="29" name="图片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815" y="4818903"/>
              <a:ext cx="1941428" cy="1815698"/>
            </a:xfrm>
            <a:prstGeom prst="rect">
              <a:avLst/>
            </a:prstGeom>
          </p:spPr>
        </p:pic>
        <p:pic>
          <p:nvPicPr>
            <p:cNvPr id="33" name="图片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6869" y="3140153"/>
              <a:ext cx="1619240" cy="2455848"/>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8829" y="5334121"/>
              <a:ext cx="1601107" cy="1524721"/>
            </a:xfrm>
            <a:prstGeom prst="rect">
              <a:avLst/>
            </a:prstGeom>
          </p:spPr>
        </p:pic>
        <p:pic>
          <p:nvPicPr>
            <p:cNvPr id="35" name="图片 3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3" y="4641595"/>
              <a:ext cx="819942" cy="2217247"/>
            </a:xfrm>
            <a:prstGeom prst="rect">
              <a:avLst/>
            </a:prstGeom>
          </p:spPr>
        </p:pic>
        <p:pic>
          <p:nvPicPr>
            <p:cNvPr id="36" name="图片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2648" y="5832104"/>
              <a:ext cx="1676757" cy="1029459"/>
            </a:xfrm>
            <a:prstGeom prst="rect">
              <a:avLst/>
            </a:prstGeom>
          </p:spPr>
        </p:pic>
        <p:pic>
          <p:nvPicPr>
            <p:cNvPr id="41" name="图片 4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8809" y="4818903"/>
              <a:ext cx="730069" cy="2039939"/>
            </a:xfrm>
            <a:prstGeom prst="rect">
              <a:avLst/>
            </a:prstGeom>
          </p:spPr>
        </p:pic>
        <p:pic>
          <p:nvPicPr>
            <p:cNvPr id="42" name="图片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13844" y="5334121"/>
              <a:ext cx="1601108" cy="152472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0" y="-2667000"/>
            <a:ext cx="6858000" cy="12192000"/>
          </a:xfrm>
          <a:prstGeom prst="rect">
            <a:avLst/>
          </a:prstGeom>
        </p:spPr>
      </p:pic>
      <p:sp>
        <p:nvSpPr>
          <p:cNvPr id="12" name="矩形: 圆角 11"/>
          <p:cNvSpPr/>
          <p:nvPr userDrawn="1"/>
        </p:nvSpPr>
        <p:spPr>
          <a:xfrm>
            <a:off x="664583" y="556785"/>
            <a:ext cx="10932286" cy="6021893"/>
          </a:xfrm>
          <a:prstGeom prst="round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946686">
            <a:off x="-191695" y="455177"/>
            <a:ext cx="1838822" cy="1313232"/>
          </a:xfrm>
          <a:prstGeom prst="rect">
            <a:avLst/>
          </a:prstGeom>
        </p:spPr>
      </p:pic>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2778890">
            <a:off x="228123" y="5929948"/>
            <a:ext cx="999185" cy="7135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3" name="图片 22"/>
          <p:cNvPicPr>
            <a:picLocks noChangeAspect="1"/>
          </p:cNvPicPr>
          <p:nvPr userDrawn="1"/>
        </p:nvPicPr>
        <p:blipFill rotWithShape="1">
          <a:blip r:embed="rId2">
            <a:extLst>
              <a:ext uri="{28A0092B-C50C-407E-A947-70E740481C1C}">
                <a14:useLocalDpi xmlns:a14="http://schemas.microsoft.com/office/drawing/2010/main" val="0"/>
              </a:ext>
            </a:extLst>
          </a:blip>
          <a:srcRect l="5555" t="51125"/>
          <a:stretch>
            <a:fillRect/>
          </a:stretch>
        </p:blipFill>
        <p:spPr>
          <a:xfrm flipH="1">
            <a:off x="2042159" y="1"/>
            <a:ext cx="10149840" cy="6858000"/>
          </a:xfrm>
          <a:prstGeom prst="rect">
            <a:avLst/>
          </a:prstGeom>
        </p:spPr>
      </p:pic>
      <p:sp>
        <p:nvSpPr>
          <p:cNvPr id="2" name="矩形: 圆角 1"/>
          <p:cNvSpPr/>
          <p:nvPr userDrawn="1"/>
        </p:nvSpPr>
        <p:spPr>
          <a:xfrm>
            <a:off x="1071114" y="762000"/>
            <a:ext cx="10049774" cy="5334000"/>
          </a:xfrm>
          <a:prstGeom prst="roundRect">
            <a:avLst>
              <a:gd name="adj" fmla="val 7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22" name="矩形: 圆角 21"/>
          <p:cNvSpPr/>
          <p:nvPr userDrawn="1"/>
        </p:nvSpPr>
        <p:spPr>
          <a:xfrm>
            <a:off x="1214016" y="886287"/>
            <a:ext cx="9763969" cy="5085426"/>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pic>
        <p:nvPicPr>
          <p:cNvPr id="25" name="图片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793" y="1986364"/>
            <a:ext cx="3220792" cy="2885271"/>
          </a:xfrm>
          <a:prstGeom prst="rect">
            <a:avLst/>
          </a:prstGeom>
        </p:spPr>
      </p:pic>
      <p:pic>
        <p:nvPicPr>
          <p:cNvPr id="33" name="图片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607" y="3053927"/>
            <a:ext cx="1265428" cy="2604714"/>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8374" y="2855153"/>
            <a:ext cx="2169678" cy="2935300"/>
          </a:xfrm>
          <a:prstGeom prst="rect">
            <a:avLst/>
          </a:prstGeom>
        </p:spPr>
      </p:pic>
      <p:pic>
        <p:nvPicPr>
          <p:cNvPr id="5" name="图片 4"/>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107992"/>
            <a:ext cx="5566525" cy="1750008"/>
          </a:xfrm>
          <a:prstGeom prst="rect">
            <a:avLst/>
          </a:prstGeom>
        </p:spPr>
      </p:pic>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4" y="4461773"/>
            <a:ext cx="2248207" cy="2102609"/>
          </a:xfrm>
          <a:prstGeom prst="rect">
            <a:avLst/>
          </a:prstGeom>
        </p:spPr>
      </p:pic>
      <p:pic>
        <p:nvPicPr>
          <p:cNvPr id="9" name="图片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5281" y="2360546"/>
            <a:ext cx="1875108" cy="2843914"/>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092346"/>
            <a:ext cx="1854109" cy="1765653"/>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290390"/>
            <a:ext cx="949506" cy="2567609"/>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4" y="5669431"/>
            <a:ext cx="1941712" cy="1192131"/>
          </a:xfrm>
          <a:prstGeom prst="rect">
            <a:avLst/>
          </a:prstGeom>
        </p:spPr>
      </p:pic>
      <p:pic>
        <p:nvPicPr>
          <p:cNvPr id="50" name="图片 49"/>
          <p:cNvPicPr>
            <a:picLocks noChangeAspect="1"/>
          </p:cNvPicPr>
          <p:nvPr userDrawn="1"/>
        </p:nvPicPr>
        <p:blipFill rotWithShape="1">
          <a:blip r:embed="rId13"/>
          <a:srcRect r="39402" b="19286"/>
          <a:stretch>
            <a:fillRect/>
          </a:stretch>
        </p:blipFill>
        <p:spPr>
          <a:xfrm>
            <a:off x="8210601" y="2360546"/>
            <a:ext cx="4003570" cy="4499236"/>
          </a:xfrm>
          <a:prstGeom prst="rect">
            <a:avLst/>
          </a:prstGeom>
        </p:spPr>
      </p:pic>
      <p:grpSp>
        <p:nvGrpSpPr>
          <p:cNvPr id="61" name="组合 60"/>
          <p:cNvGrpSpPr/>
          <p:nvPr userDrawn="1"/>
        </p:nvGrpSpPr>
        <p:grpSpPr>
          <a:xfrm>
            <a:off x="3691463" y="4531654"/>
            <a:ext cx="1514315" cy="1121233"/>
            <a:chOff x="6981714" y="7162396"/>
            <a:chExt cx="1712251" cy="1267789"/>
          </a:xfrm>
        </p:grpSpPr>
        <p:pic>
          <p:nvPicPr>
            <p:cNvPr id="58" name="图片 5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60" name="图片 5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57" name="图片 5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19" name="图片 1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06423" y="4495716"/>
            <a:ext cx="845432" cy="2362284"/>
          </a:xfrm>
          <a:prstGeom prst="rect">
            <a:avLst/>
          </a:prstGeom>
        </p:spPr>
      </p:pic>
      <p:pic>
        <p:nvPicPr>
          <p:cNvPr id="21" name="图片 2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684392" y="4576639"/>
            <a:ext cx="2395654" cy="2281361"/>
          </a:xfrm>
          <a:prstGeom prst="rect">
            <a:avLst/>
          </a:prstGeom>
        </p:spPr>
      </p:pic>
      <p:pic>
        <p:nvPicPr>
          <p:cNvPr id="55" name="图片 54"/>
          <p:cNvPicPr>
            <a:picLocks noChangeAspect="1"/>
          </p:cNvPicPr>
          <p:nvPr userDrawn="1"/>
        </p:nvPicPr>
        <p:blipFill rotWithShape="1">
          <a:blip r:embed="rId18"/>
          <a:srcRect t="20150" r="23699"/>
          <a:stretch>
            <a:fillRect/>
          </a:stretch>
        </p:blipFill>
        <p:spPr>
          <a:xfrm>
            <a:off x="9296400" y="-3561"/>
            <a:ext cx="2895600" cy="2588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750" fill="hold"/>
                                        <p:tgtEl>
                                          <p:spTgt spid="25"/>
                                        </p:tgtEl>
                                        <p:attrNameLst>
                                          <p:attrName>ppt_x</p:attrName>
                                        </p:attrNameLst>
                                      </p:cBhvr>
                                      <p:tavLst>
                                        <p:tav tm="0">
                                          <p:val>
                                            <p:strVal val="#ppt_x"/>
                                          </p:val>
                                        </p:tav>
                                        <p:tav tm="100000">
                                          <p:val>
                                            <p:strVal val="#ppt_x"/>
                                          </p:val>
                                        </p:tav>
                                      </p:tavLst>
                                    </p:anim>
                                    <p:anim calcmode="lin" valueType="num">
                                      <p:cBhvr additive="base">
                                        <p:cTn id="14" dur="175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750" fill="hold"/>
                                        <p:tgtEl>
                                          <p:spTgt spid="33"/>
                                        </p:tgtEl>
                                        <p:attrNameLst>
                                          <p:attrName>ppt_x</p:attrName>
                                        </p:attrNameLst>
                                      </p:cBhvr>
                                      <p:tavLst>
                                        <p:tav tm="0">
                                          <p:val>
                                            <p:strVal val="#ppt_x"/>
                                          </p:val>
                                        </p:tav>
                                        <p:tav tm="100000">
                                          <p:val>
                                            <p:strVal val="#ppt_x"/>
                                          </p:val>
                                        </p:tav>
                                      </p:tavLst>
                                    </p:anim>
                                    <p:anim calcmode="lin" valueType="num">
                                      <p:cBhvr additive="base">
                                        <p:cTn id="18" dur="1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750" fill="hold"/>
                                        <p:tgtEl>
                                          <p:spTgt spid="29"/>
                                        </p:tgtEl>
                                        <p:attrNameLst>
                                          <p:attrName>ppt_x</p:attrName>
                                        </p:attrNameLst>
                                      </p:cBhvr>
                                      <p:tavLst>
                                        <p:tav tm="0">
                                          <p:val>
                                            <p:strVal val="#ppt_x"/>
                                          </p:val>
                                        </p:tav>
                                        <p:tav tm="100000">
                                          <p:val>
                                            <p:strVal val="#ppt_x"/>
                                          </p:val>
                                        </p:tav>
                                      </p:tavLst>
                                    </p:anim>
                                    <p:anim calcmode="lin" valueType="num">
                                      <p:cBhvr additive="base">
                                        <p:cTn id="22" dur="175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750" fill="hold"/>
                                        <p:tgtEl>
                                          <p:spTgt spid="9"/>
                                        </p:tgtEl>
                                        <p:attrNameLst>
                                          <p:attrName>ppt_x</p:attrName>
                                        </p:attrNameLst>
                                      </p:cBhvr>
                                      <p:tavLst>
                                        <p:tav tm="0">
                                          <p:val>
                                            <p:strVal val="#ppt_x"/>
                                          </p:val>
                                        </p:tav>
                                        <p:tav tm="100000">
                                          <p:val>
                                            <p:strVal val="#ppt_x"/>
                                          </p:val>
                                        </p:tav>
                                      </p:tavLst>
                                    </p:anim>
                                    <p:anim calcmode="lin" valueType="num">
                                      <p:cBhvr additive="base">
                                        <p:cTn id="34" dur="17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750" fill="hold"/>
                                        <p:tgtEl>
                                          <p:spTgt spid="11"/>
                                        </p:tgtEl>
                                        <p:attrNameLst>
                                          <p:attrName>ppt_x</p:attrName>
                                        </p:attrNameLst>
                                      </p:cBhvr>
                                      <p:tavLst>
                                        <p:tav tm="0">
                                          <p:val>
                                            <p:strVal val="#ppt_x"/>
                                          </p:val>
                                        </p:tav>
                                        <p:tav tm="100000">
                                          <p:val>
                                            <p:strVal val="#ppt_x"/>
                                          </p:val>
                                        </p:tav>
                                      </p:tavLst>
                                    </p:anim>
                                    <p:anim calcmode="lin" valueType="num">
                                      <p:cBhvr additive="base">
                                        <p:cTn id="38" dur="17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750" fill="hold"/>
                                        <p:tgtEl>
                                          <p:spTgt spid="14"/>
                                        </p:tgtEl>
                                        <p:attrNameLst>
                                          <p:attrName>ppt_x</p:attrName>
                                        </p:attrNameLst>
                                      </p:cBhvr>
                                      <p:tavLst>
                                        <p:tav tm="0">
                                          <p:val>
                                            <p:strVal val="#ppt_x"/>
                                          </p:val>
                                        </p:tav>
                                        <p:tav tm="100000">
                                          <p:val>
                                            <p:strVal val="#ppt_x"/>
                                          </p:val>
                                        </p:tav>
                                      </p:tavLst>
                                    </p:anim>
                                    <p:anim calcmode="lin" valueType="num">
                                      <p:cBhvr additive="base">
                                        <p:cTn id="42" dur="175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750" fill="hold"/>
                                        <p:tgtEl>
                                          <p:spTgt spid="17"/>
                                        </p:tgtEl>
                                        <p:attrNameLst>
                                          <p:attrName>ppt_x</p:attrName>
                                        </p:attrNameLst>
                                      </p:cBhvr>
                                      <p:tavLst>
                                        <p:tav tm="0">
                                          <p:val>
                                            <p:strVal val="#ppt_x"/>
                                          </p:val>
                                        </p:tav>
                                        <p:tav tm="100000">
                                          <p:val>
                                            <p:strVal val="#ppt_x"/>
                                          </p:val>
                                        </p:tav>
                                      </p:tavLst>
                                    </p:anim>
                                    <p:anim calcmode="lin" valueType="num">
                                      <p:cBhvr additive="base">
                                        <p:cTn id="46" dur="175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750" fill="hold"/>
                                        <p:tgtEl>
                                          <p:spTgt spid="50"/>
                                        </p:tgtEl>
                                        <p:attrNameLst>
                                          <p:attrName>ppt_x</p:attrName>
                                        </p:attrNameLst>
                                      </p:cBhvr>
                                      <p:tavLst>
                                        <p:tav tm="0">
                                          <p:val>
                                            <p:strVal val="#ppt_x"/>
                                          </p:val>
                                        </p:tav>
                                        <p:tav tm="100000">
                                          <p:val>
                                            <p:strVal val="#ppt_x"/>
                                          </p:val>
                                        </p:tav>
                                      </p:tavLst>
                                    </p:anim>
                                    <p:anim calcmode="lin" valueType="num">
                                      <p:cBhvr additive="base">
                                        <p:cTn id="50" dur="175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3" decel="10000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1750" fill="hold"/>
                                        <p:tgtEl>
                                          <p:spTgt spid="55"/>
                                        </p:tgtEl>
                                        <p:attrNameLst>
                                          <p:attrName>ppt_x</p:attrName>
                                        </p:attrNameLst>
                                      </p:cBhvr>
                                      <p:tavLst>
                                        <p:tav tm="0">
                                          <p:val>
                                            <p:strVal val="1+#ppt_w/2"/>
                                          </p:val>
                                        </p:tav>
                                        <p:tav tm="100000">
                                          <p:val>
                                            <p:strVal val="#ppt_x"/>
                                          </p:val>
                                        </p:tav>
                                      </p:tavLst>
                                    </p:anim>
                                    <p:anim calcmode="lin" valueType="num">
                                      <p:cBhvr additive="base">
                                        <p:cTn id="54" dur="1750" fill="hold"/>
                                        <p:tgtEl>
                                          <p:spTgt spid="55"/>
                                        </p:tgtEl>
                                        <p:attrNameLst>
                                          <p:attrName>ppt_y</p:attrName>
                                        </p:attrNameLst>
                                      </p:cBhvr>
                                      <p:tavLst>
                                        <p:tav tm="0">
                                          <p:val>
                                            <p:strVal val="0-#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1750" fill="hold"/>
                                        <p:tgtEl>
                                          <p:spTgt spid="61"/>
                                        </p:tgtEl>
                                        <p:attrNameLst>
                                          <p:attrName>ppt_x</p:attrName>
                                        </p:attrNameLst>
                                      </p:cBhvr>
                                      <p:tavLst>
                                        <p:tav tm="0">
                                          <p:val>
                                            <p:strVal val="#ppt_x"/>
                                          </p:val>
                                        </p:tav>
                                        <p:tav tm="100000">
                                          <p:val>
                                            <p:strVal val="#ppt_x"/>
                                          </p:val>
                                        </p:tav>
                                      </p:tavLst>
                                    </p:anim>
                                    <p:anim calcmode="lin" valueType="num">
                                      <p:cBhvr additive="base">
                                        <p:cTn id="58" dur="175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750" fill="hold"/>
                                        <p:tgtEl>
                                          <p:spTgt spid="19"/>
                                        </p:tgtEl>
                                        <p:attrNameLst>
                                          <p:attrName>ppt_x</p:attrName>
                                        </p:attrNameLst>
                                      </p:cBhvr>
                                      <p:tavLst>
                                        <p:tav tm="0">
                                          <p:val>
                                            <p:strVal val="#ppt_x"/>
                                          </p:val>
                                        </p:tav>
                                        <p:tav tm="100000">
                                          <p:val>
                                            <p:strVal val="#ppt_x"/>
                                          </p:val>
                                        </p:tav>
                                      </p:tavLst>
                                    </p:anim>
                                    <p:anim calcmode="lin" valueType="num">
                                      <p:cBhvr additive="base">
                                        <p:cTn id="62" dur="175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750" fill="hold"/>
                                        <p:tgtEl>
                                          <p:spTgt spid="21"/>
                                        </p:tgtEl>
                                        <p:attrNameLst>
                                          <p:attrName>ppt_x</p:attrName>
                                        </p:attrNameLst>
                                      </p:cBhvr>
                                      <p:tavLst>
                                        <p:tav tm="0">
                                          <p:val>
                                            <p:strVal val="#ppt_x"/>
                                          </p:val>
                                        </p:tav>
                                        <p:tav tm="100000">
                                          <p:val>
                                            <p:strVal val="#ppt_x"/>
                                          </p:val>
                                        </p:tav>
                                      </p:tavLst>
                                    </p:anim>
                                    <p:anim calcmode="lin" valueType="num">
                                      <p:cBhvr additive="base">
                                        <p:cTn id="66" dur="1750" fill="hold"/>
                                        <p:tgtEl>
                                          <p:spTgt spid="2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sp>
        <p:nvSpPr>
          <p:cNvPr id="13" name="矩形 12"/>
          <p:cNvSpPr/>
          <p:nvPr userDrawn="1"/>
        </p:nvSpPr>
        <p:spPr>
          <a:xfrm>
            <a:off x="-20844" y="1685821"/>
            <a:ext cx="12212844" cy="364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15" name="矩形: 圆角 14"/>
          <p:cNvSpPr/>
          <p:nvPr userDrawn="1"/>
        </p:nvSpPr>
        <p:spPr>
          <a:xfrm>
            <a:off x="163238" y="1770743"/>
            <a:ext cx="11865524" cy="3474742"/>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50" b="21234"/>
          <a:stretch>
            <a:fillRect/>
          </a:stretch>
        </p:blipFill>
        <p:spPr>
          <a:xfrm>
            <a:off x="0" y="3031733"/>
            <a:ext cx="4155519" cy="3826267"/>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l="22315" t="51125" b="29006"/>
          <a:stretch>
            <a:fillRect/>
          </a:stretch>
        </p:blipFill>
        <p:spPr>
          <a:xfrm flipH="1">
            <a:off x="1199070" y="5543550"/>
            <a:ext cx="10992930" cy="1314450"/>
          </a:xfrm>
          <a:prstGeom prst="rect">
            <a:avLst/>
          </a:prstGeom>
        </p:spPr>
      </p:pic>
      <p:grpSp>
        <p:nvGrpSpPr>
          <p:cNvPr id="2" name="组合 1"/>
          <p:cNvGrpSpPr/>
          <p:nvPr userDrawn="1"/>
        </p:nvGrpSpPr>
        <p:grpSpPr>
          <a:xfrm>
            <a:off x="67793" y="4152901"/>
            <a:ext cx="4389244" cy="2705099"/>
            <a:chOff x="75778" y="3954780"/>
            <a:chExt cx="4509619" cy="2903220"/>
          </a:xfrm>
        </p:grpSpPr>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155" y="4861560"/>
              <a:ext cx="2096458" cy="1996440"/>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778" y="3954780"/>
              <a:ext cx="1073616" cy="2903220"/>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3942" y="5510046"/>
              <a:ext cx="2195513" cy="1347954"/>
            </a:xfrm>
            <a:prstGeom prst="rect">
              <a:avLst/>
            </a:prstGeom>
          </p:spPr>
        </p:pic>
        <p:pic>
          <p:nvPicPr>
            <p:cNvPr id="18" name="图片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20808" y="4183379"/>
              <a:ext cx="955938" cy="2671057"/>
            </a:xfrm>
            <a:prstGeom prst="rect">
              <a:avLst/>
            </a:prstGeom>
          </p:spPr>
        </p:pic>
        <p:pic>
          <p:nvPicPr>
            <p:cNvPr id="19" name="图片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89088" y="5052161"/>
              <a:ext cx="1896309" cy="1805839"/>
            </a:xfrm>
            <a:prstGeom prst="rect">
              <a:avLst/>
            </a:prstGeom>
          </p:spPr>
        </p:pic>
      </p:grpSp>
      <p:pic>
        <p:nvPicPr>
          <p:cNvPr id="22" name="图片 21"/>
          <p:cNvPicPr>
            <a:picLocks noChangeAspect="1"/>
          </p:cNvPicPr>
          <p:nvPr userDrawn="1"/>
        </p:nvPicPr>
        <p:blipFill rotWithShape="1">
          <a:blip r:embed="rId10"/>
          <a:srcRect t="20150" r="23699"/>
          <a:stretch>
            <a:fillRect/>
          </a:stretch>
        </p:blipFill>
        <p:spPr>
          <a:xfrm flipV="1">
            <a:off x="10028930" y="4924424"/>
            <a:ext cx="2163070" cy="193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ppt_x"/>
                                          </p:val>
                                        </p:tav>
                                        <p:tav tm="100000">
                                          <p:val>
                                            <p:strVal val="#ppt_x"/>
                                          </p:val>
                                        </p:tav>
                                      </p:tavLst>
                                    </p:anim>
                                    <p:anim calcmode="lin" valueType="num">
                                      <p:cBhvr additive="base">
                                        <p:cTn id="12" dur="1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750" fill="hold"/>
                                        <p:tgtEl>
                                          <p:spTgt spid="2"/>
                                        </p:tgtEl>
                                        <p:attrNameLst>
                                          <p:attrName>ppt_x</p:attrName>
                                        </p:attrNameLst>
                                      </p:cBhvr>
                                      <p:tavLst>
                                        <p:tav tm="0">
                                          <p:val>
                                            <p:strVal val="#ppt_x"/>
                                          </p:val>
                                        </p:tav>
                                        <p:tav tm="100000">
                                          <p:val>
                                            <p:strVal val="#ppt_x"/>
                                          </p:val>
                                        </p:tav>
                                      </p:tavLst>
                                    </p:anim>
                                    <p:anim calcmode="lin" valueType="num">
                                      <p:cBhvr additive="base">
                                        <p:cTn id="16" dur="1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750" fill="hold"/>
                                        <p:tgtEl>
                                          <p:spTgt spid="22"/>
                                        </p:tgtEl>
                                        <p:attrNameLst>
                                          <p:attrName>ppt_x</p:attrName>
                                        </p:attrNameLst>
                                      </p:cBhvr>
                                      <p:tavLst>
                                        <p:tav tm="0">
                                          <p:val>
                                            <p:strVal val="#ppt_x"/>
                                          </p:val>
                                        </p:tav>
                                        <p:tav tm="100000">
                                          <p:val>
                                            <p:strVal val="#ppt_x"/>
                                          </p:val>
                                        </p:tav>
                                      </p:tavLst>
                                    </p:anim>
                                    <p:anim calcmode="lin" valueType="num">
                                      <p:cBhvr additive="base">
                                        <p:cTn id="20" dur="1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0-#ppt_w/2"/>
                                          </p:val>
                                        </p:tav>
                                        <p:tav tm="100000">
                                          <p:val>
                                            <p:strVal val="#ppt_x"/>
                                          </p:val>
                                        </p:tav>
                                      </p:tavLst>
                                    </p:anim>
                                    <p:anim calcmode="lin" valueType="num">
                                      <p:cBhvr additive="base">
                                        <p:cTn id="24" dur="175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a:extLst>
              <a:ext uri="{28A0092B-C50C-407E-A947-70E740481C1C}">
                <a14:useLocalDpi xmlns:a14="http://schemas.microsoft.com/office/drawing/2010/main" val="0"/>
              </a:ext>
            </a:extLst>
          </a:blip>
          <a:srcRect l="43833" t="51125" b="8198"/>
          <a:stretch>
            <a:fillRect/>
          </a:stretch>
        </p:blipFill>
        <p:spPr>
          <a:xfrm>
            <a:off x="0" y="-466725"/>
            <a:ext cx="7746207" cy="7324726"/>
          </a:xfrm>
          <a:prstGeom prst="rect">
            <a:avLst/>
          </a:prstGeom>
        </p:spPr>
      </p:pic>
      <p:sp>
        <p:nvSpPr>
          <p:cNvPr id="46" name="任意多边形: 形状 45"/>
          <p:cNvSpPr/>
          <p:nvPr userDrawn="1"/>
        </p:nvSpPr>
        <p:spPr>
          <a:xfrm>
            <a:off x="2463529" y="2123904"/>
            <a:ext cx="9728471" cy="3196016"/>
          </a:xfrm>
          <a:custGeom>
            <a:avLst/>
            <a:gdLst>
              <a:gd name="connsiteX0" fmla="*/ 1485372 w 8740952"/>
              <a:gd name="connsiteY0" fmla="*/ 0 h 3708787"/>
              <a:gd name="connsiteX1" fmla="*/ 8740952 w 8740952"/>
              <a:gd name="connsiteY1" fmla="*/ 0 h 3708787"/>
              <a:gd name="connsiteX2" fmla="*/ 8740952 w 8740952"/>
              <a:gd name="connsiteY2" fmla="*/ 3705225 h 3708787"/>
              <a:gd name="connsiteX3" fmla="*/ 8289337 w 8740952"/>
              <a:gd name="connsiteY3" fmla="*/ 3705225 h 3708787"/>
              <a:gd name="connsiteX4" fmla="*/ 8254003 w 8740952"/>
              <a:gd name="connsiteY4" fmla="*/ 3708787 h 3708787"/>
              <a:gd name="connsiteX5" fmla="*/ 236542 w 8740952"/>
              <a:gd name="connsiteY5" fmla="*/ 3708787 h 3708787"/>
              <a:gd name="connsiteX6" fmla="*/ 0 w 8740952"/>
              <a:gd name="connsiteY6" fmla="*/ 3472245 h 3708787"/>
              <a:gd name="connsiteX7" fmla="*/ 0 w 8740952"/>
              <a:gd name="connsiteY7" fmla="*/ 240104 h 3708787"/>
              <a:gd name="connsiteX8" fmla="*/ 236542 w 8740952"/>
              <a:gd name="connsiteY8" fmla="*/ 3562 h 3708787"/>
              <a:gd name="connsiteX9" fmla="*/ 1485372 w 8740952"/>
              <a:gd name="connsiteY9" fmla="*/ 3562 h 370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0952" h="3708787">
                <a:moveTo>
                  <a:pt x="1485372" y="0"/>
                </a:moveTo>
                <a:lnTo>
                  <a:pt x="8740952" y="0"/>
                </a:lnTo>
                <a:lnTo>
                  <a:pt x="8740952" y="3705225"/>
                </a:lnTo>
                <a:lnTo>
                  <a:pt x="8289337" y="3705225"/>
                </a:lnTo>
                <a:lnTo>
                  <a:pt x="8254003" y="3708787"/>
                </a:lnTo>
                <a:lnTo>
                  <a:pt x="236542" y="3708787"/>
                </a:lnTo>
                <a:cubicBezTo>
                  <a:pt x="105903" y="3708787"/>
                  <a:pt x="0" y="3602884"/>
                  <a:pt x="0" y="3472245"/>
                </a:cubicBezTo>
                <a:lnTo>
                  <a:pt x="0" y="240104"/>
                </a:lnTo>
                <a:cubicBezTo>
                  <a:pt x="0" y="109465"/>
                  <a:pt x="105903" y="3562"/>
                  <a:pt x="236542" y="3562"/>
                </a:cubicBezTo>
                <a:lnTo>
                  <a:pt x="1485372" y="3562"/>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a:solidFill>
                <a:prstClr val="white"/>
              </a:solidFill>
            </a:endParaRPr>
          </a:p>
        </p:txBody>
      </p:sp>
      <p:pic>
        <p:nvPicPr>
          <p:cNvPr id="47" name="图片 46"/>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0800000" flipH="1">
            <a:off x="2140523" y="3343545"/>
            <a:ext cx="10051477" cy="3518017"/>
          </a:xfrm>
          <a:custGeom>
            <a:avLst/>
            <a:gdLst>
              <a:gd name="connsiteX0" fmla="*/ 0 w 10051477"/>
              <a:gd name="connsiteY0" fmla="*/ 3518017 h 3518017"/>
              <a:gd name="connsiteX1" fmla="*/ 6342681 w 10051477"/>
              <a:gd name="connsiteY1" fmla="*/ 3518017 h 3518017"/>
              <a:gd name="connsiteX2" fmla="*/ 5605684 w 10051477"/>
              <a:gd name="connsiteY2" fmla="*/ 2246180 h 3518017"/>
              <a:gd name="connsiteX3" fmla="*/ 6342681 w 10051477"/>
              <a:gd name="connsiteY3" fmla="*/ 974343 h 3518017"/>
              <a:gd name="connsiteX4" fmla="*/ 7079678 w 10051477"/>
              <a:gd name="connsiteY4" fmla="*/ 2246180 h 3518017"/>
              <a:gd name="connsiteX5" fmla="*/ 6342681 w 10051477"/>
              <a:gd name="connsiteY5" fmla="*/ 3518017 h 3518017"/>
              <a:gd name="connsiteX6" fmla="*/ 10051477 w 10051477"/>
              <a:gd name="connsiteY6" fmla="*/ 3518017 h 3518017"/>
              <a:gd name="connsiteX7" fmla="*/ 10051477 w 10051477"/>
              <a:gd name="connsiteY7" fmla="*/ 0 h 3518017"/>
              <a:gd name="connsiteX8" fmla="*/ 0 w 10051477"/>
              <a:gd name="connsiteY8" fmla="*/ 0 h 35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477" h="3518017">
                <a:moveTo>
                  <a:pt x="0" y="3518017"/>
                </a:moveTo>
                <a:lnTo>
                  <a:pt x="6342681" y="3518017"/>
                </a:lnTo>
                <a:cubicBezTo>
                  <a:pt x="5935649" y="3518017"/>
                  <a:pt x="5605684" y="2948596"/>
                  <a:pt x="5605684" y="2246180"/>
                </a:cubicBezTo>
                <a:cubicBezTo>
                  <a:pt x="5605684" y="1543764"/>
                  <a:pt x="5935649" y="974343"/>
                  <a:pt x="6342681" y="974343"/>
                </a:cubicBezTo>
                <a:cubicBezTo>
                  <a:pt x="6749713" y="974343"/>
                  <a:pt x="7079678" y="1543764"/>
                  <a:pt x="7079678" y="2246180"/>
                </a:cubicBezTo>
                <a:cubicBezTo>
                  <a:pt x="7079678" y="2948596"/>
                  <a:pt x="6749713" y="3518017"/>
                  <a:pt x="6342681" y="3518017"/>
                </a:cubicBezTo>
                <a:lnTo>
                  <a:pt x="10051477" y="3518017"/>
                </a:lnTo>
                <a:lnTo>
                  <a:pt x="10051477" y="0"/>
                </a:lnTo>
                <a:lnTo>
                  <a:pt x="0" y="0"/>
                </a:lnTo>
                <a:close/>
              </a:path>
            </a:pathLst>
          </a:cu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68" y="1315483"/>
            <a:ext cx="3591782" cy="3217614"/>
          </a:xfrm>
          <a:prstGeom prst="rect">
            <a:avLst/>
          </a:prstGeom>
        </p:spPr>
      </p:pic>
      <p:pic>
        <p:nvPicPr>
          <p:cNvPr id="16" name="图片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663" y="2786003"/>
            <a:ext cx="1109607" cy="2283978"/>
          </a:xfrm>
          <a:prstGeom prst="rect">
            <a:avLst/>
          </a:prstGeom>
        </p:spPr>
      </p:pic>
      <p:pic>
        <p:nvPicPr>
          <p:cNvPr id="17" name="图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7334" y="2583364"/>
            <a:ext cx="2272333" cy="3074179"/>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23482"/>
            <a:ext cx="4881083" cy="1534518"/>
          </a:xfrm>
          <a:prstGeom prst="rect">
            <a:avLst/>
          </a:prstGeom>
        </p:spPr>
      </p:pic>
      <p:pic>
        <p:nvPicPr>
          <p:cNvPr id="19" name="图片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5" y="4720680"/>
            <a:ext cx="1971371" cy="1843702"/>
          </a:xfrm>
          <a:prstGeom prst="rect">
            <a:avLst/>
          </a:prstGeom>
        </p:spPr>
      </p:pic>
      <p:pic>
        <p:nvPicPr>
          <p:cNvPr id="20" name="图片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15269" y="3026180"/>
            <a:ext cx="1644214" cy="2493725"/>
          </a:xfrm>
          <a:prstGeom prst="rect">
            <a:avLst/>
          </a:prstGeom>
        </p:spPr>
      </p:pic>
      <p:pic>
        <p:nvPicPr>
          <p:cNvPr id="22" name="图片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309762"/>
            <a:ext cx="1625801" cy="1548237"/>
          </a:xfrm>
          <a:prstGeom prst="rect">
            <a:avLst/>
          </a:prstGeom>
        </p:spPr>
      </p:pic>
      <p:pic>
        <p:nvPicPr>
          <p:cNvPr id="29" name="图片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606556"/>
            <a:ext cx="832588" cy="2251444"/>
          </a:xfrm>
          <a:prstGeom prst="rect">
            <a:avLst/>
          </a:prstGeom>
        </p:spPr>
      </p:pic>
      <p:pic>
        <p:nvPicPr>
          <p:cNvPr id="30" name="图片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3" y="5816226"/>
            <a:ext cx="1702617" cy="1045336"/>
          </a:xfrm>
          <a:prstGeom prst="rect">
            <a:avLst/>
          </a:prstGeom>
        </p:spPr>
      </p:pic>
      <p:grpSp>
        <p:nvGrpSpPr>
          <p:cNvPr id="33" name="组合 32"/>
          <p:cNvGrpSpPr/>
          <p:nvPr userDrawn="1"/>
        </p:nvGrpSpPr>
        <p:grpSpPr>
          <a:xfrm>
            <a:off x="3691464" y="4673188"/>
            <a:ext cx="1327848" cy="979699"/>
            <a:chOff x="6981714" y="7162396"/>
            <a:chExt cx="1712251" cy="1267789"/>
          </a:xfrm>
        </p:grpSpPr>
        <p:pic>
          <p:nvPicPr>
            <p:cNvPr id="34" name="图片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35" name="图片 3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36" name="图片 3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37" name="图片 3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6423" y="4786598"/>
            <a:ext cx="741329" cy="2071402"/>
          </a:xfrm>
          <a:prstGeom prst="rect">
            <a:avLst/>
          </a:prstGeom>
        </p:spPr>
      </p:pic>
      <p:pic>
        <p:nvPicPr>
          <p:cNvPr id="38" name="图片 3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84392" y="4857559"/>
            <a:ext cx="2100661" cy="2000442"/>
          </a:xfrm>
          <a:prstGeom prst="rect">
            <a:avLst/>
          </a:prstGeom>
        </p:spPr>
      </p:pic>
      <p:pic>
        <p:nvPicPr>
          <p:cNvPr id="40" name="图片 39"/>
          <p:cNvPicPr>
            <a:picLocks noChangeAspect="1"/>
          </p:cNvPicPr>
          <p:nvPr userDrawn="1"/>
        </p:nvPicPr>
        <p:blipFill rotWithShape="1">
          <a:blip r:embed="rId17" cstate="print">
            <a:extLst>
              <a:ext uri="{28A0092B-C50C-407E-A947-70E740481C1C}">
                <a14:useLocalDpi xmlns:a14="http://schemas.microsoft.com/office/drawing/2010/main" val="0"/>
              </a:ext>
            </a:extLst>
          </a:blip>
          <a:srcRect l="43833" t="51125" b="8198"/>
          <a:stretch>
            <a:fillRect/>
          </a:stretch>
        </p:blipFill>
        <p:spPr>
          <a:xfrm rot="10800000">
            <a:off x="8744415" y="5938"/>
            <a:ext cx="3447585" cy="3259998"/>
          </a:xfrm>
          <a:prstGeom prst="rect">
            <a:avLst/>
          </a:prstGeom>
        </p:spPr>
      </p:pic>
      <p:sp>
        <p:nvSpPr>
          <p:cNvPr id="14" name="标题 9"/>
          <p:cNvSpPr>
            <a:spLocks noGrp="1"/>
          </p:cNvSpPr>
          <p:nvPr userDrawn="1">
            <p:ph type="title" hasCustomPrompt="1"/>
          </p:nvPr>
        </p:nvSpPr>
        <p:spPr>
          <a:xfrm>
            <a:off x="6034005" y="3334193"/>
            <a:ext cx="4090863" cy="1231106"/>
          </a:xfrm>
          <a:noFill/>
        </p:spPr>
        <p:txBody>
          <a:bodyPr vert="horz" wrap="none" lIns="0" tIns="0" rIns="0" bIns="0" rtlCol="0" anchor="ctr" anchorCtr="0">
            <a:spAutoFit/>
          </a:bodyPr>
          <a:lstStyle>
            <a:lvl1pPr algn="l">
              <a:lnSpc>
                <a:spcPct val="100000"/>
              </a:lnSpc>
              <a:defRPr lang="zh-CN" altLang="en-US" sz="8000" b="0">
                <a:solidFill>
                  <a:srgbClr val="A597E7"/>
                </a:solidFill>
                <a:latin typeface="+mj-ea"/>
                <a:ea typeface="+mj-ea"/>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5044749" y="2819588"/>
            <a:ext cx="2051844" cy="569387"/>
          </a:xfrm>
          <a:noFill/>
        </p:spPr>
        <p:txBody>
          <a:bodyPr vert="horz" wrap="none" lIns="0" tIns="0" rIns="0" bIns="0" rtlCol="0" anchor="ctr" anchorCtr="0">
            <a:spAutoFit/>
          </a:bodyPr>
          <a:lstStyle>
            <a:lvl1pPr marL="0" indent="0" algn="l">
              <a:buNone/>
              <a:defRPr lang="zh-CN" altLang="en-US" sz="4000" b="0" dirty="0" smtClean="0">
                <a:solidFill>
                  <a:srgbClr val="A597E7"/>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0" name="图片 9"/>
          <p:cNvPicPr>
            <a:picLocks noChangeAspect="1"/>
          </p:cNvPicPr>
          <p:nvPr userDrawn="1"/>
        </p:nvPicPr>
        <p:blipFill rotWithShape="1">
          <a:blip r:embed="rId18" cstate="print">
            <a:extLst>
              <a:ext uri="{28A0092B-C50C-407E-A947-70E740481C1C}">
                <a14:useLocalDpi xmlns:a14="http://schemas.microsoft.com/office/drawing/2010/main" val="0"/>
              </a:ext>
            </a:extLst>
          </a:blip>
          <a:srcRect l="19370"/>
          <a:stretch>
            <a:fillRect/>
          </a:stretch>
        </p:blipFill>
        <p:spPr>
          <a:xfrm rot="8100000">
            <a:off x="4988804" y="1601989"/>
            <a:ext cx="3718324" cy="3483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60" dur="500"/>
                                        <p:tgtEl>
                                          <p:spTgt spid="2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4" grpId="0"/>
      <p:bldP spid="21" grpId="0" build="p">
        <p:tmplLst>
          <p:tmpl lvl="1">
            <p:tnLst>
              <p:par>
                <p:cTn presetID="14" presetClass="entr" presetSubtype="1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randombar(horizontal)">
                      <p:cBhvr>
                        <p:cTn dur="500"/>
                        <p:tgtEl>
                          <p:spTgt spid="21"/>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3" name="矩形 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4" name="矩形 3"/>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p:cNvPicPr>
            <a:picLocks noChangeAspect="1"/>
          </p:cNvPicPr>
          <p:nvPr userDrawn="1"/>
        </p:nvPicPr>
        <p:blipFill rotWithShape="1">
          <a:blip r:embed="rId3"/>
          <a:srcRect r="39402" b="19286"/>
          <a:stretch>
            <a:fillRect/>
          </a:stretch>
        </p:blipFill>
        <p:spPr>
          <a:xfrm flipH="1">
            <a:off x="-1" y="3579897"/>
            <a:ext cx="2933700" cy="3296910"/>
          </a:xfrm>
          <a:prstGeom prst="rect">
            <a:avLst/>
          </a:prstGeom>
        </p:spPr>
      </p:pic>
      <p:pic>
        <p:nvPicPr>
          <p:cNvPr id="12" name="图片 11"/>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13" name="组合 12"/>
          <p:cNvGrpSpPr/>
          <p:nvPr userDrawn="1"/>
        </p:nvGrpSpPr>
        <p:grpSpPr>
          <a:xfrm>
            <a:off x="10483436" y="5560012"/>
            <a:ext cx="1544512" cy="1143592"/>
            <a:chOff x="6981714" y="7162396"/>
            <a:chExt cx="1712251" cy="1267789"/>
          </a:xfrm>
        </p:grpSpPr>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47" name="图片 46"/>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48"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13" name="矩形 1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3" name="组合 2"/>
          <p:cNvGrpSpPr/>
          <p:nvPr userDrawn="1"/>
        </p:nvGrpSpPr>
        <p:grpSpPr>
          <a:xfrm>
            <a:off x="-1" y="1914525"/>
            <a:ext cx="4806945" cy="4947038"/>
            <a:chOff x="-1" y="1914525"/>
            <a:chExt cx="4806945" cy="4947038"/>
          </a:xfrm>
        </p:grpSpPr>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4" y="1914525"/>
              <a:ext cx="3537227" cy="3168742"/>
            </a:xfrm>
            <a:prstGeom prst="rect">
              <a:avLst/>
            </a:prstGeom>
          </p:spPr>
        </p:pic>
        <p:pic>
          <p:nvPicPr>
            <p:cNvPr id="19" name="图片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880" y="3127252"/>
              <a:ext cx="1092754" cy="2249289"/>
            </a:xfrm>
            <a:prstGeom prst="rect">
              <a:avLst/>
            </a:prstGeom>
          </p:spPr>
        </p:pic>
        <p:pic>
          <p:nvPicPr>
            <p:cNvPr id="20" name="图片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62234" y="2884093"/>
              <a:ext cx="2237820" cy="3027487"/>
            </a:xfrm>
            <a:prstGeom prst="rect">
              <a:avLst/>
            </a:prstGeom>
          </p:spPr>
        </p:pic>
        <p:pic>
          <p:nvPicPr>
            <p:cNvPr id="28" name="图片 2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47631"/>
              <a:ext cx="4806945" cy="1511211"/>
            </a:xfrm>
            <a:prstGeom prst="rect">
              <a:avLst/>
            </a:prstGeom>
          </p:spPr>
        </p:pic>
        <p:pic>
          <p:nvPicPr>
            <p:cNvPr id="29" name="图片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815" y="4818903"/>
              <a:ext cx="1941428" cy="1815698"/>
            </a:xfrm>
            <a:prstGeom prst="rect">
              <a:avLst/>
            </a:prstGeom>
          </p:spPr>
        </p:pic>
        <p:pic>
          <p:nvPicPr>
            <p:cNvPr id="33" name="图片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6869" y="3140153"/>
              <a:ext cx="1619240" cy="2455848"/>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8829" y="5334121"/>
              <a:ext cx="1601107" cy="1524721"/>
            </a:xfrm>
            <a:prstGeom prst="rect">
              <a:avLst/>
            </a:prstGeom>
          </p:spPr>
        </p:pic>
        <p:pic>
          <p:nvPicPr>
            <p:cNvPr id="35" name="图片 3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3" y="4641595"/>
              <a:ext cx="819942" cy="2217247"/>
            </a:xfrm>
            <a:prstGeom prst="rect">
              <a:avLst/>
            </a:prstGeom>
          </p:spPr>
        </p:pic>
        <p:pic>
          <p:nvPicPr>
            <p:cNvPr id="36" name="图片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2648" y="5832104"/>
              <a:ext cx="1676757" cy="1029459"/>
            </a:xfrm>
            <a:prstGeom prst="rect">
              <a:avLst/>
            </a:prstGeom>
          </p:spPr>
        </p:pic>
        <p:pic>
          <p:nvPicPr>
            <p:cNvPr id="41" name="图片 4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8809" y="4818903"/>
              <a:ext cx="730069" cy="2039939"/>
            </a:xfrm>
            <a:prstGeom prst="rect">
              <a:avLst/>
            </a:prstGeom>
          </p:spPr>
        </p:pic>
        <p:pic>
          <p:nvPicPr>
            <p:cNvPr id="42" name="图片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13844" y="5334121"/>
              <a:ext cx="1601108" cy="152472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3" name="图片 22"/>
          <p:cNvPicPr>
            <a:picLocks noChangeAspect="1"/>
          </p:cNvPicPr>
          <p:nvPr userDrawn="1"/>
        </p:nvPicPr>
        <p:blipFill rotWithShape="1">
          <a:blip r:embed="rId2">
            <a:extLst>
              <a:ext uri="{28A0092B-C50C-407E-A947-70E740481C1C}">
                <a14:useLocalDpi xmlns:a14="http://schemas.microsoft.com/office/drawing/2010/main" val="0"/>
              </a:ext>
            </a:extLst>
          </a:blip>
          <a:srcRect l="5555" t="51125"/>
          <a:stretch>
            <a:fillRect/>
          </a:stretch>
        </p:blipFill>
        <p:spPr>
          <a:xfrm flipH="1">
            <a:off x="2042159" y="1"/>
            <a:ext cx="10149840" cy="6858000"/>
          </a:xfrm>
          <a:prstGeom prst="rect">
            <a:avLst/>
          </a:prstGeom>
        </p:spPr>
      </p:pic>
      <p:sp>
        <p:nvSpPr>
          <p:cNvPr id="2" name="矩形: 圆角 1"/>
          <p:cNvSpPr/>
          <p:nvPr userDrawn="1"/>
        </p:nvSpPr>
        <p:spPr>
          <a:xfrm>
            <a:off x="1071114" y="762000"/>
            <a:ext cx="10049774" cy="5334000"/>
          </a:xfrm>
          <a:prstGeom prst="roundRect">
            <a:avLst>
              <a:gd name="adj" fmla="val 7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22" name="矩形: 圆角 21"/>
          <p:cNvSpPr/>
          <p:nvPr userDrawn="1"/>
        </p:nvSpPr>
        <p:spPr>
          <a:xfrm>
            <a:off x="1214016" y="886287"/>
            <a:ext cx="9763969" cy="5085426"/>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pic>
        <p:nvPicPr>
          <p:cNvPr id="25" name="图片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793" y="1986364"/>
            <a:ext cx="3220792" cy="2885271"/>
          </a:xfrm>
          <a:prstGeom prst="rect">
            <a:avLst/>
          </a:prstGeom>
        </p:spPr>
      </p:pic>
      <p:pic>
        <p:nvPicPr>
          <p:cNvPr id="33" name="图片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607" y="3053927"/>
            <a:ext cx="1265428" cy="2604714"/>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8374" y="2855153"/>
            <a:ext cx="2169678" cy="2935300"/>
          </a:xfrm>
          <a:prstGeom prst="rect">
            <a:avLst/>
          </a:prstGeom>
        </p:spPr>
      </p:pic>
      <p:pic>
        <p:nvPicPr>
          <p:cNvPr id="5" name="图片 4"/>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107992"/>
            <a:ext cx="5566525" cy="1750008"/>
          </a:xfrm>
          <a:prstGeom prst="rect">
            <a:avLst/>
          </a:prstGeom>
        </p:spPr>
      </p:pic>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4" y="4461773"/>
            <a:ext cx="2248207" cy="2102609"/>
          </a:xfrm>
          <a:prstGeom prst="rect">
            <a:avLst/>
          </a:prstGeom>
        </p:spPr>
      </p:pic>
      <p:pic>
        <p:nvPicPr>
          <p:cNvPr id="9" name="图片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5281" y="2360546"/>
            <a:ext cx="1875108" cy="2843914"/>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092346"/>
            <a:ext cx="1854109" cy="1765653"/>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290390"/>
            <a:ext cx="949506" cy="2567609"/>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4" y="5669431"/>
            <a:ext cx="1941712" cy="1192131"/>
          </a:xfrm>
          <a:prstGeom prst="rect">
            <a:avLst/>
          </a:prstGeom>
        </p:spPr>
      </p:pic>
      <p:pic>
        <p:nvPicPr>
          <p:cNvPr id="50" name="图片 49"/>
          <p:cNvPicPr>
            <a:picLocks noChangeAspect="1"/>
          </p:cNvPicPr>
          <p:nvPr userDrawn="1"/>
        </p:nvPicPr>
        <p:blipFill rotWithShape="1">
          <a:blip r:embed="rId13"/>
          <a:srcRect r="39402" b="19286"/>
          <a:stretch>
            <a:fillRect/>
          </a:stretch>
        </p:blipFill>
        <p:spPr>
          <a:xfrm>
            <a:off x="8210601" y="2360546"/>
            <a:ext cx="4003570" cy="4499236"/>
          </a:xfrm>
          <a:prstGeom prst="rect">
            <a:avLst/>
          </a:prstGeom>
        </p:spPr>
      </p:pic>
      <p:grpSp>
        <p:nvGrpSpPr>
          <p:cNvPr id="61" name="组合 60"/>
          <p:cNvGrpSpPr/>
          <p:nvPr userDrawn="1"/>
        </p:nvGrpSpPr>
        <p:grpSpPr>
          <a:xfrm>
            <a:off x="3691463" y="4531654"/>
            <a:ext cx="1514315" cy="1121233"/>
            <a:chOff x="6981714" y="7162396"/>
            <a:chExt cx="1712251" cy="1267789"/>
          </a:xfrm>
        </p:grpSpPr>
        <p:pic>
          <p:nvPicPr>
            <p:cNvPr id="58" name="图片 5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60" name="图片 5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57" name="图片 5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19" name="图片 1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06423" y="4495716"/>
            <a:ext cx="845432" cy="2362284"/>
          </a:xfrm>
          <a:prstGeom prst="rect">
            <a:avLst/>
          </a:prstGeom>
        </p:spPr>
      </p:pic>
      <p:pic>
        <p:nvPicPr>
          <p:cNvPr id="21" name="图片 2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684392" y="4576639"/>
            <a:ext cx="2395654" cy="2281361"/>
          </a:xfrm>
          <a:prstGeom prst="rect">
            <a:avLst/>
          </a:prstGeom>
        </p:spPr>
      </p:pic>
      <p:pic>
        <p:nvPicPr>
          <p:cNvPr id="55" name="图片 54"/>
          <p:cNvPicPr>
            <a:picLocks noChangeAspect="1"/>
          </p:cNvPicPr>
          <p:nvPr userDrawn="1"/>
        </p:nvPicPr>
        <p:blipFill rotWithShape="1">
          <a:blip r:embed="rId18"/>
          <a:srcRect t="20150" r="23699"/>
          <a:stretch>
            <a:fillRect/>
          </a:stretch>
        </p:blipFill>
        <p:spPr>
          <a:xfrm>
            <a:off x="9296400" y="-3561"/>
            <a:ext cx="2895600" cy="2588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750" fill="hold"/>
                                        <p:tgtEl>
                                          <p:spTgt spid="25"/>
                                        </p:tgtEl>
                                        <p:attrNameLst>
                                          <p:attrName>ppt_x</p:attrName>
                                        </p:attrNameLst>
                                      </p:cBhvr>
                                      <p:tavLst>
                                        <p:tav tm="0">
                                          <p:val>
                                            <p:strVal val="#ppt_x"/>
                                          </p:val>
                                        </p:tav>
                                        <p:tav tm="100000">
                                          <p:val>
                                            <p:strVal val="#ppt_x"/>
                                          </p:val>
                                        </p:tav>
                                      </p:tavLst>
                                    </p:anim>
                                    <p:anim calcmode="lin" valueType="num">
                                      <p:cBhvr additive="base">
                                        <p:cTn id="14" dur="175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750" fill="hold"/>
                                        <p:tgtEl>
                                          <p:spTgt spid="33"/>
                                        </p:tgtEl>
                                        <p:attrNameLst>
                                          <p:attrName>ppt_x</p:attrName>
                                        </p:attrNameLst>
                                      </p:cBhvr>
                                      <p:tavLst>
                                        <p:tav tm="0">
                                          <p:val>
                                            <p:strVal val="#ppt_x"/>
                                          </p:val>
                                        </p:tav>
                                        <p:tav tm="100000">
                                          <p:val>
                                            <p:strVal val="#ppt_x"/>
                                          </p:val>
                                        </p:tav>
                                      </p:tavLst>
                                    </p:anim>
                                    <p:anim calcmode="lin" valueType="num">
                                      <p:cBhvr additive="base">
                                        <p:cTn id="18" dur="1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750" fill="hold"/>
                                        <p:tgtEl>
                                          <p:spTgt spid="29"/>
                                        </p:tgtEl>
                                        <p:attrNameLst>
                                          <p:attrName>ppt_x</p:attrName>
                                        </p:attrNameLst>
                                      </p:cBhvr>
                                      <p:tavLst>
                                        <p:tav tm="0">
                                          <p:val>
                                            <p:strVal val="#ppt_x"/>
                                          </p:val>
                                        </p:tav>
                                        <p:tav tm="100000">
                                          <p:val>
                                            <p:strVal val="#ppt_x"/>
                                          </p:val>
                                        </p:tav>
                                      </p:tavLst>
                                    </p:anim>
                                    <p:anim calcmode="lin" valueType="num">
                                      <p:cBhvr additive="base">
                                        <p:cTn id="22" dur="175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750" fill="hold"/>
                                        <p:tgtEl>
                                          <p:spTgt spid="9"/>
                                        </p:tgtEl>
                                        <p:attrNameLst>
                                          <p:attrName>ppt_x</p:attrName>
                                        </p:attrNameLst>
                                      </p:cBhvr>
                                      <p:tavLst>
                                        <p:tav tm="0">
                                          <p:val>
                                            <p:strVal val="#ppt_x"/>
                                          </p:val>
                                        </p:tav>
                                        <p:tav tm="100000">
                                          <p:val>
                                            <p:strVal val="#ppt_x"/>
                                          </p:val>
                                        </p:tav>
                                      </p:tavLst>
                                    </p:anim>
                                    <p:anim calcmode="lin" valueType="num">
                                      <p:cBhvr additive="base">
                                        <p:cTn id="34" dur="17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750" fill="hold"/>
                                        <p:tgtEl>
                                          <p:spTgt spid="11"/>
                                        </p:tgtEl>
                                        <p:attrNameLst>
                                          <p:attrName>ppt_x</p:attrName>
                                        </p:attrNameLst>
                                      </p:cBhvr>
                                      <p:tavLst>
                                        <p:tav tm="0">
                                          <p:val>
                                            <p:strVal val="#ppt_x"/>
                                          </p:val>
                                        </p:tav>
                                        <p:tav tm="100000">
                                          <p:val>
                                            <p:strVal val="#ppt_x"/>
                                          </p:val>
                                        </p:tav>
                                      </p:tavLst>
                                    </p:anim>
                                    <p:anim calcmode="lin" valueType="num">
                                      <p:cBhvr additive="base">
                                        <p:cTn id="38" dur="17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750" fill="hold"/>
                                        <p:tgtEl>
                                          <p:spTgt spid="14"/>
                                        </p:tgtEl>
                                        <p:attrNameLst>
                                          <p:attrName>ppt_x</p:attrName>
                                        </p:attrNameLst>
                                      </p:cBhvr>
                                      <p:tavLst>
                                        <p:tav tm="0">
                                          <p:val>
                                            <p:strVal val="#ppt_x"/>
                                          </p:val>
                                        </p:tav>
                                        <p:tav tm="100000">
                                          <p:val>
                                            <p:strVal val="#ppt_x"/>
                                          </p:val>
                                        </p:tav>
                                      </p:tavLst>
                                    </p:anim>
                                    <p:anim calcmode="lin" valueType="num">
                                      <p:cBhvr additive="base">
                                        <p:cTn id="42" dur="175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750" fill="hold"/>
                                        <p:tgtEl>
                                          <p:spTgt spid="17"/>
                                        </p:tgtEl>
                                        <p:attrNameLst>
                                          <p:attrName>ppt_x</p:attrName>
                                        </p:attrNameLst>
                                      </p:cBhvr>
                                      <p:tavLst>
                                        <p:tav tm="0">
                                          <p:val>
                                            <p:strVal val="#ppt_x"/>
                                          </p:val>
                                        </p:tav>
                                        <p:tav tm="100000">
                                          <p:val>
                                            <p:strVal val="#ppt_x"/>
                                          </p:val>
                                        </p:tav>
                                      </p:tavLst>
                                    </p:anim>
                                    <p:anim calcmode="lin" valueType="num">
                                      <p:cBhvr additive="base">
                                        <p:cTn id="46" dur="175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750" fill="hold"/>
                                        <p:tgtEl>
                                          <p:spTgt spid="50"/>
                                        </p:tgtEl>
                                        <p:attrNameLst>
                                          <p:attrName>ppt_x</p:attrName>
                                        </p:attrNameLst>
                                      </p:cBhvr>
                                      <p:tavLst>
                                        <p:tav tm="0">
                                          <p:val>
                                            <p:strVal val="#ppt_x"/>
                                          </p:val>
                                        </p:tav>
                                        <p:tav tm="100000">
                                          <p:val>
                                            <p:strVal val="#ppt_x"/>
                                          </p:val>
                                        </p:tav>
                                      </p:tavLst>
                                    </p:anim>
                                    <p:anim calcmode="lin" valueType="num">
                                      <p:cBhvr additive="base">
                                        <p:cTn id="50" dur="175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3" decel="10000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1750" fill="hold"/>
                                        <p:tgtEl>
                                          <p:spTgt spid="55"/>
                                        </p:tgtEl>
                                        <p:attrNameLst>
                                          <p:attrName>ppt_x</p:attrName>
                                        </p:attrNameLst>
                                      </p:cBhvr>
                                      <p:tavLst>
                                        <p:tav tm="0">
                                          <p:val>
                                            <p:strVal val="1+#ppt_w/2"/>
                                          </p:val>
                                        </p:tav>
                                        <p:tav tm="100000">
                                          <p:val>
                                            <p:strVal val="#ppt_x"/>
                                          </p:val>
                                        </p:tav>
                                      </p:tavLst>
                                    </p:anim>
                                    <p:anim calcmode="lin" valueType="num">
                                      <p:cBhvr additive="base">
                                        <p:cTn id="54" dur="1750" fill="hold"/>
                                        <p:tgtEl>
                                          <p:spTgt spid="55"/>
                                        </p:tgtEl>
                                        <p:attrNameLst>
                                          <p:attrName>ppt_y</p:attrName>
                                        </p:attrNameLst>
                                      </p:cBhvr>
                                      <p:tavLst>
                                        <p:tav tm="0">
                                          <p:val>
                                            <p:strVal val="0-#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1750" fill="hold"/>
                                        <p:tgtEl>
                                          <p:spTgt spid="61"/>
                                        </p:tgtEl>
                                        <p:attrNameLst>
                                          <p:attrName>ppt_x</p:attrName>
                                        </p:attrNameLst>
                                      </p:cBhvr>
                                      <p:tavLst>
                                        <p:tav tm="0">
                                          <p:val>
                                            <p:strVal val="#ppt_x"/>
                                          </p:val>
                                        </p:tav>
                                        <p:tav tm="100000">
                                          <p:val>
                                            <p:strVal val="#ppt_x"/>
                                          </p:val>
                                        </p:tav>
                                      </p:tavLst>
                                    </p:anim>
                                    <p:anim calcmode="lin" valueType="num">
                                      <p:cBhvr additive="base">
                                        <p:cTn id="58" dur="175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750" fill="hold"/>
                                        <p:tgtEl>
                                          <p:spTgt spid="19"/>
                                        </p:tgtEl>
                                        <p:attrNameLst>
                                          <p:attrName>ppt_x</p:attrName>
                                        </p:attrNameLst>
                                      </p:cBhvr>
                                      <p:tavLst>
                                        <p:tav tm="0">
                                          <p:val>
                                            <p:strVal val="#ppt_x"/>
                                          </p:val>
                                        </p:tav>
                                        <p:tav tm="100000">
                                          <p:val>
                                            <p:strVal val="#ppt_x"/>
                                          </p:val>
                                        </p:tav>
                                      </p:tavLst>
                                    </p:anim>
                                    <p:anim calcmode="lin" valueType="num">
                                      <p:cBhvr additive="base">
                                        <p:cTn id="62" dur="175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750" fill="hold"/>
                                        <p:tgtEl>
                                          <p:spTgt spid="21"/>
                                        </p:tgtEl>
                                        <p:attrNameLst>
                                          <p:attrName>ppt_x</p:attrName>
                                        </p:attrNameLst>
                                      </p:cBhvr>
                                      <p:tavLst>
                                        <p:tav tm="0">
                                          <p:val>
                                            <p:strVal val="#ppt_x"/>
                                          </p:val>
                                        </p:tav>
                                        <p:tav tm="100000">
                                          <p:val>
                                            <p:strVal val="#ppt_x"/>
                                          </p:val>
                                        </p:tav>
                                      </p:tavLst>
                                    </p:anim>
                                    <p:anim calcmode="lin" valueType="num">
                                      <p:cBhvr additive="base">
                                        <p:cTn id="66" dur="1750" fill="hold"/>
                                        <p:tgtEl>
                                          <p:spTgt spid="2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sp>
        <p:nvSpPr>
          <p:cNvPr id="13" name="矩形 12"/>
          <p:cNvSpPr/>
          <p:nvPr userDrawn="1"/>
        </p:nvSpPr>
        <p:spPr>
          <a:xfrm>
            <a:off x="-20844" y="1685821"/>
            <a:ext cx="12212844" cy="364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15" name="矩形: 圆角 14"/>
          <p:cNvSpPr/>
          <p:nvPr userDrawn="1"/>
        </p:nvSpPr>
        <p:spPr>
          <a:xfrm>
            <a:off x="163238" y="1770743"/>
            <a:ext cx="11865524" cy="3474742"/>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50" b="21234"/>
          <a:stretch>
            <a:fillRect/>
          </a:stretch>
        </p:blipFill>
        <p:spPr>
          <a:xfrm>
            <a:off x="0" y="3031733"/>
            <a:ext cx="4155519" cy="3826267"/>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l="22315" t="51125" b="29006"/>
          <a:stretch>
            <a:fillRect/>
          </a:stretch>
        </p:blipFill>
        <p:spPr>
          <a:xfrm flipH="1">
            <a:off x="1199070" y="5543550"/>
            <a:ext cx="10992930" cy="1314450"/>
          </a:xfrm>
          <a:prstGeom prst="rect">
            <a:avLst/>
          </a:prstGeom>
        </p:spPr>
      </p:pic>
      <p:grpSp>
        <p:nvGrpSpPr>
          <p:cNvPr id="2" name="组合 1"/>
          <p:cNvGrpSpPr/>
          <p:nvPr userDrawn="1"/>
        </p:nvGrpSpPr>
        <p:grpSpPr>
          <a:xfrm>
            <a:off x="67793" y="4152901"/>
            <a:ext cx="4389244" cy="2705099"/>
            <a:chOff x="75778" y="3954780"/>
            <a:chExt cx="4509619" cy="2903220"/>
          </a:xfrm>
        </p:grpSpPr>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155" y="4861560"/>
              <a:ext cx="2096458" cy="1996440"/>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778" y="3954780"/>
              <a:ext cx="1073616" cy="2903220"/>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3942" y="5510046"/>
              <a:ext cx="2195513" cy="1347954"/>
            </a:xfrm>
            <a:prstGeom prst="rect">
              <a:avLst/>
            </a:prstGeom>
          </p:spPr>
        </p:pic>
        <p:pic>
          <p:nvPicPr>
            <p:cNvPr id="18" name="图片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20808" y="4183379"/>
              <a:ext cx="955938" cy="2671057"/>
            </a:xfrm>
            <a:prstGeom prst="rect">
              <a:avLst/>
            </a:prstGeom>
          </p:spPr>
        </p:pic>
        <p:pic>
          <p:nvPicPr>
            <p:cNvPr id="19" name="图片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89088" y="5052161"/>
              <a:ext cx="1896309" cy="1805839"/>
            </a:xfrm>
            <a:prstGeom prst="rect">
              <a:avLst/>
            </a:prstGeom>
          </p:spPr>
        </p:pic>
      </p:grpSp>
      <p:pic>
        <p:nvPicPr>
          <p:cNvPr id="22" name="图片 21"/>
          <p:cNvPicPr>
            <a:picLocks noChangeAspect="1"/>
          </p:cNvPicPr>
          <p:nvPr userDrawn="1"/>
        </p:nvPicPr>
        <p:blipFill rotWithShape="1">
          <a:blip r:embed="rId10"/>
          <a:srcRect t="20150" r="23699"/>
          <a:stretch>
            <a:fillRect/>
          </a:stretch>
        </p:blipFill>
        <p:spPr>
          <a:xfrm flipV="1">
            <a:off x="10028930" y="4924424"/>
            <a:ext cx="2163070" cy="193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ppt_x"/>
                                          </p:val>
                                        </p:tav>
                                        <p:tav tm="100000">
                                          <p:val>
                                            <p:strVal val="#ppt_x"/>
                                          </p:val>
                                        </p:tav>
                                      </p:tavLst>
                                    </p:anim>
                                    <p:anim calcmode="lin" valueType="num">
                                      <p:cBhvr additive="base">
                                        <p:cTn id="12" dur="1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750" fill="hold"/>
                                        <p:tgtEl>
                                          <p:spTgt spid="2"/>
                                        </p:tgtEl>
                                        <p:attrNameLst>
                                          <p:attrName>ppt_x</p:attrName>
                                        </p:attrNameLst>
                                      </p:cBhvr>
                                      <p:tavLst>
                                        <p:tav tm="0">
                                          <p:val>
                                            <p:strVal val="#ppt_x"/>
                                          </p:val>
                                        </p:tav>
                                        <p:tav tm="100000">
                                          <p:val>
                                            <p:strVal val="#ppt_x"/>
                                          </p:val>
                                        </p:tav>
                                      </p:tavLst>
                                    </p:anim>
                                    <p:anim calcmode="lin" valueType="num">
                                      <p:cBhvr additive="base">
                                        <p:cTn id="16" dur="1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750" fill="hold"/>
                                        <p:tgtEl>
                                          <p:spTgt spid="22"/>
                                        </p:tgtEl>
                                        <p:attrNameLst>
                                          <p:attrName>ppt_x</p:attrName>
                                        </p:attrNameLst>
                                      </p:cBhvr>
                                      <p:tavLst>
                                        <p:tav tm="0">
                                          <p:val>
                                            <p:strVal val="#ppt_x"/>
                                          </p:val>
                                        </p:tav>
                                        <p:tav tm="100000">
                                          <p:val>
                                            <p:strVal val="#ppt_x"/>
                                          </p:val>
                                        </p:tav>
                                      </p:tavLst>
                                    </p:anim>
                                    <p:anim calcmode="lin" valueType="num">
                                      <p:cBhvr additive="base">
                                        <p:cTn id="20" dur="1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0-#ppt_w/2"/>
                                          </p:val>
                                        </p:tav>
                                        <p:tav tm="100000">
                                          <p:val>
                                            <p:strVal val="#ppt_x"/>
                                          </p:val>
                                        </p:tav>
                                      </p:tavLst>
                                    </p:anim>
                                    <p:anim calcmode="lin" valueType="num">
                                      <p:cBhvr additive="base">
                                        <p:cTn id="24" dur="175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sp>
        <p:nvSpPr>
          <p:cNvPr id="13" name="矩形 12"/>
          <p:cNvSpPr/>
          <p:nvPr userDrawn="1"/>
        </p:nvSpPr>
        <p:spPr>
          <a:xfrm>
            <a:off x="-20844" y="1685821"/>
            <a:ext cx="12212844" cy="364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15" name="矩形: 圆角 14"/>
          <p:cNvSpPr/>
          <p:nvPr userDrawn="1"/>
        </p:nvSpPr>
        <p:spPr>
          <a:xfrm>
            <a:off x="163238" y="1770743"/>
            <a:ext cx="11865524" cy="3474742"/>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50" b="21234"/>
          <a:stretch>
            <a:fillRect/>
          </a:stretch>
        </p:blipFill>
        <p:spPr>
          <a:xfrm>
            <a:off x="0" y="3031733"/>
            <a:ext cx="4155519" cy="3826267"/>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l="22315" t="51125" b="29006"/>
          <a:stretch>
            <a:fillRect/>
          </a:stretch>
        </p:blipFill>
        <p:spPr>
          <a:xfrm flipH="1">
            <a:off x="1199070" y="5543550"/>
            <a:ext cx="10992930" cy="1314450"/>
          </a:xfrm>
          <a:prstGeom prst="rect">
            <a:avLst/>
          </a:prstGeom>
        </p:spPr>
      </p:pic>
      <p:grpSp>
        <p:nvGrpSpPr>
          <p:cNvPr id="2" name="组合 1"/>
          <p:cNvGrpSpPr/>
          <p:nvPr userDrawn="1"/>
        </p:nvGrpSpPr>
        <p:grpSpPr>
          <a:xfrm>
            <a:off x="67793" y="4152901"/>
            <a:ext cx="4389244" cy="2705099"/>
            <a:chOff x="75778" y="3954780"/>
            <a:chExt cx="4509619" cy="2903220"/>
          </a:xfrm>
        </p:grpSpPr>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155" y="4861560"/>
              <a:ext cx="2096458" cy="1996440"/>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778" y="3954780"/>
              <a:ext cx="1073616" cy="2903220"/>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3942" y="5510046"/>
              <a:ext cx="2195513" cy="1347954"/>
            </a:xfrm>
            <a:prstGeom prst="rect">
              <a:avLst/>
            </a:prstGeom>
          </p:spPr>
        </p:pic>
        <p:pic>
          <p:nvPicPr>
            <p:cNvPr id="18" name="图片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20808" y="4183379"/>
              <a:ext cx="955938" cy="2671057"/>
            </a:xfrm>
            <a:prstGeom prst="rect">
              <a:avLst/>
            </a:prstGeom>
          </p:spPr>
        </p:pic>
        <p:pic>
          <p:nvPicPr>
            <p:cNvPr id="19" name="图片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89088" y="5052161"/>
              <a:ext cx="1896309" cy="1805839"/>
            </a:xfrm>
            <a:prstGeom prst="rect">
              <a:avLst/>
            </a:prstGeom>
          </p:spPr>
        </p:pic>
      </p:grpSp>
      <p:pic>
        <p:nvPicPr>
          <p:cNvPr id="22" name="图片 21"/>
          <p:cNvPicPr>
            <a:picLocks noChangeAspect="1"/>
          </p:cNvPicPr>
          <p:nvPr userDrawn="1"/>
        </p:nvPicPr>
        <p:blipFill rotWithShape="1">
          <a:blip r:embed="rId10"/>
          <a:srcRect t="20150" r="23699"/>
          <a:stretch>
            <a:fillRect/>
          </a:stretch>
        </p:blipFill>
        <p:spPr>
          <a:xfrm flipV="1">
            <a:off x="10028930" y="4924424"/>
            <a:ext cx="2163070" cy="193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ppt_x"/>
                                          </p:val>
                                        </p:tav>
                                        <p:tav tm="100000">
                                          <p:val>
                                            <p:strVal val="#ppt_x"/>
                                          </p:val>
                                        </p:tav>
                                      </p:tavLst>
                                    </p:anim>
                                    <p:anim calcmode="lin" valueType="num">
                                      <p:cBhvr additive="base">
                                        <p:cTn id="12" dur="1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750" fill="hold"/>
                                        <p:tgtEl>
                                          <p:spTgt spid="2"/>
                                        </p:tgtEl>
                                        <p:attrNameLst>
                                          <p:attrName>ppt_x</p:attrName>
                                        </p:attrNameLst>
                                      </p:cBhvr>
                                      <p:tavLst>
                                        <p:tav tm="0">
                                          <p:val>
                                            <p:strVal val="#ppt_x"/>
                                          </p:val>
                                        </p:tav>
                                        <p:tav tm="100000">
                                          <p:val>
                                            <p:strVal val="#ppt_x"/>
                                          </p:val>
                                        </p:tav>
                                      </p:tavLst>
                                    </p:anim>
                                    <p:anim calcmode="lin" valueType="num">
                                      <p:cBhvr additive="base">
                                        <p:cTn id="16" dur="1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750" fill="hold"/>
                                        <p:tgtEl>
                                          <p:spTgt spid="22"/>
                                        </p:tgtEl>
                                        <p:attrNameLst>
                                          <p:attrName>ppt_x</p:attrName>
                                        </p:attrNameLst>
                                      </p:cBhvr>
                                      <p:tavLst>
                                        <p:tav tm="0">
                                          <p:val>
                                            <p:strVal val="#ppt_x"/>
                                          </p:val>
                                        </p:tav>
                                        <p:tav tm="100000">
                                          <p:val>
                                            <p:strVal val="#ppt_x"/>
                                          </p:val>
                                        </p:tav>
                                      </p:tavLst>
                                    </p:anim>
                                    <p:anim calcmode="lin" valueType="num">
                                      <p:cBhvr additive="base">
                                        <p:cTn id="20" dur="1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0-#ppt_w/2"/>
                                          </p:val>
                                        </p:tav>
                                        <p:tav tm="100000">
                                          <p:val>
                                            <p:strVal val="#ppt_x"/>
                                          </p:val>
                                        </p:tav>
                                      </p:tavLst>
                                    </p:anim>
                                    <p:anim calcmode="lin" valueType="num">
                                      <p:cBhvr additive="base">
                                        <p:cTn id="24" dur="175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a:extLst>
              <a:ext uri="{28A0092B-C50C-407E-A947-70E740481C1C}">
                <a14:useLocalDpi xmlns:a14="http://schemas.microsoft.com/office/drawing/2010/main" val="0"/>
              </a:ext>
            </a:extLst>
          </a:blip>
          <a:srcRect l="43833" t="51125" b="8198"/>
          <a:stretch>
            <a:fillRect/>
          </a:stretch>
        </p:blipFill>
        <p:spPr>
          <a:xfrm>
            <a:off x="0" y="-466725"/>
            <a:ext cx="7746207" cy="7324726"/>
          </a:xfrm>
          <a:prstGeom prst="rect">
            <a:avLst/>
          </a:prstGeom>
        </p:spPr>
      </p:pic>
      <p:sp>
        <p:nvSpPr>
          <p:cNvPr id="46" name="任意多边形: 形状 45"/>
          <p:cNvSpPr/>
          <p:nvPr userDrawn="1"/>
        </p:nvSpPr>
        <p:spPr>
          <a:xfrm>
            <a:off x="2463529" y="2123904"/>
            <a:ext cx="9728471" cy="3196016"/>
          </a:xfrm>
          <a:custGeom>
            <a:avLst/>
            <a:gdLst>
              <a:gd name="connsiteX0" fmla="*/ 1485372 w 8740952"/>
              <a:gd name="connsiteY0" fmla="*/ 0 h 3708787"/>
              <a:gd name="connsiteX1" fmla="*/ 8740952 w 8740952"/>
              <a:gd name="connsiteY1" fmla="*/ 0 h 3708787"/>
              <a:gd name="connsiteX2" fmla="*/ 8740952 w 8740952"/>
              <a:gd name="connsiteY2" fmla="*/ 3705225 h 3708787"/>
              <a:gd name="connsiteX3" fmla="*/ 8289337 w 8740952"/>
              <a:gd name="connsiteY3" fmla="*/ 3705225 h 3708787"/>
              <a:gd name="connsiteX4" fmla="*/ 8254003 w 8740952"/>
              <a:gd name="connsiteY4" fmla="*/ 3708787 h 3708787"/>
              <a:gd name="connsiteX5" fmla="*/ 236542 w 8740952"/>
              <a:gd name="connsiteY5" fmla="*/ 3708787 h 3708787"/>
              <a:gd name="connsiteX6" fmla="*/ 0 w 8740952"/>
              <a:gd name="connsiteY6" fmla="*/ 3472245 h 3708787"/>
              <a:gd name="connsiteX7" fmla="*/ 0 w 8740952"/>
              <a:gd name="connsiteY7" fmla="*/ 240104 h 3708787"/>
              <a:gd name="connsiteX8" fmla="*/ 236542 w 8740952"/>
              <a:gd name="connsiteY8" fmla="*/ 3562 h 3708787"/>
              <a:gd name="connsiteX9" fmla="*/ 1485372 w 8740952"/>
              <a:gd name="connsiteY9" fmla="*/ 3562 h 370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0952" h="3708787">
                <a:moveTo>
                  <a:pt x="1485372" y="0"/>
                </a:moveTo>
                <a:lnTo>
                  <a:pt x="8740952" y="0"/>
                </a:lnTo>
                <a:lnTo>
                  <a:pt x="8740952" y="3705225"/>
                </a:lnTo>
                <a:lnTo>
                  <a:pt x="8289337" y="3705225"/>
                </a:lnTo>
                <a:lnTo>
                  <a:pt x="8254003" y="3708787"/>
                </a:lnTo>
                <a:lnTo>
                  <a:pt x="236542" y="3708787"/>
                </a:lnTo>
                <a:cubicBezTo>
                  <a:pt x="105903" y="3708787"/>
                  <a:pt x="0" y="3602884"/>
                  <a:pt x="0" y="3472245"/>
                </a:cubicBezTo>
                <a:lnTo>
                  <a:pt x="0" y="240104"/>
                </a:lnTo>
                <a:cubicBezTo>
                  <a:pt x="0" y="109465"/>
                  <a:pt x="105903" y="3562"/>
                  <a:pt x="236542" y="3562"/>
                </a:cubicBezTo>
                <a:lnTo>
                  <a:pt x="1485372" y="3562"/>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a:solidFill>
                <a:prstClr val="white"/>
              </a:solidFill>
            </a:endParaRPr>
          </a:p>
        </p:txBody>
      </p:sp>
      <p:pic>
        <p:nvPicPr>
          <p:cNvPr id="47" name="图片 46"/>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0800000" flipH="1">
            <a:off x="2140523" y="3343545"/>
            <a:ext cx="10051477" cy="3518017"/>
          </a:xfrm>
          <a:custGeom>
            <a:avLst/>
            <a:gdLst>
              <a:gd name="connsiteX0" fmla="*/ 0 w 10051477"/>
              <a:gd name="connsiteY0" fmla="*/ 3518017 h 3518017"/>
              <a:gd name="connsiteX1" fmla="*/ 6342681 w 10051477"/>
              <a:gd name="connsiteY1" fmla="*/ 3518017 h 3518017"/>
              <a:gd name="connsiteX2" fmla="*/ 5605684 w 10051477"/>
              <a:gd name="connsiteY2" fmla="*/ 2246180 h 3518017"/>
              <a:gd name="connsiteX3" fmla="*/ 6342681 w 10051477"/>
              <a:gd name="connsiteY3" fmla="*/ 974343 h 3518017"/>
              <a:gd name="connsiteX4" fmla="*/ 7079678 w 10051477"/>
              <a:gd name="connsiteY4" fmla="*/ 2246180 h 3518017"/>
              <a:gd name="connsiteX5" fmla="*/ 6342681 w 10051477"/>
              <a:gd name="connsiteY5" fmla="*/ 3518017 h 3518017"/>
              <a:gd name="connsiteX6" fmla="*/ 10051477 w 10051477"/>
              <a:gd name="connsiteY6" fmla="*/ 3518017 h 3518017"/>
              <a:gd name="connsiteX7" fmla="*/ 10051477 w 10051477"/>
              <a:gd name="connsiteY7" fmla="*/ 0 h 3518017"/>
              <a:gd name="connsiteX8" fmla="*/ 0 w 10051477"/>
              <a:gd name="connsiteY8" fmla="*/ 0 h 35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477" h="3518017">
                <a:moveTo>
                  <a:pt x="0" y="3518017"/>
                </a:moveTo>
                <a:lnTo>
                  <a:pt x="6342681" y="3518017"/>
                </a:lnTo>
                <a:cubicBezTo>
                  <a:pt x="5935649" y="3518017"/>
                  <a:pt x="5605684" y="2948596"/>
                  <a:pt x="5605684" y="2246180"/>
                </a:cubicBezTo>
                <a:cubicBezTo>
                  <a:pt x="5605684" y="1543764"/>
                  <a:pt x="5935649" y="974343"/>
                  <a:pt x="6342681" y="974343"/>
                </a:cubicBezTo>
                <a:cubicBezTo>
                  <a:pt x="6749713" y="974343"/>
                  <a:pt x="7079678" y="1543764"/>
                  <a:pt x="7079678" y="2246180"/>
                </a:cubicBezTo>
                <a:cubicBezTo>
                  <a:pt x="7079678" y="2948596"/>
                  <a:pt x="6749713" y="3518017"/>
                  <a:pt x="6342681" y="3518017"/>
                </a:cubicBezTo>
                <a:lnTo>
                  <a:pt x="10051477" y="3518017"/>
                </a:lnTo>
                <a:lnTo>
                  <a:pt x="10051477" y="0"/>
                </a:lnTo>
                <a:lnTo>
                  <a:pt x="0" y="0"/>
                </a:lnTo>
                <a:close/>
              </a:path>
            </a:pathLst>
          </a:cu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68" y="1315483"/>
            <a:ext cx="3591782" cy="3217614"/>
          </a:xfrm>
          <a:prstGeom prst="rect">
            <a:avLst/>
          </a:prstGeom>
        </p:spPr>
      </p:pic>
      <p:pic>
        <p:nvPicPr>
          <p:cNvPr id="16" name="图片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663" y="2786003"/>
            <a:ext cx="1109607" cy="2283978"/>
          </a:xfrm>
          <a:prstGeom prst="rect">
            <a:avLst/>
          </a:prstGeom>
        </p:spPr>
      </p:pic>
      <p:pic>
        <p:nvPicPr>
          <p:cNvPr id="17" name="图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7334" y="2583364"/>
            <a:ext cx="2272333" cy="3074179"/>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23482"/>
            <a:ext cx="4881083" cy="1534518"/>
          </a:xfrm>
          <a:prstGeom prst="rect">
            <a:avLst/>
          </a:prstGeom>
        </p:spPr>
      </p:pic>
      <p:pic>
        <p:nvPicPr>
          <p:cNvPr id="19" name="图片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5" y="4720680"/>
            <a:ext cx="1971371" cy="1843702"/>
          </a:xfrm>
          <a:prstGeom prst="rect">
            <a:avLst/>
          </a:prstGeom>
        </p:spPr>
      </p:pic>
      <p:pic>
        <p:nvPicPr>
          <p:cNvPr id="20" name="图片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15269" y="3026180"/>
            <a:ext cx="1644214" cy="2493725"/>
          </a:xfrm>
          <a:prstGeom prst="rect">
            <a:avLst/>
          </a:prstGeom>
        </p:spPr>
      </p:pic>
      <p:pic>
        <p:nvPicPr>
          <p:cNvPr id="22" name="图片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309762"/>
            <a:ext cx="1625801" cy="1548237"/>
          </a:xfrm>
          <a:prstGeom prst="rect">
            <a:avLst/>
          </a:prstGeom>
        </p:spPr>
      </p:pic>
      <p:pic>
        <p:nvPicPr>
          <p:cNvPr id="29" name="图片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606556"/>
            <a:ext cx="832588" cy="2251444"/>
          </a:xfrm>
          <a:prstGeom prst="rect">
            <a:avLst/>
          </a:prstGeom>
        </p:spPr>
      </p:pic>
      <p:pic>
        <p:nvPicPr>
          <p:cNvPr id="30" name="图片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3" y="5816226"/>
            <a:ext cx="1702617" cy="1045336"/>
          </a:xfrm>
          <a:prstGeom prst="rect">
            <a:avLst/>
          </a:prstGeom>
        </p:spPr>
      </p:pic>
      <p:grpSp>
        <p:nvGrpSpPr>
          <p:cNvPr id="33" name="组合 32"/>
          <p:cNvGrpSpPr/>
          <p:nvPr userDrawn="1"/>
        </p:nvGrpSpPr>
        <p:grpSpPr>
          <a:xfrm>
            <a:off x="3691464" y="4673188"/>
            <a:ext cx="1327848" cy="979699"/>
            <a:chOff x="6981714" y="7162396"/>
            <a:chExt cx="1712251" cy="1267789"/>
          </a:xfrm>
        </p:grpSpPr>
        <p:pic>
          <p:nvPicPr>
            <p:cNvPr id="34" name="图片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35" name="图片 3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36" name="图片 3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37" name="图片 3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6423" y="4786598"/>
            <a:ext cx="741329" cy="2071402"/>
          </a:xfrm>
          <a:prstGeom prst="rect">
            <a:avLst/>
          </a:prstGeom>
        </p:spPr>
      </p:pic>
      <p:pic>
        <p:nvPicPr>
          <p:cNvPr id="38" name="图片 3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84392" y="4857559"/>
            <a:ext cx="2100661" cy="2000442"/>
          </a:xfrm>
          <a:prstGeom prst="rect">
            <a:avLst/>
          </a:prstGeom>
        </p:spPr>
      </p:pic>
      <p:pic>
        <p:nvPicPr>
          <p:cNvPr id="40" name="图片 39"/>
          <p:cNvPicPr>
            <a:picLocks noChangeAspect="1"/>
          </p:cNvPicPr>
          <p:nvPr userDrawn="1"/>
        </p:nvPicPr>
        <p:blipFill rotWithShape="1">
          <a:blip r:embed="rId17" cstate="print">
            <a:extLst>
              <a:ext uri="{28A0092B-C50C-407E-A947-70E740481C1C}">
                <a14:useLocalDpi xmlns:a14="http://schemas.microsoft.com/office/drawing/2010/main" val="0"/>
              </a:ext>
            </a:extLst>
          </a:blip>
          <a:srcRect l="43833" t="51125" b="8198"/>
          <a:stretch>
            <a:fillRect/>
          </a:stretch>
        </p:blipFill>
        <p:spPr>
          <a:xfrm rot="10800000">
            <a:off x="8744415" y="5938"/>
            <a:ext cx="3447585" cy="3259998"/>
          </a:xfrm>
          <a:prstGeom prst="rect">
            <a:avLst/>
          </a:prstGeom>
        </p:spPr>
      </p:pic>
      <p:sp>
        <p:nvSpPr>
          <p:cNvPr id="14" name="标题 9"/>
          <p:cNvSpPr>
            <a:spLocks noGrp="1"/>
          </p:cNvSpPr>
          <p:nvPr userDrawn="1">
            <p:ph type="title" hasCustomPrompt="1"/>
          </p:nvPr>
        </p:nvSpPr>
        <p:spPr>
          <a:xfrm>
            <a:off x="6034005" y="3334193"/>
            <a:ext cx="4090863" cy="1231106"/>
          </a:xfrm>
          <a:noFill/>
        </p:spPr>
        <p:txBody>
          <a:bodyPr vert="horz" wrap="none" lIns="0" tIns="0" rIns="0" bIns="0" rtlCol="0" anchor="ctr" anchorCtr="0">
            <a:spAutoFit/>
          </a:bodyPr>
          <a:lstStyle>
            <a:lvl1pPr algn="l">
              <a:lnSpc>
                <a:spcPct val="100000"/>
              </a:lnSpc>
              <a:defRPr lang="zh-CN" altLang="en-US" sz="8000" b="0">
                <a:solidFill>
                  <a:srgbClr val="A597E7"/>
                </a:solidFill>
                <a:latin typeface="+mj-ea"/>
                <a:ea typeface="+mj-ea"/>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5044749" y="2819588"/>
            <a:ext cx="2051844" cy="569387"/>
          </a:xfrm>
          <a:noFill/>
        </p:spPr>
        <p:txBody>
          <a:bodyPr vert="horz" wrap="none" lIns="0" tIns="0" rIns="0" bIns="0" rtlCol="0" anchor="ctr" anchorCtr="0">
            <a:spAutoFit/>
          </a:bodyPr>
          <a:lstStyle>
            <a:lvl1pPr marL="0" indent="0" algn="l">
              <a:buNone/>
              <a:defRPr lang="zh-CN" altLang="en-US" sz="4000" b="0" dirty="0" smtClean="0">
                <a:solidFill>
                  <a:srgbClr val="A597E7"/>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0" name="图片 9"/>
          <p:cNvPicPr>
            <a:picLocks noChangeAspect="1"/>
          </p:cNvPicPr>
          <p:nvPr userDrawn="1"/>
        </p:nvPicPr>
        <p:blipFill rotWithShape="1">
          <a:blip r:embed="rId18" cstate="print">
            <a:extLst>
              <a:ext uri="{28A0092B-C50C-407E-A947-70E740481C1C}">
                <a14:useLocalDpi xmlns:a14="http://schemas.microsoft.com/office/drawing/2010/main" val="0"/>
              </a:ext>
            </a:extLst>
          </a:blip>
          <a:srcRect l="19370"/>
          <a:stretch>
            <a:fillRect/>
          </a:stretch>
        </p:blipFill>
        <p:spPr>
          <a:xfrm rot="8100000">
            <a:off x="4988804" y="1601989"/>
            <a:ext cx="3718324" cy="3483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60" dur="500"/>
                                        <p:tgtEl>
                                          <p:spTgt spid="2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4" grpId="0"/>
      <p:bldP spid="21" grpId="0" build="p">
        <p:tmplLst>
          <p:tmpl lvl="1">
            <p:tnLst>
              <p:par>
                <p:cTn presetID="14" presetClass="entr" presetSubtype="1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randombar(horizontal)">
                      <p:cBhvr>
                        <p:cTn dur="500"/>
                        <p:tgtEl>
                          <p:spTgt spid="21"/>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3" name="矩形 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4" name="矩形 3"/>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p:cNvPicPr>
            <a:picLocks noChangeAspect="1"/>
          </p:cNvPicPr>
          <p:nvPr userDrawn="1"/>
        </p:nvPicPr>
        <p:blipFill rotWithShape="1">
          <a:blip r:embed="rId3"/>
          <a:srcRect r="39402" b="19286"/>
          <a:stretch>
            <a:fillRect/>
          </a:stretch>
        </p:blipFill>
        <p:spPr>
          <a:xfrm flipH="1">
            <a:off x="-1" y="3579897"/>
            <a:ext cx="2933700" cy="3296910"/>
          </a:xfrm>
          <a:prstGeom prst="rect">
            <a:avLst/>
          </a:prstGeom>
        </p:spPr>
      </p:pic>
      <p:pic>
        <p:nvPicPr>
          <p:cNvPr id="12" name="图片 11"/>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13" name="组合 12"/>
          <p:cNvGrpSpPr/>
          <p:nvPr userDrawn="1"/>
        </p:nvGrpSpPr>
        <p:grpSpPr>
          <a:xfrm>
            <a:off x="10483436" y="5560012"/>
            <a:ext cx="1544512" cy="1143592"/>
            <a:chOff x="6981714" y="7162396"/>
            <a:chExt cx="1712251" cy="1267789"/>
          </a:xfrm>
        </p:grpSpPr>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47" name="图片 46"/>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48"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13" name="矩形 1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3" name="组合 2"/>
          <p:cNvGrpSpPr/>
          <p:nvPr userDrawn="1"/>
        </p:nvGrpSpPr>
        <p:grpSpPr>
          <a:xfrm>
            <a:off x="-1" y="1914525"/>
            <a:ext cx="4806945" cy="4947038"/>
            <a:chOff x="-1" y="1914525"/>
            <a:chExt cx="4806945" cy="4947038"/>
          </a:xfrm>
        </p:grpSpPr>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4" y="1914525"/>
              <a:ext cx="3537227" cy="3168742"/>
            </a:xfrm>
            <a:prstGeom prst="rect">
              <a:avLst/>
            </a:prstGeom>
          </p:spPr>
        </p:pic>
        <p:pic>
          <p:nvPicPr>
            <p:cNvPr id="19" name="图片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880" y="3127252"/>
              <a:ext cx="1092754" cy="2249289"/>
            </a:xfrm>
            <a:prstGeom prst="rect">
              <a:avLst/>
            </a:prstGeom>
          </p:spPr>
        </p:pic>
        <p:pic>
          <p:nvPicPr>
            <p:cNvPr id="20" name="图片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62234" y="2884093"/>
              <a:ext cx="2237820" cy="3027487"/>
            </a:xfrm>
            <a:prstGeom prst="rect">
              <a:avLst/>
            </a:prstGeom>
          </p:spPr>
        </p:pic>
        <p:pic>
          <p:nvPicPr>
            <p:cNvPr id="28" name="图片 2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47631"/>
              <a:ext cx="4806945" cy="1511211"/>
            </a:xfrm>
            <a:prstGeom prst="rect">
              <a:avLst/>
            </a:prstGeom>
          </p:spPr>
        </p:pic>
        <p:pic>
          <p:nvPicPr>
            <p:cNvPr id="29" name="图片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815" y="4818903"/>
              <a:ext cx="1941428" cy="1815698"/>
            </a:xfrm>
            <a:prstGeom prst="rect">
              <a:avLst/>
            </a:prstGeom>
          </p:spPr>
        </p:pic>
        <p:pic>
          <p:nvPicPr>
            <p:cNvPr id="33" name="图片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6869" y="3140153"/>
              <a:ext cx="1619240" cy="2455848"/>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8829" y="5334121"/>
              <a:ext cx="1601107" cy="1524721"/>
            </a:xfrm>
            <a:prstGeom prst="rect">
              <a:avLst/>
            </a:prstGeom>
          </p:spPr>
        </p:pic>
        <p:pic>
          <p:nvPicPr>
            <p:cNvPr id="35" name="图片 3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3" y="4641595"/>
              <a:ext cx="819942" cy="2217247"/>
            </a:xfrm>
            <a:prstGeom prst="rect">
              <a:avLst/>
            </a:prstGeom>
          </p:spPr>
        </p:pic>
        <p:pic>
          <p:nvPicPr>
            <p:cNvPr id="36" name="图片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2648" y="5832104"/>
              <a:ext cx="1676757" cy="1029459"/>
            </a:xfrm>
            <a:prstGeom prst="rect">
              <a:avLst/>
            </a:prstGeom>
          </p:spPr>
        </p:pic>
        <p:pic>
          <p:nvPicPr>
            <p:cNvPr id="41" name="图片 4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8809" y="4818903"/>
              <a:ext cx="730069" cy="2039939"/>
            </a:xfrm>
            <a:prstGeom prst="rect">
              <a:avLst/>
            </a:prstGeom>
          </p:spPr>
        </p:pic>
        <p:pic>
          <p:nvPicPr>
            <p:cNvPr id="42" name="图片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13844" y="5334121"/>
              <a:ext cx="1601108" cy="152472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39" name="图片 38"/>
          <p:cNvPicPr>
            <a:picLocks noChangeAspect="1"/>
          </p:cNvPicPr>
          <p:nvPr userDrawn="1"/>
        </p:nvPicPr>
        <p:blipFill rotWithShape="1">
          <a:blip r:embed="rId2">
            <a:extLst>
              <a:ext uri="{28A0092B-C50C-407E-A947-70E740481C1C}">
                <a14:useLocalDpi xmlns:a14="http://schemas.microsoft.com/office/drawing/2010/main" val="0"/>
              </a:ext>
            </a:extLst>
          </a:blip>
          <a:srcRect l="43833" t="51125" b="8198"/>
          <a:stretch>
            <a:fillRect/>
          </a:stretch>
        </p:blipFill>
        <p:spPr>
          <a:xfrm>
            <a:off x="0" y="-466725"/>
            <a:ext cx="7746207" cy="7324726"/>
          </a:xfrm>
          <a:prstGeom prst="rect">
            <a:avLst/>
          </a:prstGeom>
        </p:spPr>
      </p:pic>
      <p:sp>
        <p:nvSpPr>
          <p:cNvPr id="46" name="任意多边形: 形状 45"/>
          <p:cNvSpPr/>
          <p:nvPr userDrawn="1"/>
        </p:nvSpPr>
        <p:spPr>
          <a:xfrm>
            <a:off x="2463529" y="2123904"/>
            <a:ext cx="9728471" cy="3196016"/>
          </a:xfrm>
          <a:custGeom>
            <a:avLst/>
            <a:gdLst>
              <a:gd name="connsiteX0" fmla="*/ 1485372 w 8740952"/>
              <a:gd name="connsiteY0" fmla="*/ 0 h 3708787"/>
              <a:gd name="connsiteX1" fmla="*/ 8740952 w 8740952"/>
              <a:gd name="connsiteY1" fmla="*/ 0 h 3708787"/>
              <a:gd name="connsiteX2" fmla="*/ 8740952 w 8740952"/>
              <a:gd name="connsiteY2" fmla="*/ 3705225 h 3708787"/>
              <a:gd name="connsiteX3" fmla="*/ 8289337 w 8740952"/>
              <a:gd name="connsiteY3" fmla="*/ 3705225 h 3708787"/>
              <a:gd name="connsiteX4" fmla="*/ 8254003 w 8740952"/>
              <a:gd name="connsiteY4" fmla="*/ 3708787 h 3708787"/>
              <a:gd name="connsiteX5" fmla="*/ 236542 w 8740952"/>
              <a:gd name="connsiteY5" fmla="*/ 3708787 h 3708787"/>
              <a:gd name="connsiteX6" fmla="*/ 0 w 8740952"/>
              <a:gd name="connsiteY6" fmla="*/ 3472245 h 3708787"/>
              <a:gd name="connsiteX7" fmla="*/ 0 w 8740952"/>
              <a:gd name="connsiteY7" fmla="*/ 240104 h 3708787"/>
              <a:gd name="connsiteX8" fmla="*/ 236542 w 8740952"/>
              <a:gd name="connsiteY8" fmla="*/ 3562 h 3708787"/>
              <a:gd name="connsiteX9" fmla="*/ 1485372 w 8740952"/>
              <a:gd name="connsiteY9" fmla="*/ 3562 h 3708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40952" h="3708787">
                <a:moveTo>
                  <a:pt x="1485372" y="0"/>
                </a:moveTo>
                <a:lnTo>
                  <a:pt x="8740952" y="0"/>
                </a:lnTo>
                <a:lnTo>
                  <a:pt x="8740952" y="3705225"/>
                </a:lnTo>
                <a:lnTo>
                  <a:pt x="8289337" y="3705225"/>
                </a:lnTo>
                <a:lnTo>
                  <a:pt x="8254003" y="3708787"/>
                </a:lnTo>
                <a:lnTo>
                  <a:pt x="236542" y="3708787"/>
                </a:lnTo>
                <a:cubicBezTo>
                  <a:pt x="105903" y="3708787"/>
                  <a:pt x="0" y="3602884"/>
                  <a:pt x="0" y="3472245"/>
                </a:cubicBezTo>
                <a:lnTo>
                  <a:pt x="0" y="240104"/>
                </a:lnTo>
                <a:cubicBezTo>
                  <a:pt x="0" y="109465"/>
                  <a:pt x="105903" y="3562"/>
                  <a:pt x="236542" y="3562"/>
                </a:cubicBezTo>
                <a:lnTo>
                  <a:pt x="1485372" y="3562"/>
                </a:ln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a:solidFill>
                <a:prstClr val="white"/>
              </a:solidFill>
            </a:endParaRPr>
          </a:p>
        </p:txBody>
      </p:sp>
      <p:pic>
        <p:nvPicPr>
          <p:cNvPr id="47" name="图片 46"/>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0800000" flipH="1">
            <a:off x="2140523" y="3343545"/>
            <a:ext cx="10051477" cy="3518017"/>
          </a:xfrm>
          <a:custGeom>
            <a:avLst/>
            <a:gdLst>
              <a:gd name="connsiteX0" fmla="*/ 0 w 10051477"/>
              <a:gd name="connsiteY0" fmla="*/ 3518017 h 3518017"/>
              <a:gd name="connsiteX1" fmla="*/ 6342681 w 10051477"/>
              <a:gd name="connsiteY1" fmla="*/ 3518017 h 3518017"/>
              <a:gd name="connsiteX2" fmla="*/ 5605684 w 10051477"/>
              <a:gd name="connsiteY2" fmla="*/ 2246180 h 3518017"/>
              <a:gd name="connsiteX3" fmla="*/ 6342681 w 10051477"/>
              <a:gd name="connsiteY3" fmla="*/ 974343 h 3518017"/>
              <a:gd name="connsiteX4" fmla="*/ 7079678 w 10051477"/>
              <a:gd name="connsiteY4" fmla="*/ 2246180 h 3518017"/>
              <a:gd name="connsiteX5" fmla="*/ 6342681 w 10051477"/>
              <a:gd name="connsiteY5" fmla="*/ 3518017 h 3518017"/>
              <a:gd name="connsiteX6" fmla="*/ 10051477 w 10051477"/>
              <a:gd name="connsiteY6" fmla="*/ 3518017 h 3518017"/>
              <a:gd name="connsiteX7" fmla="*/ 10051477 w 10051477"/>
              <a:gd name="connsiteY7" fmla="*/ 0 h 3518017"/>
              <a:gd name="connsiteX8" fmla="*/ 0 w 10051477"/>
              <a:gd name="connsiteY8" fmla="*/ 0 h 351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1477" h="3518017">
                <a:moveTo>
                  <a:pt x="0" y="3518017"/>
                </a:moveTo>
                <a:lnTo>
                  <a:pt x="6342681" y="3518017"/>
                </a:lnTo>
                <a:cubicBezTo>
                  <a:pt x="5935649" y="3518017"/>
                  <a:pt x="5605684" y="2948596"/>
                  <a:pt x="5605684" y="2246180"/>
                </a:cubicBezTo>
                <a:cubicBezTo>
                  <a:pt x="5605684" y="1543764"/>
                  <a:pt x="5935649" y="974343"/>
                  <a:pt x="6342681" y="974343"/>
                </a:cubicBezTo>
                <a:cubicBezTo>
                  <a:pt x="6749713" y="974343"/>
                  <a:pt x="7079678" y="1543764"/>
                  <a:pt x="7079678" y="2246180"/>
                </a:cubicBezTo>
                <a:cubicBezTo>
                  <a:pt x="7079678" y="2948596"/>
                  <a:pt x="6749713" y="3518017"/>
                  <a:pt x="6342681" y="3518017"/>
                </a:cubicBezTo>
                <a:lnTo>
                  <a:pt x="10051477" y="3518017"/>
                </a:lnTo>
                <a:lnTo>
                  <a:pt x="10051477" y="0"/>
                </a:lnTo>
                <a:lnTo>
                  <a:pt x="0" y="0"/>
                </a:lnTo>
                <a:close/>
              </a:path>
            </a:pathLst>
          </a:custGeom>
        </p:spPr>
      </p:pic>
      <p:pic>
        <p:nvPicPr>
          <p:cNvPr id="15"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868" y="1315483"/>
            <a:ext cx="3591782" cy="3217614"/>
          </a:xfrm>
          <a:prstGeom prst="rect">
            <a:avLst/>
          </a:prstGeom>
        </p:spPr>
      </p:pic>
      <p:pic>
        <p:nvPicPr>
          <p:cNvPr id="16" name="图片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1663" y="2786003"/>
            <a:ext cx="1109607" cy="2283978"/>
          </a:xfrm>
          <a:prstGeom prst="rect">
            <a:avLst/>
          </a:prstGeom>
        </p:spPr>
      </p:pic>
      <p:pic>
        <p:nvPicPr>
          <p:cNvPr id="17" name="图片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7334" y="2583364"/>
            <a:ext cx="2272333" cy="3074179"/>
          </a:xfrm>
          <a:prstGeom prst="rect">
            <a:avLst/>
          </a:prstGeom>
        </p:spPr>
      </p:pic>
      <p:pic>
        <p:nvPicPr>
          <p:cNvPr id="18" name="图片 1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23482"/>
            <a:ext cx="4881083" cy="1534518"/>
          </a:xfrm>
          <a:prstGeom prst="rect">
            <a:avLst/>
          </a:prstGeom>
        </p:spPr>
      </p:pic>
      <p:pic>
        <p:nvPicPr>
          <p:cNvPr id="19" name="图片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5" y="4720680"/>
            <a:ext cx="1971371" cy="1843702"/>
          </a:xfrm>
          <a:prstGeom prst="rect">
            <a:avLst/>
          </a:prstGeom>
        </p:spPr>
      </p:pic>
      <p:pic>
        <p:nvPicPr>
          <p:cNvPr id="20" name="图片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15269" y="3026180"/>
            <a:ext cx="1644214" cy="2493725"/>
          </a:xfrm>
          <a:prstGeom prst="rect">
            <a:avLst/>
          </a:prstGeom>
        </p:spPr>
      </p:pic>
      <p:pic>
        <p:nvPicPr>
          <p:cNvPr id="22" name="图片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309762"/>
            <a:ext cx="1625801" cy="1548237"/>
          </a:xfrm>
          <a:prstGeom prst="rect">
            <a:avLst/>
          </a:prstGeom>
        </p:spPr>
      </p:pic>
      <p:pic>
        <p:nvPicPr>
          <p:cNvPr id="29" name="图片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606556"/>
            <a:ext cx="832588" cy="2251444"/>
          </a:xfrm>
          <a:prstGeom prst="rect">
            <a:avLst/>
          </a:prstGeom>
        </p:spPr>
      </p:pic>
      <p:pic>
        <p:nvPicPr>
          <p:cNvPr id="30" name="图片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3" y="5816226"/>
            <a:ext cx="1702617" cy="1045336"/>
          </a:xfrm>
          <a:prstGeom prst="rect">
            <a:avLst/>
          </a:prstGeom>
        </p:spPr>
      </p:pic>
      <p:grpSp>
        <p:nvGrpSpPr>
          <p:cNvPr id="33" name="组合 32"/>
          <p:cNvGrpSpPr/>
          <p:nvPr userDrawn="1"/>
        </p:nvGrpSpPr>
        <p:grpSpPr>
          <a:xfrm>
            <a:off x="3691464" y="4673188"/>
            <a:ext cx="1327848" cy="979699"/>
            <a:chOff x="6981714" y="7162396"/>
            <a:chExt cx="1712251" cy="1267789"/>
          </a:xfrm>
        </p:grpSpPr>
        <p:pic>
          <p:nvPicPr>
            <p:cNvPr id="34" name="图片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35" name="图片 3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36" name="图片 3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37" name="图片 3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6423" y="4786598"/>
            <a:ext cx="741329" cy="2071402"/>
          </a:xfrm>
          <a:prstGeom prst="rect">
            <a:avLst/>
          </a:prstGeom>
        </p:spPr>
      </p:pic>
      <p:pic>
        <p:nvPicPr>
          <p:cNvPr id="38" name="图片 3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84392" y="4857559"/>
            <a:ext cx="2100661" cy="2000442"/>
          </a:xfrm>
          <a:prstGeom prst="rect">
            <a:avLst/>
          </a:prstGeom>
        </p:spPr>
      </p:pic>
      <p:pic>
        <p:nvPicPr>
          <p:cNvPr id="40" name="图片 39"/>
          <p:cNvPicPr>
            <a:picLocks noChangeAspect="1"/>
          </p:cNvPicPr>
          <p:nvPr userDrawn="1"/>
        </p:nvPicPr>
        <p:blipFill rotWithShape="1">
          <a:blip r:embed="rId17" cstate="print">
            <a:extLst>
              <a:ext uri="{28A0092B-C50C-407E-A947-70E740481C1C}">
                <a14:useLocalDpi xmlns:a14="http://schemas.microsoft.com/office/drawing/2010/main" val="0"/>
              </a:ext>
            </a:extLst>
          </a:blip>
          <a:srcRect l="43833" t="51125" b="8198"/>
          <a:stretch>
            <a:fillRect/>
          </a:stretch>
        </p:blipFill>
        <p:spPr>
          <a:xfrm rot="10800000">
            <a:off x="8744415" y="5938"/>
            <a:ext cx="3447585" cy="3259998"/>
          </a:xfrm>
          <a:prstGeom prst="rect">
            <a:avLst/>
          </a:prstGeom>
        </p:spPr>
      </p:pic>
      <p:sp>
        <p:nvSpPr>
          <p:cNvPr id="14" name="标题 9"/>
          <p:cNvSpPr>
            <a:spLocks noGrp="1"/>
          </p:cNvSpPr>
          <p:nvPr userDrawn="1">
            <p:ph type="title" hasCustomPrompt="1"/>
          </p:nvPr>
        </p:nvSpPr>
        <p:spPr>
          <a:xfrm>
            <a:off x="6034005" y="3334193"/>
            <a:ext cx="4090863" cy="1231106"/>
          </a:xfrm>
          <a:noFill/>
        </p:spPr>
        <p:txBody>
          <a:bodyPr vert="horz" wrap="none" lIns="0" tIns="0" rIns="0" bIns="0" rtlCol="0" anchor="ctr" anchorCtr="0">
            <a:spAutoFit/>
          </a:bodyPr>
          <a:lstStyle>
            <a:lvl1pPr algn="l">
              <a:lnSpc>
                <a:spcPct val="100000"/>
              </a:lnSpc>
              <a:defRPr lang="zh-CN" altLang="en-US" sz="8000" b="0">
                <a:solidFill>
                  <a:srgbClr val="A597E7"/>
                </a:solidFill>
                <a:latin typeface="+mj-ea"/>
                <a:ea typeface="+mj-ea"/>
                <a:cs typeface="+mn-cs"/>
              </a:defRPr>
            </a:lvl1pPr>
          </a:lstStyle>
          <a:p>
            <a:pPr marL="0" lvl="0" algn="ctr"/>
            <a:r>
              <a:rPr lang="zh-CN" altLang="en-US" dirty="0"/>
              <a:t>编辑标题</a:t>
            </a:r>
          </a:p>
        </p:txBody>
      </p:sp>
      <p:sp>
        <p:nvSpPr>
          <p:cNvPr id="21" name="文本占位符 20"/>
          <p:cNvSpPr>
            <a:spLocks noGrp="1"/>
          </p:cNvSpPr>
          <p:nvPr userDrawn="1">
            <p:ph type="body" sz="quarter" idx="10" hasCustomPrompt="1"/>
          </p:nvPr>
        </p:nvSpPr>
        <p:spPr>
          <a:xfrm>
            <a:off x="5044749" y="2819588"/>
            <a:ext cx="2051844" cy="569387"/>
          </a:xfrm>
          <a:noFill/>
        </p:spPr>
        <p:txBody>
          <a:bodyPr vert="horz" wrap="none" lIns="0" tIns="0" rIns="0" bIns="0" rtlCol="0" anchor="ctr" anchorCtr="0">
            <a:spAutoFit/>
          </a:bodyPr>
          <a:lstStyle>
            <a:lvl1pPr marL="0" indent="0" algn="l">
              <a:buNone/>
              <a:defRPr lang="zh-CN" altLang="en-US" sz="4000" b="0" dirty="0" smtClean="0">
                <a:solidFill>
                  <a:srgbClr val="A597E7"/>
                </a:solid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0" name="图片 9"/>
          <p:cNvPicPr>
            <a:picLocks noChangeAspect="1"/>
          </p:cNvPicPr>
          <p:nvPr userDrawn="1"/>
        </p:nvPicPr>
        <p:blipFill rotWithShape="1">
          <a:blip r:embed="rId18" cstate="print">
            <a:extLst>
              <a:ext uri="{28A0092B-C50C-407E-A947-70E740481C1C}">
                <a14:useLocalDpi xmlns:a14="http://schemas.microsoft.com/office/drawing/2010/main" val="0"/>
              </a:ext>
            </a:extLst>
          </a:blip>
          <a:srcRect l="19370"/>
          <a:stretch>
            <a:fillRect/>
          </a:stretch>
        </p:blipFill>
        <p:spPr>
          <a:xfrm rot="8100000">
            <a:off x="4988804" y="1601989"/>
            <a:ext cx="3718324" cy="34831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randombar(horizontal)">
                                      <p:cBhvr>
                                        <p:cTn id="34" dur="500"/>
                                        <p:tgtEl>
                                          <p:spTgt spid="29"/>
                                        </p:tgtEl>
                                      </p:cBhvr>
                                    </p:animEffect>
                                  </p:childTnLst>
                                </p:cTn>
                              </p:par>
                              <p:par>
                                <p:cTn id="35" presetID="14" presetClass="entr" presetSubtype="1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randombar(horizontal)">
                                      <p:cBhvr>
                                        <p:cTn id="37" dur="500"/>
                                        <p:tgtEl>
                                          <p:spTgt spid="30"/>
                                        </p:tgtEl>
                                      </p:cBhvr>
                                    </p:animEffect>
                                  </p:childTnLst>
                                </p:cTn>
                              </p:par>
                              <p:par>
                                <p:cTn id="38" presetID="14"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par>
                                <p:cTn id="41" presetID="14" presetClass="entr" presetSubtype="1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randombar(horizontal)">
                                      <p:cBhvr>
                                        <p:cTn id="43" dur="500"/>
                                        <p:tgtEl>
                                          <p:spTgt spid="37"/>
                                        </p:tgtEl>
                                      </p:cBhvr>
                                    </p:animEffect>
                                  </p:childTnLst>
                                </p:cTn>
                              </p:par>
                              <p:par>
                                <p:cTn id="44" presetID="14" presetClass="entr" presetSubtype="1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wipe(right)">
                                      <p:cBhvr>
                                        <p:cTn id="53" dur="500"/>
                                        <p:tgtEl>
                                          <p:spTgt spid="46"/>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60" dur="500"/>
                                        <p:tgtEl>
                                          <p:spTgt spid="21">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4" grpId="0"/>
      <p:bldP spid="21" grpId="0" build="p">
        <p:tmplLst>
          <p:tmpl lvl="1">
            <p:tnLst>
              <p:par>
                <p:cTn presetID="14" presetClass="entr" presetSubtype="1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randombar(horizontal)">
                      <p:cBhvr>
                        <p:cTn dur="5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内容页">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3" name="矩形 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4" name="矩形 3"/>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0" name="图片 9"/>
          <p:cNvPicPr>
            <a:picLocks noChangeAspect="1"/>
          </p:cNvPicPr>
          <p:nvPr userDrawn="1"/>
        </p:nvPicPr>
        <p:blipFill rotWithShape="1">
          <a:blip r:embed="rId3"/>
          <a:srcRect r="39402" b="19286"/>
          <a:stretch>
            <a:fillRect/>
          </a:stretch>
        </p:blipFill>
        <p:spPr>
          <a:xfrm flipH="1">
            <a:off x="-1" y="3579897"/>
            <a:ext cx="2933700" cy="3296910"/>
          </a:xfrm>
          <a:prstGeom prst="rect">
            <a:avLst/>
          </a:prstGeom>
        </p:spPr>
      </p:pic>
      <p:pic>
        <p:nvPicPr>
          <p:cNvPr id="12" name="图片 11"/>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13" name="组合 12"/>
          <p:cNvGrpSpPr/>
          <p:nvPr userDrawn="1"/>
        </p:nvGrpSpPr>
        <p:grpSpPr>
          <a:xfrm>
            <a:off x="10483436" y="5560012"/>
            <a:ext cx="1544512" cy="1143592"/>
            <a:chOff x="6981714" y="7162396"/>
            <a:chExt cx="1712251" cy="1267789"/>
          </a:xfrm>
        </p:grpSpPr>
        <p:pic>
          <p:nvPicPr>
            <p:cNvPr id="14" name="图片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16" name="图片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pic>
        <p:nvPicPr>
          <p:cNvPr id="47" name="图片 46"/>
          <p:cNvPicPr>
            <a:picLocks noChangeAspect="1"/>
          </p:cNvPicPr>
          <p:nvPr userDrawn="1"/>
        </p:nvPicPr>
        <p:blipFill rotWithShape="1">
          <a:blip r:embed="rId2">
            <a:extLst>
              <a:ext uri="{28A0092B-C50C-407E-A947-70E740481C1C}">
                <a14:useLocalDpi xmlns:a14="http://schemas.microsoft.com/office/drawing/2010/main" val="0"/>
              </a:ext>
            </a:extLst>
          </a:blip>
          <a:srcRect l="76667" r="10794" b="88170"/>
          <a:stretch>
            <a:fillRect/>
          </a:stretch>
        </p:blipFill>
        <p:spPr>
          <a:xfrm rot="16200000">
            <a:off x="509589" y="-509587"/>
            <a:ext cx="1504950" cy="2524124"/>
          </a:xfrm>
          <a:prstGeom prst="rect">
            <a:avLst/>
          </a:prstGeom>
        </p:spPr>
      </p:pic>
      <p:sp>
        <p:nvSpPr>
          <p:cNvPr id="48" name="标题 1"/>
          <p:cNvSpPr>
            <a:spLocks noGrp="1"/>
          </p:cNvSpPr>
          <p:nvPr>
            <p:ph type="title" hasCustomPrompt="1"/>
          </p:nvPr>
        </p:nvSpPr>
        <p:spPr>
          <a:xfrm>
            <a:off x="321964" y="203768"/>
            <a:ext cx="1795363" cy="451855"/>
          </a:xfrm>
          <a:prstGeom prst="rect">
            <a:avLst/>
          </a:prstGeom>
          <a:noFill/>
          <a:ln>
            <a:noFill/>
          </a:ln>
        </p:spPr>
        <p:txBody>
          <a:bodyPr vert="horz" wrap="none" lIns="0" tIns="0" rIns="0" bIns="0">
            <a:spAutoFit/>
          </a:bodyPr>
          <a:lstStyle>
            <a:lvl1pPr algn="l">
              <a:defRPr sz="3200" spc="300">
                <a:solidFill>
                  <a:schemeClr val="bg1"/>
                </a:solidFill>
              </a:defRPr>
            </a:lvl1pPr>
          </a:lstStyle>
          <a:p>
            <a:r>
              <a:rPr lang="zh-CN" altLang="en-US" dirty="0"/>
              <a:t>编辑标题</a:t>
            </a:r>
          </a:p>
        </p:txBody>
      </p:sp>
      <p:sp>
        <p:nvSpPr>
          <p:cNvPr id="13" name="矩形 12"/>
          <p:cNvSpPr/>
          <p:nvPr userDrawn="1"/>
        </p:nvSpPr>
        <p:spPr>
          <a:xfrm rot="21540000">
            <a:off x="323085" y="742527"/>
            <a:ext cx="11497812" cy="5731477"/>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5" name="矩形 14"/>
          <p:cNvSpPr/>
          <p:nvPr userDrawn="1"/>
        </p:nvSpPr>
        <p:spPr>
          <a:xfrm>
            <a:off x="356696" y="859391"/>
            <a:ext cx="11588502" cy="5640445"/>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7" name="图片 16"/>
          <p:cNvPicPr>
            <a:picLocks noChangeAspect="1"/>
          </p:cNvPicPr>
          <p:nvPr userDrawn="1"/>
        </p:nvPicPr>
        <p:blipFill rotWithShape="1">
          <a:blip r:embed="rId3"/>
          <a:srcRect r="39402" b="19286"/>
          <a:stretch>
            <a:fillRect/>
          </a:stretch>
        </p:blipFill>
        <p:spPr>
          <a:xfrm rot="5400000" flipH="1" flipV="1">
            <a:off x="9131887" y="-178387"/>
            <a:ext cx="2881725" cy="3238500"/>
          </a:xfrm>
          <a:prstGeom prst="rect">
            <a:avLst/>
          </a:prstGeom>
        </p:spPr>
      </p:pic>
      <p:grpSp>
        <p:nvGrpSpPr>
          <p:cNvPr id="3" name="组合 2"/>
          <p:cNvGrpSpPr/>
          <p:nvPr userDrawn="1"/>
        </p:nvGrpSpPr>
        <p:grpSpPr>
          <a:xfrm>
            <a:off x="-1" y="1914525"/>
            <a:ext cx="4806945" cy="4947038"/>
            <a:chOff x="-1" y="1914525"/>
            <a:chExt cx="4806945" cy="4947038"/>
          </a:xfrm>
        </p:grpSpPr>
        <p:pic>
          <p:nvPicPr>
            <p:cNvPr id="18" name="图片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814" y="1914525"/>
              <a:ext cx="3537227" cy="3168742"/>
            </a:xfrm>
            <a:prstGeom prst="rect">
              <a:avLst/>
            </a:prstGeom>
          </p:spPr>
        </p:pic>
        <p:pic>
          <p:nvPicPr>
            <p:cNvPr id="19" name="图片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66880" y="3127252"/>
              <a:ext cx="1092754" cy="2249289"/>
            </a:xfrm>
            <a:prstGeom prst="rect">
              <a:avLst/>
            </a:prstGeom>
          </p:spPr>
        </p:pic>
        <p:pic>
          <p:nvPicPr>
            <p:cNvPr id="20" name="图片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62234" y="2884093"/>
              <a:ext cx="2237820" cy="3027487"/>
            </a:xfrm>
            <a:prstGeom prst="rect">
              <a:avLst/>
            </a:prstGeom>
          </p:spPr>
        </p:pic>
        <p:pic>
          <p:nvPicPr>
            <p:cNvPr id="28" name="图片 27"/>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347631"/>
              <a:ext cx="4806945" cy="1511211"/>
            </a:xfrm>
            <a:prstGeom prst="rect">
              <a:avLst/>
            </a:prstGeom>
          </p:spPr>
        </p:pic>
        <p:pic>
          <p:nvPicPr>
            <p:cNvPr id="29" name="图片 2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815" y="4818903"/>
              <a:ext cx="1941428" cy="1815698"/>
            </a:xfrm>
            <a:prstGeom prst="rect">
              <a:avLst/>
            </a:prstGeom>
          </p:spPr>
        </p:pic>
        <p:pic>
          <p:nvPicPr>
            <p:cNvPr id="33" name="图片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6869" y="3140153"/>
              <a:ext cx="1619240" cy="2455848"/>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8829" y="5334121"/>
              <a:ext cx="1601107" cy="1524721"/>
            </a:xfrm>
            <a:prstGeom prst="rect">
              <a:avLst/>
            </a:prstGeom>
          </p:spPr>
        </p:pic>
        <p:pic>
          <p:nvPicPr>
            <p:cNvPr id="35" name="图片 3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7873" y="4641595"/>
              <a:ext cx="819942" cy="2217247"/>
            </a:xfrm>
            <a:prstGeom prst="rect">
              <a:avLst/>
            </a:prstGeom>
          </p:spPr>
        </p:pic>
        <p:pic>
          <p:nvPicPr>
            <p:cNvPr id="36" name="图片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72648" y="5832104"/>
              <a:ext cx="1676757" cy="1029459"/>
            </a:xfrm>
            <a:prstGeom prst="rect">
              <a:avLst/>
            </a:prstGeom>
          </p:spPr>
        </p:pic>
        <p:pic>
          <p:nvPicPr>
            <p:cNvPr id="41" name="图片 4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448809" y="4818903"/>
              <a:ext cx="730069" cy="2039939"/>
            </a:xfrm>
            <a:prstGeom prst="rect">
              <a:avLst/>
            </a:prstGeom>
          </p:spPr>
        </p:pic>
        <p:pic>
          <p:nvPicPr>
            <p:cNvPr id="42" name="图片 4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813844" y="5334121"/>
              <a:ext cx="1601108" cy="152472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0-#ppt_w/2"/>
                                          </p:val>
                                        </p:tav>
                                        <p:tav tm="100000">
                                          <p:val>
                                            <p:strVal val="#ppt_x"/>
                                          </p:val>
                                        </p:tav>
                                      </p:tavLst>
                                    </p:anim>
                                    <p:anim calcmode="lin" valueType="num">
                                      <p:cBhvr additive="base">
                                        <p:cTn id="8" dur="1000" fill="hold"/>
                                        <p:tgtEl>
                                          <p:spTgt spid="47"/>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EC616C-8299-4076-8D87-B2DE53346399}"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EC616C-8299-4076-8D87-B2DE53346399}"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3C64DD-8407-4FEB-8D26-3F636BF0C7D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pic>
        <p:nvPicPr>
          <p:cNvPr id="23" name="图片 22"/>
          <p:cNvPicPr>
            <a:picLocks noChangeAspect="1"/>
          </p:cNvPicPr>
          <p:nvPr userDrawn="1"/>
        </p:nvPicPr>
        <p:blipFill rotWithShape="1">
          <a:blip r:embed="rId2">
            <a:extLst>
              <a:ext uri="{28A0092B-C50C-407E-A947-70E740481C1C}">
                <a14:useLocalDpi xmlns:a14="http://schemas.microsoft.com/office/drawing/2010/main" val="0"/>
              </a:ext>
            </a:extLst>
          </a:blip>
          <a:srcRect l="5555" t="51125"/>
          <a:stretch>
            <a:fillRect/>
          </a:stretch>
        </p:blipFill>
        <p:spPr>
          <a:xfrm flipH="1">
            <a:off x="2042159" y="1"/>
            <a:ext cx="10149840" cy="6858000"/>
          </a:xfrm>
          <a:prstGeom prst="rect">
            <a:avLst/>
          </a:prstGeom>
        </p:spPr>
      </p:pic>
      <p:sp>
        <p:nvSpPr>
          <p:cNvPr id="2" name="矩形: 圆角 1"/>
          <p:cNvSpPr/>
          <p:nvPr userDrawn="1"/>
        </p:nvSpPr>
        <p:spPr>
          <a:xfrm>
            <a:off x="1071114" y="762000"/>
            <a:ext cx="10049774" cy="5334000"/>
          </a:xfrm>
          <a:prstGeom prst="roundRect">
            <a:avLst>
              <a:gd name="adj" fmla="val 759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22" name="矩形: 圆角 21"/>
          <p:cNvSpPr/>
          <p:nvPr userDrawn="1"/>
        </p:nvSpPr>
        <p:spPr>
          <a:xfrm>
            <a:off x="1214016" y="886287"/>
            <a:ext cx="9763969" cy="5085426"/>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3" name="图片 2"/>
          <p:cNvPicPr>
            <a:picLocks noChangeAspect="1"/>
          </p:cNvPicPr>
          <p:nvPr userDrawn="1"/>
        </p:nvPicPr>
        <p:blipFill rotWithShape="1">
          <a:blip r:embed="rId3">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pic>
        <p:nvPicPr>
          <p:cNvPr id="25" name="图片 2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9793" y="1986364"/>
            <a:ext cx="3220792" cy="2885271"/>
          </a:xfrm>
          <a:prstGeom prst="rect">
            <a:avLst/>
          </a:prstGeom>
        </p:spPr>
      </p:pic>
      <p:pic>
        <p:nvPicPr>
          <p:cNvPr id="33" name="图片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1607" y="3053927"/>
            <a:ext cx="1265428" cy="2604714"/>
          </a:xfrm>
          <a:prstGeom prst="rect">
            <a:avLst/>
          </a:prstGeom>
        </p:spPr>
      </p:pic>
      <p:pic>
        <p:nvPicPr>
          <p:cNvPr id="29" name="图片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438374" y="2855153"/>
            <a:ext cx="2169678" cy="2935300"/>
          </a:xfrm>
          <a:prstGeom prst="rect">
            <a:avLst/>
          </a:prstGeom>
        </p:spPr>
      </p:pic>
      <p:pic>
        <p:nvPicPr>
          <p:cNvPr id="5" name="图片 4"/>
          <p:cNvPicPr>
            <a:picLocks noChangeAspect="1"/>
          </p:cNvPicPr>
          <p:nvPr userDrawn="1"/>
        </p:nvPicPr>
        <p:blipFill rotWithShape="1">
          <a:blip r:embed="rId7" cstate="print">
            <a:extLst>
              <a:ext uri="{28A0092B-C50C-407E-A947-70E740481C1C}">
                <a14:useLocalDpi xmlns:a14="http://schemas.microsoft.com/office/drawing/2010/main" val="0"/>
              </a:ext>
            </a:extLst>
          </a:blip>
          <a:srcRect b="38636"/>
          <a:stretch>
            <a:fillRect/>
          </a:stretch>
        </p:blipFill>
        <p:spPr>
          <a:xfrm>
            <a:off x="-1" y="5107992"/>
            <a:ext cx="5566525" cy="1750008"/>
          </a:xfrm>
          <a:prstGeom prst="rect">
            <a:avLst/>
          </a:prstGeom>
        </p:spPr>
      </p:pic>
      <p:pic>
        <p:nvPicPr>
          <p:cNvPr id="7" name="图片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9394" y="4461773"/>
            <a:ext cx="2248207" cy="2102609"/>
          </a:xfrm>
          <a:prstGeom prst="rect">
            <a:avLst/>
          </a:prstGeom>
        </p:spPr>
      </p:pic>
      <p:pic>
        <p:nvPicPr>
          <p:cNvPr id="9" name="图片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305281" y="2360546"/>
            <a:ext cx="1875108" cy="2843914"/>
          </a:xfrm>
          <a:prstGeom prst="rect">
            <a:avLst/>
          </a:prstGeom>
        </p:spPr>
      </p:pic>
      <p:pic>
        <p:nvPicPr>
          <p:cNvPr id="11" name="图片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34155" y="5092346"/>
            <a:ext cx="1854109" cy="1765653"/>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778" y="4290390"/>
            <a:ext cx="949506" cy="2567609"/>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80754" y="5669431"/>
            <a:ext cx="1941712" cy="1192131"/>
          </a:xfrm>
          <a:prstGeom prst="rect">
            <a:avLst/>
          </a:prstGeom>
        </p:spPr>
      </p:pic>
      <p:pic>
        <p:nvPicPr>
          <p:cNvPr id="50" name="图片 49"/>
          <p:cNvPicPr>
            <a:picLocks noChangeAspect="1"/>
          </p:cNvPicPr>
          <p:nvPr userDrawn="1"/>
        </p:nvPicPr>
        <p:blipFill rotWithShape="1">
          <a:blip r:embed="rId13"/>
          <a:srcRect r="39402" b="19286"/>
          <a:stretch>
            <a:fillRect/>
          </a:stretch>
        </p:blipFill>
        <p:spPr>
          <a:xfrm>
            <a:off x="8210601" y="2360546"/>
            <a:ext cx="4003570" cy="4499236"/>
          </a:xfrm>
          <a:prstGeom prst="rect">
            <a:avLst/>
          </a:prstGeom>
        </p:spPr>
      </p:pic>
      <p:grpSp>
        <p:nvGrpSpPr>
          <p:cNvPr id="61" name="组合 60"/>
          <p:cNvGrpSpPr/>
          <p:nvPr userDrawn="1"/>
        </p:nvGrpSpPr>
        <p:grpSpPr>
          <a:xfrm>
            <a:off x="3691463" y="4531654"/>
            <a:ext cx="1514315" cy="1121233"/>
            <a:chOff x="6981714" y="7162396"/>
            <a:chExt cx="1712251" cy="1267789"/>
          </a:xfrm>
        </p:grpSpPr>
        <p:pic>
          <p:nvPicPr>
            <p:cNvPr id="58" name="图片 5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27888" y="7163816"/>
              <a:ext cx="666077" cy="1264949"/>
            </a:xfrm>
            <a:prstGeom prst="rect">
              <a:avLst/>
            </a:prstGeom>
          </p:spPr>
        </p:pic>
        <p:pic>
          <p:nvPicPr>
            <p:cNvPr id="60" name="图片 5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04802" y="7162396"/>
              <a:ext cx="666076" cy="1267789"/>
            </a:xfrm>
            <a:prstGeom prst="rect">
              <a:avLst/>
            </a:prstGeom>
          </p:spPr>
        </p:pic>
        <p:pic>
          <p:nvPicPr>
            <p:cNvPr id="57" name="图片 5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81714" y="7163816"/>
              <a:ext cx="666077" cy="1264949"/>
            </a:xfrm>
            <a:prstGeom prst="rect">
              <a:avLst/>
            </a:prstGeom>
          </p:spPr>
        </p:pic>
      </p:grpSp>
      <p:pic>
        <p:nvPicPr>
          <p:cNvPr id="19" name="图片 1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206423" y="4495716"/>
            <a:ext cx="845432" cy="2362284"/>
          </a:xfrm>
          <a:prstGeom prst="rect">
            <a:avLst/>
          </a:prstGeom>
        </p:spPr>
      </p:pic>
      <p:pic>
        <p:nvPicPr>
          <p:cNvPr id="21" name="图片 2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684392" y="4576639"/>
            <a:ext cx="2395654" cy="2281361"/>
          </a:xfrm>
          <a:prstGeom prst="rect">
            <a:avLst/>
          </a:prstGeom>
        </p:spPr>
      </p:pic>
      <p:pic>
        <p:nvPicPr>
          <p:cNvPr id="55" name="图片 54"/>
          <p:cNvPicPr>
            <a:picLocks noChangeAspect="1"/>
          </p:cNvPicPr>
          <p:nvPr userDrawn="1"/>
        </p:nvPicPr>
        <p:blipFill rotWithShape="1">
          <a:blip r:embed="rId18"/>
          <a:srcRect t="20150" r="23699"/>
          <a:stretch>
            <a:fillRect/>
          </a:stretch>
        </p:blipFill>
        <p:spPr>
          <a:xfrm>
            <a:off x="9296400" y="-3561"/>
            <a:ext cx="2895600" cy="25883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25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250"/>
                                        <p:tgtEl>
                                          <p:spTgt spid="3"/>
                                        </p:tgtEl>
                                      </p:cBhvr>
                                    </p:animEffect>
                                  </p:childTnLst>
                                </p:cTn>
                              </p:par>
                              <p:par>
                                <p:cTn id="11" presetID="2" presetClass="entr" presetSubtype="4"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750" fill="hold"/>
                                        <p:tgtEl>
                                          <p:spTgt spid="25"/>
                                        </p:tgtEl>
                                        <p:attrNameLst>
                                          <p:attrName>ppt_x</p:attrName>
                                        </p:attrNameLst>
                                      </p:cBhvr>
                                      <p:tavLst>
                                        <p:tav tm="0">
                                          <p:val>
                                            <p:strVal val="#ppt_x"/>
                                          </p:val>
                                        </p:tav>
                                        <p:tav tm="100000">
                                          <p:val>
                                            <p:strVal val="#ppt_x"/>
                                          </p:val>
                                        </p:tav>
                                      </p:tavLst>
                                    </p:anim>
                                    <p:anim calcmode="lin" valueType="num">
                                      <p:cBhvr additive="base">
                                        <p:cTn id="14" dur="175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750" fill="hold"/>
                                        <p:tgtEl>
                                          <p:spTgt spid="33"/>
                                        </p:tgtEl>
                                        <p:attrNameLst>
                                          <p:attrName>ppt_x</p:attrName>
                                        </p:attrNameLst>
                                      </p:cBhvr>
                                      <p:tavLst>
                                        <p:tav tm="0">
                                          <p:val>
                                            <p:strVal val="#ppt_x"/>
                                          </p:val>
                                        </p:tav>
                                        <p:tav tm="100000">
                                          <p:val>
                                            <p:strVal val="#ppt_x"/>
                                          </p:val>
                                        </p:tav>
                                      </p:tavLst>
                                    </p:anim>
                                    <p:anim calcmode="lin" valueType="num">
                                      <p:cBhvr additive="base">
                                        <p:cTn id="18" dur="1750" fill="hold"/>
                                        <p:tgtEl>
                                          <p:spTgt spid="33"/>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1750" fill="hold"/>
                                        <p:tgtEl>
                                          <p:spTgt spid="29"/>
                                        </p:tgtEl>
                                        <p:attrNameLst>
                                          <p:attrName>ppt_x</p:attrName>
                                        </p:attrNameLst>
                                      </p:cBhvr>
                                      <p:tavLst>
                                        <p:tav tm="0">
                                          <p:val>
                                            <p:strVal val="#ppt_x"/>
                                          </p:val>
                                        </p:tav>
                                        <p:tav tm="100000">
                                          <p:val>
                                            <p:strVal val="#ppt_x"/>
                                          </p:val>
                                        </p:tav>
                                      </p:tavLst>
                                    </p:anim>
                                    <p:anim calcmode="lin" valueType="num">
                                      <p:cBhvr additive="base">
                                        <p:cTn id="22" dur="175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750" fill="hold"/>
                                        <p:tgtEl>
                                          <p:spTgt spid="5"/>
                                        </p:tgtEl>
                                        <p:attrNameLst>
                                          <p:attrName>ppt_x</p:attrName>
                                        </p:attrNameLst>
                                      </p:cBhvr>
                                      <p:tavLst>
                                        <p:tav tm="0">
                                          <p:val>
                                            <p:strVal val="#ppt_x"/>
                                          </p:val>
                                        </p:tav>
                                        <p:tav tm="100000">
                                          <p:val>
                                            <p:strVal val="#ppt_x"/>
                                          </p:val>
                                        </p:tav>
                                      </p:tavLst>
                                    </p:anim>
                                    <p:anim calcmode="lin" valueType="num">
                                      <p:cBhvr additive="base">
                                        <p:cTn id="26" dur="175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750" fill="hold"/>
                                        <p:tgtEl>
                                          <p:spTgt spid="7"/>
                                        </p:tgtEl>
                                        <p:attrNameLst>
                                          <p:attrName>ppt_x</p:attrName>
                                        </p:attrNameLst>
                                      </p:cBhvr>
                                      <p:tavLst>
                                        <p:tav tm="0">
                                          <p:val>
                                            <p:strVal val="#ppt_x"/>
                                          </p:val>
                                        </p:tav>
                                        <p:tav tm="100000">
                                          <p:val>
                                            <p:strVal val="#ppt_x"/>
                                          </p:val>
                                        </p:tav>
                                      </p:tavLst>
                                    </p:anim>
                                    <p:anim calcmode="lin" valueType="num">
                                      <p:cBhvr additive="base">
                                        <p:cTn id="30" dur="175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750" fill="hold"/>
                                        <p:tgtEl>
                                          <p:spTgt spid="9"/>
                                        </p:tgtEl>
                                        <p:attrNameLst>
                                          <p:attrName>ppt_x</p:attrName>
                                        </p:attrNameLst>
                                      </p:cBhvr>
                                      <p:tavLst>
                                        <p:tav tm="0">
                                          <p:val>
                                            <p:strVal val="#ppt_x"/>
                                          </p:val>
                                        </p:tav>
                                        <p:tav tm="100000">
                                          <p:val>
                                            <p:strVal val="#ppt_x"/>
                                          </p:val>
                                        </p:tav>
                                      </p:tavLst>
                                    </p:anim>
                                    <p:anim calcmode="lin" valueType="num">
                                      <p:cBhvr additive="base">
                                        <p:cTn id="34" dur="17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750" fill="hold"/>
                                        <p:tgtEl>
                                          <p:spTgt spid="11"/>
                                        </p:tgtEl>
                                        <p:attrNameLst>
                                          <p:attrName>ppt_x</p:attrName>
                                        </p:attrNameLst>
                                      </p:cBhvr>
                                      <p:tavLst>
                                        <p:tav tm="0">
                                          <p:val>
                                            <p:strVal val="#ppt_x"/>
                                          </p:val>
                                        </p:tav>
                                        <p:tav tm="100000">
                                          <p:val>
                                            <p:strVal val="#ppt_x"/>
                                          </p:val>
                                        </p:tav>
                                      </p:tavLst>
                                    </p:anim>
                                    <p:anim calcmode="lin" valueType="num">
                                      <p:cBhvr additive="base">
                                        <p:cTn id="38" dur="17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4" decel="10000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1750" fill="hold"/>
                                        <p:tgtEl>
                                          <p:spTgt spid="14"/>
                                        </p:tgtEl>
                                        <p:attrNameLst>
                                          <p:attrName>ppt_x</p:attrName>
                                        </p:attrNameLst>
                                      </p:cBhvr>
                                      <p:tavLst>
                                        <p:tav tm="0">
                                          <p:val>
                                            <p:strVal val="#ppt_x"/>
                                          </p:val>
                                        </p:tav>
                                        <p:tav tm="100000">
                                          <p:val>
                                            <p:strVal val="#ppt_x"/>
                                          </p:val>
                                        </p:tav>
                                      </p:tavLst>
                                    </p:anim>
                                    <p:anim calcmode="lin" valueType="num">
                                      <p:cBhvr additive="base">
                                        <p:cTn id="42" dur="175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decel="10000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1750" fill="hold"/>
                                        <p:tgtEl>
                                          <p:spTgt spid="17"/>
                                        </p:tgtEl>
                                        <p:attrNameLst>
                                          <p:attrName>ppt_x</p:attrName>
                                        </p:attrNameLst>
                                      </p:cBhvr>
                                      <p:tavLst>
                                        <p:tav tm="0">
                                          <p:val>
                                            <p:strVal val="#ppt_x"/>
                                          </p:val>
                                        </p:tav>
                                        <p:tav tm="100000">
                                          <p:val>
                                            <p:strVal val="#ppt_x"/>
                                          </p:val>
                                        </p:tav>
                                      </p:tavLst>
                                    </p:anim>
                                    <p:anim calcmode="lin" valueType="num">
                                      <p:cBhvr additive="base">
                                        <p:cTn id="46" dur="1750" fill="hold"/>
                                        <p:tgtEl>
                                          <p:spTgt spid="17"/>
                                        </p:tgtEl>
                                        <p:attrNameLst>
                                          <p:attrName>ppt_y</p:attrName>
                                        </p:attrNameLst>
                                      </p:cBhvr>
                                      <p:tavLst>
                                        <p:tav tm="0">
                                          <p:val>
                                            <p:strVal val="1+#ppt_h/2"/>
                                          </p:val>
                                        </p:tav>
                                        <p:tav tm="100000">
                                          <p:val>
                                            <p:strVal val="#ppt_y"/>
                                          </p:val>
                                        </p:tav>
                                      </p:tavLst>
                                    </p:anim>
                                  </p:childTnLst>
                                </p:cTn>
                              </p:par>
                              <p:par>
                                <p:cTn id="47" presetID="2" presetClass="entr" presetSubtype="4" decel="100000" fill="hold"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1750" fill="hold"/>
                                        <p:tgtEl>
                                          <p:spTgt spid="50"/>
                                        </p:tgtEl>
                                        <p:attrNameLst>
                                          <p:attrName>ppt_x</p:attrName>
                                        </p:attrNameLst>
                                      </p:cBhvr>
                                      <p:tavLst>
                                        <p:tav tm="0">
                                          <p:val>
                                            <p:strVal val="#ppt_x"/>
                                          </p:val>
                                        </p:tav>
                                        <p:tav tm="100000">
                                          <p:val>
                                            <p:strVal val="#ppt_x"/>
                                          </p:val>
                                        </p:tav>
                                      </p:tavLst>
                                    </p:anim>
                                    <p:anim calcmode="lin" valueType="num">
                                      <p:cBhvr additive="base">
                                        <p:cTn id="50" dur="1750" fill="hold"/>
                                        <p:tgtEl>
                                          <p:spTgt spid="50"/>
                                        </p:tgtEl>
                                        <p:attrNameLst>
                                          <p:attrName>ppt_y</p:attrName>
                                        </p:attrNameLst>
                                      </p:cBhvr>
                                      <p:tavLst>
                                        <p:tav tm="0">
                                          <p:val>
                                            <p:strVal val="1+#ppt_h/2"/>
                                          </p:val>
                                        </p:tav>
                                        <p:tav tm="100000">
                                          <p:val>
                                            <p:strVal val="#ppt_y"/>
                                          </p:val>
                                        </p:tav>
                                      </p:tavLst>
                                    </p:anim>
                                  </p:childTnLst>
                                </p:cTn>
                              </p:par>
                              <p:par>
                                <p:cTn id="51" presetID="2" presetClass="entr" presetSubtype="3" decel="10000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1750" fill="hold"/>
                                        <p:tgtEl>
                                          <p:spTgt spid="55"/>
                                        </p:tgtEl>
                                        <p:attrNameLst>
                                          <p:attrName>ppt_x</p:attrName>
                                        </p:attrNameLst>
                                      </p:cBhvr>
                                      <p:tavLst>
                                        <p:tav tm="0">
                                          <p:val>
                                            <p:strVal val="1+#ppt_w/2"/>
                                          </p:val>
                                        </p:tav>
                                        <p:tav tm="100000">
                                          <p:val>
                                            <p:strVal val="#ppt_x"/>
                                          </p:val>
                                        </p:tav>
                                      </p:tavLst>
                                    </p:anim>
                                    <p:anim calcmode="lin" valueType="num">
                                      <p:cBhvr additive="base">
                                        <p:cTn id="54" dur="1750" fill="hold"/>
                                        <p:tgtEl>
                                          <p:spTgt spid="55"/>
                                        </p:tgtEl>
                                        <p:attrNameLst>
                                          <p:attrName>ppt_y</p:attrName>
                                        </p:attrNameLst>
                                      </p:cBhvr>
                                      <p:tavLst>
                                        <p:tav tm="0">
                                          <p:val>
                                            <p:strVal val="0-#ppt_h/2"/>
                                          </p:val>
                                        </p:tav>
                                        <p:tav tm="100000">
                                          <p:val>
                                            <p:strVal val="#ppt_y"/>
                                          </p:val>
                                        </p:tav>
                                      </p:tavLst>
                                    </p:anim>
                                  </p:childTnLst>
                                </p:cTn>
                              </p:par>
                              <p:par>
                                <p:cTn id="55" presetID="2" presetClass="entr" presetSubtype="4" decel="10000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1750" fill="hold"/>
                                        <p:tgtEl>
                                          <p:spTgt spid="61"/>
                                        </p:tgtEl>
                                        <p:attrNameLst>
                                          <p:attrName>ppt_x</p:attrName>
                                        </p:attrNameLst>
                                      </p:cBhvr>
                                      <p:tavLst>
                                        <p:tav tm="0">
                                          <p:val>
                                            <p:strVal val="#ppt_x"/>
                                          </p:val>
                                        </p:tav>
                                        <p:tav tm="100000">
                                          <p:val>
                                            <p:strVal val="#ppt_x"/>
                                          </p:val>
                                        </p:tav>
                                      </p:tavLst>
                                    </p:anim>
                                    <p:anim calcmode="lin" valueType="num">
                                      <p:cBhvr additive="base">
                                        <p:cTn id="58" dur="1750" fill="hold"/>
                                        <p:tgtEl>
                                          <p:spTgt spid="61"/>
                                        </p:tgtEl>
                                        <p:attrNameLst>
                                          <p:attrName>ppt_y</p:attrName>
                                        </p:attrNameLst>
                                      </p:cBhvr>
                                      <p:tavLst>
                                        <p:tav tm="0">
                                          <p:val>
                                            <p:strVal val="1+#ppt_h/2"/>
                                          </p:val>
                                        </p:tav>
                                        <p:tav tm="100000">
                                          <p:val>
                                            <p:strVal val="#ppt_y"/>
                                          </p:val>
                                        </p:tav>
                                      </p:tavLst>
                                    </p:anim>
                                  </p:childTnLst>
                                </p:cTn>
                              </p:par>
                              <p:par>
                                <p:cTn id="59" presetID="2" presetClass="entr" presetSubtype="4" decel="10000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1750" fill="hold"/>
                                        <p:tgtEl>
                                          <p:spTgt spid="19"/>
                                        </p:tgtEl>
                                        <p:attrNameLst>
                                          <p:attrName>ppt_x</p:attrName>
                                        </p:attrNameLst>
                                      </p:cBhvr>
                                      <p:tavLst>
                                        <p:tav tm="0">
                                          <p:val>
                                            <p:strVal val="#ppt_x"/>
                                          </p:val>
                                        </p:tav>
                                        <p:tav tm="100000">
                                          <p:val>
                                            <p:strVal val="#ppt_x"/>
                                          </p:val>
                                        </p:tav>
                                      </p:tavLst>
                                    </p:anim>
                                    <p:anim calcmode="lin" valueType="num">
                                      <p:cBhvr additive="base">
                                        <p:cTn id="62" dur="175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1750" fill="hold"/>
                                        <p:tgtEl>
                                          <p:spTgt spid="21"/>
                                        </p:tgtEl>
                                        <p:attrNameLst>
                                          <p:attrName>ppt_x</p:attrName>
                                        </p:attrNameLst>
                                      </p:cBhvr>
                                      <p:tavLst>
                                        <p:tav tm="0">
                                          <p:val>
                                            <p:strVal val="#ppt_x"/>
                                          </p:val>
                                        </p:tav>
                                        <p:tav tm="100000">
                                          <p:val>
                                            <p:strVal val="#ppt_x"/>
                                          </p:val>
                                        </p:tav>
                                      </p:tavLst>
                                    </p:anim>
                                    <p:anim calcmode="lin" valueType="num">
                                      <p:cBhvr additive="base">
                                        <p:cTn id="66" dur="1750" fill="hold"/>
                                        <p:tgtEl>
                                          <p:spTgt spid="21"/>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500"/>
                                  </p:stCondLst>
                                  <p:childTnLst>
                                    <p:set>
                                      <p:cBhvr>
                                        <p:cTn id="68" dur="1" fill="hold">
                                          <p:stCondLst>
                                            <p:cond delay="0"/>
                                          </p:stCondLst>
                                        </p:cTn>
                                        <p:tgtEl>
                                          <p:spTgt spid="2"/>
                                        </p:tgtEl>
                                        <p:attrNameLst>
                                          <p:attrName>style.visibility</p:attrName>
                                        </p:attrNameLst>
                                      </p:cBhvr>
                                      <p:to>
                                        <p:strVal val="visible"/>
                                      </p:to>
                                    </p:set>
                                    <p:animEffect transition="in" filter="fade">
                                      <p:cBhvr>
                                        <p:cTn id="69" dur="500"/>
                                        <p:tgtEl>
                                          <p:spTgt spid="2"/>
                                        </p:tgtEl>
                                      </p:cBhvr>
                                    </p:animEffect>
                                  </p:childTnLst>
                                </p:cTn>
                              </p:par>
                              <p:par>
                                <p:cTn id="70" presetID="10" presetClass="entr" presetSubtype="0" fill="hold" grpId="0" nodeType="withEffect">
                                  <p:stCondLst>
                                    <p:cond delay="75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2">
            <a:extLst>
              <a:ext uri="{28A0092B-C50C-407E-A947-70E740481C1C}">
                <a14:useLocalDpi xmlns:a14="http://schemas.microsoft.com/office/drawing/2010/main" val="0"/>
              </a:ext>
            </a:extLst>
          </a:blip>
          <a:srcRect b="80312"/>
          <a:stretch>
            <a:fillRect/>
          </a:stretch>
        </p:blipFill>
        <p:spPr>
          <a:xfrm rot="16200000">
            <a:off x="-2228850" y="2228850"/>
            <a:ext cx="6858000" cy="2400300"/>
          </a:xfrm>
          <a:prstGeom prst="rect">
            <a:avLst/>
          </a:prstGeom>
        </p:spPr>
      </p:pic>
      <p:sp>
        <p:nvSpPr>
          <p:cNvPr id="13" name="矩形 12"/>
          <p:cNvSpPr/>
          <p:nvPr userDrawn="1"/>
        </p:nvSpPr>
        <p:spPr>
          <a:xfrm>
            <a:off x="-20844" y="1685821"/>
            <a:ext cx="12212844" cy="3644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sp>
        <p:nvSpPr>
          <p:cNvPr id="15" name="矩形: 圆角 14"/>
          <p:cNvSpPr/>
          <p:nvPr userDrawn="1"/>
        </p:nvSpPr>
        <p:spPr>
          <a:xfrm>
            <a:off x="163238" y="1770743"/>
            <a:ext cx="11865524" cy="3474742"/>
          </a:xfrm>
          <a:prstGeom prst="roundRect">
            <a:avLst>
              <a:gd name="adj" fmla="val 7594"/>
            </a:avLst>
          </a:prstGeom>
          <a:solidFill>
            <a:schemeClr val="bg1"/>
          </a:solidFill>
          <a:ln w="19050">
            <a:solidFill>
              <a:srgbClr val="A597E7"/>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zh-CN" altLang="en-US">
              <a:solidFill>
                <a:prstClr val="white"/>
              </a:solidFill>
            </a:endParaRPr>
          </a:p>
        </p:txBody>
      </p:sp>
      <p:pic>
        <p:nvPicPr>
          <p:cNvPr id="4" name="图片 3"/>
          <p:cNvPicPr>
            <a:picLocks noChangeAspect="1"/>
          </p:cNvPicPr>
          <p:nvPr userDrawn="1"/>
        </p:nvPicPr>
        <p:blipFill rotWithShape="1">
          <a:blip r:embed="rId3" cstate="print">
            <a:extLst>
              <a:ext uri="{28A0092B-C50C-407E-A947-70E740481C1C}">
                <a14:useLocalDpi xmlns:a14="http://schemas.microsoft.com/office/drawing/2010/main" val="0"/>
              </a:ext>
            </a:extLst>
          </a:blip>
          <a:srcRect l="2450" b="21234"/>
          <a:stretch>
            <a:fillRect/>
          </a:stretch>
        </p:blipFill>
        <p:spPr>
          <a:xfrm>
            <a:off x="0" y="3031733"/>
            <a:ext cx="4155519" cy="3826267"/>
          </a:xfrm>
          <a:prstGeom prst="rect">
            <a:avLst/>
          </a:prstGeom>
        </p:spPr>
      </p:pic>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l="22315" t="51125" b="29006"/>
          <a:stretch>
            <a:fillRect/>
          </a:stretch>
        </p:blipFill>
        <p:spPr>
          <a:xfrm flipH="1">
            <a:off x="1199070" y="5543550"/>
            <a:ext cx="10992930" cy="1314450"/>
          </a:xfrm>
          <a:prstGeom prst="rect">
            <a:avLst/>
          </a:prstGeom>
        </p:spPr>
      </p:pic>
      <p:grpSp>
        <p:nvGrpSpPr>
          <p:cNvPr id="2" name="组合 1"/>
          <p:cNvGrpSpPr/>
          <p:nvPr userDrawn="1"/>
        </p:nvGrpSpPr>
        <p:grpSpPr>
          <a:xfrm>
            <a:off x="67793" y="4152901"/>
            <a:ext cx="4389244" cy="2705099"/>
            <a:chOff x="75778" y="3954780"/>
            <a:chExt cx="4509619" cy="2903220"/>
          </a:xfrm>
        </p:grpSpPr>
        <p:pic>
          <p:nvPicPr>
            <p:cNvPr id="14" name="图片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4155" y="4861560"/>
              <a:ext cx="2096458" cy="1996440"/>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778" y="3954780"/>
              <a:ext cx="1073616" cy="2903220"/>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43942" y="5510046"/>
              <a:ext cx="2195513" cy="1347954"/>
            </a:xfrm>
            <a:prstGeom prst="rect">
              <a:avLst/>
            </a:prstGeom>
          </p:spPr>
        </p:pic>
        <p:pic>
          <p:nvPicPr>
            <p:cNvPr id="18" name="图片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20808" y="4183379"/>
              <a:ext cx="955938" cy="2671057"/>
            </a:xfrm>
            <a:prstGeom prst="rect">
              <a:avLst/>
            </a:prstGeom>
          </p:spPr>
        </p:pic>
        <p:pic>
          <p:nvPicPr>
            <p:cNvPr id="19" name="图片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689088" y="5052161"/>
              <a:ext cx="1896309" cy="1805839"/>
            </a:xfrm>
            <a:prstGeom prst="rect">
              <a:avLst/>
            </a:prstGeom>
          </p:spPr>
        </p:pic>
      </p:grpSp>
      <p:pic>
        <p:nvPicPr>
          <p:cNvPr id="22" name="图片 21"/>
          <p:cNvPicPr>
            <a:picLocks noChangeAspect="1"/>
          </p:cNvPicPr>
          <p:nvPr userDrawn="1"/>
        </p:nvPicPr>
        <p:blipFill rotWithShape="1">
          <a:blip r:embed="rId10"/>
          <a:srcRect t="20150" r="23699"/>
          <a:stretch>
            <a:fillRect/>
          </a:stretch>
        </p:blipFill>
        <p:spPr>
          <a:xfrm flipV="1">
            <a:off x="10028930" y="4924424"/>
            <a:ext cx="2163070" cy="1933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750" fill="hold"/>
                                        <p:tgtEl>
                                          <p:spTgt spid="4"/>
                                        </p:tgtEl>
                                        <p:attrNameLst>
                                          <p:attrName>ppt_x</p:attrName>
                                        </p:attrNameLst>
                                      </p:cBhvr>
                                      <p:tavLst>
                                        <p:tav tm="0">
                                          <p:val>
                                            <p:strVal val="#ppt_x"/>
                                          </p:val>
                                        </p:tav>
                                        <p:tav tm="100000">
                                          <p:val>
                                            <p:strVal val="#ppt_x"/>
                                          </p:val>
                                        </p:tav>
                                      </p:tavLst>
                                    </p:anim>
                                    <p:anim calcmode="lin" valueType="num">
                                      <p:cBhvr additive="base">
                                        <p:cTn id="8" dur="175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750" fill="hold"/>
                                        <p:tgtEl>
                                          <p:spTgt spid="10"/>
                                        </p:tgtEl>
                                        <p:attrNameLst>
                                          <p:attrName>ppt_x</p:attrName>
                                        </p:attrNameLst>
                                      </p:cBhvr>
                                      <p:tavLst>
                                        <p:tav tm="0">
                                          <p:val>
                                            <p:strVal val="#ppt_x"/>
                                          </p:val>
                                        </p:tav>
                                        <p:tav tm="100000">
                                          <p:val>
                                            <p:strVal val="#ppt_x"/>
                                          </p:val>
                                        </p:tav>
                                      </p:tavLst>
                                    </p:anim>
                                    <p:anim calcmode="lin" valueType="num">
                                      <p:cBhvr additive="base">
                                        <p:cTn id="12" dur="175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750" fill="hold"/>
                                        <p:tgtEl>
                                          <p:spTgt spid="2"/>
                                        </p:tgtEl>
                                        <p:attrNameLst>
                                          <p:attrName>ppt_x</p:attrName>
                                        </p:attrNameLst>
                                      </p:cBhvr>
                                      <p:tavLst>
                                        <p:tav tm="0">
                                          <p:val>
                                            <p:strVal val="#ppt_x"/>
                                          </p:val>
                                        </p:tav>
                                        <p:tav tm="100000">
                                          <p:val>
                                            <p:strVal val="#ppt_x"/>
                                          </p:val>
                                        </p:tav>
                                      </p:tavLst>
                                    </p:anim>
                                    <p:anim calcmode="lin" valueType="num">
                                      <p:cBhvr additive="base">
                                        <p:cTn id="16" dur="175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750" fill="hold"/>
                                        <p:tgtEl>
                                          <p:spTgt spid="22"/>
                                        </p:tgtEl>
                                        <p:attrNameLst>
                                          <p:attrName>ppt_x</p:attrName>
                                        </p:attrNameLst>
                                      </p:cBhvr>
                                      <p:tavLst>
                                        <p:tav tm="0">
                                          <p:val>
                                            <p:strVal val="#ppt_x"/>
                                          </p:val>
                                        </p:tav>
                                        <p:tav tm="100000">
                                          <p:val>
                                            <p:strVal val="#ppt_x"/>
                                          </p:val>
                                        </p:tav>
                                      </p:tavLst>
                                    </p:anim>
                                    <p:anim calcmode="lin" valueType="num">
                                      <p:cBhvr additive="base">
                                        <p:cTn id="20" dur="175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750" fill="hold"/>
                                        <p:tgtEl>
                                          <p:spTgt spid="12"/>
                                        </p:tgtEl>
                                        <p:attrNameLst>
                                          <p:attrName>ppt_x</p:attrName>
                                        </p:attrNameLst>
                                      </p:cBhvr>
                                      <p:tavLst>
                                        <p:tav tm="0">
                                          <p:val>
                                            <p:strVal val="0-#ppt_w/2"/>
                                          </p:val>
                                        </p:tav>
                                        <p:tav tm="100000">
                                          <p:val>
                                            <p:strVal val="#ppt_x"/>
                                          </p:val>
                                        </p:tav>
                                      </p:tavLst>
                                    </p:anim>
                                    <p:anim calcmode="lin" valueType="num">
                                      <p:cBhvr additive="base">
                                        <p:cTn id="24" dur="1750" fill="hold"/>
                                        <p:tgtEl>
                                          <p:spTgt spid="1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E0F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solidFill>
                  <a:srgbClr val="7F7F7F">
                    <a:tint val="75000"/>
                  </a:srgbClr>
                </a:solidFill>
              </a:rPr>
              <a:t>2022/11/1</a:t>
            </a:fld>
            <a:endParaRPr lang="zh-CN" altLang="en-US">
              <a:solidFill>
                <a:srgbClr val="7F7F7F">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7F7F7F">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solidFill>
                  <a:srgbClr val="7F7F7F">
                    <a:tint val="75000"/>
                  </a:srgbClr>
                </a:solidFill>
              </a:rPr>
              <a:t>‹#›</a:t>
            </a:fld>
            <a:endParaRPr lang="zh-CN" altLang="en-US">
              <a:solidFill>
                <a:srgbClr val="7F7F7F">
                  <a:tint val="75000"/>
                </a:srgb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E0F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solidFill>
                  <a:srgbClr val="7F7F7F">
                    <a:tint val="75000"/>
                  </a:srgbClr>
                </a:solidFill>
              </a:rPr>
              <a:t>2022/11/1</a:t>
            </a:fld>
            <a:endParaRPr lang="zh-CN" altLang="en-US">
              <a:solidFill>
                <a:srgbClr val="7F7F7F">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7F7F7F">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solidFill>
                  <a:srgbClr val="7F7F7F">
                    <a:tint val="75000"/>
                  </a:srgbClr>
                </a:solidFill>
              </a:rPr>
              <a:t>‹#›</a:t>
            </a:fld>
            <a:endParaRPr lang="zh-CN" altLang="en-US">
              <a:solidFill>
                <a:srgbClr val="7F7F7F">
                  <a:tint val="75000"/>
                </a:srgbClr>
              </a:solidFill>
            </a:endParaRP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E0F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solidFill>
                  <a:srgbClr val="7F7F7F">
                    <a:tint val="75000"/>
                  </a:srgbClr>
                </a:solidFill>
              </a:rPr>
              <a:t>2022/11/1</a:t>
            </a:fld>
            <a:endParaRPr lang="zh-CN" altLang="en-US">
              <a:solidFill>
                <a:srgbClr val="7F7F7F">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7F7F7F">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solidFill>
                  <a:srgbClr val="7F7F7F">
                    <a:tint val="75000"/>
                  </a:srgbClr>
                </a:solidFill>
              </a:rPr>
              <a:t>‹#›</a:t>
            </a:fld>
            <a:endParaRPr lang="zh-CN" altLang="en-US">
              <a:solidFill>
                <a:srgbClr val="7F7F7F">
                  <a:tint val="75000"/>
                </a:srgbClr>
              </a:solidFill>
            </a:endParaRP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E0FD"/>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solidFill>
                  <a:srgbClr val="7F7F7F">
                    <a:tint val="75000"/>
                  </a:srgbClr>
                </a:solidFill>
              </a:rPr>
              <a:t>2022/11/1</a:t>
            </a:fld>
            <a:endParaRPr lang="zh-CN" altLang="en-US">
              <a:solidFill>
                <a:srgbClr val="7F7F7F">
                  <a:tint val="75000"/>
                </a:srgb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7F7F7F">
                  <a:tint val="75000"/>
                </a:srgb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solidFill>
                  <a:srgbClr val="7F7F7F">
                    <a:tint val="75000"/>
                  </a:srgbClr>
                </a:solidFill>
              </a:rPr>
              <a:t>‹#›</a:t>
            </a:fld>
            <a:endParaRPr lang="zh-CN" altLang="en-US">
              <a:solidFill>
                <a:srgbClr val="7F7F7F">
                  <a:tint val="75000"/>
                </a:srgbClr>
              </a:solidFill>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microsoft.com/office/2007/relationships/hdphoto" Target="../media/hdphoto1.wdp"/><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4.png"/><Relationship Id="rId16"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86.png"/><Relationship Id="rId2" Type="http://schemas.openxmlformats.org/officeDocument/2006/relationships/image" Target="../media/image77.png"/><Relationship Id="rId1" Type="http://schemas.openxmlformats.org/officeDocument/2006/relationships/slideLayout" Target="../slideLayouts/slideLayout2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png"/><Relationship Id="rId7" Type="http://schemas.microsoft.com/office/2007/relationships/hdphoto" Target="../media/hdphoto3.wdp"/><Relationship Id="rId12"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92.png"/><Relationship Id="rId4" Type="http://schemas.openxmlformats.org/officeDocument/2006/relationships/image" Target="../media/image89.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9.png"/><Relationship Id="rId5" Type="http://schemas.microsoft.com/office/2007/relationships/hdphoto" Target="../media/hdphoto3.wdp"/><Relationship Id="rId4" Type="http://schemas.openxmlformats.org/officeDocument/2006/relationships/image" Target="../media/image90.png"/><Relationship Id="rId9"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97.png"/><Relationship Id="rId18" Type="http://schemas.microsoft.com/office/2007/relationships/hdphoto" Target="../media/hdphoto9.wdp"/><Relationship Id="rId3" Type="http://schemas.openxmlformats.org/officeDocument/2006/relationships/image" Target="../media/image94.png"/><Relationship Id="rId21" Type="http://schemas.openxmlformats.org/officeDocument/2006/relationships/image" Target="../media/image101.png"/><Relationship Id="rId7" Type="http://schemas.openxmlformats.org/officeDocument/2006/relationships/slide" Target="slide26.xml"/><Relationship Id="rId12" Type="http://schemas.microsoft.com/office/2007/relationships/hdphoto" Target="../media/hdphoto5.wdp"/><Relationship Id="rId17" Type="http://schemas.openxmlformats.org/officeDocument/2006/relationships/image" Target="../media/image99.png"/><Relationship Id="rId2" Type="http://schemas.openxmlformats.org/officeDocument/2006/relationships/notesSlide" Target="../notesSlides/notesSlide5.xml"/><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7.xml"/><Relationship Id="rId6" Type="http://schemas.openxmlformats.org/officeDocument/2006/relationships/slide" Target="slide25.xml"/><Relationship Id="rId11" Type="http://schemas.openxmlformats.org/officeDocument/2006/relationships/image" Target="../media/image96.png"/><Relationship Id="rId24" Type="http://schemas.openxmlformats.org/officeDocument/2006/relationships/slide" Target="slide28.xml"/><Relationship Id="rId5" Type="http://schemas.microsoft.com/office/2007/relationships/hdphoto" Target="../media/hdphoto3.wdp"/><Relationship Id="rId15" Type="http://schemas.openxmlformats.org/officeDocument/2006/relationships/image" Target="../media/image98.png"/><Relationship Id="rId23" Type="http://schemas.openxmlformats.org/officeDocument/2006/relationships/image" Target="../media/image102.GIF"/><Relationship Id="rId10" Type="http://schemas.microsoft.com/office/2007/relationships/hdphoto" Target="../media/hdphoto6.wdp"/><Relationship Id="rId19" Type="http://schemas.openxmlformats.org/officeDocument/2006/relationships/image" Target="../media/image100.png"/><Relationship Id="rId4" Type="http://schemas.openxmlformats.org/officeDocument/2006/relationships/image" Target="../media/image90.png"/><Relationship Id="rId9" Type="http://schemas.openxmlformats.org/officeDocument/2006/relationships/image" Target="../media/image95.png"/><Relationship Id="rId14" Type="http://schemas.microsoft.com/office/2007/relationships/hdphoto" Target="../media/hdphoto7.wdp"/><Relationship Id="rId22" Type="http://schemas.microsoft.com/office/2007/relationships/hdphoto" Target="../media/hdphoto11.wdp"/></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13" Type="http://schemas.microsoft.com/office/2007/relationships/hdphoto" Target="../media/hdphoto14.wdp"/><Relationship Id="rId3" Type="http://schemas.openxmlformats.org/officeDocument/2006/relationships/slideLayout" Target="../slideLayouts/slideLayout7.xml"/><Relationship Id="rId7" Type="http://schemas.openxmlformats.org/officeDocument/2006/relationships/slide" Target="slide24.xml"/><Relationship Id="rId12" Type="http://schemas.openxmlformats.org/officeDocument/2006/relationships/image" Target="../media/image10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microsoft.com/office/2007/relationships/hdphoto" Target="../media/hdphoto13.wdp"/><Relationship Id="rId5" Type="http://schemas.openxmlformats.org/officeDocument/2006/relationships/image" Target="../media/image90.png"/><Relationship Id="rId15" Type="http://schemas.openxmlformats.org/officeDocument/2006/relationships/image" Target="../media/image106.png"/><Relationship Id="rId10" Type="http://schemas.openxmlformats.org/officeDocument/2006/relationships/image" Target="../media/image104.png"/><Relationship Id="rId4" Type="http://schemas.openxmlformats.org/officeDocument/2006/relationships/image" Target="../media/image94.png"/><Relationship Id="rId9" Type="http://schemas.microsoft.com/office/2007/relationships/hdphoto" Target="../media/hdphoto12.wdp"/><Relationship Id="rId14" Type="http://schemas.openxmlformats.org/officeDocument/2006/relationships/image" Target="../media/image93.png"/></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13" Type="http://schemas.microsoft.com/office/2007/relationships/hdphoto" Target="../media/hdphoto14.wdp"/><Relationship Id="rId3" Type="http://schemas.openxmlformats.org/officeDocument/2006/relationships/slideLayout" Target="../slideLayouts/slideLayout7.xml"/><Relationship Id="rId7" Type="http://schemas.openxmlformats.org/officeDocument/2006/relationships/slide" Target="slide24.xml"/><Relationship Id="rId12" Type="http://schemas.openxmlformats.org/officeDocument/2006/relationships/image" Target="../media/image10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microsoft.com/office/2007/relationships/hdphoto" Target="../media/hdphoto13.wdp"/><Relationship Id="rId5" Type="http://schemas.openxmlformats.org/officeDocument/2006/relationships/image" Target="../media/image90.png"/><Relationship Id="rId15" Type="http://schemas.openxmlformats.org/officeDocument/2006/relationships/image" Target="../media/image106.png"/><Relationship Id="rId10" Type="http://schemas.openxmlformats.org/officeDocument/2006/relationships/image" Target="../media/image104.png"/><Relationship Id="rId4" Type="http://schemas.openxmlformats.org/officeDocument/2006/relationships/image" Target="../media/image94.png"/><Relationship Id="rId9" Type="http://schemas.microsoft.com/office/2007/relationships/hdphoto" Target="../media/hdphoto12.wdp"/><Relationship Id="rId1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13" Type="http://schemas.microsoft.com/office/2007/relationships/hdphoto" Target="../media/hdphoto14.wdp"/><Relationship Id="rId3" Type="http://schemas.openxmlformats.org/officeDocument/2006/relationships/slideLayout" Target="../slideLayouts/slideLayout7.xml"/><Relationship Id="rId7" Type="http://schemas.openxmlformats.org/officeDocument/2006/relationships/slide" Target="slide24.xml"/><Relationship Id="rId12" Type="http://schemas.openxmlformats.org/officeDocument/2006/relationships/image" Target="../media/image10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3.wdp"/><Relationship Id="rId11" Type="http://schemas.microsoft.com/office/2007/relationships/hdphoto" Target="../media/hdphoto13.wdp"/><Relationship Id="rId5" Type="http://schemas.openxmlformats.org/officeDocument/2006/relationships/image" Target="../media/image90.png"/><Relationship Id="rId15" Type="http://schemas.openxmlformats.org/officeDocument/2006/relationships/image" Target="../media/image106.png"/><Relationship Id="rId10" Type="http://schemas.openxmlformats.org/officeDocument/2006/relationships/image" Target="../media/image104.png"/><Relationship Id="rId4" Type="http://schemas.openxmlformats.org/officeDocument/2006/relationships/image" Target="../media/image94.png"/><Relationship Id="rId9" Type="http://schemas.microsoft.com/office/2007/relationships/hdphoto" Target="../media/hdphoto12.wdp"/><Relationship Id="rId14" Type="http://schemas.openxmlformats.org/officeDocument/2006/relationships/image" Target="../media/image93.png"/></Relationships>
</file>

<file path=ppt/slides/_rels/slide28.xml.rels><?xml version="1.0" encoding="UTF-8" standalone="yes"?>
<Relationships xmlns="http://schemas.openxmlformats.org/package/2006/relationships"><Relationship Id="rId8" Type="http://schemas.openxmlformats.org/officeDocument/2006/relationships/image" Target="../media/image90.png"/><Relationship Id="rId13" Type="http://schemas.microsoft.com/office/2007/relationships/hdphoto" Target="../media/hdphoto7.wdp"/><Relationship Id="rId18" Type="http://schemas.openxmlformats.org/officeDocument/2006/relationships/image" Target="../media/image100.png"/><Relationship Id="rId26" Type="http://schemas.openxmlformats.org/officeDocument/2006/relationships/image" Target="../media/image106.png"/><Relationship Id="rId3" Type="http://schemas.openxmlformats.org/officeDocument/2006/relationships/slideLayout" Target="../slideLayouts/slideLayout7.xml"/><Relationship Id="rId21" Type="http://schemas.microsoft.com/office/2007/relationships/hdphoto" Target="../media/hdphoto11.wdp"/><Relationship Id="rId7" Type="http://schemas.microsoft.com/office/2007/relationships/hdphoto" Target="../media/hdphoto13.wdp"/><Relationship Id="rId12" Type="http://schemas.openxmlformats.org/officeDocument/2006/relationships/image" Target="../media/image97.png"/><Relationship Id="rId17" Type="http://schemas.microsoft.com/office/2007/relationships/hdphoto" Target="../media/hdphoto9.wdp"/><Relationship Id="rId25" Type="http://schemas.microsoft.com/office/2007/relationships/hdphoto" Target="../media/hdphoto5.wdp"/><Relationship Id="rId2" Type="http://schemas.microsoft.com/office/2007/relationships/media" Target="../media/media1.mp3"/><Relationship Id="rId16" Type="http://schemas.openxmlformats.org/officeDocument/2006/relationships/image" Target="../media/image99.png"/><Relationship Id="rId20" Type="http://schemas.openxmlformats.org/officeDocument/2006/relationships/image" Target="../media/image101.png"/><Relationship Id="rId1" Type="http://schemas.openxmlformats.org/officeDocument/2006/relationships/audio" Target="NULL" TargetMode="External"/><Relationship Id="rId6" Type="http://schemas.openxmlformats.org/officeDocument/2006/relationships/image" Target="../media/image104.png"/><Relationship Id="rId11" Type="http://schemas.microsoft.com/office/2007/relationships/hdphoto" Target="../media/hdphoto6.wdp"/><Relationship Id="rId24" Type="http://schemas.openxmlformats.org/officeDocument/2006/relationships/image" Target="../media/image96.png"/><Relationship Id="rId5" Type="http://schemas.openxmlformats.org/officeDocument/2006/relationships/image" Target="../media/image94.png"/><Relationship Id="rId15" Type="http://schemas.microsoft.com/office/2007/relationships/hdphoto" Target="../media/hdphoto8.wdp"/><Relationship Id="rId23" Type="http://schemas.openxmlformats.org/officeDocument/2006/relationships/slide" Target="slide2.xml"/><Relationship Id="rId10" Type="http://schemas.openxmlformats.org/officeDocument/2006/relationships/image" Target="../media/image95.png"/><Relationship Id="rId19" Type="http://schemas.microsoft.com/office/2007/relationships/hdphoto" Target="../media/hdphoto10.wdp"/><Relationship Id="rId4" Type="http://schemas.openxmlformats.org/officeDocument/2006/relationships/notesSlide" Target="../notesSlides/notesSlide6.xml"/><Relationship Id="rId9" Type="http://schemas.microsoft.com/office/2007/relationships/hdphoto" Target="../media/hdphoto3.wdp"/><Relationship Id="rId14" Type="http://schemas.openxmlformats.org/officeDocument/2006/relationships/image" Target="../media/image98.png"/><Relationship Id="rId22" Type="http://schemas.openxmlformats.org/officeDocument/2006/relationships/image" Target="../media/image102.GIF"/></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10759" y="452490"/>
            <a:ext cx="5596758" cy="6630394"/>
          </a:xfrm>
          <a:prstGeom prst="rect">
            <a:avLst/>
          </a:prstGeom>
        </p:spPr>
      </p:pic>
      <p:sp>
        <p:nvSpPr>
          <p:cNvPr id="4" name="文本框 7"/>
          <p:cNvSpPr txBox="1"/>
          <p:nvPr/>
        </p:nvSpPr>
        <p:spPr>
          <a:xfrm>
            <a:off x="369787" y="201516"/>
            <a:ext cx="1904367" cy="954107"/>
          </a:xfrm>
          <a:prstGeom prst="rect">
            <a:avLst/>
          </a:prstGeom>
          <a:noFill/>
        </p:spPr>
        <p:txBody>
          <a:bodyPr wrap="none" rtlCol="0">
            <a:spAutoFit/>
          </a:bodyPr>
          <a:lstStyle/>
          <a:p>
            <a:pPr algn="ctr"/>
            <a:r>
              <a:rPr lang="en-US" altLang="zh-CN" sz="2800" dirty="0" err="1"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Tiếng</a:t>
            </a:r>
            <a:r>
              <a:rPr lang="en-US" altLang="zh-CN" sz="2800" dirty="0"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2800" dirty="0" err="1"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Việt</a:t>
            </a:r>
            <a:r>
              <a:rPr lang="en-US" altLang="zh-CN" sz="2800" dirty="0"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 3</a:t>
            </a:r>
          </a:p>
          <a:p>
            <a:pPr algn="ctr"/>
            <a:r>
              <a:rPr lang="en-US" altLang="zh-CN" sz="2800" dirty="0" err="1"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Tập</a:t>
            </a:r>
            <a:r>
              <a:rPr lang="en-US" altLang="zh-CN" sz="2800" dirty="0"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 2</a:t>
            </a:r>
            <a:endParaRPr lang="zh-CN" altLang="en-US" sz="2800" dirty="0">
              <a:solidFill>
                <a:prstClr val="black"/>
              </a:solidFill>
              <a:latin typeface="Calibri" panose="020F0502020204030204" pitchFamily="34" charset="0"/>
              <a:ea typeface="字魂27号-布丁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14796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064" t="91316" r="6011" b="177"/>
          <a:stretch/>
        </p:blipFill>
        <p:spPr>
          <a:xfrm>
            <a:off x="355059" y="1386225"/>
            <a:ext cx="11738467" cy="158205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6161" t="13596" r="8430" b="53892"/>
          <a:stretch/>
        </p:blipFill>
        <p:spPr>
          <a:xfrm>
            <a:off x="6344530" y="3348110"/>
            <a:ext cx="2307101" cy="2883877"/>
          </a:xfrm>
          <a:prstGeom prst="rect">
            <a:avLst/>
          </a:prstGeom>
        </p:spPr>
      </p:pic>
      <p:sp>
        <p:nvSpPr>
          <p:cNvPr id="5" name="Rectangle 4"/>
          <p:cNvSpPr/>
          <p:nvPr/>
        </p:nvSpPr>
        <p:spPr>
          <a:xfrm>
            <a:off x="1505244" y="1589649"/>
            <a:ext cx="548640" cy="379828"/>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a:endParaRPr lang="en-US"/>
          </a:p>
        </p:txBody>
      </p:sp>
      <p:sp>
        <p:nvSpPr>
          <p:cNvPr id="6" name="Rectangle 5"/>
          <p:cNvSpPr/>
          <p:nvPr/>
        </p:nvSpPr>
        <p:spPr>
          <a:xfrm>
            <a:off x="1533379" y="1969477"/>
            <a:ext cx="548640" cy="379828"/>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6081" t="33641" r="46430" b="59027"/>
          <a:stretch/>
        </p:blipFill>
        <p:spPr>
          <a:xfrm>
            <a:off x="2053884" y="3967089"/>
            <a:ext cx="3277771" cy="1871003"/>
          </a:xfrm>
          <a:prstGeom prst="rect">
            <a:avLst/>
          </a:prstGeom>
        </p:spPr>
      </p:pic>
      <p:pic>
        <p:nvPicPr>
          <p:cNvPr id="1026" name="Picture 2" descr="Những Sai Lầm Khi Ăn Quả Gấc Có Thể Gây Độc Bạn Nên Biết | Cooky.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3333" y="3484597"/>
            <a:ext cx="2520877" cy="141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55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50699" y="2541955"/>
            <a:ext cx="5090601" cy="1774090"/>
          </a:xfrm>
          <a:prstGeom prst="rect">
            <a:avLst/>
          </a:prstGeom>
        </p:spPr>
      </p:pic>
    </p:spTree>
    <p:extLst>
      <p:ext uri="{BB962C8B-B14F-4D97-AF65-F5344CB8AC3E}">
        <p14:creationId xmlns:p14="http://schemas.microsoft.com/office/powerpoint/2010/main" val="14013119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101" r="11399" b="21215"/>
          <a:stretch/>
        </p:blipFill>
        <p:spPr>
          <a:xfrm>
            <a:off x="682172" y="1645781"/>
            <a:ext cx="10801760" cy="3506790"/>
          </a:xfrm>
          <a:prstGeom prst="rect">
            <a:avLst/>
          </a:prstGeom>
        </p:spPr>
      </p:pic>
    </p:spTree>
    <p:extLst>
      <p:ext uri="{BB962C8B-B14F-4D97-AF65-F5344CB8AC3E}">
        <p14:creationId xmlns:p14="http://schemas.microsoft.com/office/powerpoint/2010/main" val="1810968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8281" y="959164"/>
            <a:ext cx="10960735" cy="885825"/>
            <a:chOff x="756055" y="1175657"/>
            <a:chExt cx="10960735" cy="885825"/>
          </a:xfrm>
        </p:grpSpPr>
        <p:sp>
          <p:nvSpPr>
            <p:cNvPr id="3" name="Rounded Rectangle 2"/>
            <p:cNvSpPr/>
            <p:nvPr/>
          </p:nvSpPr>
          <p:spPr>
            <a:xfrm>
              <a:off x="756055" y="1288052"/>
              <a:ext cx="10960735" cy="773430"/>
            </a:xfrm>
            <a:prstGeom prst="roundRect">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Rounded Rectangle 3"/>
            <p:cNvSpPr/>
            <p:nvPr/>
          </p:nvSpPr>
          <p:spPr>
            <a:xfrm>
              <a:off x="824000" y="1175657"/>
              <a:ext cx="10892155" cy="773430"/>
            </a:xfrm>
            <a:prstGeom prst="roundRect">
              <a:avLst/>
            </a:prstGeom>
            <a:solidFill>
              <a:srgbClr val="E8EFF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5" name="文本框 7"/>
            <p:cNvSpPr txBox="1"/>
            <p:nvPr/>
          </p:nvSpPr>
          <p:spPr>
            <a:xfrm>
              <a:off x="924330" y="1244237"/>
              <a:ext cx="10669905" cy="645160"/>
            </a:xfrm>
            <a:prstGeom prst="rect">
              <a:avLst/>
            </a:prstGeom>
            <a:noFill/>
          </p:spPr>
          <p:txBody>
            <a:bodyPr wrap="square" rtlCol="0">
              <a:spAutoFit/>
            </a:bodyPr>
            <a:lstStyle/>
            <a:p>
              <a:pPr lvl="0" algn="ctr">
                <a:defRPr/>
              </a:pPr>
              <a:r>
                <a:rPr lang="en-US" sz="3600" b="1" kern="0" dirty="0" smtClean="0">
                  <a:solidFill>
                    <a:srgbClr val="F74E2E"/>
                  </a:solidFill>
                  <a:latin typeface="Calibri" panose="020F0502020204030204" pitchFamily="34" charset="0"/>
                  <a:cs typeface="Calibri" panose="020F0502020204030204" pitchFamily="34" charset="0"/>
                </a:rPr>
                <a:t>1.</a:t>
              </a:r>
              <a:r>
                <a:rPr lang="vi-VN" sz="3600" b="1" kern="0" dirty="0">
                  <a:solidFill>
                    <a:srgbClr val="F74E2E"/>
                  </a:solidFill>
                  <a:latin typeface="Calibri" panose="020F0502020204030204" pitchFamily="34" charset="0"/>
                  <a:cs typeface="Calibri" panose="020F0502020204030204" pitchFamily="34" charset="0"/>
                </a:rPr>
                <a:t> Bài thơ nói đến “những mái nhà riêng” nào?</a:t>
              </a:r>
              <a:r>
                <a:rPr lang="en-US" sz="3600" b="1" kern="0" dirty="0" smtClean="0">
                  <a:solidFill>
                    <a:srgbClr val="F74E2E"/>
                  </a:solidFill>
                  <a:latin typeface="Calibri" panose="020F0502020204030204" pitchFamily="34" charset="0"/>
                  <a:cs typeface="Calibri" panose="020F0502020204030204" pitchFamily="34" charset="0"/>
                </a:rPr>
                <a:t> </a:t>
              </a:r>
              <a:endParaRPr lang="en-US" sz="3600" b="1" kern="0" dirty="0">
                <a:solidFill>
                  <a:srgbClr val="F74E2E"/>
                </a:solidFill>
                <a:latin typeface="Calibri" panose="020F0502020204030204" pitchFamily="34" charset="0"/>
                <a:cs typeface="Calibri" panose="020F0502020204030204" pitchFamily="34" charset="0"/>
              </a:endParaRPr>
            </a:p>
          </p:txBody>
        </p:sp>
      </p:grpSp>
      <p:grpSp>
        <p:nvGrpSpPr>
          <p:cNvPr id="9" name="Group 8"/>
          <p:cNvGrpSpPr/>
          <p:nvPr/>
        </p:nvGrpSpPr>
        <p:grpSpPr>
          <a:xfrm>
            <a:off x="1472517" y="2352266"/>
            <a:ext cx="7193182" cy="3249796"/>
            <a:chOff x="2513526" y="3445763"/>
            <a:chExt cx="7193182" cy="3249796"/>
          </a:xfrm>
        </p:grpSpPr>
        <p:sp>
          <p:nvSpPr>
            <p:cNvPr id="8" name="Rectangles 5"/>
            <p:cNvSpPr/>
            <p:nvPr/>
          </p:nvSpPr>
          <p:spPr>
            <a:xfrm>
              <a:off x="2513526" y="3445763"/>
              <a:ext cx="7193182" cy="2448599"/>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7" name="Rectangle 6"/>
            <p:cNvSpPr/>
            <p:nvPr/>
          </p:nvSpPr>
          <p:spPr>
            <a:xfrm>
              <a:off x="2894303" y="3525460"/>
              <a:ext cx="6096000" cy="3170099"/>
            </a:xfrm>
            <a:prstGeom prst="rect">
              <a:avLst/>
            </a:prstGeom>
          </p:spPr>
          <p:txBody>
            <a:bodyPr>
              <a:spAutoFit/>
            </a:bodyPr>
            <a:lstStyle/>
            <a:p>
              <a:pPr marL="24130" algn="just"/>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Đó</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là</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mái</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nhà</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chim</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cá</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nhím</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ốc</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em</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srgbClr val="000000"/>
                  </a:solidFill>
                  <a:latin typeface="Tahoma" panose="020B0604030504040204" pitchFamily="34" charset="0"/>
                  <a:ea typeface="Tahoma" panose="020B0604030504040204" pitchFamily="34" charset="0"/>
                  <a:cs typeface="Tahoma" panose="020B0604030504040204" pitchFamily="34" charset="0"/>
                </a:rPr>
                <a:t>bạn</a:t>
              </a:r>
              <a:r>
                <a:rPr lang="en-US" sz="40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4000" dirty="0">
                <a:latin typeface="Tahoma" panose="020B0604030504040204" pitchFamily="34" charset="0"/>
                <a:ea typeface="Tahoma" panose="020B0604030504040204" pitchFamily="34" charset="0"/>
                <a:cs typeface="Tahoma" panose="020B0604030504040204" pitchFamily="34" charset="0"/>
              </a:endParaRPr>
            </a:p>
            <a:p>
              <a:r>
                <a:rPr lang="en-US" sz="4000" dirty="0">
                  <a:latin typeface="Tahoma" panose="020B0604030504040204" pitchFamily="34" charset="0"/>
                  <a:ea typeface="Tahoma" panose="020B0604030504040204" pitchFamily="34" charset="0"/>
                  <a:cs typeface="Tahoma" panose="020B0604030504040204" pitchFamily="34" charset="0"/>
                </a:rPr>
                <a:t/>
              </a:r>
              <a:br>
                <a:rPr lang="en-US" sz="4000" dirty="0">
                  <a:latin typeface="Tahoma" panose="020B0604030504040204" pitchFamily="34" charset="0"/>
                  <a:ea typeface="Tahoma" panose="020B0604030504040204" pitchFamily="34" charset="0"/>
                  <a:cs typeface="Tahoma" panose="020B0604030504040204" pitchFamily="34" charset="0"/>
                </a:rPr>
              </a:b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2486" r="1305" b="53228"/>
          <a:stretch/>
        </p:blipFill>
        <p:spPr>
          <a:xfrm>
            <a:off x="6560921" y="4132609"/>
            <a:ext cx="4971109" cy="2351065"/>
          </a:xfrm>
          <a:prstGeom prst="rect">
            <a:avLst/>
          </a:prstGeom>
        </p:spPr>
      </p:pic>
    </p:spTree>
    <p:extLst>
      <p:ext uri="{BB962C8B-B14F-4D97-AF65-F5344CB8AC3E}">
        <p14:creationId xmlns:p14="http://schemas.microsoft.com/office/powerpoint/2010/main" val="1419586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05561" y="992505"/>
            <a:ext cx="9648190" cy="885825"/>
            <a:chOff x="756055" y="1175657"/>
            <a:chExt cx="7790965" cy="885932"/>
          </a:xfrm>
        </p:grpSpPr>
        <p:sp>
          <p:nvSpPr>
            <p:cNvPr id="3" name="Rounded Rectangle 2"/>
            <p:cNvSpPr/>
            <p:nvPr/>
          </p:nvSpPr>
          <p:spPr>
            <a:xfrm>
              <a:off x="756055" y="1288066"/>
              <a:ext cx="7476639" cy="77352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Rounded Rectangle 3"/>
            <p:cNvSpPr/>
            <p:nvPr/>
          </p:nvSpPr>
          <p:spPr>
            <a:xfrm>
              <a:off x="823740" y="1175657"/>
              <a:ext cx="7499201" cy="77352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5" name="文本框 7"/>
            <p:cNvSpPr txBox="1"/>
            <p:nvPr/>
          </p:nvSpPr>
          <p:spPr>
            <a:xfrm>
              <a:off x="924242" y="1244245"/>
              <a:ext cx="7622778" cy="645238"/>
            </a:xfrm>
            <a:prstGeom prst="rect">
              <a:avLst/>
            </a:prstGeom>
            <a:noFill/>
          </p:spPr>
          <p:txBody>
            <a:bodyPr wrap="square" rtlCol="0">
              <a:spAutoFit/>
            </a:bodyPr>
            <a:lstStyle/>
            <a:p>
              <a:pPr lvl="0" algn="ctr">
                <a:defRPr/>
              </a:pPr>
              <a:r>
                <a:rPr lang="en-US" sz="3600" b="1" kern="0" dirty="0">
                  <a:solidFill>
                    <a:srgbClr val="F74E2E"/>
                  </a:solidFill>
                  <a:latin typeface="Calibri" panose="020F0502020204030204" pitchFamily="34" charset="0"/>
                  <a:cs typeface="Calibri" panose="020F0502020204030204" pitchFamily="34" charset="0"/>
                </a:rPr>
                <a:t>2. </a:t>
              </a:r>
              <a:r>
                <a:rPr lang="en-US" sz="3600" b="1" kern="0" dirty="0" err="1">
                  <a:solidFill>
                    <a:srgbClr val="F74E2E"/>
                  </a:solidFill>
                  <a:latin typeface="Calibri" panose="020F0502020204030204" pitchFamily="34" charset="0"/>
                  <a:cs typeface="Calibri" panose="020F0502020204030204" pitchFamily="34" charset="0"/>
                </a:rPr>
                <a:t>Mái</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nhà</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chung</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của</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muôn</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loài</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là</a:t>
              </a:r>
              <a:r>
                <a:rPr lang="en-US" sz="3600" b="1" kern="0" dirty="0">
                  <a:solidFill>
                    <a:srgbClr val="F74E2E"/>
                  </a:solidFill>
                  <a:latin typeface="Calibri" panose="020F0502020204030204" pitchFamily="34" charset="0"/>
                  <a:cs typeface="Calibri" panose="020F0502020204030204" pitchFamily="34" charset="0"/>
                </a:rPr>
                <a:t> </a:t>
              </a:r>
              <a:r>
                <a:rPr lang="en-US" sz="3600" b="1" kern="0" dirty="0" err="1">
                  <a:solidFill>
                    <a:srgbClr val="F74E2E"/>
                  </a:solidFill>
                  <a:latin typeface="Calibri" panose="020F0502020204030204" pitchFamily="34" charset="0"/>
                  <a:cs typeface="Calibri" panose="020F0502020204030204" pitchFamily="34" charset="0"/>
                </a:rPr>
                <a:t>gì</a:t>
              </a:r>
              <a:r>
                <a:rPr lang="en-US" sz="3600" b="1" kern="0" dirty="0">
                  <a:solidFill>
                    <a:srgbClr val="F74E2E"/>
                  </a:solidFill>
                  <a:latin typeface="Calibri" panose="020F0502020204030204" pitchFamily="34" charset="0"/>
                  <a:cs typeface="Calibri" panose="020F0502020204030204" pitchFamily="34" charset="0"/>
                </a:rPr>
                <a:t>? </a:t>
              </a:r>
            </a:p>
          </p:txBody>
        </p:sp>
      </p:grpSp>
      <p:grpSp>
        <p:nvGrpSpPr>
          <p:cNvPr id="7" name="Group 6"/>
          <p:cNvGrpSpPr/>
          <p:nvPr/>
        </p:nvGrpSpPr>
        <p:grpSpPr>
          <a:xfrm>
            <a:off x="2405576" y="2517169"/>
            <a:ext cx="6495990" cy="2659742"/>
            <a:chOff x="6746469" y="218400"/>
            <a:chExt cx="5650993" cy="2324632"/>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907" t="30911" r="17033" b="23940"/>
            <a:stretch>
              <a:fillRect/>
            </a:stretch>
          </p:blipFill>
          <p:spPr>
            <a:xfrm flipH="1">
              <a:off x="6746469" y="218400"/>
              <a:ext cx="5650993" cy="2324632"/>
            </a:xfrm>
            <a:prstGeom prst="rect">
              <a:avLst/>
            </a:prstGeom>
          </p:spPr>
        </p:pic>
        <p:sp>
          <p:nvSpPr>
            <p:cNvPr id="9" name="Rectangle: Rounded Corners 284"/>
            <p:cNvSpPr/>
            <p:nvPr/>
          </p:nvSpPr>
          <p:spPr>
            <a:xfrm>
              <a:off x="8184232" y="893290"/>
              <a:ext cx="2304256" cy="8795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285"/>
            <p:cNvSpPr/>
            <p:nvPr/>
          </p:nvSpPr>
          <p:spPr>
            <a:xfrm>
              <a:off x="8127032" y="1567368"/>
              <a:ext cx="3024336" cy="3034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286"/>
            <p:cNvSpPr/>
            <p:nvPr/>
          </p:nvSpPr>
          <p:spPr>
            <a:xfrm>
              <a:off x="9624392" y="1165892"/>
              <a:ext cx="1526976" cy="3034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287"/>
            <p:cNvSpPr/>
            <p:nvPr/>
          </p:nvSpPr>
          <p:spPr>
            <a:xfrm>
              <a:off x="9336360" y="910050"/>
              <a:ext cx="1526976" cy="3034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288"/>
            <p:cNvSpPr/>
            <p:nvPr/>
          </p:nvSpPr>
          <p:spPr>
            <a:xfrm>
              <a:off x="9791843" y="1086787"/>
              <a:ext cx="1526976" cy="3034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636798" y="3325415"/>
            <a:ext cx="4033546" cy="954107"/>
          </a:xfrm>
          <a:prstGeom prst="rect">
            <a:avLst/>
          </a:prstGeom>
          <a:noFill/>
        </p:spPr>
        <p:txBody>
          <a:bodyPr wrap="square" rtlCol="0">
            <a:spAutoFit/>
          </a:bodyPr>
          <a:lstStyle/>
          <a:p>
            <a:pPr algn="ctr"/>
            <a:r>
              <a:rPr lang="en-US" sz="2800" dirty="0" err="1">
                <a:solidFill>
                  <a:schemeClr val="accent1">
                    <a:lumMod val="10000"/>
                  </a:schemeClr>
                </a:solidFill>
                <a:latin typeface="Calibri" panose="020F0502020204030204" pitchFamily="34" charset="0"/>
                <a:cs typeface="Calibri" panose="020F0502020204030204" pitchFamily="34" charset="0"/>
              </a:rPr>
              <a:t>Là</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bầu</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trời</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xanh</a:t>
            </a:r>
            <a:endParaRPr lang="en-US" sz="2800" dirty="0">
              <a:solidFill>
                <a:schemeClr val="accent1">
                  <a:lumMod val="10000"/>
                </a:schemeClr>
              </a:solidFill>
              <a:latin typeface="Calibri" panose="020F0502020204030204" pitchFamily="34" charset="0"/>
              <a:cs typeface="Calibri" panose="020F0502020204030204" pitchFamily="34" charset="0"/>
            </a:endParaRPr>
          </a:p>
          <a:p>
            <a:pPr algn="ctr"/>
            <a:r>
              <a:rPr lang="en-US" sz="2800" dirty="0" err="1">
                <a:solidFill>
                  <a:schemeClr val="accent1">
                    <a:lumMod val="10000"/>
                  </a:schemeClr>
                </a:solidFill>
                <a:latin typeface="Calibri" panose="020F0502020204030204" pitchFamily="34" charset="0"/>
                <a:cs typeface="Calibri" panose="020F0502020204030204" pitchFamily="34" charset="0"/>
              </a:rPr>
              <a:t>Là</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bầu</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trời</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xanh</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err="1">
                <a:solidFill>
                  <a:schemeClr val="accent1">
                    <a:lumMod val="10000"/>
                  </a:schemeClr>
                </a:solidFill>
                <a:latin typeface="Calibri" panose="020F0502020204030204" pitchFamily="34" charset="0"/>
                <a:cs typeface="Calibri" panose="020F0502020204030204" pitchFamily="34" charset="0"/>
              </a:rPr>
              <a:t>bao</a:t>
            </a:r>
            <a:r>
              <a:rPr lang="en-US" sz="2800" dirty="0">
                <a:solidFill>
                  <a:schemeClr val="accent1">
                    <a:lumMod val="10000"/>
                  </a:schemeClr>
                </a:solidFill>
                <a:latin typeface="Calibri" panose="020F0502020204030204" pitchFamily="34" charset="0"/>
                <a:cs typeface="Calibri" panose="020F0502020204030204" pitchFamily="34" charset="0"/>
              </a:rPr>
              <a:t> </a:t>
            </a:r>
            <a:r>
              <a:rPr lang="en-US" sz="2800" dirty="0" smtClean="0">
                <a:solidFill>
                  <a:schemeClr val="accent1">
                    <a:lumMod val="10000"/>
                  </a:schemeClr>
                </a:solidFill>
                <a:latin typeface="Calibri" panose="020F0502020204030204" pitchFamily="34" charset="0"/>
                <a:cs typeface="Calibri" panose="020F0502020204030204" pitchFamily="34" charset="0"/>
              </a:rPr>
              <a:t>la...</a:t>
            </a:r>
            <a:endParaRPr lang="en-US" sz="2800" dirty="0">
              <a:solidFill>
                <a:schemeClr val="accent1">
                  <a:lumMod val="10000"/>
                </a:schemeClr>
              </a:solidFill>
              <a:latin typeface="Calibri" panose="020F0502020204030204" pitchFamily="34" charset="0"/>
              <a:cs typeface="Calibri" panose="020F0502020204030204" pitchFamily="34" charset="0"/>
            </a:endParaRPr>
          </a:p>
        </p:txBody>
      </p:sp>
      <p:pic>
        <p:nvPicPr>
          <p:cNvPr id="16" name="Picture 15"/>
          <p:cNvPicPr>
            <a:picLocks noChangeAspect="1"/>
          </p:cNvPicPr>
          <p:nvPr/>
        </p:nvPicPr>
        <p:blipFill rotWithShape="1">
          <a:blip r:embed="rId3">
            <a:clrChange>
              <a:clrFrom>
                <a:srgbClr val="FFFFFF"/>
              </a:clrFrom>
              <a:clrTo>
                <a:srgbClr val="FFFFFF">
                  <a:alpha val="0"/>
                </a:srgbClr>
              </a:clrTo>
            </a:clrChange>
          </a:blip>
          <a:srcRect l="23976" t="25193" r="25789" b="32770"/>
          <a:stretch>
            <a:fillRect/>
          </a:stretch>
        </p:blipFill>
        <p:spPr>
          <a:xfrm>
            <a:off x="9959926" y="5324796"/>
            <a:ext cx="1544403" cy="1395744"/>
          </a:xfrm>
          <a:prstGeom prst="rect">
            <a:avLst/>
          </a:prstGeom>
        </p:spPr>
      </p:pic>
    </p:spTree>
    <p:extLst>
      <p:ext uri="{BB962C8B-B14F-4D97-AF65-F5344CB8AC3E}">
        <p14:creationId xmlns:p14="http://schemas.microsoft.com/office/powerpoint/2010/main" val="4286628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1+#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38275" y="1175385"/>
            <a:ext cx="9523730" cy="1953780"/>
            <a:chOff x="756055" y="1175657"/>
            <a:chExt cx="7690463" cy="1246060"/>
          </a:xfrm>
        </p:grpSpPr>
        <p:sp>
          <p:nvSpPr>
            <p:cNvPr id="3" name="Rounded Rectangle 2"/>
            <p:cNvSpPr/>
            <p:nvPr/>
          </p:nvSpPr>
          <p:spPr>
            <a:xfrm>
              <a:off x="756055" y="1288066"/>
              <a:ext cx="7476639" cy="77352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Rounded Rectangle 3"/>
            <p:cNvSpPr/>
            <p:nvPr/>
          </p:nvSpPr>
          <p:spPr>
            <a:xfrm>
              <a:off x="823740" y="1175657"/>
              <a:ext cx="7499201" cy="77352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5" name="文本框 7"/>
            <p:cNvSpPr txBox="1"/>
            <p:nvPr/>
          </p:nvSpPr>
          <p:spPr>
            <a:xfrm>
              <a:off x="823740" y="1221243"/>
              <a:ext cx="7622778" cy="1200474"/>
            </a:xfrm>
            <a:prstGeom prst="rect">
              <a:avLst/>
            </a:prstGeom>
            <a:noFill/>
          </p:spPr>
          <p:txBody>
            <a:bodyPr wrap="square" rtlCol="0">
              <a:spAutoFit/>
            </a:bodyPr>
            <a:lstStyle/>
            <a:p>
              <a:pPr lvl="0" algn="ctr">
                <a:defRPr/>
              </a:pPr>
              <a:r>
                <a:rPr lang="en-US" sz="3600" b="1" kern="0" dirty="0" smtClean="0">
                  <a:solidFill>
                    <a:srgbClr val="F74E2E"/>
                  </a:solidFill>
                  <a:latin typeface="Calibri" panose="020F0502020204030204" pitchFamily="34" charset="0"/>
                  <a:cs typeface="Calibri" panose="020F0502020204030204" pitchFamily="34" charset="0"/>
                </a:rPr>
                <a:t>3. </a:t>
              </a:r>
              <a:r>
                <a:rPr lang="vi-VN" sz="3600" b="1" kern="0" dirty="0">
                  <a:solidFill>
                    <a:srgbClr val="F74E2E"/>
                  </a:solidFill>
                  <a:latin typeface="Calibri" panose="020F0502020204030204" pitchFamily="34" charset="0"/>
                  <a:cs typeface="Calibri" panose="020F0502020204030204" pitchFamily="34" charset="0"/>
                </a:rPr>
                <a:t>Em hiểu ngôi nhà chung của muôn loài dưới mái nhà ấy là gì?</a:t>
              </a:r>
              <a:endParaRPr lang="en-US" sz="3600" b="1" kern="0" dirty="0">
                <a:solidFill>
                  <a:srgbClr val="F74E2E"/>
                </a:solidFill>
                <a:latin typeface="Calibri" panose="020F0502020204030204" pitchFamily="34" charset="0"/>
                <a:cs typeface="Calibri" panose="020F0502020204030204" pitchFamily="34" charset="0"/>
              </a:endParaRPr>
            </a:p>
          </p:txBody>
        </p:sp>
      </p:grpSp>
      <p:grpSp>
        <p:nvGrpSpPr>
          <p:cNvPr id="6" name="Group 5"/>
          <p:cNvGrpSpPr/>
          <p:nvPr/>
        </p:nvGrpSpPr>
        <p:grpSpPr>
          <a:xfrm>
            <a:off x="4502170" y="2870877"/>
            <a:ext cx="4221917" cy="2409835"/>
            <a:chOff x="3348189" y="3263275"/>
            <a:chExt cx="4221917" cy="2409835"/>
          </a:xfrm>
        </p:grpSpPr>
        <p:sp>
          <p:nvSpPr>
            <p:cNvPr id="7" name="Google Shape;1356;p48"/>
            <p:cNvSpPr/>
            <p:nvPr/>
          </p:nvSpPr>
          <p:spPr>
            <a:xfrm>
              <a:off x="3348189" y="3263275"/>
              <a:ext cx="4221917" cy="2409835"/>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1">
                <a:alpha val="53070"/>
              </a:schemeClr>
            </a:solidFill>
            <a:ln>
              <a:noFill/>
            </a:ln>
          </p:spPr>
          <p:txBody>
            <a:bodyPr spcFirstLastPara="1" wrap="square" lIns="91425" tIns="91425" rIns="91425" bIns="91425" anchor="ctr" anchorCtr="0">
              <a:noAutofit/>
            </a:bodyPr>
            <a:lstStyle/>
            <a:p>
              <a:endParaRPr dirty="0">
                <a:latin typeface="Calibri" panose="020F0502020204030204" pitchFamily="34" charset="0"/>
                <a:cs typeface="Calibri" panose="020F0502020204030204" pitchFamily="34" charset="0"/>
              </a:endParaRPr>
            </a:p>
          </p:txBody>
        </p:sp>
        <p:sp>
          <p:nvSpPr>
            <p:cNvPr id="8" name="Rectangle 7"/>
            <p:cNvSpPr/>
            <p:nvPr/>
          </p:nvSpPr>
          <p:spPr>
            <a:xfrm>
              <a:off x="3875280" y="4083471"/>
              <a:ext cx="3167734" cy="769441"/>
            </a:xfrm>
            <a:prstGeom prst="rect">
              <a:avLst/>
            </a:prstGeom>
          </p:spPr>
          <p:txBody>
            <a:bodyPr wrap="square">
              <a:spAutoFit/>
            </a:bodyPr>
            <a:lstStyle/>
            <a:p>
              <a:pPr algn="ctr">
                <a:buClr>
                  <a:srgbClr val="000000"/>
                </a:buClr>
                <a:buFont typeface="Arial" panose="020B0604020202020204"/>
                <a:buNone/>
              </a:pPr>
              <a:r>
                <a:rPr lang="pt-BR" sz="4400" b="1" kern="0" dirty="0">
                  <a:solidFill>
                    <a:schemeClr val="accent1">
                      <a:lumMod val="50000"/>
                    </a:schemeClr>
                  </a:solidFill>
                  <a:latin typeface="Calibri" panose="020F0502020204030204" pitchFamily="34" charset="0"/>
                  <a:cs typeface="Calibri" panose="020F0502020204030204" pitchFamily="34" charset="0"/>
                  <a:sym typeface="Arial" panose="020B0604020202020204"/>
                </a:rPr>
                <a:t>Là Trái Đất</a:t>
              </a:r>
              <a:endParaRPr lang="pt-BR" sz="2400" b="1" kern="0" dirty="0">
                <a:solidFill>
                  <a:schemeClr val="accent1">
                    <a:lumMod val="50000"/>
                  </a:schemeClr>
                </a:solidFill>
                <a:latin typeface="Calibri" panose="020F0502020204030204" pitchFamily="34" charset="0"/>
                <a:cs typeface="Calibri" panose="020F0502020204030204" pitchFamily="34" charset="0"/>
                <a:sym typeface="Arial" panose="020B0604020202020204"/>
              </a:endParaRPr>
            </a:p>
          </p:txBody>
        </p:sp>
      </p:grpSp>
      <p:pic>
        <p:nvPicPr>
          <p:cNvPr id="1026" name="Picture 2" descr="Hình ảnh Clip Nghệ Thuật Trái đất Dễ Thương PNG , Trái đất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4719" y="4537923"/>
            <a:ext cx="1867883" cy="1867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588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35223" y="1175385"/>
            <a:ext cx="9648190" cy="2017981"/>
            <a:chOff x="756055" y="1175657"/>
            <a:chExt cx="7790965" cy="1269062"/>
          </a:xfrm>
        </p:grpSpPr>
        <p:sp>
          <p:nvSpPr>
            <p:cNvPr id="3" name="Rounded Rectangle 2"/>
            <p:cNvSpPr/>
            <p:nvPr/>
          </p:nvSpPr>
          <p:spPr>
            <a:xfrm>
              <a:off x="756055" y="1288066"/>
              <a:ext cx="7476639" cy="77352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4" name="Rounded Rectangle 3"/>
            <p:cNvSpPr/>
            <p:nvPr/>
          </p:nvSpPr>
          <p:spPr>
            <a:xfrm>
              <a:off x="823740" y="1175657"/>
              <a:ext cx="7499201" cy="77352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5" name="文本框 7"/>
            <p:cNvSpPr txBox="1"/>
            <p:nvPr/>
          </p:nvSpPr>
          <p:spPr>
            <a:xfrm>
              <a:off x="924242" y="1244245"/>
              <a:ext cx="7622778" cy="1200474"/>
            </a:xfrm>
            <a:prstGeom prst="rect">
              <a:avLst/>
            </a:prstGeom>
            <a:noFill/>
          </p:spPr>
          <p:txBody>
            <a:bodyPr wrap="square" rtlCol="0">
              <a:spAutoFit/>
            </a:bodyPr>
            <a:lstStyle/>
            <a:p>
              <a:pPr lvl="0" algn="ctr">
                <a:defRPr/>
              </a:pPr>
              <a:r>
                <a:rPr lang="en-US" sz="3600" b="1" kern="0" dirty="0" smtClean="0">
                  <a:solidFill>
                    <a:srgbClr val="F74E2E"/>
                  </a:solidFill>
                  <a:latin typeface="Calibri" panose="020F0502020204030204" pitchFamily="34" charset="0"/>
                  <a:cs typeface="Calibri" panose="020F0502020204030204" pitchFamily="34" charset="0"/>
                </a:rPr>
                <a:t>4. </a:t>
              </a:r>
              <a:r>
                <a:rPr lang="vi-VN" sz="3600" b="1" kern="0" dirty="0">
                  <a:solidFill>
                    <a:srgbClr val="F74E2E"/>
                  </a:solidFill>
                  <a:latin typeface="Calibri" panose="020F0502020204030204" pitchFamily="34" charset="0"/>
                  <a:cs typeface="Calibri" panose="020F0502020204030204" pitchFamily="34" charset="0"/>
                </a:rPr>
                <a:t>Em thích những hình ảnh nào trong bài thơ? Vì sao?</a:t>
              </a:r>
              <a:endParaRPr lang="en-US" sz="3600" b="1" kern="0" dirty="0">
                <a:solidFill>
                  <a:srgbClr val="F74E2E"/>
                </a:solidFill>
                <a:latin typeface="Calibri" panose="020F0502020204030204" pitchFamily="34" charset="0"/>
                <a:cs typeface="Calibri" panose="020F0502020204030204" pitchFamily="34" charset="0"/>
              </a:endParaRPr>
            </a:p>
          </p:txBody>
        </p:sp>
      </p:grpSp>
      <p:sp>
        <p:nvSpPr>
          <p:cNvPr id="6" name="Rectangle 5"/>
          <p:cNvSpPr/>
          <p:nvPr/>
        </p:nvSpPr>
        <p:spPr>
          <a:xfrm>
            <a:off x="1357728" y="3193366"/>
            <a:ext cx="9648190" cy="2246769"/>
          </a:xfrm>
          <a:prstGeom prst="rect">
            <a:avLst/>
          </a:prstGeom>
        </p:spPr>
        <p:txBody>
          <a:bodyPr wrap="square">
            <a:spAutoFit/>
          </a:bodyPr>
          <a:lstStyle/>
          <a:p>
            <a:pPr marL="481330" indent="-457200" algn="just">
              <a:buFont typeface="Wingdings" panose="05000000000000000000" pitchFamily="2" charset="2"/>
              <a:buChar char="§"/>
            </a:pP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Hình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ảnh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đẹp</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về</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những</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mái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nhà</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riêng</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chim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cá</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nhím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ốc</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em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của</a:t>
            </a:r>
            <a:r>
              <a:rPr lang="en-US" sz="2800" dirty="0" smtClean="0">
                <a:latin typeface="Tahoma" panose="020B0604030504040204" pitchFamily="34" charset="0"/>
                <a:ea typeface="Tahoma" panose="020B0604030504040204" pitchFamily="34" charset="0"/>
                <a:cs typeface="Tahoma" panose="020B0604030504040204" pitchFamily="34" charset="0"/>
              </a:rPr>
              <a:t> </a:t>
            </a:r>
            <a:r>
              <a:rPr lang="en-US" sz="2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bạn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481330" indent="-457200" algn="just">
              <a:buFont typeface="Wingdings" panose="05000000000000000000" pitchFamily="2" charset="2"/>
              <a:buChar char="§"/>
            </a:pP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Hay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những</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hình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ảnh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đẹp</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về</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bầu</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trời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về</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hình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ảnh</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nắm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tay</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nhau</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nhìn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lên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bầu</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trời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hát</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câu</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Một</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mái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nhà</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chung</a:t>
            </a:r>
            <a:r>
              <a:rPr lang="en-US" sz="28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7"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3" y="4678045"/>
            <a:ext cx="1835150" cy="2179955"/>
          </a:xfrm>
          <a:prstGeom prst="rect">
            <a:avLst/>
          </a:prstGeom>
        </p:spPr>
      </p:pic>
    </p:spTree>
    <p:extLst>
      <p:ext uri="{BB962C8B-B14F-4D97-AF65-F5344CB8AC3E}">
        <p14:creationId xmlns:p14="http://schemas.microsoft.com/office/powerpoint/2010/main" val="4152694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144395" y="1263015"/>
            <a:ext cx="8357235" cy="72199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grpSp>
        <p:nvGrpSpPr>
          <p:cNvPr id="11" name="Group 10"/>
          <p:cNvGrpSpPr/>
          <p:nvPr/>
        </p:nvGrpSpPr>
        <p:grpSpPr>
          <a:xfrm>
            <a:off x="2144395" y="2628899"/>
            <a:ext cx="9076690" cy="3169920"/>
            <a:chOff x="3552" y="4854"/>
            <a:chExt cx="14294" cy="4992"/>
          </a:xfrm>
        </p:grpSpPr>
        <p:grpSp>
          <p:nvGrpSpPr>
            <p:cNvPr id="10" name="Group 9"/>
            <p:cNvGrpSpPr/>
            <p:nvPr/>
          </p:nvGrpSpPr>
          <p:grpSpPr>
            <a:xfrm>
              <a:off x="3552" y="4854"/>
              <a:ext cx="14294" cy="4992"/>
              <a:chOff x="3321" y="4742"/>
              <a:chExt cx="14294" cy="4992"/>
            </a:xfrm>
          </p:grpSpPr>
          <p:sp>
            <p:nvSpPr>
              <p:cNvPr id="3" name="Text Box 2"/>
              <p:cNvSpPr txBox="1"/>
              <p:nvPr/>
            </p:nvSpPr>
            <p:spPr>
              <a:xfrm>
                <a:off x="3321" y="4742"/>
                <a:ext cx="14294" cy="4992"/>
              </a:xfrm>
              <a:prstGeom prst="rect">
                <a:avLst/>
              </a:prstGeom>
              <a:noFill/>
            </p:spPr>
            <p:txBody>
              <a:bodyPr wrap="square" rtlCol="0">
                <a:spAutoFit/>
              </a:bodyPr>
              <a:lstStyle/>
              <a:p>
                <a:pPr algn="just"/>
                <a:r>
                  <a:rPr lang="en-US" sz="4000" b="1" dirty="0" smtClean="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latin typeface="Arial-Rounded" panose="020B0500000000000000" pitchFamily="34" charset="0"/>
                    <a:ea typeface="Arial-Rounded" panose="020B0500000000000000" pitchFamily="34" charset="0"/>
                    <a:cs typeface="Arial-Rounded" panose="020B0500000000000000" pitchFamily="34" charset="0"/>
                    <a:sym typeface="+mn-ea"/>
                  </a:rPr>
                  <a:t>	</a:t>
                </a:r>
                <a:r>
                  <a:rPr lang="vi-VN" sz="4000" b="1" dirty="0" smtClean="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latin typeface="Arial-Rounded" panose="020B0500000000000000" pitchFamily="34" charset="0"/>
                    <a:ea typeface="Arial-Rounded" panose="020B0500000000000000" pitchFamily="34" charset="0"/>
                    <a:cs typeface="Arial-Rounded" panose="020B0500000000000000" pitchFamily="34" charset="0"/>
                    <a:sym typeface="+mn-ea"/>
                  </a:rPr>
                  <a:t>Mỗi </a:t>
                </a:r>
                <a:r>
                  <a:rPr lang="vi-VN" sz="4000" b="1" dirty="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latin typeface="Arial-Rounded" panose="020B0500000000000000" pitchFamily="34" charset="0"/>
                    <a:ea typeface="Arial-Rounded" panose="020B0500000000000000" pitchFamily="34" charset="0"/>
                    <a:cs typeface="Arial-Rounded" panose="020B0500000000000000" pitchFamily="34" charset="0"/>
                    <a:sym typeface="+mn-ea"/>
                  </a:rPr>
                  <a:t>vật, mỗi người có cuộc sống riêng nhưng đều có mái nhà chung là bầu trời và ngôi nhà chung là Trái Đất. Hãy yêu và giữ gìn mái nhà chung, ngôi nhà chung của tất cả chúng ta.</a:t>
                </a:r>
              </a:p>
            </p:txBody>
          </p:sp>
        </p:grpSp>
      </p:grpSp>
      <p:sp>
        <p:nvSpPr>
          <p:cNvPr id="7" name="Text Box 6"/>
          <p:cNvSpPr txBox="1"/>
          <p:nvPr/>
        </p:nvSpPr>
        <p:spPr>
          <a:xfrm>
            <a:off x="3488055" y="1301115"/>
            <a:ext cx="6856730" cy="645160"/>
          </a:xfrm>
          <a:prstGeom prst="rect">
            <a:avLst/>
          </a:prstGeom>
          <a:noFill/>
        </p:spPr>
        <p:txBody>
          <a:bodyPr wrap="square" rtlCol="0">
            <a:spAutoFit/>
          </a:bodyPr>
          <a:lstStyle/>
          <a:p>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Qua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đọc</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hiểu</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điều</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gì</a:t>
            </a:r>
            <a:r>
              <a:rPr lang="en-US" sz="3600" b="1" dirty="0">
                <a:gradFill>
                  <a:gsLst>
                    <a:gs pos="0">
                      <a:srgbClr val="14CD68"/>
                    </a:gs>
                    <a:gs pos="100000">
                      <a:srgbClr val="0B6E38"/>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600" dirty="0">
              <a:gradFill>
                <a:gsLst>
                  <a:gs pos="0">
                    <a:srgbClr val="FE4444"/>
                  </a:gs>
                  <a:gs pos="100000">
                    <a:srgbClr val="832B2B"/>
                  </a:gs>
                </a:gsLst>
                <a:lin scaled="0"/>
              </a:gra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 name="Picture 101"/>
          <p:cNvPicPr/>
          <p:nvPr/>
        </p:nvPicPr>
        <p:blipFill>
          <a:blip r:embed="rId2"/>
          <a:stretch>
            <a:fillRect/>
          </a:stretch>
        </p:blipFill>
        <p:spPr>
          <a:xfrm flipH="1">
            <a:off x="153035" y="4135902"/>
            <a:ext cx="1717968" cy="2377293"/>
          </a:xfrm>
          <a:prstGeom prst="roundRect">
            <a:avLst/>
          </a:prstGeom>
          <a:noFill/>
          <a:ln w="9525">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410479" y="2538907"/>
            <a:ext cx="5371042" cy="1780186"/>
          </a:xfrm>
          <a:prstGeom prst="rect">
            <a:avLst/>
          </a:prstGeom>
        </p:spPr>
      </p:pic>
      <p:grpSp>
        <p:nvGrpSpPr>
          <p:cNvPr id="5" name="Group 4"/>
          <p:cNvGrpSpPr/>
          <p:nvPr/>
        </p:nvGrpSpPr>
        <p:grpSpPr>
          <a:xfrm>
            <a:off x="0" y="4072130"/>
            <a:ext cx="5049613" cy="2660549"/>
            <a:chOff x="77017" y="4072130"/>
            <a:chExt cx="5049613" cy="2660549"/>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167" t="29399" r="-1041" b="19151"/>
            <a:stretch>
              <a:fillRect/>
            </a:stretch>
          </p:blipFill>
          <p:spPr>
            <a:xfrm rot="20204440" flipH="1">
              <a:off x="77017" y="4072130"/>
              <a:ext cx="5049613" cy="2660549"/>
            </a:xfrm>
            <a:prstGeom prst="rect">
              <a:avLst/>
            </a:prstGeom>
          </p:spPr>
        </p:pic>
        <p:sp>
          <p:nvSpPr>
            <p:cNvPr id="7" name="Rectangle: Rounded Corners 183"/>
            <p:cNvSpPr/>
            <p:nvPr/>
          </p:nvSpPr>
          <p:spPr>
            <a:xfrm rot="20608496">
              <a:off x="1738590" y="5091141"/>
              <a:ext cx="1978035" cy="294886"/>
            </a:xfrm>
            <a:prstGeom prst="roundRect">
              <a:avLst/>
            </a:prstGeom>
            <a:solidFill>
              <a:srgbClr val="FFE697"/>
            </a:solidFill>
            <a:ln>
              <a:solidFill>
                <a:srgbClr val="FFE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51046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 t="11692" r="94"/>
          <a:stretch/>
        </p:blipFill>
        <p:spPr>
          <a:xfrm>
            <a:off x="1591600" y="52794"/>
            <a:ext cx="8818492" cy="6805206"/>
          </a:xfrm>
          <a:prstGeom prst="rect">
            <a:avLst/>
          </a:prstGeom>
        </p:spPr>
      </p:pic>
    </p:spTree>
    <p:extLst>
      <p:ext uri="{BB962C8B-B14F-4D97-AF65-F5344CB8AC3E}">
        <p14:creationId xmlns:p14="http://schemas.microsoft.com/office/powerpoint/2010/main" val="3764084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7"/>
          <p:cNvSpPr txBox="1"/>
          <p:nvPr/>
        </p:nvSpPr>
        <p:spPr>
          <a:xfrm>
            <a:off x="5640802" y="1178979"/>
            <a:ext cx="1988301" cy="769441"/>
          </a:xfrm>
          <a:prstGeom prst="rect">
            <a:avLst/>
          </a:prstGeom>
          <a:noFill/>
        </p:spPr>
        <p:txBody>
          <a:bodyPr wrap="none" rtlCol="0">
            <a:spAutoFit/>
          </a:bodyPr>
          <a:lstStyle/>
          <a:p>
            <a:pPr algn="ctr"/>
            <a:r>
              <a:rPr lang="en-US" altLang="zh-CN" sz="4400" dirty="0" err="1"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Tuần</a:t>
            </a:r>
            <a:r>
              <a:rPr lang="en-US" altLang="zh-CN" sz="4400" dirty="0" smtClean="0">
                <a:solidFill>
                  <a:prstClr val="black"/>
                </a:solidFill>
                <a:latin typeface="Calibri" panose="020F0502020204030204" pitchFamily="34" charset="0"/>
                <a:ea typeface="字魂27号-布丁体" panose="00000500000000000000" pitchFamily="2" charset="-122"/>
                <a:cs typeface="Calibri" panose="020F0502020204030204" pitchFamily="34" charset="0"/>
              </a:rPr>
              <a:t> 30</a:t>
            </a:r>
            <a:endParaRPr lang="zh-CN" altLang="en-US" sz="4400" dirty="0">
              <a:solidFill>
                <a:prstClr val="black"/>
              </a:solidFill>
              <a:latin typeface="Calibri" panose="020F0502020204030204" pitchFamily="34" charset="0"/>
              <a:ea typeface="字魂27号-布丁体" panose="00000500000000000000" pitchFamily="2" charset="-122"/>
              <a:cs typeface="Calibri" panose="020F0502020204030204" pitchFamily="34" charset="0"/>
            </a:endParaRPr>
          </a:p>
        </p:txBody>
      </p:sp>
      <p:sp>
        <p:nvSpPr>
          <p:cNvPr id="5" name="文本框 7"/>
          <p:cNvSpPr txBox="1"/>
          <p:nvPr/>
        </p:nvSpPr>
        <p:spPr>
          <a:xfrm>
            <a:off x="4101973" y="2187972"/>
            <a:ext cx="5529014" cy="769441"/>
          </a:xfrm>
          <a:prstGeom prst="rect">
            <a:avLst/>
          </a:prstGeom>
          <a:noFill/>
        </p:spPr>
        <p:txBody>
          <a:bodyPr wrap="none" rtlCol="0">
            <a:spAutoFit/>
          </a:bodyPr>
          <a:lstStyle/>
          <a:p>
            <a:pPr algn="ctr"/>
            <a:r>
              <a:rPr lang="en-US" altLang="zh-CN" sz="4400" b="1" dirty="0" err="1"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Bài</a:t>
            </a:r>
            <a:r>
              <a:rPr lang="en-US" altLang="zh-CN" sz="4400" b="1" dirty="0"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 17: </a:t>
            </a:r>
            <a:r>
              <a:rPr lang="en-US" altLang="zh-CN" sz="4400" b="1" dirty="0" err="1"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Trái</a:t>
            </a:r>
            <a:r>
              <a:rPr lang="en-US" altLang="zh-CN" sz="4400" b="1" dirty="0"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4400" b="1" dirty="0" err="1"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Đất</a:t>
            </a:r>
            <a:r>
              <a:rPr lang="en-US" altLang="zh-CN" sz="4400" b="1" dirty="0"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4400" b="1" dirty="0" err="1"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của</a:t>
            </a:r>
            <a:r>
              <a:rPr lang="en-US" altLang="zh-CN" sz="4400" b="1" dirty="0"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 </a:t>
            </a:r>
            <a:r>
              <a:rPr lang="en-US" altLang="zh-CN" sz="4400" b="1" dirty="0" err="1" smtClean="0">
                <a:solidFill>
                  <a:srgbClr val="FF3399"/>
                </a:solidFill>
                <a:latin typeface="Calibri" panose="020F0502020204030204" pitchFamily="34" charset="0"/>
                <a:ea typeface="字魂27号-布丁体" panose="00000500000000000000" pitchFamily="2" charset="-122"/>
                <a:cs typeface="Calibri" panose="020F0502020204030204" pitchFamily="34" charset="0"/>
              </a:rPr>
              <a:t>em</a:t>
            </a:r>
            <a:endParaRPr lang="zh-CN" altLang="en-US" sz="4400" b="1" dirty="0">
              <a:solidFill>
                <a:srgbClr val="FF3399"/>
              </a:solidFill>
              <a:latin typeface="Calibri" panose="020F0502020204030204" pitchFamily="34" charset="0"/>
              <a:ea typeface="字魂27号-布丁体" panose="00000500000000000000" pitchFamily="2"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7729" b="98546" l="8545" r="97461">
                        <a14:foregroundMark x1="25244" y1="77405" x2="28027" y2="82327"/>
                        <a14:foregroundMark x1="38525" y1="81152" x2="54053" y2="81320"/>
                        <a14:foregroundMark x1="58154" y1="81152" x2="74121" y2="81152"/>
                        <a14:foregroundMark x1="78076" y1="81152" x2="94043" y2="81152"/>
                      </a14:backgroundRemoval>
                    </a14:imgEffect>
                  </a14:imgLayer>
                </a14:imgProps>
              </a:ext>
              <a:ext uri="{28A0092B-C50C-407E-A947-70E740481C1C}">
                <a14:useLocalDpi xmlns:a14="http://schemas.microsoft.com/office/drawing/2010/main" val="0"/>
              </a:ext>
            </a:extLst>
          </a:blip>
          <a:srcRect t="68145" r="1529"/>
          <a:stretch/>
        </p:blipFill>
        <p:spPr>
          <a:xfrm>
            <a:off x="1695574" y="4681194"/>
            <a:ext cx="8454683" cy="2387821"/>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8345" b="30089" l="3564" r="32568"/>
                    </a14:imgEffect>
                  </a14:imgLayer>
                </a14:imgProps>
              </a:ext>
              <a:ext uri="{28A0092B-C50C-407E-A947-70E740481C1C}">
                <a14:useLocalDpi xmlns:a14="http://schemas.microsoft.com/office/drawing/2010/main" val="0"/>
              </a:ext>
            </a:extLst>
          </a:blip>
          <a:srcRect l="180" t="16876" r="65803" b="68393"/>
          <a:stretch/>
        </p:blipFill>
        <p:spPr>
          <a:xfrm>
            <a:off x="-696213" y="838775"/>
            <a:ext cx="2672863" cy="1010542"/>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19239" b="29866" l="33838" r="53174"/>
                    </a14:imgEffect>
                  </a14:imgLayer>
                </a14:imgProps>
              </a:ext>
              <a:ext uri="{28A0092B-C50C-407E-A947-70E740481C1C}">
                <a14:useLocalDpi xmlns:a14="http://schemas.microsoft.com/office/drawing/2010/main" val="0"/>
              </a:ext>
            </a:extLst>
          </a:blip>
          <a:srcRect l="33301" t="18107" r="46826" b="68802"/>
          <a:stretch/>
        </p:blipFill>
        <p:spPr>
          <a:xfrm>
            <a:off x="2117327" y="856688"/>
            <a:ext cx="1561514" cy="898000"/>
          </a:xfrm>
          <a:prstGeom prst="rect">
            <a:avLst/>
          </a:prstGeom>
        </p:spPr>
      </p:pic>
      <p:pic>
        <p:nvPicPr>
          <p:cNvPr id="6" name="Picture 5"/>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18680" b="30089" l="53369" r="69238"/>
                    </a14:imgEffect>
                  </a14:imgLayer>
                </a14:imgProps>
              </a:ext>
              <a:ext uri="{28A0092B-C50C-407E-A947-70E740481C1C}">
                <a14:useLocalDpi xmlns:a14="http://schemas.microsoft.com/office/drawing/2010/main" val="0"/>
              </a:ext>
            </a:extLst>
          </a:blip>
          <a:srcRect l="51384" t="18312" r="28743" b="68597"/>
          <a:stretch/>
        </p:blipFill>
        <p:spPr>
          <a:xfrm>
            <a:off x="3523818" y="874065"/>
            <a:ext cx="1561514" cy="898000"/>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31432" b="42729" l="24072" r="41504"/>
                    </a14:imgEffect>
                  </a14:imgLayer>
                </a14:imgProps>
              </a:ext>
              <a:ext uri="{28A0092B-C50C-407E-A947-70E740481C1C}">
                <a14:useLocalDpi xmlns:a14="http://schemas.microsoft.com/office/drawing/2010/main" val="0"/>
              </a:ext>
            </a:extLst>
          </a:blip>
          <a:srcRect l="22265" t="30557" r="57862" b="56352"/>
          <a:stretch/>
        </p:blipFill>
        <p:spPr>
          <a:xfrm>
            <a:off x="1498210" y="1643413"/>
            <a:ext cx="1561514" cy="898000"/>
          </a:xfrm>
          <a:prstGeom prst="rect">
            <a:avLst/>
          </a:prstGeom>
        </p:spPr>
      </p:pic>
      <p:pic>
        <p:nvPicPr>
          <p:cNvPr id="8" name="Picture 7"/>
          <p:cNvPicPr>
            <a:picLocks noChangeAspect="1"/>
          </p:cNvPicPr>
          <p:nvPr/>
        </p:nvPicPr>
        <p:blipFill rotWithShape="1">
          <a:blip r:embed="rId8" cstate="print">
            <a:extLst>
              <a:ext uri="{BEBA8EAE-BF5A-486C-A8C5-ECC9F3942E4B}">
                <a14:imgProps xmlns:a14="http://schemas.microsoft.com/office/drawing/2010/main">
                  <a14:imgLayer r:embed="rId3">
                    <a14:imgEffect>
                      <a14:backgroundRemoval t="31264" b="42506" l="42334" r="60596"/>
                    </a14:imgEffect>
                  </a14:imgLayer>
                </a14:imgProps>
              </a:ext>
              <a:ext uri="{28A0092B-C50C-407E-A947-70E740481C1C}">
                <a14:useLocalDpi xmlns:a14="http://schemas.microsoft.com/office/drawing/2010/main" val="0"/>
              </a:ext>
            </a:extLst>
          </a:blip>
          <a:srcRect l="41243" t="30557" r="38884" b="56352"/>
          <a:stretch/>
        </p:blipFill>
        <p:spPr>
          <a:xfrm>
            <a:off x="6756079" y="1736775"/>
            <a:ext cx="1561514" cy="898000"/>
          </a:xfrm>
          <a:prstGeom prst="rect">
            <a:avLst/>
          </a:prstGeom>
        </p:spPr>
      </p:pic>
      <p:pic>
        <p:nvPicPr>
          <p:cNvPr id="9" name="Picture 8"/>
          <p:cNvPicPr>
            <a:picLocks noChangeAspect="1"/>
          </p:cNvPicPr>
          <p:nvPr/>
        </p:nvPicPr>
        <p:blipFill rotWithShape="1">
          <a:blip r:embed="rId9" cstate="print">
            <a:extLst>
              <a:ext uri="{BEBA8EAE-BF5A-486C-A8C5-ECC9F3942E4B}">
                <a14:imgProps xmlns:a14="http://schemas.microsoft.com/office/drawing/2010/main">
                  <a14:imgLayer r:embed="rId3">
                    <a14:imgEffect>
                      <a14:backgroundRemoval t="30817" b="43568" l="62549" r="80078"/>
                    </a14:imgEffect>
                  </a14:imgLayer>
                </a14:imgProps>
              </a:ext>
              <a:ext uri="{28A0092B-C50C-407E-A947-70E740481C1C}">
                <a14:useLocalDpi xmlns:a14="http://schemas.microsoft.com/office/drawing/2010/main" val="0"/>
              </a:ext>
            </a:extLst>
          </a:blip>
          <a:srcRect l="61653" t="30147" r="18474" b="56762"/>
          <a:stretch/>
        </p:blipFill>
        <p:spPr>
          <a:xfrm>
            <a:off x="6745042" y="838775"/>
            <a:ext cx="1561514" cy="898000"/>
          </a:xfrm>
          <a:prstGeom prst="rect">
            <a:avLst/>
          </a:prstGeom>
        </p:spPr>
      </p:pic>
      <p:pic>
        <p:nvPicPr>
          <p:cNvPr id="10" name="Picture 9"/>
          <p:cNvPicPr>
            <a:picLocks noChangeAspect="1"/>
          </p:cNvPicPr>
          <p:nvPr/>
        </p:nvPicPr>
        <p:blipFill rotWithShape="1">
          <a:blip r:embed="rId10" cstate="print">
            <a:extLst>
              <a:ext uri="{BEBA8EAE-BF5A-486C-A8C5-ECC9F3942E4B}">
                <a14:imgProps xmlns:a14="http://schemas.microsoft.com/office/drawing/2010/main">
                  <a14:imgLayer r:embed="rId3">
                    <a14:imgEffect>
                      <a14:backgroundRemoval t="44128" b="55425" l="12793" r="31152"/>
                    </a14:imgEffect>
                  </a14:imgLayer>
                </a14:imgProps>
              </a:ext>
              <a:ext uri="{28A0092B-C50C-407E-A947-70E740481C1C}">
                <a14:useLocalDpi xmlns:a14="http://schemas.microsoft.com/office/drawing/2010/main" val="0"/>
              </a:ext>
            </a:extLst>
          </a:blip>
          <a:srcRect l="13313" t="43682" r="66814" b="43227"/>
          <a:stretch/>
        </p:blipFill>
        <p:spPr>
          <a:xfrm>
            <a:off x="3207990" y="1643413"/>
            <a:ext cx="1561514" cy="898000"/>
          </a:xfrm>
          <a:prstGeom prst="rect">
            <a:avLst/>
          </a:prstGeom>
        </p:spPr>
      </p:pic>
      <p:pic>
        <p:nvPicPr>
          <p:cNvPr id="11" name="Picture 10"/>
          <p:cNvPicPr>
            <a:picLocks noChangeAspect="1"/>
          </p:cNvPicPr>
          <p:nvPr/>
        </p:nvPicPr>
        <p:blipFill rotWithShape="1">
          <a:blip r:embed="rId11" cstate="print">
            <a:extLst>
              <a:ext uri="{BEBA8EAE-BF5A-486C-A8C5-ECC9F3942E4B}">
                <a14:imgProps xmlns:a14="http://schemas.microsoft.com/office/drawing/2010/main">
                  <a14:imgLayer r:embed="rId3">
                    <a14:imgEffect>
                      <a14:backgroundRemoval t="43624" b="56152" l="33936" r="51904"/>
                    </a14:imgEffect>
                  </a14:imgLayer>
                </a14:imgProps>
              </a:ext>
              <a:ext uri="{28A0092B-C50C-407E-A947-70E740481C1C}">
                <a14:useLocalDpi xmlns:a14="http://schemas.microsoft.com/office/drawing/2010/main" val="0"/>
              </a:ext>
            </a:extLst>
          </a:blip>
          <a:srcRect l="33365" t="43272" r="46762" b="43637"/>
          <a:stretch/>
        </p:blipFill>
        <p:spPr>
          <a:xfrm>
            <a:off x="4976099" y="1754688"/>
            <a:ext cx="1561514" cy="898000"/>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3">
                    <a14:imgEffect>
                      <a14:backgroundRemoval t="44239" b="56208" l="54980" r="73291"/>
                    </a14:imgEffect>
                  </a14:imgLayer>
                </a14:imgProps>
              </a:ext>
              <a:ext uri="{28A0092B-C50C-407E-A947-70E740481C1C}">
                <a14:useLocalDpi xmlns:a14="http://schemas.microsoft.com/office/drawing/2010/main" val="0"/>
              </a:ext>
            </a:extLst>
          </a:blip>
          <a:srcRect l="54312" t="43477" r="25815" b="43432"/>
          <a:stretch/>
        </p:blipFill>
        <p:spPr>
          <a:xfrm>
            <a:off x="8536059" y="1894213"/>
            <a:ext cx="1561514" cy="898000"/>
          </a:xfrm>
          <a:prstGeom prst="rect">
            <a:avLst/>
          </a:prstGeom>
        </p:spPr>
      </p:pic>
      <p:pic>
        <p:nvPicPr>
          <p:cNvPr id="13" name="Picture 12"/>
          <p:cNvPicPr>
            <a:picLocks noChangeAspect="1"/>
          </p:cNvPicPr>
          <p:nvPr/>
        </p:nvPicPr>
        <p:blipFill rotWithShape="1">
          <a:blip r:embed="rId13" cstate="print">
            <a:extLst>
              <a:ext uri="{BEBA8EAE-BF5A-486C-A8C5-ECC9F3942E4B}">
                <a14:imgProps xmlns:a14="http://schemas.microsoft.com/office/drawing/2010/main">
                  <a14:imgLayer r:embed="rId3">
                    <a14:imgEffect>
                      <a14:backgroundRemoval t="43568" b="56320" l="75000" r="93994"/>
                    </a14:imgEffect>
                  </a14:imgLayer>
                </a14:imgProps>
              </a:ext>
              <a:ext uri="{28A0092B-C50C-407E-A947-70E740481C1C}">
                <a14:useLocalDpi xmlns:a14="http://schemas.microsoft.com/office/drawing/2010/main" val="0"/>
              </a:ext>
            </a:extLst>
          </a:blip>
          <a:srcRect l="74006" t="43067" r="6121" b="43842"/>
          <a:stretch/>
        </p:blipFill>
        <p:spPr>
          <a:xfrm>
            <a:off x="8208360" y="911620"/>
            <a:ext cx="1561514" cy="898000"/>
          </a:xfrm>
          <a:prstGeom prst="rect">
            <a:avLst/>
          </a:prstGeom>
        </p:spPr>
      </p:pic>
      <p:pic>
        <p:nvPicPr>
          <p:cNvPr id="14" name="Picture 13"/>
          <p:cNvPicPr>
            <a:picLocks noChangeAspect="1"/>
          </p:cNvPicPr>
          <p:nvPr/>
        </p:nvPicPr>
        <p:blipFill rotWithShape="1">
          <a:blip r:embed="rId14" cstate="print">
            <a:extLst>
              <a:ext uri="{BEBA8EAE-BF5A-486C-A8C5-ECC9F3942E4B}">
                <a14:imgProps xmlns:a14="http://schemas.microsoft.com/office/drawing/2010/main">
                  <a14:imgLayer r:embed="rId3">
                    <a14:imgEffect>
                      <a14:backgroundRemoval t="57271" b="68345" l="28320" r="45850"/>
                    </a14:imgEffect>
                  </a14:imgLayer>
                </a14:imgProps>
              </a:ext>
              <a:ext uri="{28A0092B-C50C-407E-A947-70E740481C1C}">
                <a14:useLocalDpi xmlns:a14="http://schemas.microsoft.com/office/drawing/2010/main" val="0"/>
              </a:ext>
            </a:extLst>
          </a:blip>
          <a:srcRect l="27994" t="55577" r="52133" b="31332"/>
          <a:stretch/>
        </p:blipFill>
        <p:spPr>
          <a:xfrm>
            <a:off x="134060" y="1682289"/>
            <a:ext cx="1561514" cy="898000"/>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3">
                    <a14:imgEffect>
                      <a14:backgroundRemoval t="57606" b="69575" l="53711" r="71973"/>
                    </a14:imgEffect>
                  </a14:imgLayer>
                </a14:imgProps>
              </a:ext>
              <a:ext uri="{28A0092B-C50C-407E-A947-70E740481C1C}">
                <a14:useLocalDpi xmlns:a14="http://schemas.microsoft.com/office/drawing/2010/main" val="0"/>
              </a:ext>
            </a:extLst>
          </a:blip>
          <a:srcRect l="52701" t="56807" r="27426" b="30102"/>
          <a:stretch/>
        </p:blipFill>
        <p:spPr>
          <a:xfrm>
            <a:off x="4930309" y="874065"/>
            <a:ext cx="1561514" cy="898000"/>
          </a:xfrm>
          <a:prstGeom prst="rect">
            <a:avLst/>
          </a:prstGeom>
        </p:spPr>
      </p:pic>
      <p:pic>
        <p:nvPicPr>
          <p:cNvPr id="16" name="Picture 15"/>
          <p:cNvPicPr>
            <a:picLocks noChangeAspect="1"/>
          </p:cNvPicPr>
          <p:nvPr/>
        </p:nvPicPr>
        <p:blipFill rotWithShape="1">
          <a:blip r:embed="rId16" cstate="print">
            <a:extLst>
              <a:ext uri="{BEBA8EAE-BF5A-486C-A8C5-ECC9F3942E4B}">
                <a14:imgProps xmlns:a14="http://schemas.microsoft.com/office/drawing/2010/main">
                  <a14:imgLayer r:embed="rId3">
                    <a14:imgEffect>
                      <a14:backgroundRemoval t="18289" b="30928" l="72510" r="90137"/>
                    </a14:imgEffect>
                  </a14:imgLayer>
                </a14:imgProps>
              </a:ext>
              <a:ext uri="{28A0092B-C50C-407E-A947-70E740481C1C}">
                <a14:useLocalDpi xmlns:a14="http://schemas.microsoft.com/office/drawing/2010/main" val="0"/>
              </a:ext>
            </a:extLst>
          </a:blip>
          <a:srcRect l="71219" t="16848" r="7744" b="68548"/>
          <a:stretch/>
        </p:blipFill>
        <p:spPr>
          <a:xfrm>
            <a:off x="10097573" y="1849317"/>
            <a:ext cx="1787298" cy="1083212"/>
          </a:xfrm>
          <a:prstGeom prst="rect">
            <a:avLst/>
          </a:prstGeom>
        </p:spPr>
      </p:pic>
    </p:spTree>
    <p:extLst>
      <p:ext uri="{BB962C8B-B14F-4D97-AF65-F5344CB8AC3E}">
        <p14:creationId xmlns:p14="http://schemas.microsoft.com/office/powerpoint/2010/main" val="27785869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2.59259E-6 L 0.27578 0.47847 " pathEditMode="relative" rAng="0" ptsTypes="AA">
                                      <p:cBhvr>
                                        <p:cTn id="6" dur="2000" fill="hold"/>
                                        <p:tgtEl>
                                          <p:spTgt spid="7"/>
                                        </p:tgtEl>
                                        <p:attrNameLst>
                                          <p:attrName>ppt_x</p:attrName>
                                          <p:attrName>ppt_y</p:attrName>
                                        </p:attrNameLst>
                                      </p:cBhvr>
                                      <p:rCtr x="13789" y="23912"/>
                                    </p:animMotion>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58333E-6 3.7037E-6 L -0.01172 0.37754 " pathEditMode="relative" rAng="0" ptsTypes="AA">
                                      <p:cBhvr>
                                        <p:cTn id="11" dur="2000" fill="hold"/>
                                        <p:tgtEl>
                                          <p:spTgt spid="11"/>
                                        </p:tgtEl>
                                        <p:attrNameLst>
                                          <p:attrName>ppt_x</p:attrName>
                                          <p:attrName>ppt_y</p:attrName>
                                        </p:attrNameLst>
                                      </p:cBhvr>
                                      <p:rCtr x="-586" y="18866"/>
                                    </p:animMotion>
                                  </p:childTnLst>
                                </p:cTn>
                              </p:par>
                            </p:childTnLst>
                          </p:cTn>
                        </p:par>
                      </p:childTnLst>
                    </p:cTn>
                  </p:par>
                </p:childTnLst>
              </p:cTn>
              <p:nextCondLst>
                <p:cond evt="onClick" delay="0">
                  <p:tgtEl>
                    <p:spTgt spid="11"/>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70833E-6 3.33333E-6 L -0.30963 0.2574 " pathEditMode="relative" rAng="0" ptsTypes="AA">
                                      <p:cBhvr>
                                        <p:cTn id="16" dur="2000" fill="hold"/>
                                        <p:tgtEl>
                                          <p:spTgt spid="12"/>
                                        </p:tgtEl>
                                        <p:attrNameLst>
                                          <p:attrName>ppt_x</p:attrName>
                                          <p:attrName>ppt_y</p:attrName>
                                        </p:attrNameLst>
                                      </p:cBhvr>
                                      <p:rCtr x="-15482" y="12870"/>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2.5E-6 -1.11111E-6 L -0.43776 0.15579 " pathEditMode="relative" rAng="0" ptsTypes="AA">
                                      <p:cBhvr>
                                        <p:cTn id="21" dur="2000" fill="hold"/>
                                        <p:tgtEl>
                                          <p:spTgt spid="16"/>
                                        </p:tgtEl>
                                        <p:attrNameLst>
                                          <p:attrName>ppt_x</p:attrName>
                                          <p:attrName>ppt_y</p:attrName>
                                        </p:attrNameLst>
                                      </p:cBhvr>
                                      <p:rCtr x="-21888" y="7778"/>
                                    </p:animMotion>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95833E-6 -3.33333E-6 L 0.51849 0.57616 " pathEditMode="relative" rAng="0" ptsTypes="AA">
                                      <p:cBhvr>
                                        <p:cTn id="26" dur="2000" fill="hold"/>
                                        <p:tgtEl>
                                          <p:spTgt spid="4"/>
                                        </p:tgtEl>
                                        <p:attrNameLst>
                                          <p:attrName>ppt_x</p:attrName>
                                          <p:attrName>ppt_y</p:attrName>
                                        </p:attrNameLst>
                                      </p:cBhvr>
                                      <p:rCtr x="25924" y="28796"/>
                                    </p:animMotion>
                                  </p:childTnLst>
                                </p:cTn>
                              </p:par>
                            </p:childTnLst>
                          </p:cTn>
                        </p:par>
                      </p:childTnLst>
                    </p:cTn>
                  </p:par>
                </p:childTnLst>
              </p:cTn>
              <p:nextCondLst>
                <p:cond evt="onClick" delay="0">
                  <p:tgtEl>
                    <p:spTgt spid="4"/>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08333E-7 2.22222E-6 L 0.37083 0.48426 " pathEditMode="relative" rAng="0" ptsTypes="AA">
                                      <p:cBhvr>
                                        <p:cTn id="31" dur="2000" fill="hold"/>
                                        <p:tgtEl>
                                          <p:spTgt spid="5"/>
                                        </p:tgtEl>
                                        <p:attrNameLst>
                                          <p:attrName>ppt_x</p:attrName>
                                          <p:attrName>ppt_y</p:attrName>
                                        </p:attrNameLst>
                                      </p:cBhvr>
                                      <p:rCtr x="18542" y="24213"/>
                                    </p:animMotion>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04167E-6 0 L -0.01563 0.26181 " pathEditMode="relative" rAng="0" ptsTypes="AA">
                                      <p:cBhvr>
                                        <p:cTn id="36" dur="2000" fill="hold"/>
                                        <p:tgtEl>
                                          <p:spTgt spid="8"/>
                                        </p:tgtEl>
                                        <p:attrNameLst>
                                          <p:attrName>ppt_x</p:attrName>
                                          <p:attrName>ppt_y</p:attrName>
                                        </p:attrNameLst>
                                      </p:cBhvr>
                                      <p:rCtr x="-781" y="13079"/>
                                    </p:animMotion>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5E-6 -1.48148E-6 L -0.00755 0.2875 " pathEditMode="relative" rAng="0" ptsTypes="AA">
                                      <p:cBhvr>
                                        <p:cTn id="41" dur="2000" fill="hold"/>
                                        <p:tgtEl>
                                          <p:spTgt spid="9"/>
                                        </p:tgtEl>
                                        <p:attrNameLst>
                                          <p:attrName>ppt_x</p:attrName>
                                          <p:attrName>ppt_y</p:attrName>
                                        </p:attrNameLst>
                                      </p:cBhvr>
                                      <p:rCtr x="-378" y="14375"/>
                                    </p:animMotion>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4.79167E-6 -4.07407E-6 L 0.39102 0.47917 " pathEditMode="relative" rAng="0" ptsTypes="AA">
                                      <p:cBhvr>
                                        <p:cTn id="46" dur="2000" fill="hold"/>
                                        <p:tgtEl>
                                          <p:spTgt spid="6"/>
                                        </p:tgtEl>
                                        <p:attrNameLst>
                                          <p:attrName>ppt_x</p:attrName>
                                          <p:attrName>ppt_y</p:attrName>
                                        </p:attrNameLst>
                                      </p:cBhvr>
                                      <p:rCtr x="19544" y="23958"/>
                                    </p:animMotion>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10"/>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3.33333E-6 -2.59259E-6 L 0.50547 0.44977 " pathEditMode="relative" rAng="0" ptsTypes="AA">
                                      <p:cBhvr>
                                        <p:cTn id="51" dur="2000" fill="hold"/>
                                        <p:tgtEl>
                                          <p:spTgt spid="10"/>
                                        </p:tgtEl>
                                        <p:attrNameLst>
                                          <p:attrName>ppt_x</p:attrName>
                                          <p:attrName>ppt_y</p:attrName>
                                        </p:attrNameLst>
                                      </p:cBhvr>
                                      <p:rCtr x="25273" y="22477"/>
                                    </p:animMotion>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1.38778E-17 1.85185E-6 L 0.67747 0.45069 " pathEditMode="relative" rAng="0" ptsTypes="AA">
                                      <p:cBhvr>
                                        <p:cTn id="56" dur="2000" fill="hold"/>
                                        <p:tgtEl>
                                          <p:spTgt spid="14"/>
                                        </p:tgtEl>
                                        <p:attrNameLst>
                                          <p:attrName>ppt_x</p:attrName>
                                          <p:attrName>ppt_y</p:attrName>
                                        </p:attrNameLst>
                                      </p:cBhvr>
                                      <p:rCtr x="33867" y="22523"/>
                                    </p:animMotion>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42" presetClass="path" presetSubtype="0" accel="50000" decel="50000" fill="hold" nodeType="clickEffect">
                                  <p:stCondLst>
                                    <p:cond delay="0"/>
                                  </p:stCondLst>
                                  <p:childTnLst>
                                    <p:animMotion origin="layout" path="M 6.25E-7 -4.07407E-6 L 0.27917 0.37732 " pathEditMode="relative" rAng="0" ptsTypes="AA">
                                      <p:cBhvr>
                                        <p:cTn id="61" dur="2000" fill="hold"/>
                                        <p:tgtEl>
                                          <p:spTgt spid="15"/>
                                        </p:tgtEl>
                                        <p:attrNameLst>
                                          <p:attrName>ppt_x</p:attrName>
                                          <p:attrName>ppt_y</p:attrName>
                                        </p:attrNameLst>
                                      </p:cBhvr>
                                      <p:rCtr x="13958" y="18866"/>
                                    </p:animMotion>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4.16667E-7 3.7037E-7 L 0.08021 0.42963 " pathEditMode="relative" rAng="0" ptsTypes="AA">
                                      <p:cBhvr>
                                        <p:cTn id="66" dur="2000" fill="hold"/>
                                        <p:tgtEl>
                                          <p:spTgt spid="13"/>
                                        </p:tgtEl>
                                        <p:attrNameLst>
                                          <p:attrName>ppt_x</p:attrName>
                                          <p:attrName>ppt_y</p:attrName>
                                        </p:attrNameLst>
                                      </p:cBhvr>
                                      <p:rCtr x="4010" y="21481"/>
                                    </p:animMotion>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941896" y="770935"/>
            <a:ext cx="6929347" cy="1323439"/>
          </a:xfrm>
          <a:prstGeom prst="rect">
            <a:avLst/>
          </a:prstGeom>
        </p:spPr>
        <p:txBody>
          <a:bodyPr wrap="square">
            <a:spAutoFit/>
          </a:bodyPr>
          <a:lstStyle/>
          <a:p>
            <a:pPr algn="ctr">
              <a:buClr>
                <a:srgbClr val="000000"/>
              </a:buClr>
              <a:buFont typeface="Arial" panose="020B0604020202020204"/>
              <a:buNone/>
            </a:pP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2.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Đặt</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câu</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với</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một</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từ</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ngữ</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ở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nhóm</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c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trong</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bài</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tập</a:t>
            </a:r>
            <a:r>
              <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rPr>
              <a:t> </a:t>
            </a:r>
            <a:r>
              <a:rPr lang="en-US" sz="4000" b="1" kern="0" dirty="0" err="1">
                <a:solidFill>
                  <a:schemeClr val="accent2">
                    <a:lumMod val="50000"/>
                  </a:schemeClr>
                </a:solidFill>
                <a:latin typeface="Calibri" panose="020F0502020204030204" pitchFamily="34" charset="0"/>
                <a:cs typeface="Calibri" panose="020F0502020204030204" pitchFamily="34" charset="0"/>
                <a:sym typeface="Arial" panose="020B0604020202020204"/>
              </a:rPr>
              <a:t>trên</a:t>
            </a:r>
            <a:endParaRPr lang="en-US" sz="4000" b="1" kern="0" dirty="0">
              <a:solidFill>
                <a:schemeClr val="accent2">
                  <a:lumMod val="50000"/>
                </a:schemeClr>
              </a:solidFill>
              <a:latin typeface="Calibri" panose="020F0502020204030204" pitchFamily="34" charset="0"/>
              <a:cs typeface="Calibri" panose="020F0502020204030204" pitchFamily="34" charset="0"/>
              <a:sym typeface="Arial" panose="020B0604020202020204"/>
            </a:endParaRPr>
          </a:p>
        </p:txBody>
      </p:sp>
      <p:pic>
        <p:nvPicPr>
          <p:cNvPr id="8" name="Picture 7"/>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8680" b="30089" l="53369" r="69238"/>
                    </a14:imgEffect>
                  </a14:imgLayer>
                </a14:imgProps>
              </a:ext>
              <a:ext uri="{28A0092B-C50C-407E-A947-70E740481C1C}">
                <a14:useLocalDpi xmlns:a14="http://schemas.microsoft.com/office/drawing/2010/main" val="0"/>
              </a:ext>
            </a:extLst>
          </a:blip>
          <a:srcRect l="51384" t="18312" r="28743" b="68597"/>
          <a:stretch/>
        </p:blipFill>
        <p:spPr>
          <a:xfrm>
            <a:off x="4486681" y="2149343"/>
            <a:ext cx="2368798" cy="1362255"/>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44128" b="55425" l="12793" r="31152"/>
                    </a14:imgEffect>
                  </a14:imgLayer>
                </a14:imgProps>
              </a:ext>
              <a:ext uri="{28A0092B-C50C-407E-A947-70E740481C1C}">
                <a14:useLocalDpi xmlns:a14="http://schemas.microsoft.com/office/drawing/2010/main" val="0"/>
              </a:ext>
            </a:extLst>
          </a:blip>
          <a:srcRect l="13313" t="43682" r="66814" b="43227"/>
          <a:stretch/>
        </p:blipFill>
        <p:spPr>
          <a:xfrm>
            <a:off x="3009108" y="3002121"/>
            <a:ext cx="2368798" cy="1362255"/>
          </a:xfrm>
          <a:prstGeom prst="rect">
            <a:avLst/>
          </a:prstGeom>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3">
                    <a14:imgEffect>
                      <a14:backgroundRemoval t="43568" b="56320" l="75000" r="93994"/>
                    </a14:imgEffect>
                  </a14:imgLayer>
                </a14:imgProps>
              </a:ext>
              <a:ext uri="{28A0092B-C50C-407E-A947-70E740481C1C}">
                <a14:useLocalDpi xmlns:a14="http://schemas.microsoft.com/office/drawing/2010/main" val="0"/>
              </a:ext>
            </a:extLst>
          </a:blip>
          <a:srcRect l="74006" t="43067" r="6121" b="43842"/>
          <a:stretch/>
        </p:blipFill>
        <p:spPr>
          <a:xfrm>
            <a:off x="8592839" y="2384102"/>
            <a:ext cx="2368798" cy="1362255"/>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3">
                    <a14:imgEffect>
                      <a14:backgroundRemoval t="57271" b="68345" l="28320" r="45850"/>
                    </a14:imgEffect>
                  </a14:imgLayer>
                </a14:imgProps>
              </a:ext>
              <a:ext uri="{28A0092B-C50C-407E-A947-70E740481C1C}">
                <a14:useLocalDpi xmlns:a14="http://schemas.microsoft.com/office/drawing/2010/main" val="0"/>
              </a:ext>
            </a:extLst>
          </a:blip>
          <a:srcRect l="27994" t="55577" r="52133" b="31332"/>
          <a:stretch/>
        </p:blipFill>
        <p:spPr>
          <a:xfrm>
            <a:off x="983623" y="2089787"/>
            <a:ext cx="2368798" cy="1362255"/>
          </a:xfrm>
          <a:prstGeom prst="rect">
            <a:avLst/>
          </a:prstGeom>
        </p:spPr>
      </p:pic>
      <p:pic>
        <p:nvPicPr>
          <p:cNvPr id="12" name="Picture 11"/>
          <p:cNvPicPr>
            <a:picLocks noChangeAspect="1"/>
          </p:cNvPicPr>
          <p:nvPr/>
        </p:nvPicPr>
        <p:blipFill rotWithShape="1">
          <a:blip r:embed="rId7" cstate="print">
            <a:extLst>
              <a:ext uri="{BEBA8EAE-BF5A-486C-A8C5-ECC9F3942E4B}">
                <a14:imgProps xmlns:a14="http://schemas.microsoft.com/office/drawing/2010/main">
                  <a14:imgLayer r:embed="rId3">
                    <a14:imgEffect>
                      <a14:backgroundRemoval t="57606" b="69575" l="53711" r="71973"/>
                    </a14:imgEffect>
                  </a14:imgLayer>
                </a14:imgProps>
              </a:ext>
              <a:ext uri="{28A0092B-C50C-407E-A947-70E740481C1C}">
                <a14:useLocalDpi xmlns:a14="http://schemas.microsoft.com/office/drawing/2010/main" val="0"/>
              </a:ext>
            </a:extLst>
          </a:blip>
          <a:srcRect l="52701" t="56807" r="27426" b="30102"/>
          <a:stretch/>
        </p:blipFill>
        <p:spPr>
          <a:xfrm>
            <a:off x="6302617" y="3002121"/>
            <a:ext cx="2368798" cy="1362255"/>
          </a:xfrm>
          <a:prstGeom prst="rect">
            <a:avLst/>
          </a:prstGeom>
        </p:spPr>
      </p:pic>
      <p:sp>
        <p:nvSpPr>
          <p:cNvPr id="2" name="Rectangle 1"/>
          <p:cNvSpPr/>
          <p:nvPr/>
        </p:nvSpPr>
        <p:spPr>
          <a:xfrm>
            <a:off x="2389239" y="4242283"/>
            <a:ext cx="9173497" cy="1569660"/>
          </a:xfrm>
          <a:prstGeom prst="rect">
            <a:avLst/>
          </a:prstGeom>
        </p:spPr>
        <p:txBody>
          <a:bodyPr wrap="square">
            <a:spAutoFit/>
          </a:bodyPr>
          <a:lstStyle/>
          <a:p>
            <a:r>
              <a:rPr lang="en-US" sz="3200" dirty="0" err="1" smtClean="0">
                <a:solidFill>
                  <a:srgbClr val="2584C9"/>
                </a:solidFill>
                <a:latin typeface="Tahoma" panose="020B0604030504040204" pitchFamily="34" charset="0"/>
                <a:ea typeface="Tahoma" panose="020B0604030504040204" pitchFamily="34" charset="0"/>
                <a:cs typeface="Tahoma" panose="020B0604030504040204" pitchFamily="34" charset="0"/>
              </a:rPr>
              <a:t>Ví</a:t>
            </a:r>
            <a:r>
              <a:rPr lang="en-US"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2584C9"/>
                </a:solidFill>
                <a:latin typeface="Tahoma" panose="020B0604030504040204" pitchFamily="34" charset="0"/>
                <a:ea typeface="Tahoma" panose="020B0604030504040204" pitchFamily="34" charset="0"/>
                <a:cs typeface="Tahoma" panose="020B0604030504040204" pitchFamily="34" charset="0"/>
              </a:rPr>
              <a:t>dụ</a:t>
            </a:r>
            <a:r>
              <a:rPr lang="en-US"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a:t>
            </a:r>
          </a:p>
          <a:p>
            <a:r>
              <a:rPr lang="en-US"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 </a:t>
            </a:r>
            <a:r>
              <a:rPr lang="vi-VN"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Mọi </a:t>
            </a:r>
            <a:r>
              <a:rPr lang="vi-VN" sz="3200" dirty="0">
                <a:solidFill>
                  <a:srgbClr val="2584C9"/>
                </a:solidFill>
                <a:latin typeface="Tahoma" panose="020B0604030504040204" pitchFamily="34" charset="0"/>
                <a:ea typeface="Tahoma" panose="020B0604030504040204" pitchFamily="34" charset="0"/>
                <a:cs typeface="Tahoma" panose="020B0604030504040204" pitchFamily="34" charset="0"/>
              </a:rPr>
              <a:t>người cần </a:t>
            </a:r>
            <a:r>
              <a:rPr lang="vi-VN" sz="3200" dirty="0" smtClean="0">
                <a:solidFill>
                  <a:srgbClr val="FF3399"/>
                </a:solidFill>
                <a:latin typeface="Tahoma" panose="020B0604030504040204" pitchFamily="34" charset="0"/>
                <a:ea typeface="Tahoma" panose="020B0604030504040204" pitchFamily="34" charset="0"/>
                <a:cs typeface="Tahoma" panose="020B0604030504040204" pitchFamily="34" charset="0"/>
              </a:rPr>
              <a:t>tiết kiệm nước</a:t>
            </a:r>
            <a:r>
              <a:rPr lang="en-US"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a:t>
            </a:r>
          </a:p>
          <a:p>
            <a:r>
              <a:rPr lang="en-US"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 </a:t>
            </a:r>
            <a:r>
              <a:rPr lang="vi-VN"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Chúng em cùng mọi người </a:t>
            </a:r>
            <a:r>
              <a:rPr lang="vi-VN" sz="3200" dirty="0" smtClean="0">
                <a:solidFill>
                  <a:srgbClr val="FF3399"/>
                </a:solidFill>
                <a:latin typeface="Tahoma" panose="020B0604030504040204" pitchFamily="34" charset="0"/>
                <a:ea typeface="Tahoma" panose="020B0604030504040204" pitchFamily="34" charset="0"/>
                <a:cs typeface="Tahoma" panose="020B0604030504040204" pitchFamily="34" charset="0"/>
              </a:rPr>
              <a:t>bảo vệ môi trường</a:t>
            </a:r>
            <a:r>
              <a:rPr lang="vi-VN" sz="3200" dirty="0" smtClean="0">
                <a:solidFill>
                  <a:srgbClr val="2584C9"/>
                </a:solidFill>
                <a:latin typeface="Tahoma" panose="020B0604030504040204" pitchFamily="34" charset="0"/>
                <a:ea typeface="Tahoma" panose="020B0604030504040204" pitchFamily="34" charset="0"/>
                <a:cs typeface="Tahoma" panose="020B0604030504040204" pitchFamily="34" charset="0"/>
              </a:rPr>
              <a:t>.</a:t>
            </a:r>
            <a:endParaRPr lang="vi-VN" sz="3200" dirty="0">
              <a:solidFill>
                <a:srgbClr val="2584C9"/>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69"/>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charset="0"/>
                <a:ea typeface="+mn-ea"/>
                <a:cs typeface="Times New Roman" panose="02020603050405020304"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940"/>
            <a:ext cx="12192000" cy="151765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Hãy giúp mẹ con sóc điền các từ còn thiếu vào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descr="sun-309027_1280.png"/>
          <p:cNvPicPr>
            <a:picLocks noGrp="1" noChangeAspect="1"/>
          </p:cNvPicPr>
          <p:nvPr>
            <p:ph idx="1"/>
          </p:nvPr>
        </p:nvPicPr>
        <p:blipFill>
          <a:blip r:embed="rId12" cstate="print"/>
          <a:stretch>
            <a:fillRect/>
          </a:stretch>
        </p:blipFill>
        <p:spPr>
          <a:xfrm>
            <a:off x="8304530" y="322580"/>
            <a:ext cx="552450" cy="532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nên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nhặt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dẻ</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trữ</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Vâng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ngay</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thôi</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1</a:t>
            </a:r>
          </a:p>
        </p:txBody>
      </p:sp>
      <p:sp>
        <p:nvSpPr>
          <p:cNvPr id="30" name="Flowchart: Connector 29">
            <a:hlinkClick r:id="rId7" action="ppaction://hlinksldjump"/>
          </p:cNvPr>
          <p:cNvSpPr/>
          <p:nvPr/>
        </p:nvSpPr>
        <p:spPr>
          <a:xfrm>
            <a:off x="5294455" y="6178914"/>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2</a:t>
            </a:r>
          </a:p>
        </p:txBody>
      </p:sp>
      <p:sp>
        <p:nvSpPr>
          <p:cNvPr id="31" name="Flowchart: Connector 30">
            <a:hlinkClick r:id="rId8" action="ppaction://hlinksldjump"/>
          </p:cNvPr>
          <p:cNvSpPr/>
          <p:nvPr/>
        </p:nvSpPr>
        <p:spPr>
          <a:xfrm>
            <a:off x="7649236" y="622972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prstClr val="white"/>
                </a:solidFill>
                <a:effectLst/>
                <a:uLnTx/>
                <a:uFillTx/>
                <a:latin typeface="Times New Roman" panose="02020603050405020304" charset="0"/>
                <a:ea typeface="+mn-ea"/>
                <a:cs typeface="Times New Roman" panose="02020603050405020304" charset="0"/>
              </a:rPr>
              <a:t>3</a:t>
            </a:r>
          </a:p>
        </p:txBody>
      </p:sp>
      <p:pic>
        <p:nvPicPr>
          <p:cNvPr id="35"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5710397" y="604134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168006" y="599661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3"/>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3"/>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3"/>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3"/>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3"/>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a:hlinkClick r:id="rId24" action="ppaction://hlinksldjump"/>
          </p:cNvPr>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100306 -0.0132005 C -0.00291305 -0.0217838 -0.00239303 -0.0156182 0.000216973 -0.0277225 C 0.00298695 -0.0409302 0.00177696 -0.0470958 0.00993705 -0.0550141 C 0.012537 -0.0600764 0.014277 -0.0657945 0.017057 -0.0708568 C 0.018787 -0.0798784 0.018267 -0.0880236 0.0241669 -0.0935242 C 0.0271269 -0.104535 0.031467 -0.120595 0.038757 -0.127199 C 0.044307 -0.138421 0.049517 -0.149866 0.0568069 -0.159108 C 0.061147 -0.170775 0.068097 -0.179576 0.072437 -0.191242 C 0.0750371 -0.205105 0.085287 -0.229972 0.094137 -0.237888 C 0.095007 -0.240097 0.095527 -0.242294 0.096567 -0.244274 C 0.098127 -0.247574 0.101427 -0.253961 0.101427 -0.253743 C 0.100387 -0.257699 0.097787 -0.261002 0.097787 -0.265179 C 0.097787 -0.267159 0.0991668 -0.268483 0.100037 -0.270024 C 0.105767 -0.281243 0.113237 -0.285649 0.122957 -0.287629 C 0.125387 -0.28917 0.129377 -0.291367 0.131467 -0.294012 C 0.132507 -0.295326 0.132677 -0.297754 0.133897 -0.298857 C 0.136147 -0.300616 0.138757 -0.300836 0.141018 -0.30193 C 0.144657 -0.303472 0.151948 -0.306775 0.151948 -0.306555 C 0.159937 -0.314035 0.168097 -0.316244 0.177128 -0.319762 C 0.191187 -0.325263 0.203337 -0.329222 0.218097 -0.330981 C 0.226608 -0.333629 0.231117 -0.328119 0.238578 -0.324377 C 0.243788 -0.318003 0.251947 -0.310731 0.259068 -0.308534 C 0.262718 -0.307431 0.266358 -0.307431 0.270007 -0.306775 C 0.271737 -0.306337 0.273127 -0.305669 0.274868 -0.305231 C 0.276948 -0.303254 0.280077 -0.302816 0.281987 -0.300389 C 0.285288 -0.295992 0.285458 -0.280804 0.288057 -0.274648 C 0.289277 -0.271345 0.291187 -0.268262 0.292748 -0.265179 C 0.293617 -0.263638 0.295357 -0.260337 0.295357 -0.26012 C 0.298128 -0.248681 0.296917 -0.253961 0.298827 -0.244274 C 0.300038 -0.219189 0.294137 -0.220286 0.302468 -0.220286 " pathEditMode="relative" rAng="0" ptsTypes="fffffffffffffffffffffffffffffA">
                                      <p:cBhvr>
                                        <p:cTn id="21" dur="2000" fill="hold"/>
                                        <p:tgtEl>
                                          <p:spTgt spid="35"/>
                                        </p:tgtEl>
                                        <p:attrNameLst>
                                          <p:attrName>ppt_x</p:attrName>
                                          <p:attrName>ppt_y</p:attrName>
                                        </p:attrNameLst>
                                      </p:cBhvr>
                                      <p:rCtr x="15100" y="-15900"/>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50735 0.00444156 C 0.00311326 -0.00469638 0.00319033 0.0018697 0.00374289 -0.0110193 C 0.00429094 -0.0250735 0.00405443 -0.0316396 0.00570868 -0.04007 C 0.00625673 -0.0454608 0.00665083 -0.0515506 0.00720337 -0.0569412 C 0.00759297 -0.0665471 0.00751598 -0.0752108 0.0086982 -0.0810675 C 0.00932322 -0.0927811 0.0101884 -0.109886 0.0117646 -0.116918 C 0.0128653 -0.128864 0.0139659 -0.141044 0.0155377 -0.150883 C 0.0164029 -0.163305 0.017816 -0.172678 0.0187627 -0.185091 C 0.0193108 -0.199855 0.0214351 -0.226322 0.0232423 -0.234762 C 0.0234779 -0.237103 0.0235594 -0.239444 0.0237949 -0.241551 C 0.0241075 -0.245067 0.0248186 -0.251866 0.0248186 -0.251623 C 0.0245785 -0.255849 0.0240305 -0.259355 0.0240305 -0.263813 C 0.0240305 -0.265921 0.0243431 -0.267329 0.0245015 -0.268961 C 0.0256837 -0.280917 0.0272555 -0.285599 0.0292983 -0.287707 C 0.0297693 -0.289347 0.0306345 -0.291688 0.0310285 -0.294505 C 0.031264 -0.295904 0.031264 -0.298488 0.0314996 -0.299652 C 0.0319706 -0.301527 0.0325233 -0.30176 0.0329948 -0.302936 C 0.0337822 -0.304578 0.0352776 -0.308094 0.0352776 -0.307861 C 0.0369259 -0.315825 0.0386565 -0.318166 0.0405452 -0.321915 C 0.0434529 -0.327772 0.0459709 -0.331987 0.0490377 -0.333861 C 0.0508452 -0.336679 0.0517875 -0.330821 0.0532817 -0.326829 C 0.0543823 -0.32004 0.0561128 -0.312309 0.0576074 -0.309968 C 0.0583144 -0.308793 0.0591026 -0.308793 0.0598903 -0.308094 C 0.0602032 -0.307628 0.0605202 -0.306918 0.0608321 -0.306452 C 0.0613033 -0.304344 0.0619337 -0.303878 0.0623278 -0.301294 C 0.0630338 -0.296613 0.0630338 -0.280441 0.0635862 -0.273885 C 0.063899 -0.270369 0.0642931 -0.267096 0.0646055 -0.263813 C 0.0647643 -0.262171 0.0651584 -0.258656 0.0651584 -0.258423 C 0.0657066 -0.246243 0.0654707 -0.251866 0.0658649 -0.241551 C 0.0661007 -0.214841 0.0648413 -0.216017 0.0666531 -0.216017 " pathEditMode="relative" rAng="0" ptsTypes="fffffffffffffffffffffffffffffA">
                                      <p:cBhvr>
                                        <p:cTn id="26" dur="2000" fill="hold"/>
                                        <p:tgtEl>
                                          <p:spTgt spid="43"/>
                                        </p:tgtEl>
                                        <p:attrNameLst>
                                          <p:attrName>ppt_x</p:attrName>
                                          <p:attrName>ppt_y</p:attrName>
                                        </p:attrNameLst>
                                      </p:cBhvr>
                                      <p:rCtr x="3100" y="-16900"/>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0423826 -6.27448e-05 C -0.00313741 -0.00928625 -0.00358027 -0.00267309 -0.00489596 -0.0156643 C -0.00643939 -0.0298515 -0.00578159 -0.0364648 -0.00972888 -0.0449692 C -0.0110446 -0.0504068 -0.0119301 -0.0565499 -0.0132459 -0.0619877 C -0.0141189 -0.0716774 -0.0139038 -0.0804265 -0.0167629 -0.086335 C -0.0182938 -0.0981508 -0.0202673 -0.115404 -0.0239995 -0.122488 C -0.0266436 -0.134539 -0.029275 -0.146835 -0.0330072 -0.15676 C -0.0349933 -0.169281 -0.0384977 -0.178736 -0.0406993 -0.191268 C -0.0420149 -0.20615 -0.0470627 -0.232858 -0.0514653 -0.241363 C -0.0518956 -0.243734 -0.0521233 -0.246095 -0.0527813 -0.248221 C -0.0534389 -0.251768 -0.0549697 -0.258616 -0.0549697 -0.258381 C -0.0545397 -0.262634 -0.0534389 -0.26618 -0.0534389 -0.270668 C -0.0534389 -0.272793 -0.0538816 -0.274214 -0.0543119 -0.27587 C -0.057171 -0.287921 -0.0609033 -0.292654 -0.0657361 -0.29478 C -0.0668366 -0.296436 -0.069038 -0.298796 -0.0699108 -0.301628 C -0.0703538 -0.303049 -0.0705687 -0.305645 -0.0712267 -0.30683 C -0.0723274 -0.308721 -0.0734281 -0.308956 -0.0747437 -0.310142 C -0.0765022 -0.311788 -0.0800194 -0.315335 -0.0800194 -0.315099 C -0.0841815 -0.323134 -0.0881415 -0.325505 -0.0925314 -0.329277 C -0.0995656 -0.335195 -0.105486 -0.339447 -0.112963 -0.341338 C -0.116911 -0.34417 -0.119327 -0.338261 -0.123059 -0.334244 C -0.125704 -0.327386 -0.12965 -0.319586 -0.133168 -0.317226 C -0.135141 -0.31605 -0.136684 -0.31605 -0.138658 -0.315335 C -0.139316 -0.314865 -0.140201 -0.31416 -0.141075 -0.313679 C -0.141947 -0.311553 -0.14349 -0.311083 -0.144591 -0.308487 C -0.146122 -0.303754 -0.146122 -0.287451 -0.147665 -0.280838 C -0.148324 -0.277291 -0.148982 -0.273979 -0.149854 -0.270668 C -0.150296 -0.269022 -0.151183 -0.265475 -0.151183 -0.26524 C -0.152499 -0.252943 -0.151842 -0.258616 -0.15293 -0.248221 C -0.1536 -0.221278 -0.150512 -0.222463 -0.154473 -0.222463 " pathEditMode="relative" rAng="0" ptsTypes="fffffffffffffffffffffffffffffA">
                                      <p:cBhvr>
                                        <p:cTn id="31" dur="2000" fill="hold"/>
                                        <p:tgtEl>
                                          <p:spTgt spid="44"/>
                                        </p:tgtEl>
                                        <p:attrNameLst>
                                          <p:attrName>ppt_x</p:attrName>
                                          <p:attrName>ppt_y</p:attrName>
                                        </p:attrNameLst>
                                      </p:cBhvr>
                                      <p:rCtr x="-7400" y="-17100"/>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xit" presetSubtype="0" fill="hold" nodeType="withEffect">
                                  <p:stCondLst>
                                    <p:cond delay="5000"/>
                                  </p:stCondLst>
                                  <p:childTnLst>
                                    <p:set>
                                      <p:cBhvr>
                                        <p:cTn id="38" dur="1" fill="hold">
                                          <p:stCondLst>
                                            <p:cond delay="0"/>
                                          </p:stCondLst>
                                        </p:cTn>
                                        <p:tgtEl>
                                          <p:spTgt spid="52"/>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xit" presetSubtype="0" fill="hold" nodeType="withEffect">
                                  <p:stCondLst>
                                    <p:cond delay="5000"/>
                                  </p:stCondLst>
                                  <p:childTnLst>
                                    <p:set>
                                      <p:cBhvr>
                                        <p:cTn id="42" dur="1" fill="hold">
                                          <p:stCondLst>
                                            <p:cond delay="0"/>
                                          </p:stCondLst>
                                        </p:cTn>
                                        <p:tgtEl>
                                          <p:spTgt spid="53"/>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xit" presetSubtype="0" fill="hold" nodeType="withEffect">
                                  <p:stCondLst>
                                    <p:cond delay="5000"/>
                                  </p:stCondLst>
                                  <p:childTnLst>
                                    <p:set>
                                      <p:cBhvr>
                                        <p:cTn id="46" dur="1" fill="hold">
                                          <p:stCondLst>
                                            <p:cond delay="0"/>
                                          </p:stCondLst>
                                        </p:cTn>
                                        <p:tgtEl>
                                          <p:spTgt spid="54"/>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xit" presetSubtype="0" fill="hold" nodeType="withEffect">
                                  <p:stCondLst>
                                    <p:cond delay="5000"/>
                                  </p:stCondLst>
                                  <p:childTnLst>
                                    <p:set>
                                      <p:cBhvr>
                                        <p:cTn id="50" dur="1" fill="hold">
                                          <p:stCondLst>
                                            <p:cond delay="0"/>
                                          </p:stCondLst>
                                        </p:cTn>
                                        <p:tgtEl>
                                          <p:spTgt spid="55"/>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par>
                                <p:cTn id="53" presetID="1" presetClass="exit" presetSubtype="0" fill="hold" nodeType="withEffect">
                                  <p:stCondLst>
                                    <p:cond delay="5000"/>
                                  </p:stCondLst>
                                  <p:childTnLst>
                                    <p:set>
                                      <p:cBhvr>
                                        <p:cTn id="54"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29838" y="711520"/>
            <a:ext cx="5884718"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    ,học sinh ùa ra sân như đan ong vỡ tổ.</a:t>
            </a:r>
          </a:p>
        </p:txBody>
      </p:sp>
      <p:sp>
        <p:nvSpPr>
          <p:cNvPr id="28" name="TextBox 27"/>
          <p:cNvSpPr txBox="1"/>
          <p:nvPr/>
        </p:nvSpPr>
        <p:spPr>
          <a:xfrm>
            <a:off x="4161790" y="5098459"/>
            <a:ext cx="4419600"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Vào giờ ra chơi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Content Placeholder 2" descr="sun-309027_1280.png"/>
          <p:cNvPicPr>
            <a:picLocks noGrp="1" noChangeAspect="1"/>
          </p:cNvPicPr>
          <p:nvPr>
            <p:ph idx="1"/>
          </p:nvPr>
        </p:nvPicPr>
        <p:blipFill>
          <a:blip r:embed="rId14" cstate="print"/>
          <a:stretch>
            <a:fillRect/>
          </a:stretch>
        </p:blipFill>
        <p:spPr>
          <a:xfrm>
            <a:off x="4161790" y="879475"/>
            <a:ext cx="552450" cy="532130"/>
          </a:xfrm>
          <a:prstGeom prst="rect">
            <a:avLst/>
          </a:prstGeom>
        </p:spPr>
      </p:pic>
      <p:pic>
        <p:nvPicPr>
          <p:cNvPr id="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5"/>
          <a:stretch>
            <a:fillRect/>
          </a:stretch>
        </p:blipFill>
        <p:spPr>
          <a:xfrm>
            <a:off x="12624725" y="7594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3"/>
                                        </p:tgtEl>
                                        <p:attrNameLst>
                                          <p:attrName>r</p:attrName>
                                        </p:attrNameLst>
                                      </p:cBhvr>
                                    </p:animRot>
                                    <p:animRot by="-240000">
                                      <p:cBhvr>
                                        <p:cTn id="36" dur="600" fill="hold">
                                          <p:stCondLst>
                                            <p:cond delay="600"/>
                                          </p:stCondLst>
                                        </p:cTn>
                                        <p:tgtEl>
                                          <p:spTgt spid="3"/>
                                        </p:tgtEl>
                                        <p:attrNameLst>
                                          <p:attrName>r</p:attrName>
                                        </p:attrNameLst>
                                      </p:cBhvr>
                                    </p:animRot>
                                    <p:animRot by="240000">
                                      <p:cBhvr>
                                        <p:cTn id="37" dur="600" fill="hold">
                                          <p:stCondLst>
                                            <p:cond delay="1200"/>
                                          </p:stCondLst>
                                        </p:cTn>
                                        <p:tgtEl>
                                          <p:spTgt spid="3"/>
                                        </p:tgtEl>
                                        <p:attrNameLst>
                                          <p:attrName>r</p:attrName>
                                        </p:attrNameLst>
                                      </p:cBhvr>
                                    </p:animRot>
                                    <p:animRot by="-240000">
                                      <p:cBhvr>
                                        <p:cTn id="38" dur="600" fill="hold">
                                          <p:stCondLst>
                                            <p:cond delay="1800"/>
                                          </p:stCondLst>
                                        </p:cTn>
                                        <p:tgtEl>
                                          <p:spTgt spid="3"/>
                                        </p:tgtEl>
                                        <p:attrNameLst>
                                          <p:attrName>r</p:attrName>
                                        </p:attrNameLst>
                                      </p:cBhvr>
                                    </p:animRot>
                                    <p:animRot by="120000">
                                      <p:cBhvr>
                                        <p:cTn id="39" dur="600" fill="hold">
                                          <p:stCondLst>
                                            <p:cond delay="2400"/>
                                          </p:stCondLst>
                                        </p:cTn>
                                        <p:tgtEl>
                                          <p:spTgt spid="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75"/>
                                        </p:tgtEl>
                                        <p:attrNameLst>
                                          <p:attrName>style.visibility</p:attrName>
                                        </p:attrNameLst>
                                      </p:cBhvr>
                                      <p:to>
                                        <p:strVal val="visible"/>
                                      </p:to>
                                    </p:set>
                                    <p:animEffect transition="in" filter="fade">
                                      <p:cBhvr>
                                        <p:cTn id="44" dur="1000"/>
                                        <p:tgtEl>
                                          <p:spTgt spid="3075"/>
                                        </p:tgtEl>
                                      </p:cBhvr>
                                    </p:animEffect>
                                    <p:anim calcmode="lin" valueType="num">
                                      <p:cBhvr>
                                        <p:cTn id="45" dur="1000" fill="hold"/>
                                        <p:tgtEl>
                                          <p:spTgt spid="3075"/>
                                        </p:tgtEl>
                                        <p:attrNameLst>
                                          <p:attrName>ppt_x</p:attrName>
                                        </p:attrNameLst>
                                      </p:cBhvr>
                                      <p:tavLst>
                                        <p:tav tm="0">
                                          <p:val>
                                            <p:strVal val="#ppt_x"/>
                                          </p:val>
                                        </p:tav>
                                        <p:tav tm="100000">
                                          <p:val>
                                            <p:strVal val="#ppt_x"/>
                                          </p:val>
                                        </p:tav>
                                      </p:tavLst>
                                    </p:anim>
                                    <p:anim calcmode="lin" valueType="num">
                                      <p:cBhvr>
                                        <p:cTn id="4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par>
                                <p:cTn id="54" presetID="1" presetClass="mediacall" presetSubtype="0" fill="hold" nodeType="withEffect">
                                  <p:stCondLst>
                                    <p:cond delay="0"/>
                                  </p:stCondLst>
                                  <p:childTnLst>
                                    <p:cmd type="call" cmd="playFrom(0.0)">
                                      <p:cBhvr>
                                        <p:cTn id="55"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2"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322070"/>
          </a:xfrm>
          <a:prstGeom prst="rect">
            <a:avLst/>
          </a:prstGeom>
          <a:noFill/>
        </p:spPr>
        <p:txBody>
          <a:bodyPr wrap="square" rtlCol="0">
            <a:spAutoFit/>
          </a:bodyPr>
          <a:lstStyle/>
          <a:p>
            <a:pPr algn="ct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Các bạn hào hứng chơi nhảy dây </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4107474" y="4671429"/>
            <a:ext cx="5307792" cy="645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trên sân trường.</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Content Placeholder 2" descr="sun-309027_1280.png"/>
          <p:cNvPicPr>
            <a:picLocks noGrp="1" noChangeAspect="1"/>
          </p:cNvPicPr>
          <p:nvPr>
            <p:ph idx="1"/>
          </p:nvPr>
        </p:nvPicPr>
        <p:blipFill>
          <a:blip r:embed="rId14" cstate="print"/>
          <a:stretch>
            <a:fillRect/>
          </a:stretch>
        </p:blipFill>
        <p:spPr>
          <a:xfrm>
            <a:off x="7336155" y="1247140"/>
            <a:ext cx="552450" cy="532130"/>
          </a:xfrm>
          <a:prstGeom prst="rect">
            <a:avLst/>
          </a:prstGeom>
        </p:spPr>
      </p:pic>
      <p:pic>
        <p:nvPicPr>
          <p:cNvPr id="4"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5"/>
          <a:stretch>
            <a:fillRect/>
          </a:stretch>
        </p:blipFill>
        <p:spPr>
          <a:xfrm>
            <a:off x="12624725" y="7594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3"/>
                                        </p:tgtEl>
                                        <p:attrNameLst>
                                          <p:attrName>r</p:attrName>
                                        </p:attrNameLst>
                                      </p:cBhvr>
                                    </p:animRot>
                                    <p:animRot by="-240000">
                                      <p:cBhvr>
                                        <p:cTn id="36" dur="600" fill="hold">
                                          <p:stCondLst>
                                            <p:cond delay="600"/>
                                          </p:stCondLst>
                                        </p:cTn>
                                        <p:tgtEl>
                                          <p:spTgt spid="3"/>
                                        </p:tgtEl>
                                        <p:attrNameLst>
                                          <p:attrName>r</p:attrName>
                                        </p:attrNameLst>
                                      </p:cBhvr>
                                    </p:animRot>
                                    <p:animRot by="240000">
                                      <p:cBhvr>
                                        <p:cTn id="37" dur="600" fill="hold">
                                          <p:stCondLst>
                                            <p:cond delay="1200"/>
                                          </p:stCondLst>
                                        </p:cTn>
                                        <p:tgtEl>
                                          <p:spTgt spid="3"/>
                                        </p:tgtEl>
                                        <p:attrNameLst>
                                          <p:attrName>r</p:attrName>
                                        </p:attrNameLst>
                                      </p:cBhvr>
                                    </p:animRot>
                                    <p:animRot by="-240000">
                                      <p:cBhvr>
                                        <p:cTn id="38" dur="600" fill="hold">
                                          <p:stCondLst>
                                            <p:cond delay="1800"/>
                                          </p:stCondLst>
                                        </p:cTn>
                                        <p:tgtEl>
                                          <p:spTgt spid="3"/>
                                        </p:tgtEl>
                                        <p:attrNameLst>
                                          <p:attrName>r</p:attrName>
                                        </p:attrNameLst>
                                      </p:cBhvr>
                                    </p:animRot>
                                    <p:animRot by="120000">
                                      <p:cBhvr>
                                        <p:cTn id="39" dur="600" fill="hold">
                                          <p:stCondLst>
                                            <p:cond delay="2400"/>
                                          </p:stCondLst>
                                        </p:cTn>
                                        <p:tgtEl>
                                          <p:spTgt spid="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75"/>
                                        </p:tgtEl>
                                        <p:attrNameLst>
                                          <p:attrName>style.visibility</p:attrName>
                                        </p:attrNameLst>
                                      </p:cBhvr>
                                      <p:to>
                                        <p:strVal val="visible"/>
                                      </p:to>
                                    </p:set>
                                    <p:animEffect transition="in" filter="fade">
                                      <p:cBhvr>
                                        <p:cTn id="44" dur="1000"/>
                                        <p:tgtEl>
                                          <p:spTgt spid="3075"/>
                                        </p:tgtEl>
                                      </p:cBhvr>
                                    </p:animEffect>
                                    <p:anim calcmode="lin" valueType="num">
                                      <p:cBhvr>
                                        <p:cTn id="45" dur="1000" fill="hold"/>
                                        <p:tgtEl>
                                          <p:spTgt spid="3075"/>
                                        </p:tgtEl>
                                        <p:attrNameLst>
                                          <p:attrName>ppt_x</p:attrName>
                                        </p:attrNameLst>
                                      </p:cBhvr>
                                      <p:tavLst>
                                        <p:tav tm="0">
                                          <p:val>
                                            <p:strVal val="#ppt_x"/>
                                          </p:val>
                                        </p:tav>
                                        <p:tav tm="100000">
                                          <p:val>
                                            <p:strVal val="#ppt_x"/>
                                          </p:val>
                                        </p:tav>
                                      </p:tavLst>
                                    </p:anim>
                                    <p:anim calcmode="lin" valueType="num">
                                      <p:cBhvr>
                                        <p:cTn id="4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par>
                                <p:cTn id="54" presetID="1" presetClass="mediacall" presetSubtype="0" fill="hold" nodeType="withEffect">
                                  <p:stCondLst>
                                    <p:cond delay="0"/>
                                  </p:stCondLst>
                                  <p:childTnLst>
                                    <p:cmd type="call" cmd="playFrom(0.0)">
                                      <p:cBhvr>
                                        <p:cTn id="55"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4"/>
                </p:tgtEl>
              </p:cMediaNode>
            </p:audio>
          </p:childTnLst>
        </p:cTn>
      </p:par>
    </p:tnLst>
    <p:bldLst>
      <p:bldP spid="2"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809514" y="577839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223645"/>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chú chim ríu rít      như muốn trò chuyện cùng em.</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p:cNvSpPr txBox="1"/>
          <p:nvPr/>
        </p:nvSpPr>
        <p:spPr>
          <a:xfrm>
            <a:off x="2879725" y="4672907"/>
            <a:ext cx="670560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trên cành cây</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Content Placeholder 2" descr="sun-309027_1280.png"/>
          <p:cNvPicPr>
            <a:picLocks noGrp="1" noChangeAspect="1"/>
          </p:cNvPicPr>
          <p:nvPr>
            <p:ph idx="1"/>
          </p:nvPr>
        </p:nvPicPr>
        <p:blipFill>
          <a:blip r:embed="rId14" cstate="print"/>
          <a:stretch>
            <a:fillRect/>
          </a:stretch>
        </p:blipFill>
        <p:spPr>
          <a:xfrm>
            <a:off x="6454140" y="889635"/>
            <a:ext cx="552450" cy="532130"/>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5"/>
          <a:stretch>
            <a:fillRect/>
          </a:stretch>
        </p:blipFill>
        <p:spPr>
          <a:xfrm>
            <a:off x="12624725" y="7594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3"/>
                                        </p:tgtEl>
                                        <p:attrNameLst>
                                          <p:attrName>r</p:attrName>
                                        </p:attrNameLst>
                                      </p:cBhvr>
                                    </p:animRot>
                                    <p:animRot by="-240000">
                                      <p:cBhvr>
                                        <p:cTn id="36" dur="600" fill="hold">
                                          <p:stCondLst>
                                            <p:cond delay="600"/>
                                          </p:stCondLst>
                                        </p:cTn>
                                        <p:tgtEl>
                                          <p:spTgt spid="3"/>
                                        </p:tgtEl>
                                        <p:attrNameLst>
                                          <p:attrName>r</p:attrName>
                                        </p:attrNameLst>
                                      </p:cBhvr>
                                    </p:animRot>
                                    <p:animRot by="240000">
                                      <p:cBhvr>
                                        <p:cTn id="37" dur="600" fill="hold">
                                          <p:stCondLst>
                                            <p:cond delay="1200"/>
                                          </p:stCondLst>
                                        </p:cTn>
                                        <p:tgtEl>
                                          <p:spTgt spid="3"/>
                                        </p:tgtEl>
                                        <p:attrNameLst>
                                          <p:attrName>r</p:attrName>
                                        </p:attrNameLst>
                                      </p:cBhvr>
                                    </p:animRot>
                                    <p:animRot by="-240000">
                                      <p:cBhvr>
                                        <p:cTn id="38" dur="600" fill="hold">
                                          <p:stCondLst>
                                            <p:cond delay="1800"/>
                                          </p:stCondLst>
                                        </p:cTn>
                                        <p:tgtEl>
                                          <p:spTgt spid="3"/>
                                        </p:tgtEl>
                                        <p:attrNameLst>
                                          <p:attrName>r</p:attrName>
                                        </p:attrNameLst>
                                      </p:cBhvr>
                                    </p:animRot>
                                    <p:animRot by="120000">
                                      <p:cBhvr>
                                        <p:cTn id="39" dur="600" fill="hold">
                                          <p:stCondLst>
                                            <p:cond delay="2400"/>
                                          </p:stCondLst>
                                        </p:cTn>
                                        <p:tgtEl>
                                          <p:spTgt spid="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075"/>
                                        </p:tgtEl>
                                        <p:attrNameLst>
                                          <p:attrName>style.visibility</p:attrName>
                                        </p:attrNameLst>
                                      </p:cBhvr>
                                      <p:to>
                                        <p:strVal val="visible"/>
                                      </p:to>
                                    </p:set>
                                    <p:animEffect transition="in" filter="fade">
                                      <p:cBhvr>
                                        <p:cTn id="44" dur="1000"/>
                                        <p:tgtEl>
                                          <p:spTgt spid="3075"/>
                                        </p:tgtEl>
                                      </p:cBhvr>
                                    </p:animEffect>
                                    <p:anim calcmode="lin" valueType="num">
                                      <p:cBhvr>
                                        <p:cTn id="45" dur="1000" fill="hold"/>
                                        <p:tgtEl>
                                          <p:spTgt spid="3075"/>
                                        </p:tgtEl>
                                        <p:attrNameLst>
                                          <p:attrName>ppt_x</p:attrName>
                                        </p:attrNameLst>
                                      </p:cBhvr>
                                      <p:tavLst>
                                        <p:tav tm="0">
                                          <p:val>
                                            <p:strVal val="#ppt_x"/>
                                          </p:val>
                                        </p:tav>
                                        <p:tav tm="100000">
                                          <p:val>
                                            <p:strVal val="#ppt_x"/>
                                          </p:val>
                                        </p:tav>
                                      </p:tavLst>
                                    </p:anim>
                                    <p:anim calcmode="lin" valueType="num">
                                      <p:cBhvr>
                                        <p:cTn id="46"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par>
                                <p:cTn id="54" presetID="1" presetClass="mediacall" presetSubtype="0" fill="hold" nodeType="withEffect">
                                  <p:stCondLst>
                                    <p:cond delay="0"/>
                                  </p:stCondLst>
                                  <p:childTnLst>
                                    <p:cmd type="call" cmd="playFrom(0.0)">
                                      <p:cBhvr>
                                        <p:cTn id="55" dur="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bldLst>
      <p:bldP spid="2"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Grp="1" noChangeAspect="1" noChangeArrowheads="1"/>
          </p:cNvPicPr>
          <p:nvPr>
            <p:ph idx="1"/>
          </p:nvPr>
        </p:nvPicPr>
        <p:blipFill rotWithShape="1">
          <a:blip r:embed="rId6">
            <a:extLst>
              <a:ext uri="{BEBA8EAE-BF5A-486C-A8C5-ECC9F3942E4B}">
                <a14:imgProps xmlns:a14="http://schemas.microsoft.com/office/drawing/2010/main">
                  <a14:imgLayer r:embed="rId7">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7259320" y="-96520"/>
            <a:ext cx="4932680" cy="435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284212" y="299891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6066707" y="423818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050666" y="516896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476592" y="526982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853306" y="5269535"/>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4828678" y="516901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294483" y="529440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4289692" y="550368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2"/>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2"/>
          <a:srcRect/>
          <a:stretch>
            <a:fillRect/>
          </a:stretch>
        </p:blipFill>
        <p:spPr bwMode="auto">
          <a:xfrm>
            <a:off x="3322389" y="67564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2"/>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2"/>
          <a:srcRect/>
          <a:stretch>
            <a:fillRect/>
          </a:stretch>
        </p:blipFill>
        <p:spPr bwMode="auto">
          <a:xfrm>
            <a:off x="3314" y="67564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2"/>
          <a:srcRect/>
          <a:stretch>
            <a:fillRect/>
          </a:stretch>
        </p:blipFill>
        <p:spPr bwMode="auto">
          <a:xfrm>
            <a:off x="2125938" y="-21462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a:hlinkClick r:id="rId23" action="ppaction://hlinksldjump"/>
          </p:cNvPr>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1"/>
          <p:cNvSpPr txBox="1"/>
          <p:nvPr/>
        </p:nvSpPr>
        <p:spPr>
          <a:xfrm>
            <a:off x="7454265" y="1430655"/>
            <a:ext cx="4542790"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Cảm ơn các bạn </a:t>
            </a:r>
          </a:p>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Chúc các bạn học giỏi</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3921267" y="468268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26"/>
          <a:stretch>
            <a:fillRect/>
          </a:stretch>
        </p:blipFill>
        <p:spPr>
          <a:xfrm>
            <a:off x="12624725" y="7594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1000"/>
                                        <p:tgtEl>
                                          <p:spTgt spid="3074"/>
                                        </p:tgtEl>
                                      </p:cBhvr>
                                    </p:animEffect>
                                    <p:anim calcmode="lin" valueType="num">
                                      <p:cBhvr>
                                        <p:cTn id="21" dur="1000" fill="hold"/>
                                        <p:tgtEl>
                                          <p:spTgt spid="3074"/>
                                        </p:tgtEl>
                                        <p:attrNameLst>
                                          <p:attrName>ppt_x</p:attrName>
                                        </p:attrNameLst>
                                      </p:cBhvr>
                                      <p:tavLst>
                                        <p:tav tm="0">
                                          <p:val>
                                            <p:strVal val="#ppt_x"/>
                                          </p:val>
                                        </p:tav>
                                        <p:tav tm="100000">
                                          <p:val>
                                            <p:strVal val="#ppt_x"/>
                                          </p:val>
                                        </p:tav>
                                      </p:tavLst>
                                    </p:anim>
                                    <p:anim calcmode="lin" valueType="num">
                                      <p:cBhvr>
                                        <p:cTn id="22" dur="1000" fill="hold"/>
                                        <p:tgtEl>
                                          <p:spTgt spid="3074"/>
                                        </p:tgtEl>
                                        <p:attrNameLst>
                                          <p:attrName>ppt_y</p:attrName>
                                        </p:attrNameLst>
                                      </p:cBhvr>
                                      <p:tavLst>
                                        <p:tav tm="0">
                                          <p:val>
                                            <p:strVal val="#ppt_y+.1"/>
                                          </p:val>
                                        </p:tav>
                                        <p:tav tm="100000">
                                          <p:val>
                                            <p:strVal val="#ppt_y"/>
                                          </p:val>
                                        </p:tav>
                                      </p:tavLst>
                                    </p:anim>
                                  </p:childTnLst>
                                </p:cTn>
                              </p:par>
                              <p:par>
                                <p:cTn id="23" presetID="1" presetClass="mediacall" presetSubtype="0" fill="hold" nodeType="withEffect">
                                  <p:stCondLst>
                                    <p:cond delay="0"/>
                                  </p:stCondLst>
                                  <p:childTnLst>
                                    <p:cmd type="call" cmd="playFrom(0.0)">
                                      <p:cBhvr>
                                        <p:cTn id="24" dur="2000" fill="hold"/>
                                        <p:tgtEl>
                                          <p:spTgt spid="8"/>
                                        </p:tgtEl>
                                      </p:cBhvr>
                                    </p:cmd>
                                  </p:childTnLst>
                                </p:cTn>
                              </p:par>
                            </p:childTnLst>
                          </p:cTn>
                        </p:par>
                        <p:par>
                          <p:cTn id="25" fill="hold">
                            <p:stCondLst>
                              <p:cond delay="4000"/>
                            </p:stCondLst>
                            <p:childTnLst>
                              <p:par>
                                <p:cTn id="26" presetID="42"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92106" y="2439820"/>
            <a:ext cx="5273497" cy="17923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path" presetSubtype="0" repeatCount="indefinite" accel="50000" decel="50000" autoRev="1" fill="hold" nodeType="afterEffect">
                                  <p:stCondLst>
                                    <p:cond delay="0"/>
                                  </p:stCondLst>
                                  <p:childTnLst>
                                    <p:animMotion origin="layout" path="M 5E-6 -2.59259E-6 L 0.00079 0.05602 " pathEditMode="relative" rAng="0" ptsTypes="AA">
                                      <p:cBhvr>
                                        <p:cTn id="10" dur="1000" fill="hold"/>
                                        <p:tgtEl>
                                          <p:spTgt spid="5"/>
                                        </p:tgtEl>
                                        <p:attrNameLst>
                                          <p:attrName>ppt_x</p:attrName>
                                          <p:attrName>ppt_y</p:attrName>
                                        </p:attrNameLst>
                                      </p:cBhvr>
                                      <p:rCtr x="39" y="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6551" b="83908"/>
          <a:stretch/>
        </p:blipFill>
        <p:spPr>
          <a:xfrm>
            <a:off x="663296" y="464238"/>
            <a:ext cx="10624454" cy="1826331"/>
          </a:xfrm>
          <a:prstGeom prst="rect">
            <a:avLst/>
          </a:prstGeom>
        </p:spPr>
      </p:pic>
      <p:pic>
        <p:nvPicPr>
          <p:cNvPr id="8"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791" y="464238"/>
            <a:ext cx="1431323" cy="108780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8292" t="36724" r="9523" b="20619"/>
          <a:stretch/>
        </p:blipFill>
        <p:spPr>
          <a:xfrm>
            <a:off x="2080241" y="2391183"/>
            <a:ext cx="8065198" cy="4466817"/>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3922" t="15499" r="47896" b="64463"/>
          <a:stretch/>
        </p:blipFill>
        <p:spPr>
          <a:xfrm>
            <a:off x="-14118" y="2827813"/>
            <a:ext cx="1992052" cy="1413925"/>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53262" t="15499" r="18556" b="64463"/>
          <a:stretch/>
        </p:blipFill>
        <p:spPr>
          <a:xfrm>
            <a:off x="-14119" y="4783665"/>
            <a:ext cx="1992052" cy="1413925"/>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4415" t="79222" r="47403" b="740"/>
          <a:stretch/>
        </p:blipFill>
        <p:spPr>
          <a:xfrm>
            <a:off x="10116457" y="4910578"/>
            <a:ext cx="2009898" cy="1426591"/>
          </a:xfrm>
          <a:prstGeom prst="rect">
            <a:avLst/>
          </a:prstGeom>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54002" t="79222" r="17816" b="740"/>
          <a:stretch/>
        </p:blipFill>
        <p:spPr>
          <a:xfrm>
            <a:off x="10182102" y="2827814"/>
            <a:ext cx="2009898" cy="1426591"/>
          </a:xfrm>
          <a:prstGeom prst="rect">
            <a:avLst/>
          </a:prstGeom>
        </p:spPr>
      </p:pic>
      <p:sp>
        <p:nvSpPr>
          <p:cNvPr id="17" name="Rounded Rectangle 16"/>
          <p:cNvSpPr/>
          <p:nvPr/>
        </p:nvSpPr>
        <p:spPr>
          <a:xfrm>
            <a:off x="5585505" y="5314106"/>
            <a:ext cx="2215469" cy="331952"/>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8" name="Rounded Rectangle 17"/>
          <p:cNvSpPr/>
          <p:nvPr/>
        </p:nvSpPr>
        <p:spPr>
          <a:xfrm>
            <a:off x="4322795" y="4010263"/>
            <a:ext cx="2324748" cy="363070"/>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19" name="Rounded Rectangle 18"/>
          <p:cNvSpPr/>
          <p:nvPr/>
        </p:nvSpPr>
        <p:spPr>
          <a:xfrm>
            <a:off x="4758678" y="4910577"/>
            <a:ext cx="2672636" cy="316227"/>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0" name="Rounded Rectangle 19"/>
          <p:cNvSpPr/>
          <p:nvPr/>
        </p:nvSpPr>
        <p:spPr>
          <a:xfrm>
            <a:off x="5167486" y="4483097"/>
            <a:ext cx="2263827" cy="300568"/>
          </a:xfrm>
          <a:prstGeom prst="round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1" name="Rounded Rectangle 20"/>
          <p:cNvSpPr/>
          <p:nvPr/>
        </p:nvSpPr>
        <p:spPr>
          <a:xfrm>
            <a:off x="4322795" y="5789844"/>
            <a:ext cx="3478179" cy="357626"/>
          </a:xfrm>
          <a:prstGeom prst="round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2" name="Rounded Rectangle 21"/>
          <p:cNvSpPr/>
          <p:nvPr/>
        </p:nvSpPr>
        <p:spPr>
          <a:xfrm>
            <a:off x="4322795" y="3599929"/>
            <a:ext cx="3478179" cy="313116"/>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
        <p:nvSpPr>
          <p:cNvPr id="23" name="Rounded Rectangle 22"/>
          <p:cNvSpPr/>
          <p:nvPr/>
        </p:nvSpPr>
        <p:spPr>
          <a:xfrm>
            <a:off x="4758677" y="3155311"/>
            <a:ext cx="2643608" cy="347400"/>
          </a:xfrm>
          <a:prstGeom prst="round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a:p>
        </p:txBody>
      </p:sp>
    </p:spTree>
    <p:extLst>
      <p:ext uri="{BB962C8B-B14F-4D97-AF65-F5344CB8AC3E}">
        <p14:creationId xmlns:p14="http://schemas.microsoft.com/office/powerpoint/2010/main" val="43250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inVertic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486" r="1305" b="53228"/>
          <a:stretch/>
        </p:blipFill>
        <p:spPr>
          <a:xfrm>
            <a:off x="321963" y="995752"/>
            <a:ext cx="11275029" cy="5332477"/>
          </a:xfrm>
          <a:prstGeom prst="rect">
            <a:avLst/>
          </a:prstGeom>
        </p:spPr>
      </p:pic>
    </p:spTree>
    <p:extLst>
      <p:ext uri="{BB962C8B-B14F-4D97-AF65-F5344CB8AC3E}">
        <p14:creationId xmlns:p14="http://schemas.microsoft.com/office/powerpoint/2010/main" val="12819055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642" t="48522" r="12640" b="10626"/>
          <a:stretch/>
        </p:blipFill>
        <p:spPr>
          <a:xfrm>
            <a:off x="2409370" y="1181390"/>
            <a:ext cx="7077737" cy="564605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4" t="1274" r="9201" b="87423"/>
          <a:stretch/>
        </p:blipFill>
        <p:spPr>
          <a:xfrm>
            <a:off x="2409370" y="0"/>
            <a:ext cx="6923316" cy="1181390"/>
          </a:xfrm>
          <a:prstGeom prst="rect">
            <a:avLst/>
          </a:prstGeom>
        </p:spPr>
      </p:pic>
    </p:spTree>
    <p:extLst>
      <p:ext uri="{BB962C8B-B14F-4D97-AF65-F5344CB8AC3E}">
        <p14:creationId xmlns:p14="http://schemas.microsoft.com/office/powerpoint/2010/main" val="34677597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5487" y="2917371"/>
            <a:ext cx="8810170" cy="1107996"/>
          </a:xfrm>
          <a:prstGeom prst="rect">
            <a:avLst/>
          </a:prstGeom>
          <a:noFill/>
        </p:spPr>
        <p:txBody>
          <a:bodyPr wrap="square" rtlCol="0">
            <a:spAutoFit/>
          </a:bodyPr>
          <a:lstStyle/>
          <a:p>
            <a:r>
              <a:rPr lang="en-US" sz="6600" b="1" dirty="0" err="1" smtClean="0">
                <a:solidFill>
                  <a:srgbClr val="66BA89"/>
                </a:solidFill>
                <a:latin typeface="Calibri" panose="020F0502020204030204" pitchFamily="34" charset="0"/>
                <a:cs typeface="Calibri" panose="020F0502020204030204" pitchFamily="34" charset="0"/>
              </a:rPr>
              <a:t>Luyện</a:t>
            </a:r>
            <a:r>
              <a:rPr lang="en-US" sz="6600" b="1" dirty="0" smtClean="0">
                <a:solidFill>
                  <a:srgbClr val="66BA89"/>
                </a:solidFill>
                <a:latin typeface="Calibri" panose="020F0502020204030204" pitchFamily="34" charset="0"/>
                <a:cs typeface="Calibri" panose="020F0502020204030204" pitchFamily="34" charset="0"/>
              </a:rPr>
              <a:t> </a:t>
            </a:r>
            <a:r>
              <a:rPr lang="en-US" sz="6600" b="1" dirty="0" err="1" smtClean="0">
                <a:solidFill>
                  <a:srgbClr val="66BA89"/>
                </a:solidFill>
                <a:latin typeface="Calibri" panose="020F0502020204030204" pitchFamily="34" charset="0"/>
                <a:cs typeface="Calibri" panose="020F0502020204030204" pitchFamily="34" charset="0"/>
              </a:rPr>
              <a:t>đọc</a:t>
            </a:r>
            <a:r>
              <a:rPr lang="en-US" sz="6600" b="1" dirty="0" smtClean="0">
                <a:solidFill>
                  <a:srgbClr val="66BA89"/>
                </a:solidFill>
                <a:latin typeface="Calibri" panose="020F0502020204030204" pitchFamily="34" charset="0"/>
                <a:cs typeface="Calibri" panose="020F0502020204030204" pitchFamily="34" charset="0"/>
              </a:rPr>
              <a:t> </a:t>
            </a:r>
            <a:r>
              <a:rPr lang="en-US" sz="6600" b="1" dirty="0" err="1" smtClean="0">
                <a:solidFill>
                  <a:srgbClr val="66BA89"/>
                </a:solidFill>
                <a:latin typeface="Calibri" panose="020F0502020204030204" pitchFamily="34" charset="0"/>
                <a:cs typeface="Calibri" panose="020F0502020204030204" pitchFamily="34" charset="0"/>
              </a:rPr>
              <a:t>thành</a:t>
            </a:r>
            <a:r>
              <a:rPr lang="en-US" sz="6600" b="1" dirty="0" smtClean="0">
                <a:solidFill>
                  <a:srgbClr val="66BA89"/>
                </a:solidFill>
                <a:latin typeface="Calibri" panose="020F0502020204030204" pitchFamily="34" charset="0"/>
                <a:cs typeface="Calibri" panose="020F0502020204030204" pitchFamily="34" charset="0"/>
              </a:rPr>
              <a:t> </a:t>
            </a:r>
            <a:r>
              <a:rPr lang="en-US" sz="6600" b="1" dirty="0" err="1" smtClean="0">
                <a:solidFill>
                  <a:srgbClr val="66BA89"/>
                </a:solidFill>
                <a:latin typeface="Calibri" panose="020F0502020204030204" pitchFamily="34" charset="0"/>
                <a:cs typeface="Calibri" panose="020F0502020204030204" pitchFamily="34" charset="0"/>
              </a:rPr>
              <a:t>tiếng</a:t>
            </a:r>
            <a:endParaRPr lang="en-US" sz="6600" b="1" dirty="0">
              <a:solidFill>
                <a:srgbClr val="66BA8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990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642" t="48522" r="12640" b="10626"/>
          <a:stretch/>
        </p:blipFill>
        <p:spPr>
          <a:xfrm>
            <a:off x="2409370" y="1181390"/>
            <a:ext cx="7077737" cy="564605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4" t="1274" r="9201" b="87423"/>
          <a:stretch/>
        </p:blipFill>
        <p:spPr>
          <a:xfrm>
            <a:off x="2409370" y="0"/>
            <a:ext cx="6923316" cy="1181390"/>
          </a:xfrm>
          <a:prstGeom prst="rect">
            <a:avLst/>
          </a:prstGeom>
        </p:spPr>
      </p:pic>
      <p:sp>
        <p:nvSpPr>
          <p:cNvPr id="6" name="TextBox 5"/>
          <p:cNvSpPr txBox="1"/>
          <p:nvPr/>
        </p:nvSpPr>
        <p:spPr>
          <a:xfrm>
            <a:off x="2409370" y="6212114"/>
            <a:ext cx="4325257" cy="369332"/>
          </a:xfrm>
          <a:prstGeom prst="rect">
            <a:avLst/>
          </a:prstGeom>
          <a:noFill/>
        </p:spPr>
        <p:txBody>
          <a:bodyPr wrap="square" rtlCol="0">
            <a:spAutoFit/>
          </a:bodyPr>
          <a:lstStyle/>
          <a:p>
            <a:r>
              <a:rPr lang="en-US" b="1" dirty="0" err="1" smtClean="0">
                <a:solidFill>
                  <a:srgbClr val="FF3399"/>
                </a:solidFill>
              </a:rPr>
              <a:t>Bài</a:t>
            </a:r>
            <a:r>
              <a:rPr lang="en-US" b="1" dirty="0" smtClean="0">
                <a:solidFill>
                  <a:srgbClr val="FF3399"/>
                </a:solidFill>
              </a:rPr>
              <a:t> </a:t>
            </a:r>
            <a:r>
              <a:rPr lang="en-US" b="1" dirty="0" err="1" smtClean="0">
                <a:solidFill>
                  <a:srgbClr val="FF3399"/>
                </a:solidFill>
              </a:rPr>
              <a:t>đọc</a:t>
            </a:r>
            <a:r>
              <a:rPr lang="en-US" b="1" dirty="0" smtClean="0">
                <a:solidFill>
                  <a:srgbClr val="FF3399"/>
                </a:solidFill>
              </a:rPr>
              <a:t> chia </a:t>
            </a:r>
            <a:r>
              <a:rPr lang="en-US" b="1" dirty="0" err="1" smtClean="0">
                <a:solidFill>
                  <a:srgbClr val="FF3399"/>
                </a:solidFill>
              </a:rPr>
              <a:t>thành</a:t>
            </a:r>
            <a:r>
              <a:rPr lang="en-US" b="1" dirty="0" smtClean="0">
                <a:solidFill>
                  <a:srgbClr val="FF3399"/>
                </a:solidFill>
              </a:rPr>
              <a:t> </a:t>
            </a:r>
            <a:r>
              <a:rPr lang="en-US" b="1" dirty="0" err="1" smtClean="0">
                <a:solidFill>
                  <a:srgbClr val="FF3399"/>
                </a:solidFill>
              </a:rPr>
              <a:t>mấy</a:t>
            </a:r>
            <a:r>
              <a:rPr lang="en-US" b="1" dirty="0" smtClean="0">
                <a:solidFill>
                  <a:srgbClr val="FF3399"/>
                </a:solidFill>
              </a:rPr>
              <a:t> </a:t>
            </a:r>
            <a:r>
              <a:rPr lang="en-US" b="1" dirty="0" err="1" smtClean="0">
                <a:solidFill>
                  <a:srgbClr val="FF3399"/>
                </a:solidFill>
              </a:rPr>
              <a:t>khổ</a:t>
            </a:r>
            <a:r>
              <a:rPr lang="en-US" b="1" dirty="0" smtClean="0">
                <a:solidFill>
                  <a:srgbClr val="FF3399"/>
                </a:solidFill>
              </a:rPr>
              <a:t>?</a:t>
            </a:r>
            <a:endParaRPr lang="en-US" b="1" dirty="0">
              <a:solidFill>
                <a:srgbClr val="FF3399"/>
              </a:solidFill>
            </a:endParaRPr>
          </a:p>
        </p:txBody>
      </p:sp>
      <p:sp>
        <p:nvSpPr>
          <p:cNvPr id="7" name="TextBox 6"/>
          <p:cNvSpPr txBox="1"/>
          <p:nvPr/>
        </p:nvSpPr>
        <p:spPr>
          <a:xfrm>
            <a:off x="1937656" y="1181390"/>
            <a:ext cx="471714" cy="519351"/>
          </a:xfrm>
          <a:prstGeom prst="ellipse">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smtClean="0">
                <a:solidFill>
                  <a:schemeClr val="tx2">
                    <a:lumMod val="50000"/>
                  </a:schemeClr>
                </a:solidFill>
              </a:rPr>
              <a:t>1</a:t>
            </a:r>
            <a:endParaRPr lang="en-US" b="1" dirty="0">
              <a:solidFill>
                <a:schemeClr val="tx2">
                  <a:lumMod val="50000"/>
                </a:schemeClr>
              </a:solidFill>
            </a:endParaRPr>
          </a:p>
        </p:txBody>
      </p:sp>
      <p:sp>
        <p:nvSpPr>
          <p:cNvPr id="8" name="TextBox 7"/>
          <p:cNvSpPr txBox="1"/>
          <p:nvPr/>
        </p:nvSpPr>
        <p:spPr>
          <a:xfrm>
            <a:off x="2039255" y="2786264"/>
            <a:ext cx="471714" cy="519351"/>
          </a:xfrm>
          <a:prstGeom prst="ellipse">
            <a:avLst/>
          </a:prstGeom>
          <a:ln w="38100"/>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b="1" dirty="0" smtClean="0">
                <a:solidFill>
                  <a:schemeClr val="tx2">
                    <a:lumMod val="50000"/>
                  </a:schemeClr>
                </a:solidFill>
              </a:rPr>
              <a:t>2</a:t>
            </a:r>
            <a:endParaRPr lang="en-US" b="1" dirty="0">
              <a:solidFill>
                <a:schemeClr val="tx2">
                  <a:lumMod val="50000"/>
                </a:schemeClr>
              </a:solidFill>
            </a:endParaRPr>
          </a:p>
        </p:txBody>
      </p:sp>
      <p:sp>
        <p:nvSpPr>
          <p:cNvPr id="9" name="TextBox 8"/>
          <p:cNvSpPr txBox="1"/>
          <p:nvPr/>
        </p:nvSpPr>
        <p:spPr>
          <a:xfrm>
            <a:off x="2053768" y="4347564"/>
            <a:ext cx="471714" cy="519351"/>
          </a:xfrm>
          <a:prstGeom prst="ellipse">
            <a:avLst/>
          </a:prstGeom>
          <a:ln w="38100"/>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smtClean="0">
                <a:solidFill>
                  <a:schemeClr val="tx2">
                    <a:lumMod val="50000"/>
                  </a:schemeClr>
                </a:solidFill>
              </a:rPr>
              <a:t>3</a:t>
            </a:r>
            <a:endParaRPr lang="en-US" b="1" dirty="0">
              <a:solidFill>
                <a:schemeClr val="tx2">
                  <a:lumMod val="50000"/>
                </a:schemeClr>
              </a:solidFill>
            </a:endParaRPr>
          </a:p>
        </p:txBody>
      </p:sp>
      <p:sp>
        <p:nvSpPr>
          <p:cNvPr id="10" name="TextBox 9"/>
          <p:cNvSpPr txBox="1"/>
          <p:nvPr/>
        </p:nvSpPr>
        <p:spPr>
          <a:xfrm>
            <a:off x="5741408" y="1181390"/>
            <a:ext cx="471714" cy="519351"/>
          </a:xfrm>
          <a:prstGeom prst="ellipse">
            <a:avLst/>
          </a:prstGeom>
          <a:ln w="38100"/>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b="1" dirty="0" smtClean="0">
                <a:solidFill>
                  <a:schemeClr val="tx2">
                    <a:lumMod val="50000"/>
                  </a:schemeClr>
                </a:solidFill>
              </a:rPr>
              <a:t>4</a:t>
            </a:r>
            <a:endParaRPr lang="en-US" b="1" dirty="0">
              <a:solidFill>
                <a:schemeClr val="tx2">
                  <a:lumMod val="50000"/>
                </a:schemeClr>
              </a:solidFill>
            </a:endParaRPr>
          </a:p>
        </p:txBody>
      </p:sp>
      <p:sp>
        <p:nvSpPr>
          <p:cNvPr id="11" name="TextBox 10"/>
          <p:cNvSpPr txBox="1"/>
          <p:nvPr/>
        </p:nvSpPr>
        <p:spPr>
          <a:xfrm>
            <a:off x="5843007" y="2786264"/>
            <a:ext cx="471714" cy="519351"/>
          </a:xfrm>
          <a:prstGeom prst="ellipse">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b="1" dirty="0" smtClean="0">
                <a:solidFill>
                  <a:schemeClr val="tx2">
                    <a:lumMod val="50000"/>
                  </a:schemeClr>
                </a:solidFill>
              </a:rPr>
              <a:t>5</a:t>
            </a:r>
            <a:endParaRPr lang="en-US" b="1" dirty="0">
              <a:solidFill>
                <a:schemeClr val="tx2">
                  <a:lumMod val="50000"/>
                </a:schemeClr>
              </a:solidFill>
            </a:endParaRPr>
          </a:p>
        </p:txBody>
      </p:sp>
      <p:sp>
        <p:nvSpPr>
          <p:cNvPr id="12" name="TextBox 11"/>
          <p:cNvSpPr txBox="1"/>
          <p:nvPr/>
        </p:nvSpPr>
        <p:spPr>
          <a:xfrm>
            <a:off x="5857520" y="4347564"/>
            <a:ext cx="471714" cy="519351"/>
          </a:xfrm>
          <a:prstGeom prst="ellipse">
            <a:avLst/>
          </a:prstGeom>
          <a:ln w="38100"/>
        </p:spPr>
        <p:style>
          <a:lnRef idx="2">
            <a:schemeClr val="dk1"/>
          </a:lnRef>
          <a:fillRef idx="1">
            <a:schemeClr val="lt1"/>
          </a:fillRef>
          <a:effectRef idx="0">
            <a:schemeClr val="dk1"/>
          </a:effectRef>
          <a:fontRef idx="minor">
            <a:schemeClr val="dk1"/>
          </a:fontRef>
        </p:style>
        <p:txBody>
          <a:bodyPr wrap="square" rtlCol="0">
            <a:spAutoFit/>
          </a:bodyPr>
          <a:lstStyle/>
          <a:p>
            <a:r>
              <a:rPr lang="en-US" b="1" dirty="0" smtClean="0">
                <a:solidFill>
                  <a:schemeClr val="tx2">
                    <a:lumMod val="50000"/>
                  </a:schemeClr>
                </a:solidFill>
              </a:rPr>
              <a:t>6</a:t>
            </a:r>
            <a:endParaRPr lang="en-US" b="1" dirty="0">
              <a:solidFill>
                <a:schemeClr val="tx2">
                  <a:lumMod val="50000"/>
                </a:schemeClr>
              </a:solidFill>
            </a:endParaRPr>
          </a:p>
        </p:txBody>
      </p:sp>
    </p:spTree>
    <p:extLst>
      <p:ext uri="{BB962C8B-B14F-4D97-AF65-F5344CB8AC3E}">
        <p14:creationId xmlns:p14="http://schemas.microsoft.com/office/powerpoint/2010/main" val="843603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642" t="48522" r="12640" b="10626"/>
          <a:stretch/>
        </p:blipFill>
        <p:spPr>
          <a:xfrm>
            <a:off x="2409370" y="1181390"/>
            <a:ext cx="7077737" cy="564605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4" t="1274" r="9201" b="87423"/>
          <a:stretch/>
        </p:blipFill>
        <p:spPr>
          <a:xfrm>
            <a:off x="2409370" y="0"/>
            <a:ext cx="6923316" cy="1181390"/>
          </a:xfrm>
          <a:prstGeom prst="rect">
            <a:avLst/>
          </a:prstGeom>
        </p:spPr>
      </p:pic>
      <p:cxnSp>
        <p:nvCxnSpPr>
          <p:cNvPr id="7" name="Straight Connector 6"/>
          <p:cNvCxnSpPr/>
          <p:nvPr/>
        </p:nvCxnSpPr>
        <p:spPr>
          <a:xfrm flipH="1">
            <a:off x="4731657" y="1335314"/>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4586968" y="1696519"/>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447722" y="2010844"/>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528911" y="285221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703082" y="3193204"/>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412797" y="3494080"/>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495801" y="4335672"/>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048251" y="466904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82886" y="4983136"/>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8654143" y="1363889"/>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712200" y="1696519"/>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8438697" y="2026441"/>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8612868" y="285221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8728982" y="3193204"/>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8440058" y="3494080"/>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8625115" y="4332681"/>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8977540" y="466904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322583" y="4983136"/>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770257" y="5321132"/>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828314" y="571165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7304314" y="4340677"/>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304314" y="4983136"/>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4797880" y="2328748"/>
            <a:ext cx="210911" cy="232228"/>
            <a:chOff x="4819196" y="2328748"/>
            <a:chExt cx="210911" cy="232228"/>
          </a:xfrm>
        </p:grpSpPr>
        <p:cxnSp>
          <p:nvCxnSpPr>
            <p:cNvPr id="31" name="Straight Connector 30"/>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750481" y="5321132"/>
            <a:ext cx="210911" cy="232228"/>
            <a:chOff x="4819196" y="2328748"/>
            <a:chExt cx="210911" cy="232228"/>
          </a:xfrm>
        </p:grpSpPr>
        <p:cxnSp>
          <p:nvCxnSpPr>
            <p:cNvPr id="35" name="Straight Connector 34"/>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8741229" y="2342655"/>
            <a:ext cx="210911" cy="232228"/>
            <a:chOff x="4819196" y="2328748"/>
            <a:chExt cx="210911" cy="232228"/>
          </a:xfrm>
        </p:grpSpPr>
        <p:cxnSp>
          <p:nvCxnSpPr>
            <p:cNvPr id="38" name="Straight Connector 37"/>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8701314" y="3824447"/>
            <a:ext cx="210911" cy="232228"/>
            <a:chOff x="4819196" y="2328748"/>
            <a:chExt cx="210911" cy="232228"/>
          </a:xfrm>
        </p:grpSpPr>
        <p:cxnSp>
          <p:nvCxnSpPr>
            <p:cNvPr id="41" name="Straight Connector 40"/>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8930141" y="5986068"/>
            <a:ext cx="210911" cy="232228"/>
            <a:chOff x="4819196" y="2328748"/>
            <a:chExt cx="210911" cy="232228"/>
          </a:xfrm>
        </p:grpSpPr>
        <p:cxnSp>
          <p:nvCxnSpPr>
            <p:cNvPr id="44" name="Straight Connector 43"/>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4608285" y="3798762"/>
            <a:ext cx="210911" cy="232228"/>
            <a:chOff x="4819196" y="2328748"/>
            <a:chExt cx="210911" cy="232228"/>
          </a:xfrm>
        </p:grpSpPr>
        <p:cxnSp>
          <p:nvCxnSpPr>
            <p:cNvPr id="47" name="Straight Connector 46"/>
            <p:cNvCxnSpPr/>
            <p:nvPr/>
          </p:nvCxnSpPr>
          <p:spPr>
            <a:xfrm flipH="1">
              <a:off x="4819196"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913993" y="2328748"/>
              <a:ext cx="116114" cy="23222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7127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par>
                                <p:cTn id="50" presetID="10"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par>
                                <p:cTn id="53" presetID="10"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par>
                                <p:cTn id="59" presetID="10"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par>
                                <p:cTn id="62" presetID="10" presetClass="entr" presetSubtype="0"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fade">
                                      <p:cBhvr>
                                        <p:cTn id="75" dur="500"/>
                                        <p:tgtEl>
                                          <p:spTgt spid="46"/>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par>
                                <p:cTn id="82" presetID="10" presetClass="entr" presetSubtype="0" fill="hold" nodeType="with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500"/>
                                        <p:tgtEl>
                                          <p:spTgt spid="37"/>
                                        </p:tgtEl>
                                      </p:cBhvr>
                                    </p:animEffect>
                                  </p:childTnLst>
                                </p:cTn>
                              </p:par>
                              <p:par>
                                <p:cTn id="85" presetID="10" presetClass="entr" presetSubtype="0"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par>
                                <p:cTn id="88" presetID="10" presetClass="entr" presetSubtype="0" fill="hold" nodeType="withEffect">
                                  <p:stCondLst>
                                    <p:cond delay="0"/>
                                  </p:stCondLst>
                                  <p:childTnLst>
                                    <p:set>
                                      <p:cBhvr>
                                        <p:cTn id="89" dur="1" fill="hold">
                                          <p:stCondLst>
                                            <p:cond delay="0"/>
                                          </p:stCondLst>
                                        </p:cTn>
                                        <p:tgtEl>
                                          <p:spTgt spid="43"/>
                                        </p:tgtEl>
                                        <p:attrNameLst>
                                          <p:attrName>style.visibility</p:attrName>
                                        </p:attrNameLst>
                                      </p:cBhvr>
                                      <p:to>
                                        <p:strVal val="visible"/>
                                      </p:to>
                                    </p:set>
                                    <p:animEffect transition="in" filter="fade">
                                      <p:cBhvr>
                                        <p:cTn id="9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642" t="48522" r="12640" b="10626"/>
          <a:stretch/>
        </p:blipFill>
        <p:spPr>
          <a:xfrm>
            <a:off x="203198" y="1211943"/>
            <a:ext cx="7077737" cy="5646057"/>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624" t="1274" r="9201" b="87423"/>
          <a:stretch/>
        </p:blipFill>
        <p:spPr>
          <a:xfrm>
            <a:off x="203198" y="30553"/>
            <a:ext cx="6923316" cy="1181390"/>
          </a:xfrm>
          <a:prstGeom prst="rect">
            <a:avLst/>
          </a:prstGeom>
        </p:spPr>
      </p:pic>
      <p:sp>
        <p:nvSpPr>
          <p:cNvPr id="5" name="TextBox 4"/>
          <p:cNvSpPr txBox="1"/>
          <p:nvPr/>
        </p:nvSpPr>
        <p:spPr>
          <a:xfrm>
            <a:off x="7707086" y="2010801"/>
            <a:ext cx="2598058" cy="523220"/>
          </a:xfrm>
          <a:prstGeom prst="rect">
            <a:avLst/>
          </a:prstGeom>
          <a:noFill/>
        </p:spPr>
        <p:txBody>
          <a:bodyPr wrap="square" rtlCol="0">
            <a:spAutoFit/>
          </a:bodyPr>
          <a:lstStyle/>
          <a:p>
            <a:r>
              <a:rPr lang="en-US" sz="2800" b="1" dirty="0" err="1" smtClean="0">
                <a:solidFill>
                  <a:schemeClr val="tx2">
                    <a:lumMod val="50000"/>
                  </a:schemeClr>
                </a:solidFill>
              </a:rPr>
              <a:t>Luyện</a:t>
            </a:r>
            <a:r>
              <a:rPr lang="en-US" sz="2800" b="1" dirty="0" smtClean="0">
                <a:solidFill>
                  <a:schemeClr val="tx2">
                    <a:lumMod val="50000"/>
                  </a:schemeClr>
                </a:solidFill>
              </a:rPr>
              <a:t> </a:t>
            </a:r>
            <a:r>
              <a:rPr lang="en-US" sz="2800" b="1" dirty="0" err="1" smtClean="0">
                <a:solidFill>
                  <a:schemeClr val="tx2">
                    <a:lumMod val="50000"/>
                  </a:schemeClr>
                </a:solidFill>
              </a:rPr>
              <a:t>đọc</a:t>
            </a:r>
            <a:r>
              <a:rPr lang="en-US" sz="2800" b="1" dirty="0" smtClean="0">
                <a:solidFill>
                  <a:schemeClr val="tx2">
                    <a:lumMod val="50000"/>
                  </a:schemeClr>
                </a:solidFill>
              </a:rPr>
              <a:t> </a:t>
            </a:r>
            <a:r>
              <a:rPr lang="en-US" sz="2800" b="1" dirty="0" err="1" smtClean="0">
                <a:solidFill>
                  <a:schemeClr val="tx2">
                    <a:lumMod val="50000"/>
                  </a:schemeClr>
                </a:solidFill>
              </a:rPr>
              <a:t>từ</a:t>
            </a:r>
            <a:r>
              <a:rPr lang="en-US" sz="2800" b="1" dirty="0" smtClean="0">
                <a:solidFill>
                  <a:schemeClr val="tx2">
                    <a:lumMod val="50000"/>
                  </a:schemeClr>
                </a:solidFill>
              </a:rPr>
              <a:t>:</a:t>
            </a:r>
            <a:endParaRPr lang="en-US" sz="2800" b="1" dirty="0">
              <a:solidFill>
                <a:schemeClr val="tx2">
                  <a:lumMod val="50000"/>
                </a:schemeClr>
              </a:solidFill>
            </a:endParaRPr>
          </a:p>
        </p:txBody>
      </p:sp>
      <p:sp>
        <p:nvSpPr>
          <p:cNvPr id="6" name="TextBox 5"/>
          <p:cNvSpPr txBox="1"/>
          <p:nvPr/>
        </p:nvSpPr>
        <p:spPr>
          <a:xfrm>
            <a:off x="7707086" y="2534021"/>
            <a:ext cx="2598058" cy="523220"/>
          </a:xfrm>
          <a:prstGeom prst="rect">
            <a:avLst/>
          </a:prstGeom>
          <a:noFill/>
        </p:spPr>
        <p:txBody>
          <a:bodyPr wrap="square" rtlCol="0">
            <a:spAutoFit/>
          </a:bodyPr>
          <a:lstStyle/>
          <a:p>
            <a:r>
              <a:rPr lang="en-US" sz="2800" b="1" dirty="0" smtClean="0">
                <a:solidFill>
                  <a:srgbClr val="C459B6"/>
                </a:solidFill>
              </a:rPr>
              <a:t>- </a:t>
            </a:r>
            <a:r>
              <a:rPr lang="en-US" sz="2800" b="1" dirty="0" err="1" smtClean="0">
                <a:solidFill>
                  <a:srgbClr val="C459B6"/>
                </a:solidFill>
              </a:rPr>
              <a:t>rập</a:t>
            </a:r>
            <a:r>
              <a:rPr lang="en-US" sz="2800" b="1" dirty="0" smtClean="0">
                <a:solidFill>
                  <a:srgbClr val="C459B6"/>
                </a:solidFill>
              </a:rPr>
              <a:t> </a:t>
            </a:r>
            <a:r>
              <a:rPr lang="en-US" sz="2800" b="1" dirty="0" err="1" smtClean="0">
                <a:solidFill>
                  <a:srgbClr val="C459B6"/>
                </a:solidFill>
              </a:rPr>
              <a:t>rình</a:t>
            </a:r>
            <a:endParaRPr lang="en-US" sz="2800" b="1" dirty="0">
              <a:solidFill>
                <a:srgbClr val="C459B6"/>
              </a:solidFill>
            </a:endParaRPr>
          </a:p>
        </p:txBody>
      </p:sp>
      <p:sp>
        <p:nvSpPr>
          <p:cNvPr id="7" name="TextBox 6"/>
          <p:cNvSpPr txBox="1"/>
          <p:nvPr/>
        </p:nvSpPr>
        <p:spPr>
          <a:xfrm>
            <a:off x="7707086" y="3057241"/>
            <a:ext cx="2598058" cy="523220"/>
          </a:xfrm>
          <a:prstGeom prst="rect">
            <a:avLst/>
          </a:prstGeom>
          <a:noFill/>
        </p:spPr>
        <p:txBody>
          <a:bodyPr wrap="square" rtlCol="0">
            <a:spAutoFit/>
          </a:bodyPr>
          <a:lstStyle/>
          <a:p>
            <a:r>
              <a:rPr lang="en-US" sz="2800" b="1" dirty="0" smtClean="0">
                <a:solidFill>
                  <a:srgbClr val="C459B6"/>
                </a:solidFill>
              </a:rPr>
              <a:t>- </a:t>
            </a:r>
            <a:r>
              <a:rPr lang="en-US" sz="2800" b="1" dirty="0" err="1" smtClean="0">
                <a:solidFill>
                  <a:srgbClr val="C459B6"/>
                </a:solidFill>
              </a:rPr>
              <a:t>dím</a:t>
            </a:r>
            <a:endParaRPr lang="en-US" sz="2800" b="1" dirty="0">
              <a:solidFill>
                <a:srgbClr val="C459B6"/>
              </a:solidFill>
            </a:endParaRPr>
          </a:p>
        </p:txBody>
      </p:sp>
      <p:sp>
        <p:nvSpPr>
          <p:cNvPr id="8" name="TextBox 7"/>
          <p:cNvSpPr txBox="1"/>
          <p:nvPr/>
        </p:nvSpPr>
        <p:spPr>
          <a:xfrm>
            <a:off x="7707086" y="3511751"/>
            <a:ext cx="2598058" cy="523220"/>
          </a:xfrm>
          <a:prstGeom prst="rect">
            <a:avLst/>
          </a:prstGeom>
          <a:noFill/>
        </p:spPr>
        <p:txBody>
          <a:bodyPr wrap="square" rtlCol="0">
            <a:spAutoFit/>
          </a:bodyPr>
          <a:lstStyle/>
          <a:p>
            <a:r>
              <a:rPr lang="en-US" sz="2800" b="1" dirty="0" smtClean="0">
                <a:solidFill>
                  <a:srgbClr val="C459B6"/>
                </a:solidFill>
              </a:rPr>
              <a:t>- </a:t>
            </a:r>
            <a:r>
              <a:rPr lang="en-US" sz="2800" b="1" dirty="0" err="1" smtClean="0">
                <a:solidFill>
                  <a:srgbClr val="C459B6"/>
                </a:solidFill>
              </a:rPr>
              <a:t>rực</a:t>
            </a:r>
            <a:r>
              <a:rPr lang="en-US" sz="2800" b="1" dirty="0" smtClean="0">
                <a:solidFill>
                  <a:srgbClr val="C459B6"/>
                </a:solidFill>
              </a:rPr>
              <a:t> </a:t>
            </a:r>
            <a:r>
              <a:rPr lang="en-US" sz="2800" b="1" dirty="0" err="1" smtClean="0">
                <a:solidFill>
                  <a:srgbClr val="C459B6"/>
                </a:solidFill>
              </a:rPr>
              <a:t>rỡ</a:t>
            </a:r>
            <a:endParaRPr lang="en-US" sz="2800" b="1" dirty="0">
              <a:solidFill>
                <a:srgbClr val="C459B6"/>
              </a:solidFill>
            </a:endParaRPr>
          </a:p>
        </p:txBody>
      </p:sp>
      <p:sp>
        <p:nvSpPr>
          <p:cNvPr id="9" name="TextBox 8"/>
          <p:cNvSpPr txBox="1"/>
          <p:nvPr/>
        </p:nvSpPr>
        <p:spPr>
          <a:xfrm>
            <a:off x="7707086" y="4005942"/>
            <a:ext cx="2598058" cy="523220"/>
          </a:xfrm>
          <a:prstGeom prst="rect">
            <a:avLst/>
          </a:prstGeom>
          <a:noFill/>
        </p:spPr>
        <p:txBody>
          <a:bodyPr wrap="square" rtlCol="0">
            <a:spAutoFit/>
          </a:bodyPr>
          <a:lstStyle/>
          <a:p>
            <a:r>
              <a:rPr lang="en-US" sz="2800" b="1" dirty="0" smtClean="0">
                <a:solidFill>
                  <a:srgbClr val="C459B6"/>
                </a:solidFill>
              </a:rPr>
              <a:t>- </a:t>
            </a:r>
            <a:r>
              <a:rPr lang="en-US" sz="2800" b="1" dirty="0" err="1" smtClean="0">
                <a:solidFill>
                  <a:srgbClr val="C459B6"/>
                </a:solidFill>
              </a:rPr>
              <a:t>ngước</a:t>
            </a:r>
            <a:r>
              <a:rPr lang="en-US" sz="2800" b="1" dirty="0" smtClean="0">
                <a:solidFill>
                  <a:srgbClr val="C459B6"/>
                </a:solidFill>
              </a:rPr>
              <a:t> </a:t>
            </a:r>
            <a:r>
              <a:rPr lang="en-US" sz="2800" b="1" dirty="0" err="1" smtClean="0">
                <a:solidFill>
                  <a:srgbClr val="C459B6"/>
                </a:solidFill>
              </a:rPr>
              <a:t>mắt</a:t>
            </a:r>
            <a:endParaRPr lang="en-US" sz="2800" b="1" dirty="0">
              <a:solidFill>
                <a:srgbClr val="C459B6"/>
              </a:solidFill>
            </a:endParaRPr>
          </a:p>
        </p:txBody>
      </p:sp>
    </p:spTree>
    <p:extLst>
      <p:ext uri="{BB962C8B-B14F-4D97-AF65-F5344CB8AC3E}">
        <p14:creationId xmlns:p14="http://schemas.microsoft.com/office/powerpoint/2010/main" val="229395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99109727"/>
</p:tagLst>
</file>

<file path=ppt/theme/theme1.xml><?xml version="1.0" encoding="utf-8"?>
<a:theme xmlns:a="http://schemas.openxmlformats.org/drawingml/2006/main" name="Office 主题​​">
  <a:themeElements>
    <a:clrScheme name="自定义 322">
      <a:dk1>
        <a:srgbClr val="7F7F7F"/>
      </a:dk1>
      <a:lt1>
        <a:sysClr val="window" lastClr="FFFFFF"/>
      </a:lt1>
      <a:dk2>
        <a:srgbClr val="44546A"/>
      </a:dk2>
      <a:lt2>
        <a:srgbClr val="8FA4B6"/>
      </a:lt2>
      <a:accent1>
        <a:srgbClr val="B7CFFD"/>
      </a:accent1>
      <a:accent2>
        <a:srgbClr val="F0B0E8"/>
      </a:accent2>
      <a:accent3>
        <a:srgbClr val="A5A5A5"/>
      </a:accent3>
      <a:accent4>
        <a:srgbClr val="FFC000"/>
      </a:accent4>
      <a:accent5>
        <a:srgbClr val="5B9BD5"/>
      </a:accent5>
      <a:accent6>
        <a:srgbClr val="70AD47"/>
      </a:accent6>
      <a:hlink>
        <a:srgbClr val="0563C1"/>
      </a:hlink>
      <a:folHlink>
        <a:srgbClr val="954F72"/>
      </a:folHlink>
    </a:clrScheme>
    <a:fontScheme name="自定义 63">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2">
      <a:dk1>
        <a:srgbClr val="7F7F7F"/>
      </a:dk1>
      <a:lt1>
        <a:sysClr val="window" lastClr="FFFFFF"/>
      </a:lt1>
      <a:dk2>
        <a:srgbClr val="44546A"/>
      </a:dk2>
      <a:lt2>
        <a:srgbClr val="8FA4B6"/>
      </a:lt2>
      <a:accent1>
        <a:srgbClr val="B7CFFD"/>
      </a:accent1>
      <a:accent2>
        <a:srgbClr val="F0B0E8"/>
      </a:accent2>
      <a:accent3>
        <a:srgbClr val="A5A5A5"/>
      </a:accent3>
      <a:accent4>
        <a:srgbClr val="FFC000"/>
      </a:accent4>
      <a:accent5>
        <a:srgbClr val="5B9BD5"/>
      </a:accent5>
      <a:accent6>
        <a:srgbClr val="70AD47"/>
      </a:accent6>
      <a:hlink>
        <a:srgbClr val="0563C1"/>
      </a:hlink>
      <a:folHlink>
        <a:srgbClr val="954F72"/>
      </a:folHlink>
    </a:clrScheme>
    <a:fontScheme name="自定义 63">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322">
      <a:dk1>
        <a:srgbClr val="7F7F7F"/>
      </a:dk1>
      <a:lt1>
        <a:sysClr val="window" lastClr="FFFFFF"/>
      </a:lt1>
      <a:dk2>
        <a:srgbClr val="44546A"/>
      </a:dk2>
      <a:lt2>
        <a:srgbClr val="8FA4B6"/>
      </a:lt2>
      <a:accent1>
        <a:srgbClr val="B7CFFD"/>
      </a:accent1>
      <a:accent2>
        <a:srgbClr val="F0B0E8"/>
      </a:accent2>
      <a:accent3>
        <a:srgbClr val="A5A5A5"/>
      </a:accent3>
      <a:accent4>
        <a:srgbClr val="FFC000"/>
      </a:accent4>
      <a:accent5>
        <a:srgbClr val="5B9BD5"/>
      </a:accent5>
      <a:accent6>
        <a:srgbClr val="70AD47"/>
      </a:accent6>
      <a:hlink>
        <a:srgbClr val="0563C1"/>
      </a:hlink>
      <a:folHlink>
        <a:srgbClr val="954F72"/>
      </a:folHlink>
    </a:clrScheme>
    <a:fontScheme name="自定义 63">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322">
      <a:dk1>
        <a:srgbClr val="7F7F7F"/>
      </a:dk1>
      <a:lt1>
        <a:sysClr val="window" lastClr="FFFFFF"/>
      </a:lt1>
      <a:dk2>
        <a:srgbClr val="44546A"/>
      </a:dk2>
      <a:lt2>
        <a:srgbClr val="8FA4B6"/>
      </a:lt2>
      <a:accent1>
        <a:srgbClr val="B7CFFD"/>
      </a:accent1>
      <a:accent2>
        <a:srgbClr val="F0B0E8"/>
      </a:accent2>
      <a:accent3>
        <a:srgbClr val="A5A5A5"/>
      </a:accent3>
      <a:accent4>
        <a:srgbClr val="FFC000"/>
      </a:accent4>
      <a:accent5>
        <a:srgbClr val="5B9BD5"/>
      </a:accent5>
      <a:accent6>
        <a:srgbClr val="70AD47"/>
      </a:accent6>
      <a:hlink>
        <a:srgbClr val="0563C1"/>
      </a:hlink>
      <a:folHlink>
        <a:srgbClr val="954F72"/>
      </a:folHlink>
    </a:clrScheme>
    <a:fontScheme name="自定义 63">
      <a:majorFont>
        <a:latin typeface="字魂70号-灵悦黑体"/>
        <a:ea typeface="字魂70号-灵悦黑体"/>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none"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377</Words>
  <Application>Microsoft Office PowerPoint</Application>
  <PresentationFormat>Widescreen</PresentationFormat>
  <Paragraphs>56</Paragraphs>
  <Slides>29</Slides>
  <Notes>7</Notes>
  <HiddenSlides>0</HiddenSlides>
  <MMClips>4</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29</vt:i4>
      </vt:variant>
    </vt:vector>
  </HeadingPairs>
  <TitlesOfParts>
    <vt:vector size="44" baseType="lpstr">
      <vt:lpstr>宋体</vt:lpstr>
      <vt:lpstr>Arial</vt:lpstr>
      <vt:lpstr>Arial-Rounded</vt:lpstr>
      <vt:lpstr>Calibri</vt:lpstr>
      <vt:lpstr>等线</vt:lpstr>
      <vt:lpstr>Tahoma</vt:lpstr>
      <vt:lpstr>Times New Roman</vt:lpstr>
      <vt:lpstr>Wingdings</vt:lpstr>
      <vt:lpstr>字魂27号-布丁体</vt:lpstr>
      <vt:lpstr>字魂70号-灵悦黑体</vt:lpstr>
      <vt:lpstr>思源黑体 CN Normal</vt:lpstr>
      <vt:lpstr>Office 主题​​</vt:lpstr>
      <vt:lpstr>1_Office 主题​​</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145</cp:revision>
  <dcterms:created xsi:type="dcterms:W3CDTF">2021-08-08T09:36:00Z</dcterms:created>
  <dcterms:modified xsi:type="dcterms:W3CDTF">2022-11-01T05:35:44Z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77130286370F46199602CEB787298802</vt:lpwstr>
  </property>
  <property fmtid="{D5CDD505-2E9C-101B-9397-08002B2CF9AE}" pid="3" name="KSOProductBuildVer">
    <vt:lpwstr>1033-11.2.0.11167</vt:lpwstr>
  </property>
</Properties>
</file>