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6"/>
  </p:notesMasterIdLst>
  <p:handoutMasterIdLst>
    <p:handoutMasterId r:id="rId47"/>
  </p:handoutMasterIdLst>
  <p:sldIdLst>
    <p:sldId id="258" r:id="rId3"/>
    <p:sldId id="297" r:id="rId4"/>
    <p:sldId id="301" r:id="rId5"/>
    <p:sldId id="302" r:id="rId6"/>
    <p:sldId id="304" r:id="rId7"/>
    <p:sldId id="308" r:id="rId8"/>
    <p:sldId id="309" r:id="rId9"/>
    <p:sldId id="310" r:id="rId10"/>
    <p:sldId id="312" r:id="rId11"/>
    <p:sldId id="313" r:id="rId12"/>
    <p:sldId id="314" r:id="rId13"/>
    <p:sldId id="315" r:id="rId14"/>
    <p:sldId id="316" r:id="rId15"/>
    <p:sldId id="318" r:id="rId16"/>
    <p:sldId id="320" r:id="rId17"/>
    <p:sldId id="321" r:id="rId18"/>
    <p:sldId id="350" r:id="rId19"/>
    <p:sldId id="351" r:id="rId20"/>
    <p:sldId id="322" r:id="rId21"/>
    <p:sldId id="352" r:id="rId22"/>
    <p:sldId id="355" r:id="rId23"/>
    <p:sldId id="354" r:id="rId24"/>
    <p:sldId id="353" r:id="rId25"/>
    <p:sldId id="329" r:id="rId26"/>
    <p:sldId id="330" r:id="rId27"/>
    <p:sldId id="331" r:id="rId28"/>
    <p:sldId id="332" r:id="rId29"/>
    <p:sldId id="333" r:id="rId30"/>
    <p:sldId id="349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</p:sldIdLst>
  <p:sldSz cx="24384000" cy="13716000"/>
  <p:notesSz cx="6735763" cy="9869488"/>
  <p:custDataLst>
    <p:tags r:id="rId4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2"/>
    <a:srgbClr val="DAE3F3"/>
    <a:srgbClr val="3333FF"/>
    <a:srgbClr val="0000FF"/>
    <a:srgbClr val="135F82"/>
    <a:srgbClr val="FFA700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921" autoAdjust="0"/>
  </p:normalViewPr>
  <p:slideViewPr>
    <p:cSldViewPr>
      <p:cViewPr varScale="1">
        <p:scale>
          <a:sx n="53" d="100"/>
          <a:sy n="53" d="100"/>
        </p:scale>
        <p:origin x="612" y="102"/>
      </p:cViewPr>
      <p:guideLst>
        <p:guide orient="horz" pos="4320"/>
        <p:guide pos="76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0030E-50D9-4A2E-90CF-8DBF24CDFAA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EC5FF-735A-4085-95FB-874347F09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5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6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00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1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2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5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42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91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1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16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8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60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54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chứng</a:t>
            </a:r>
            <a:r>
              <a:rPr lang="en-US" baseline="0" dirty="0"/>
              <a:t> minh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a), b) </a:t>
            </a:r>
            <a:r>
              <a:rPr lang="en-US" baseline="0" dirty="0" err="1"/>
              <a:t>và</a:t>
            </a:r>
            <a:r>
              <a:rPr lang="en-US" baseline="0" dirty="0"/>
              <a:t> c)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lí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2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6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7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0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8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8.png"/><Relationship Id="rId9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88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000.png"/><Relationship Id="rId9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88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0.png"/><Relationship Id="rId10" Type="http://schemas.openxmlformats.org/officeDocument/2006/relationships/image" Target="../media/image108.png"/><Relationship Id="rId9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88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88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88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88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88.png"/><Relationship Id="rId7" Type="http://schemas.openxmlformats.org/officeDocument/2006/relationships/image" Target="../media/image13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png"/><Relationship Id="rId10" Type="http://schemas.openxmlformats.org/officeDocument/2006/relationships/image" Target="../media/image142.png"/><Relationship Id="rId4" Type="http://schemas.openxmlformats.org/officeDocument/2006/relationships/image" Target="../media/image138.png"/><Relationship Id="rId9" Type="http://schemas.openxmlformats.org/officeDocument/2006/relationships/image" Target="../media/image1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8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212.png"/><Relationship Id="rId10" Type="http://schemas.openxmlformats.org/officeDocument/2006/relationships/image" Target="../media/image147.png"/><Relationship Id="rId9" Type="http://schemas.openxmlformats.org/officeDocument/2006/relationships/image" Target="../media/image14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88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330.png"/><Relationship Id="rId10" Type="http://schemas.openxmlformats.org/officeDocument/2006/relationships/image" Target="../media/image154.png"/><Relationship Id="rId9" Type="http://schemas.openxmlformats.org/officeDocument/2006/relationships/image" Target="../media/image1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88.png"/><Relationship Id="rId7" Type="http://schemas.openxmlformats.org/officeDocument/2006/relationships/image" Target="../media/image1590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3.png"/><Relationship Id="rId5" Type="http://schemas.openxmlformats.org/officeDocument/2006/relationships/image" Target="../media/image159.png"/><Relationship Id="rId10" Type="http://schemas.openxmlformats.org/officeDocument/2006/relationships/image" Target="../media/image162.png"/><Relationship Id="rId4" Type="http://schemas.openxmlformats.org/officeDocument/2006/relationships/image" Target="../media/image158.png"/><Relationship Id="rId9" Type="http://schemas.openxmlformats.org/officeDocument/2006/relationships/image" Target="../media/image16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1.png"/><Relationship Id="rId5" Type="http://schemas.openxmlformats.org/officeDocument/2006/relationships/image" Target="../media/image167.png"/><Relationship Id="rId10" Type="http://schemas.openxmlformats.org/officeDocument/2006/relationships/image" Target="../media/image170.png"/><Relationship Id="rId4" Type="http://schemas.openxmlformats.org/officeDocument/2006/relationships/image" Target="../media/image166.png"/><Relationship Id="rId9" Type="http://schemas.openxmlformats.org/officeDocument/2006/relationships/image" Target="../media/image16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0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2">
            <a:extLst>
              <a:ext uri="{FF2B5EF4-FFF2-40B4-BE49-F238E27FC236}">
                <a16:creationId xmlns:a16="http://schemas.microsoft.com/office/drawing/2014/main" id="{E1547AE8-4558-4AF2-A0EA-144A90F0DF89}"/>
              </a:ext>
            </a:extLst>
          </p:cNvPr>
          <p:cNvSpPr txBox="1">
            <a:spLocks/>
          </p:cNvSpPr>
          <p:nvPr/>
        </p:nvSpPr>
        <p:spPr bwMode="black">
          <a:xfrm>
            <a:off x="8451357" y="3183168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4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4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1" name="Picture 13">
            <a:extLst>
              <a:ext uri="{FF2B5EF4-FFF2-40B4-BE49-F238E27FC236}">
                <a16:creationId xmlns:a16="http://schemas.microsoft.com/office/drawing/2014/main" id="{0C4A761C-8CAD-4209-A1E1-CDBE8547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53">
            <a:extLst>
              <a:ext uri="{FF2B5EF4-FFF2-40B4-BE49-F238E27FC236}">
                <a16:creationId xmlns:a16="http://schemas.microsoft.com/office/drawing/2014/main" id="{AC776CAB-A225-4DEC-82C9-EF5FEEE5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37" y="1673894"/>
            <a:ext cx="1495424" cy="149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0A291ED7-0CCB-4729-936A-E327717971C1}"/>
              </a:ext>
            </a:extLst>
          </p:cNvPr>
          <p:cNvSpPr txBox="1"/>
          <p:nvPr/>
        </p:nvSpPr>
        <p:spPr>
          <a:xfrm>
            <a:off x="9165999" y="2062933"/>
            <a:ext cx="3127676" cy="7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2318522-6696-4A0D-AF2E-FF62783882C2}"/>
              </a:ext>
            </a:extLst>
          </p:cNvPr>
          <p:cNvGrpSpPr/>
          <p:nvPr/>
        </p:nvGrpSpPr>
        <p:grpSpPr>
          <a:xfrm>
            <a:off x="12433651" y="1656431"/>
            <a:ext cx="1814128" cy="1213177"/>
            <a:chOff x="12784885" y="1066801"/>
            <a:chExt cx="1814128" cy="1213333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12C7B80-FC36-441D-A1C1-C933B964B2EB}"/>
                </a:ext>
              </a:extLst>
            </p:cNvPr>
            <p:cNvSpPr txBox="1"/>
            <p:nvPr/>
          </p:nvSpPr>
          <p:spPr>
            <a:xfrm>
              <a:off x="12784885" y="1066801"/>
              <a:ext cx="1814128" cy="723348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F2BBB1E-C845-47E7-8468-EC0A0C47EB67}"/>
                </a:ext>
              </a:extLst>
            </p:cNvPr>
            <p:cNvSpPr txBox="1"/>
            <p:nvPr/>
          </p:nvSpPr>
          <p:spPr>
            <a:xfrm>
              <a:off x="13381434" y="1556786"/>
              <a:ext cx="707844" cy="723348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44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887B4B60-788A-460F-A32F-67725B1FA6C1}"/>
              </a:ext>
            </a:extLst>
          </p:cNvPr>
          <p:cNvSpPr txBox="1"/>
          <p:nvPr/>
        </p:nvSpPr>
        <p:spPr>
          <a:xfrm>
            <a:off x="-39850" y="3484435"/>
            <a:ext cx="24400495" cy="7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II: TỔ</a:t>
            </a:r>
            <a:r>
              <a:rPr lang="en-US" sz="4400" b="1" baseline="0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HỢP – XÁC SUẤT</a:t>
            </a:r>
            <a:endParaRPr lang="en-US" sz="4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Rounded Rectangle 15">
            <a:extLst>
              <a:ext uri="{FF2B5EF4-FFF2-40B4-BE49-F238E27FC236}">
                <a16:creationId xmlns:a16="http://schemas.microsoft.com/office/drawing/2014/main" id="{DE11D34C-4C45-45AB-BCC6-2D704A2813FF}"/>
              </a:ext>
            </a:extLst>
          </p:cNvPr>
          <p:cNvSpPr/>
          <p:nvPr/>
        </p:nvSpPr>
        <p:spPr>
          <a:xfrm>
            <a:off x="2590800" y="5553675"/>
            <a:ext cx="19877574" cy="74143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9" name="Group 60">
            <a:extLst>
              <a:ext uri="{FF2B5EF4-FFF2-40B4-BE49-F238E27FC236}">
                <a16:creationId xmlns:a16="http://schemas.microsoft.com/office/drawing/2014/main" id="{109AA341-410D-4E7F-88FC-160D54DC87FB}"/>
              </a:ext>
            </a:extLst>
          </p:cNvPr>
          <p:cNvGrpSpPr/>
          <p:nvPr/>
        </p:nvGrpSpPr>
        <p:grpSpPr>
          <a:xfrm>
            <a:off x="2590800" y="6302690"/>
            <a:ext cx="12464408" cy="914365"/>
            <a:chOff x="7459670" y="7086600"/>
            <a:chExt cx="12465857" cy="91458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A336FA9-6916-4B70-BD36-96BCE82FD3BA}"/>
                </a:ext>
              </a:extLst>
            </p:cNvPr>
            <p:cNvSpPr/>
            <p:nvPr/>
          </p:nvSpPr>
          <p:spPr>
            <a:xfrm>
              <a:off x="9092456" y="7178186"/>
              <a:ext cx="10833071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 CỔ ĐIỂN CỦA XÁC SUẤT</a:t>
              </a:r>
            </a:p>
          </p:txBody>
        </p:sp>
        <p:grpSp>
          <p:nvGrpSpPr>
            <p:cNvPr id="181" name="Group 26">
              <a:extLst>
                <a:ext uri="{FF2B5EF4-FFF2-40B4-BE49-F238E27FC236}">
                  <a16:creationId xmlns:a16="http://schemas.microsoft.com/office/drawing/2014/main" id="{FFC700BF-5AE9-4AF6-8867-B61D2FFD95C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182" name="Isosceles Triangle 44">
                <a:extLst>
                  <a:ext uri="{FF2B5EF4-FFF2-40B4-BE49-F238E27FC236}">
                    <a16:creationId xmlns:a16="http://schemas.microsoft.com/office/drawing/2014/main" id="{69571769-89F4-4503-B239-55006D8AFE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83" name="Group 28">
                <a:extLst>
                  <a:ext uri="{FF2B5EF4-FFF2-40B4-BE49-F238E27FC236}">
                    <a16:creationId xmlns:a16="http://schemas.microsoft.com/office/drawing/2014/main" id="{7FECB0D0-6500-4AFA-A32C-F601FCF3DCC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184" name="Round Same Side Corner Rectangle 60">
                  <a:extLst>
                    <a:ext uri="{FF2B5EF4-FFF2-40B4-BE49-F238E27FC236}">
                      <a16:creationId xmlns:a16="http://schemas.microsoft.com/office/drawing/2014/main" id="{D747E763-E55B-492C-A0A7-32DC354A934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2CA6EB8E-951A-48DB-B9CA-4D6B1B6139D4}"/>
                    </a:ext>
                  </a:extLst>
                </p:cNvPr>
                <p:cNvSpPr txBox="1"/>
                <p:nvPr/>
              </p:nvSpPr>
              <p:spPr>
                <a:xfrm>
                  <a:off x="7903956" y="7688759"/>
                  <a:ext cx="617220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 </a:t>
                  </a:r>
                </a:p>
              </p:txBody>
            </p:sp>
          </p:grpSp>
        </p:grpSp>
      </p:grpSp>
      <p:grpSp>
        <p:nvGrpSpPr>
          <p:cNvPr id="186" name="Group 60">
            <a:extLst>
              <a:ext uri="{FF2B5EF4-FFF2-40B4-BE49-F238E27FC236}">
                <a16:creationId xmlns:a16="http://schemas.microsoft.com/office/drawing/2014/main" id="{4979D476-6CBC-4436-837A-9CA103C9F152}"/>
              </a:ext>
            </a:extLst>
          </p:cNvPr>
          <p:cNvGrpSpPr/>
          <p:nvPr/>
        </p:nvGrpSpPr>
        <p:grpSpPr>
          <a:xfrm>
            <a:off x="2517478" y="9171864"/>
            <a:ext cx="9338552" cy="914365"/>
            <a:chOff x="7459670" y="7086600"/>
            <a:chExt cx="9339639" cy="914588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CD215A0-6B7A-487F-9DD1-34C5FE144CEE}"/>
                </a:ext>
              </a:extLst>
            </p:cNvPr>
            <p:cNvSpPr/>
            <p:nvPr/>
          </p:nvSpPr>
          <p:spPr>
            <a:xfrm>
              <a:off x="9092456" y="7178186"/>
              <a:ext cx="7706853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 CỦA XÁC SUẤT</a:t>
              </a:r>
            </a:p>
          </p:txBody>
        </p:sp>
        <p:grpSp>
          <p:nvGrpSpPr>
            <p:cNvPr id="188" name="Group 26">
              <a:extLst>
                <a:ext uri="{FF2B5EF4-FFF2-40B4-BE49-F238E27FC236}">
                  <a16:creationId xmlns:a16="http://schemas.microsoft.com/office/drawing/2014/main" id="{D87A855C-F3F6-4FA2-BBD9-3932AC403ED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189" name="Isosceles Triangle 44">
                <a:extLst>
                  <a:ext uri="{FF2B5EF4-FFF2-40B4-BE49-F238E27FC236}">
                    <a16:creationId xmlns:a16="http://schemas.microsoft.com/office/drawing/2014/main" id="{5010A484-55D9-4847-9F3A-2E6272E7738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90" name="Group 28">
                <a:extLst>
                  <a:ext uri="{FF2B5EF4-FFF2-40B4-BE49-F238E27FC236}">
                    <a16:creationId xmlns:a16="http://schemas.microsoft.com/office/drawing/2014/main" id="{E13853B8-F322-4A37-8309-4541F5FD116B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191" name="Round Same Side Corner Rectangle 60">
                  <a:extLst>
                    <a:ext uri="{FF2B5EF4-FFF2-40B4-BE49-F238E27FC236}">
                      <a16:creationId xmlns:a16="http://schemas.microsoft.com/office/drawing/2014/main" id="{05090E72-7D87-467B-B8CA-59D20C686DB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2C76452A-009E-455E-8BB0-E3A36A5BAD8E}"/>
                    </a:ext>
                  </a:extLst>
                </p:cNvPr>
                <p:cNvSpPr txBox="1"/>
                <p:nvPr/>
              </p:nvSpPr>
              <p:spPr>
                <a:xfrm>
                  <a:off x="7768810" y="7688759"/>
                  <a:ext cx="887513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 </a:t>
                  </a:r>
                </a:p>
              </p:txBody>
            </p:sp>
          </p:grpSp>
        </p:grpSp>
      </p:grpSp>
      <p:grpSp>
        <p:nvGrpSpPr>
          <p:cNvPr id="193" name="Group 60">
            <a:extLst>
              <a:ext uri="{FF2B5EF4-FFF2-40B4-BE49-F238E27FC236}">
                <a16:creationId xmlns:a16="http://schemas.microsoft.com/office/drawing/2014/main" id="{62EB71A1-1509-492A-B954-382FE011FA38}"/>
              </a:ext>
            </a:extLst>
          </p:cNvPr>
          <p:cNvGrpSpPr/>
          <p:nvPr/>
        </p:nvGrpSpPr>
        <p:grpSpPr>
          <a:xfrm>
            <a:off x="2546124" y="12095428"/>
            <a:ext cx="16803737" cy="914365"/>
            <a:chOff x="7459670" y="7086600"/>
            <a:chExt cx="16805690" cy="914588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530362B0-7C62-425C-A8D9-0BB3B4FCA316}"/>
                </a:ext>
              </a:extLst>
            </p:cNvPr>
            <p:cNvSpPr/>
            <p:nvPr/>
          </p:nvSpPr>
          <p:spPr>
            <a:xfrm>
              <a:off x="9092456" y="7178186"/>
              <a:ext cx="15172904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BIẾN CỐ ĐỘC LẬP, CÔNG THỨC NHÂN XÁC SUẤT</a:t>
              </a:r>
            </a:p>
          </p:txBody>
        </p:sp>
        <p:grpSp>
          <p:nvGrpSpPr>
            <p:cNvPr id="195" name="Group 26">
              <a:extLst>
                <a:ext uri="{FF2B5EF4-FFF2-40B4-BE49-F238E27FC236}">
                  <a16:creationId xmlns:a16="http://schemas.microsoft.com/office/drawing/2014/main" id="{41EC8E7F-CE39-48F8-AF14-4DAD37962991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196" name="Isosceles Triangle 44">
                <a:extLst>
                  <a:ext uri="{FF2B5EF4-FFF2-40B4-BE49-F238E27FC236}">
                    <a16:creationId xmlns:a16="http://schemas.microsoft.com/office/drawing/2014/main" id="{052512AC-F320-45A4-8CB4-4E2C22A02DB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97" name="Group 28">
                <a:extLst>
                  <a:ext uri="{FF2B5EF4-FFF2-40B4-BE49-F238E27FC236}">
                    <a16:creationId xmlns:a16="http://schemas.microsoft.com/office/drawing/2014/main" id="{3CBCA6EE-C866-41B6-9B8F-FDCD18540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198" name="Round Same Side Corner Rectangle 60">
                  <a:extLst>
                    <a:ext uri="{FF2B5EF4-FFF2-40B4-BE49-F238E27FC236}">
                      <a16:creationId xmlns:a16="http://schemas.microsoft.com/office/drawing/2014/main" id="{5D4050DB-1DDF-441F-89AD-D55B53D0BE2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413E073B-B78C-4529-BE73-7339D0B0B92F}"/>
                    </a:ext>
                  </a:extLst>
                </p:cNvPr>
                <p:cNvSpPr txBox="1"/>
                <p:nvPr/>
              </p:nvSpPr>
              <p:spPr>
                <a:xfrm>
                  <a:off x="7633664" y="7688759"/>
                  <a:ext cx="1157805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 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D626147-F09B-4392-8E2E-497A50E76F9D}"/>
              </a:ext>
            </a:extLst>
          </p:cNvPr>
          <p:cNvGrpSpPr/>
          <p:nvPr/>
        </p:nvGrpSpPr>
        <p:grpSpPr>
          <a:xfrm>
            <a:off x="5600322" y="4362632"/>
            <a:ext cx="13632087" cy="971368"/>
            <a:chOff x="5747658" y="3914360"/>
            <a:chExt cx="13632086" cy="1388109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2A6D9E5-C5BE-46B6-9DA5-223E5E9ABE1B}"/>
                </a:ext>
              </a:extLst>
            </p:cNvPr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8049619-C6E3-4C5A-99D9-01C5D3DFBD64}"/>
                </a:ext>
              </a:extLst>
            </p:cNvPr>
            <p:cNvSpPr txBox="1"/>
            <p:nvPr/>
          </p:nvSpPr>
          <p:spPr>
            <a:xfrm>
              <a:off x="8243667" y="3914360"/>
              <a:ext cx="8629883" cy="815694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5: XÁC SUẤT CỦA BIẾN CỐ</a:t>
              </a:r>
            </a:p>
          </p:txBody>
        </p:sp>
      </p:grpSp>
      <p:grpSp>
        <p:nvGrpSpPr>
          <p:cNvPr id="203" name="Group 60">
            <a:extLst>
              <a:ext uri="{FF2B5EF4-FFF2-40B4-BE49-F238E27FC236}">
                <a16:creationId xmlns:a16="http://schemas.microsoft.com/office/drawing/2014/main" id="{CA0485FD-00AC-41A4-B3CE-86C3994C3950}"/>
              </a:ext>
            </a:extLst>
          </p:cNvPr>
          <p:cNvGrpSpPr/>
          <p:nvPr/>
        </p:nvGrpSpPr>
        <p:grpSpPr>
          <a:xfrm>
            <a:off x="4016723" y="8269312"/>
            <a:ext cx="3250346" cy="914365"/>
            <a:chOff x="7459670" y="7086600"/>
            <a:chExt cx="3250725" cy="914588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B7CBB1E-4B82-4E7B-8EB4-5FA9B2861EA8}"/>
                </a:ext>
              </a:extLst>
            </p:cNvPr>
            <p:cNvSpPr/>
            <p:nvPr/>
          </p:nvSpPr>
          <p:spPr>
            <a:xfrm>
              <a:off x="9092456" y="7178186"/>
              <a:ext cx="1617939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5" name="Group 26">
              <a:extLst>
                <a:ext uri="{FF2B5EF4-FFF2-40B4-BE49-F238E27FC236}">
                  <a16:creationId xmlns:a16="http://schemas.microsoft.com/office/drawing/2014/main" id="{B992D0BD-643F-44EF-8E15-E2A7610BCCFD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206" name="Isosceles Triangle 44">
                <a:extLst>
                  <a:ext uri="{FF2B5EF4-FFF2-40B4-BE49-F238E27FC236}">
                    <a16:creationId xmlns:a16="http://schemas.microsoft.com/office/drawing/2014/main" id="{BB3A537C-CF34-4C66-9CC2-5D41D41C46F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07" name="Group 28">
                <a:extLst>
                  <a:ext uri="{FF2B5EF4-FFF2-40B4-BE49-F238E27FC236}">
                    <a16:creationId xmlns:a16="http://schemas.microsoft.com/office/drawing/2014/main" id="{FB6B9E0E-989C-4ACE-B46D-547D2B514FF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208" name="Round Same Side Corner Rectangle 60">
                  <a:extLst>
                    <a:ext uri="{FF2B5EF4-FFF2-40B4-BE49-F238E27FC236}">
                      <a16:creationId xmlns:a16="http://schemas.microsoft.com/office/drawing/2014/main" id="{43E5494C-A2EC-4C97-8D6E-63CDFDBF2C8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926A19FD-180E-4602-B8A5-09D519FE3695}"/>
                    </a:ext>
                  </a:extLst>
                </p:cNvPr>
                <p:cNvSpPr txBox="1"/>
                <p:nvPr/>
              </p:nvSpPr>
              <p:spPr>
                <a:xfrm>
                  <a:off x="7861027" y="7688759"/>
                  <a:ext cx="703078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 </a:t>
                  </a:r>
                </a:p>
              </p:txBody>
            </p:sp>
          </p:grpSp>
        </p:grpSp>
      </p:grpSp>
      <p:grpSp>
        <p:nvGrpSpPr>
          <p:cNvPr id="210" name="Group 60">
            <a:extLst>
              <a:ext uri="{FF2B5EF4-FFF2-40B4-BE49-F238E27FC236}">
                <a16:creationId xmlns:a16="http://schemas.microsoft.com/office/drawing/2014/main" id="{1F8A301A-8EC5-42F0-94B7-60C0E4367DE7}"/>
              </a:ext>
            </a:extLst>
          </p:cNvPr>
          <p:cNvGrpSpPr/>
          <p:nvPr/>
        </p:nvGrpSpPr>
        <p:grpSpPr>
          <a:xfrm>
            <a:off x="3962401" y="7247745"/>
            <a:ext cx="4839804" cy="854119"/>
            <a:chOff x="7713756" y="7169829"/>
            <a:chExt cx="4840368" cy="854328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698AA3F-2A36-4820-A24C-611A6B8A88FA}"/>
                </a:ext>
              </a:extLst>
            </p:cNvPr>
            <p:cNvSpPr/>
            <p:nvPr/>
          </p:nvSpPr>
          <p:spPr>
            <a:xfrm>
              <a:off x="9291312" y="7254528"/>
              <a:ext cx="3262812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2" name="Group 26">
              <a:extLst>
                <a:ext uri="{FF2B5EF4-FFF2-40B4-BE49-F238E27FC236}">
                  <a16:creationId xmlns:a16="http://schemas.microsoft.com/office/drawing/2014/main" id="{313CC8B4-4A8B-4FC0-B187-FC93F473F2FD}"/>
                </a:ext>
              </a:extLst>
            </p:cNvPr>
            <p:cNvGrpSpPr/>
            <p:nvPr/>
          </p:nvGrpSpPr>
          <p:grpSpPr>
            <a:xfrm>
              <a:off x="7713756" y="7169829"/>
              <a:ext cx="1401627" cy="831371"/>
              <a:chOff x="7711654" y="7627029"/>
              <a:chExt cx="1390055" cy="831371"/>
            </a:xfrm>
          </p:grpSpPr>
          <p:sp>
            <p:nvSpPr>
              <p:cNvPr id="213" name="Isosceles Triangle 44">
                <a:extLst>
                  <a:ext uri="{FF2B5EF4-FFF2-40B4-BE49-F238E27FC236}">
                    <a16:creationId xmlns:a16="http://schemas.microsoft.com/office/drawing/2014/main" id="{558604E5-B60E-4148-9192-174AD75C14CF}"/>
                  </a:ext>
                </a:extLst>
              </p:cNvPr>
              <p:cNvSpPr/>
              <p:nvPr/>
            </p:nvSpPr>
            <p:spPr>
              <a:xfrm rot="16200000">
                <a:off x="7721921" y="7616762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14" name="Group 28">
                <a:extLst>
                  <a:ext uri="{FF2B5EF4-FFF2-40B4-BE49-F238E27FC236}">
                    <a16:creationId xmlns:a16="http://schemas.microsoft.com/office/drawing/2014/main" id="{B8980930-061F-4751-BF34-3A0B30FDE091}"/>
                  </a:ext>
                </a:extLst>
              </p:cNvPr>
              <p:cNvGrpSpPr/>
              <p:nvPr/>
            </p:nvGrpSpPr>
            <p:grpSpPr>
              <a:xfrm>
                <a:off x="7730109" y="7688771"/>
                <a:ext cx="1371600" cy="769629"/>
                <a:chOff x="7730109" y="7688771"/>
                <a:chExt cx="1371600" cy="769629"/>
              </a:xfrm>
            </p:grpSpPr>
            <p:sp>
              <p:nvSpPr>
                <p:cNvPr id="215" name="Round Same Side Corner Rectangle 60">
                  <a:extLst>
                    <a:ext uri="{FF2B5EF4-FFF2-40B4-BE49-F238E27FC236}">
                      <a16:creationId xmlns:a16="http://schemas.microsoft.com/office/drawing/2014/main" id="{848E7007-4296-4AFE-A812-5F27C4FF84A3}"/>
                    </a:ext>
                  </a:extLst>
                </p:cNvPr>
                <p:cNvSpPr/>
                <p:nvPr/>
              </p:nvSpPr>
              <p:spPr>
                <a:xfrm rot="5400000">
                  <a:off x="8050149" y="7387787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284C20AE-27CD-440D-A1FE-0AF0038E7038}"/>
                    </a:ext>
                  </a:extLst>
                </p:cNvPr>
                <p:cNvSpPr txBox="1"/>
                <p:nvPr/>
              </p:nvSpPr>
              <p:spPr>
                <a:xfrm>
                  <a:off x="8018778" y="7688771"/>
                  <a:ext cx="822780" cy="7696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 </a:t>
                  </a:r>
                </a:p>
              </p:txBody>
            </p:sp>
          </p:grpSp>
        </p:grpSp>
      </p:grpSp>
      <p:grpSp>
        <p:nvGrpSpPr>
          <p:cNvPr id="217" name="Group 60">
            <a:extLst>
              <a:ext uri="{FF2B5EF4-FFF2-40B4-BE49-F238E27FC236}">
                <a16:creationId xmlns:a16="http://schemas.microsoft.com/office/drawing/2014/main" id="{99D7C56C-77B7-4902-AB2E-850D866E4028}"/>
              </a:ext>
            </a:extLst>
          </p:cNvPr>
          <p:cNvGrpSpPr/>
          <p:nvPr/>
        </p:nvGrpSpPr>
        <p:grpSpPr>
          <a:xfrm>
            <a:off x="3988075" y="10125452"/>
            <a:ext cx="3804986" cy="914365"/>
            <a:chOff x="7459670" y="7086600"/>
            <a:chExt cx="3805430" cy="914588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71E6A743-B4E7-41B5-A626-E68975D98C62}"/>
                </a:ext>
              </a:extLst>
            </p:cNvPr>
            <p:cNvSpPr/>
            <p:nvPr/>
          </p:nvSpPr>
          <p:spPr>
            <a:xfrm>
              <a:off x="9092456" y="7178186"/>
              <a:ext cx="2172644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9" name="Group 26">
              <a:extLst>
                <a:ext uri="{FF2B5EF4-FFF2-40B4-BE49-F238E27FC236}">
                  <a16:creationId xmlns:a16="http://schemas.microsoft.com/office/drawing/2014/main" id="{2A623333-F621-4CA0-9485-39A1FF1A46E9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220" name="Isosceles Triangle 44">
                <a:extLst>
                  <a:ext uri="{FF2B5EF4-FFF2-40B4-BE49-F238E27FC236}">
                    <a16:creationId xmlns:a16="http://schemas.microsoft.com/office/drawing/2014/main" id="{996F2EEE-73FE-44C8-B632-1E9A5938029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21" name="Group 28">
                <a:extLst>
                  <a:ext uri="{FF2B5EF4-FFF2-40B4-BE49-F238E27FC236}">
                    <a16:creationId xmlns:a16="http://schemas.microsoft.com/office/drawing/2014/main" id="{E717FC68-D31E-471E-A106-AE9343454CCA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222" name="Round Same Side Corner Rectangle 60">
                  <a:extLst>
                    <a:ext uri="{FF2B5EF4-FFF2-40B4-BE49-F238E27FC236}">
                      <a16:creationId xmlns:a16="http://schemas.microsoft.com/office/drawing/2014/main" id="{1601DE67-0220-4A42-9B21-5B96290B2BA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B62A8CA1-5AF9-4FEF-AEB8-FE91DA958534}"/>
                    </a:ext>
                  </a:extLst>
                </p:cNvPr>
                <p:cNvSpPr txBox="1"/>
                <p:nvPr/>
              </p:nvSpPr>
              <p:spPr>
                <a:xfrm>
                  <a:off x="7861027" y="7688759"/>
                  <a:ext cx="703078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 </a:t>
                  </a:r>
                </a:p>
              </p:txBody>
            </p:sp>
          </p:grpSp>
        </p:grpSp>
      </p:grpSp>
      <p:grpSp>
        <p:nvGrpSpPr>
          <p:cNvPr id="224" name="Group 60">
            <a:extLst>
              <a:ext uri="{FF2B5EF4-FFF2-40B4-BE49-F238E27FC236}">
                <a16:creationId xmlns:a16="http://schemas.microsoft.com/office/drawing/2014/main" id="{2673475C-67FA-4487-AAB6-B88D7657E1FF}"/>
              </a:ext>
            </a:extLst>
          </p:cNvPr>
          <p:cNvGrpSpPr/>
          <p:nvPr/>
        </p:nvGrpSpPr>
        <p:grpSpPr>
          <a:xfrm>
            <a:off x="3967726" y="11194680"/>
            <a:ext cx="3250346" cy="914365"/>
            <a:chOff x="7459670" y="7086600"/>
            <a:chExt cx="3250725" cy="914588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9B6594EF-E7AC-4F64-901B-8B203623059A}"/>
                </a:ext>
              </a:extLst>
            </p:cNvPr>
            <p:cNvSpPr/>
            <p:nvPr/>
          </p:nvSpPr>
          <p:spPr>
            <a:xfrm>
              <a:off x="9092456" y="7178186"/>
              <a:ext cx="1617939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6" name="Group 26">
              <a:extLst>
                <a:ext uri="{FF2B5EF4-FFF2-40B4-BE49-F238E27FC236}">
                  <a16:creationId xmlns:a16="http://schemas.microsoft.com/office/drawing/2014/main" id="{5BB54E79-4EE2-4B02-BF22-6194ACBECAF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227" name="Isosceles Triangle 44">
                <a:extLst>
                  <a:ext uri="{FF2B5EF4-FFF2-40B4-BE49-F238E27FC236}">
                    <a16:creationId xmlns:a16="http://schemas.microsoft.com/office/drawing/2014/main" id="{92064E3B-E515-4733-B471-2643E54241B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28" name="Group 28">
                <a:extLst>
                  <a:ext uri="{FF2B5EF4-FFF2-40B4-BE49-F238E27FC236}">
                    <a16:creationId xmlns:a16="http://schemas.microsoft.com/office/drawing/2014/main" id="{521E3BCA-CD62-46C7-91C4-B5FF87C6011A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229" name="Round Same Side Corner Rectangle 60">
                  <a:extLst>
                    <a:ext uri="{FF2B5EF4-FFF2-40B4-BE49-F238E27FC236}">
                      <a16:creationId xmlns:a16="http://schemas.microsoft.com/office/drawing/2014/main" id="{B250CA28-A38A-47BA-B996-BEE24BEA9A6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9E89B474-A893-4D92-8791-C26B29362FA0}"/>
                    </a:ext>
                  </a:extLst>
                </p:cNvPr>
                <p:cNvSpPr txBox="1"/>
                <p:nvPr/>
              </p:nvSpPr>
              <p:spPr>
                <a:xfrm>
                  <a:off x="7861027" y="7688759"/>
                  <a:ext cx="703078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 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6521667"/>
            <a:chOff x="1270511" y="5867400"/>
            <a:chExt cx="21819676" cy="721512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9435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93045"/>
              <a:chOff x="1224541" y="6305967"/>
              <a:chExt cx="3568119" cy="89304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8"/>
                <a:ext cx="903517" cy="87621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1524001"/>
            <a:ext cx="21841827" cy="3962398"/>
            <a:chOff x="1268078" y="3405486"/>
            <a:chExt cx="21841827" cy="414353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75807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ED53215-4CD2-4FAD-863F-93279DB564F5}"/>
              </a:ext>
            </a:extLst>
          </p:cNvPr>
          <p:cNvSpPr/>
          <p:nvPr/>
        </p:nvSpPr>
        <p:spPr>
          <a:xfrm>
            <a:off x="5018553" y="2316301"/>
            <a:ext cx="172318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9CCDA7-0EEB-46A8-B569-3A9D4701CEE1}"/>
                  </a:ext>
                </a:extLst>
              </p:cNvPr>
              <p:cNvSpPr/>
              <p:nvPr/>
            </p:nvSpPr>
            <p:spPr>
              <a:xfrm>
                <a:off x="5562600" y="6131818"/>
                <a:ext cx="12192000" cy="58185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619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3619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"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</a:t>
                </a:r>
              </a:p>
              <a:p>
                <a:pPr marL="3619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</a:t>
                </a:r>
              </a:p>
              <a:p>
                <a:pPr marL="3619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“Hai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</a:p>
              <a:p>
                <a:pPr marL="3619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“Hai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9CCDA7-0EEB-46A8-B569-3A9D4701C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6131818"/>
                <a:ext cx="12192000" cy="5818581"/>
              </a:xfrm>
              <a:prstGeom prst="rect">
                <a:avLst/>
              </a:prstGeom>
              <a:blipFill rotWithShape="1">
                <a:blip r:embed="rId3"/>
                <a:stretch>
                  <a:fillRect l="-2050" t="-2411" r="-700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9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69389" y="5145846"/>
            <a:ext cx="21843526" cy="8049219"/>
            <a:chOff x="1270511" y="5867400"/>
            <a:chExt cx="21843526" cy="890510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41827" cy="863349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1524001"/>
            <a:ext cx="21841827" cy="3421464"/>
            <a:chOff x="1268078" y="3405486"/>
            <a:chExt cx="21841827" cy="372695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3414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6138F00-FA10-44D2-B5E9-C243D73B0878}"/>
              </a:ext>
            </a:extLst>
          </p:cNvPr>
          <p:cNvSpPr/>
          <p:nvPr/>
        </p:nvSpPr>
        <p:spPr>
          <a:xfrm>
            <a:off x="5087298" y="2380833"/>
            <a:ext cx="166297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12. </a:t>
            </a:r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fr-FR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fr-FR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fr-FR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fr-FR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</a:t>
            </a:r>
            <a:r>
              <a:rPr lang="fr-FR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9F0FF8-6044-462D-8C16-C4811684F2DD}"/>
                  </a:ext>
                </a:extLst>
              </p:cNvPr>
              <p:cNvSpPr/>
              <p:nvPr/>
            </p:nvSpPr>
            <p:spPr>
              <a:xfrm>
                <a:off x="5972649" y="5492824"/>
                <a:ext cx="14859000" cy="7858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“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“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“.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𝟏𝟒𝟒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“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𝑯</m:t>
                          </m:r>
                        </m:e>
                      </m:ba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𝟏𝟒𝟒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𝟏𝟒𝟒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99F0FF8-6044-462D-8C16-C4811684F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649" y="5492824"/>
                <a:ext cx="14859000" cy="7858113"/>
              </a:xfrm>
              <a:prstGeom prst="rect">
                <a:avLst/>
              </a:prstGeom>
              <a:blipFill rotWithShape="1">
                <a:blip r:embed="rId3"/>
                <a:stretch>
                  <a:fillRect t="-1784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0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46126" y="5136437"/>
            <a:ext cx="23270995" cy="7509641"/>
            <a:chOff x="1270511" y="5867400"/>
            <a:chExt cx="23270995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3269296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46126" y="1492468"/>
            <a:ext cx="23396731" cy="3474811"/>
            <a:chOff x="1268078" y="3405486"/>
            <a:chExt cx="23396731" cy="325952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96731" cy="28740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5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FE96F5A-9F3D-4A6E-BA65-4B37161B4BF3}"/>
              </a:ext>
            </a:extLst>
          </p:cNvPr>
          <p:cNvSpPr/>
          <p:nvPr/>
        </p:nvSpPr>
        <p:spPr>
          <a:xfrm>
            <a:off x="5271037" y="2483068"/>
            <a:ext cx="164210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0C534F-53CA-4057-8A87-0AEA401BCE82}"/>
                  </a:ext>
                </a:extLst>
              </p:cNvPr>
              <p:cNvSpPr/>
              <p:nvPr/>
            </p:nvSpPr>
            <p:spPr>
              <a:xfrm>
                <a:off x="1146633" y="5951869"/>
                <a:ext cx="20920564" cy="6843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A: “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B:“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hưởng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0C534F-53CA-4057-8A87-0AEA401BC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33" y="5951869"/>
                <a:ext cx="20920564" cy="6843155"/>
              </a:xfrm>
              <a:prstGeom prst="rect">
                <a:avLst/>
              </a:prstGeom>
              <a:blipFill rotWithShape="1">
                <a:blip r:embed="rId3"/>
                <a:stretch>
                  <a:fillRect l="-1166" t="-2048" r="-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XÁC SUẤT CỦA BIẾN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04989B6-F030-48C6-8C54-F1191EAF3AD6}"/>
                  </a:ext>
                </a:extLst>
              </p:cNvPr>
              <p:cNvSpPr txBox="1"/>
              <p:nvPr/>
            </p:nvSpPr>
            <p:spPr>
              <a:xfrm>
                <a:off x="2286000" y="3356312"/>
                <a:ext cx="21531077" cy="3044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:"Lần đầu xuất hiện mặt sấp“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4400" b="1" i="0" dirty="0"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4989B6-F030-48C6-8C54-F1191EAF3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56312"/>
                <a:ext cx="21531077" cy="3044488"/>
              </a:xfrm>
              <a:prstGeom prst="rect">
                <a:avLst/>
              </a:prstGeom>
              <a:blipFill rotWithShape="1">
                <a:blip r:embed="rId3"/>
                <a:stretch>
                  <a:fillRect l="-1133" t="-4609" b="-4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94081" y="6599791"/>
            <a:ext cx="23602891" cy="6887609"/>
            <a:chOff x="1217453" y="7162800"/>
            <a:chExt cx="22123289" cy="7650495"/>
          </a:xfrm>
        </p:grpSpPr>
        <p:sp>
          <p:nvSpPr>
            <p:cNvPr id="3" name="Rounded Rectangle 2"/>
            <p:cNvSpPr/>
            <p:nvPr/>
          </p:nvSpPr>
          <p:spPr>
            <a:xfrm>
              <a:off x="1217453" y="7187614"/>
              <a:ext cx="22123289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>
          <a:xfrm>
            <a:off x="12544455" y="6660635"/>
            <a:ext cx="0" cy="6240967"/>
          </a:xfrm>
          <a:prstGeom prst="line">
            <a:avLst/>
          </a:prstGeom>
          <a:ln w="5715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02B9A74-B523-4D84-A68E-1274FAEC43CD}"/>
              </a:ext>
            </a:extLst>
          </p:cNvPr>
          <p:cNvSpPr/>
          <p:nvPr/>
        </p:nvSpPr>
        <p:spPr>
          <a:xfrm>
            <a:off x="428655" y="8025603"/>
            <a:ext cx="12192000" cy="792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9B1DAD-FED2-49C9-A9B8-D24C54A82E00}"/>
              </a:ext>
            </a:extLst>
          </p:cNvPr>
          <p:cNvSpPr/>
          <p:nvPr/>
        </p:nvSpPr>
        <p:spPr>
          <a:xfrm>
            <a:off x="13868400" y="5972772"/>
            <a:ext cx="13047166" cy="518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3398520" algn="l"/>
              </a:tabLst>
            </a:pPr>
            <a:endParaRPr lang="en-US" sz="44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7643189-63E5-483A-9290-91332A8313E6}"/>
                  </a:ext>
                </a:extLst>
              </p:cNvPr>
              <p:cNvSpPr/>
              <p:nvPr/>
            </p:nvSpPr>
            <p:spPr>
              <a:xfrm>
                <a:off x="809655" y="11232635"/>
                <a:ext cx="11847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không gian mẫu: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latin typeface="Cambria Math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𝜴</m:t>
                    </m:r>
                    <m:r>
                      <a:rPr lang="en-US" sz="4400" b="1" i="1">
                        <a:latin typeface="Cambria Math"/>
                        <a:ea typeface="Times New Roman" panose="02020603050405020304" pitchFamily="18" charset="0"/>
                      </a:rPr>
                      <m:t>)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643189-63E5-483A-9290-91332A831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5" y="11232635"/>
                <a:ext cx="11847346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110" t="-16667" r="-252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46C8EC-3030-4FCD-95D3-B5004BC45CD7}"/>
                  </a:ext>
                </a:extLst>
              </p:cNvPr>
              <p:cNvSpPr txBox="1"/>
              <p:nvPr/>
            </p:nvSpPr>
            <p:spPr>
              <a:xfrm>
                <a:off x="12620655" y="6584435"/>
                <a:ext cx="9829799" cy="818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"Lần đầu xuất hiện mặt sấp"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046C8EC-3030-4FCD-95D3-B5004BC4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6584435"/>
                <a:ext cx="9829799" cy="818366"/>
              </a:xfrm>
              <a:prstGeom prst="rect">
                <a:avLst/>
              </a:prstGeom>
              <a:blipFill rotWithShape="1">
                <a:blip r:embed="rId5"/>
                <a:stretch>
                  <a:fillRect l="-2480" t="-11940" r="-744" b="-35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9A51FD-0BF4-4218-ABCB-33A004EF33FB}"/>
                  </a:ext>
                </a:extLst>
              </p:cNvPr>
              <p:cNvSpPr txBox="1"/>
              <p:nvPr/>
            </p:nvSpPr>
            <p:spPr>
              <a:xfrm>
                <a:off x="12620655" y="7346435"/>
                <a:ext cx="10355221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𝑺𝑺𝑺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𝑺𝑺𝑵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𝑺𝑵𝑺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𝑺𝑵𝑵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=&gt;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𝒏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19A51FD-0BF4-4218-ABCB-33A004EF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7346435"/>
                <a:ext cx="10355221" cy="871008"/>
              </a:xfrm>
              <a:prstGeom prst="rect">
                <a:avLst/>
              </a:prstGeom>
              <a:blipFill rotWithShape="1">
                <a:blip r:embed="rId6"/>
                <a:stretch>
                  <a:fillRect t="-11189" r="-3296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38223C9-65BA-4FDA-9461-FEC47D261C67}"/>
                  </a:ext>
                </a:extLst>
              </p:cNvPr>
              <p:cNvSpPr txBox="1"/>
              <p:nvPr/>
            </p:nvSpPr>
            <p:spPr>
              <a:xfrm>
                <a:off x="13611255" y="8032235"/>
                <a:ext cx="6629393" cy="133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𝜴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223C9-65BA-4FDA-9461-FEC47D26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255" y="8032235"/>
                <a:ext cx="6629393" cy="1332673"/>
              </a:xfrm>
              <a:prstGeom prst="rect">
                <a:avLst/>
              </a:prstGeom>
              <a:blipFill rotWithShape="1">
                <a:blip r:embed="rId7"/>
                <a:stretch>
                  <a:fillRect l="-3772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2D4C493-F4E1-4D4C-BDAF-E88DF76E1147}"/>
                  </a:ext>
                </a:extLst>
              </p:cNvPr>
              <p:cNvSpPr txBox="1"/>
              <p:nvPr/>
            </p:nvSpPr>
            <p:spPr>
              <a:xfrm>
                <a:off x="12620655" y="9327635"/>
                <a:ext cx="11610945" cy="7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:"Có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2D4C493-F4E1-4D4C-BDAF-E88DF76E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9327635"/>
                <a:ext cx="11610945" cy="729046"/>
              </a:xfrm>
              <a:prstGeom prst="rect">
                <a:avLst/>
              </a:prstGeom>
              <a:blipFill rotWithShape="1">
                <a:blip r:embed="rId8"/>
                <a:stretch>
                  <a:fillRect t="-19167" r="-735" b="-3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F40403C-1513-47FF-8D69-FC326FF4D51C}"/>
                  </a:ext>
                </a:extLst>
              </p:cNvPr>
              <p:cNvSpPr txBox="1"/>
              <p:nvPr/>
            </p:nvSpPr>
            <p:spPr>
              <a:xfrm>
                <a:off x="12468256" y="10394435"/>
                <a:ext cx="10972799" cy="81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33985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{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𝑺𝑺𝑺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𝑺𝑺𝑵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𝑺𝑵𝑺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𝑺𝑵𝑵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𝑵𝑺𝑺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𝑵𝑺𝑵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𝑵𝑵𝑺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40403C-1513-47FF-8D69-FC326FF4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256" y="10394435"/>
                <a:ext cx="10972799" cy="816827"/>
              </a:xfrm>
              <a:prstGeom prst="rect">
                <a:avLst/>
              </a:prstGeom>
              <a:blipFill rotWithShape="1">
                <a:blip r:embed="rId9"/>
                <a:stretch>
                  <a:fillRect t="-17164" r="-2167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82794B-5B43-4E35-B806-1639F8AB5007}"/>
                  </a:ext>
                </a:extLst>
              </p:cNvPr>
              <p:cNvSpPr txBox="1"/>
              <p:nvPr/>
            </p:nvSpPr>
            <p:spPr>
              <a:xfrm>
                <a:off x="13535056" y="11766035"/>
                <a:ext cx="9524999" cy="113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𝟖𝟕𝟓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82794B-5B43-4E35-B806-1639F8AB5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056" y="11766035"/>
                <a:ext cx="9524999" cy="1135567"/>
              </a:xfrm>
              <a:prstGeom prst="rect">
                <a:avLst/>
              </a:prstGeom>
              <a:blipFill rotWithShape="1">
                <a:blip r:embed="rId10"/>
                <a:stretch>
                  <a:fillRect l="-2559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0956F1A-33D1-4B10-8C00-332DDD653809}"/>
                  </a:ext>
                </a:extLst>
              </p:cNvPr>
              <p:cNvSpPr txBox="1"/>
              <p:nvPr/>
            </p:nvSpPr>
            <p:spPr>
              <a:xfrm>
                <a:off x="815226" y="7270235"/>
                <a:ext cx="11584801" cy="1436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đồng tiền ra mặt sấp và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đồng tiền ra mặt ngửa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0956F1A-33D1-4B10-8C00-332DDD653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26" y="7270235"/>
                <a:ext cx="11584801" cy="1436419"/>
              </a:xfrm>
              <a:prstGeom prst="rect">
                <a:avLst/>
              </a:prstGeom>
              <a:blipFill rotWithShape="1">
                <a:blip r:embed="rId11"/>
                <a:stretch>
                  <a:fillRect l="-1895" t="-6383" r="-3158" b="-1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9A5012-CD00-45F7-B52B-F1EF92C710E8}"/>
                  </a:ext>
                </a:extLst>
              </p:cNvPr>
              <p:cNvSpPr txBox="1"/>
              <p:nvPr/>
            </p:nvSpPr>
            <p:spPr>
              <a:xfrm>
                <a:off x="428655" y="9022835"/>
                <a:ext cx="12420600" cy="16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gian mẫu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𝜴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{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𝑺𝑺𝑺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𝑺𝑺𝑵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𝑺𝑵𝑵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𝑵𝑵𝑵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𝑵𝑺𝑺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𝑵𝑵𝑺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𝑵𝑺𝑵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𝑺𝑵𝑺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9A5012-CD00-45F7-B52B-F1EF92C71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55" y="9022835"/>
                <a:ext cx="12420600" cy="1649682"/>
              </a:xfrm>
              <a:prstGeom prst="rect">
                <a:avLst/>
              </a:prstGeom>
              <a:blipFill rotWithShape="1">
                <a:blip r:embed="rId12"/>
                <a:stretch>
                  <a:fillRect l="-1963" t="-5904" r="-2012" b="-1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33400" y="2232082"/>
            <a:ext cx="10820400" cy="968318"/>
            <a:chOff x="739068" y="1515168"/>
            <a:chExt cx="9950323" cy="968444"/>
          </a:xfrm>
          <a:solidFill>
            <a:srgbClr val="FFC000"/>
          </a:solidFill>
        </p:grpSpPr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9950323" cy="960427"/>
              <a:chOff x="739068" y="1515168"/>
              <a:chExt cx="9950323" cy="960427"/>
            </a:xfrm>
            <a:grpFill/>
          </p:grpSpPr>
          <p:sp>
            <p:nvSpPr>
              <p:cNvPr id="44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556660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1-T74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30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4319" y="2971800"/>
            <a:ext cx="23622000" cy="3490802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8481" y="6334715"/>
            <a:ext cx="23620301" cy="6954338"/>
            <a:chOff x="1270511" y="5867400"/>
            <a:chExt cx="23623035" cy="7386462"/>
          </a:xfrm>
        </p:grpSpPr>
        <p:sp>
          <p:nvSpPr>
            <p:cNvPr id="19" name="Rounded Rectangle 18"/>
            <p:cNvSpPr/>
            <p:nvPr/>
          </p:nvSpPr>
          <p:spPr>
            <a:xfrm>
              <a:off x="1270511" y="6008417"/>
              <a:ext cx="23623035" cy="72454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29A7E9-1958-4C4D-8B3E-16F3987466C8}"/>
                  </a:ext>
                </a:extLst>
              </p:cNvPr>
              <p:cNvSpPr txBox="1"/>
              <p:nvPr/>
            </p:nvSpPr>
            <p:spPr>
              <a:xfrm>
                <a:off x="663100" y="3505200"/>
                <a:ext cx="23124439" cy="206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a)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b)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</a:t>
                </a:r>
                <a:r>
                  <a:rPr lang="en-US" sz="36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36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36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6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6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36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36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3600" dirty="0"/>
                  <a:t>.</a:t>
                </a:r>
                <a:endParaRPr lang="en-US" sz="3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29A7E9-1958-4C4D-8B3E-16F39874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0" y="3505200"/>
                <a:ext cx="23124439" cy="2068259"/>
              </a:xfrm>
              <a:prstGeom prst="rect">
                <a:avLst/>
              </a:prstGeom>
              <a:blipFill rotWithShape="1">
                <a:blip r:embed="rId3"/>
                <a:stretch>
                  <a:fillRect l="-949" t="-6195" r="-1582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67ACFF-B81C-45BD-88CC-481C966A574C}"/>
              </a:ext>
            </a:extLst>
          </p:cNvPr>
          <p:cNvSpPr txBox="1"/>
          <p:nvPr/>
        </p:nvSpPr>
        <p:spPr>
          <a:xfrm>
            <a:off x="4418391" y="7625313"/>
            <a:ext cx="13620727" cy="179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8ECC73-9D91-42CC-ADA9-A688EAE5FBFC}"/>
                  </a:ext>
                </a:extLst>
              </p:cNvPr>
              <p:cNvSpPr/>
              <p:nvPr/>
            </p:nvSpPr>
            <p:spPr>
              <a:xfrm>
                <a:off x="778649" y="6790479"/>
                <a:ext cx="23358532" cy="2253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𝟐𝟑𝟖𝟎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8ECC73-9D91-42CC-ADA9-A688EAE5F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9" y="6790479"/>
                <a:ext cx="23358532" cy="2253887"/>
              </a:xfrm>
              <a:prstGeom prst="rect">
                <a:avLst/>
              </a:prstGeom>
              <a:blipFill>
                <a:blip r:embed="rId4"/>
                <a:stretch>
                  <a:fillRect l="-1070" t="-6486" r="-1748" b="-1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12FAD8-A1EB-45F1-9EBC-2F1FC4C586A9}"/>
                  </a:ext>
                </a:extLst>
              </p:cNvPr>
              <p:cNvSpPr/>
              <p:nvPr/>
            </p:nvSpPr>
            <p:spPr>
              <a:xfrm>
                <a:off x="778649" y="9203435"/>
                <a:ext cx="14630400" cy="2959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𝟐𝟑𝟖𝟎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𝟎𝟏𝟒𝟕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12FAD8-A1EB-45F1-9EBC-2F1FC4C58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9" y="9203435"/>
                <a:ext cx="14630400" cy="2959528"/>
              </a:xfrm>
              <a:prstGeom prst="rect">
                <a:avLst/>
              </a:prstGeom>
              <a:blipFill>
                <a:blip r:embed="rId5"/>
                <a:stretch>
                  <a:fillRect l="-1708" t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9E904B-00F2-405F-BB9D-C86ADC8FABF5}"/>
              </a:ext>
            </a:extLst>
          </p:cNvPr>
          <p:cNvCxnSpPr/>
          <p:nvPr/>
        </p:nvCxnSpPr>
        <p:spPr>
          <a:xfrm>
            <a:off x="12649200" y="7574053"/>
            <a:ext cx="0" cy="571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3B4495-4954-4CEF-A2B2-8C359051BEBF}"/>
                  </a:ext>
                </a:extLst>
              </p:cNvPr>
              <p:cNvSpPr/>
              <p:nvPr/>
            </p:nvSpPr>
            <p:spPr>
              <a:xfrm>
                <a:off x="12862094" y="7875224"/>
                <a:ext cx="10983425" cy="2265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đen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 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𝟗𝟒𝟓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3B4495-4954-4CEF-A2B2-8C359051B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4" y="7875224"/>
                <a:ext cx="10983425" cy="2265364"/>
              </a:xfrm>
              <a:prstGeom prst="rect">
                <a:avLst/>
              </a:prstGeom>
              <a:blipFill>
                <a:blip r:embed="rId7"/>
                <a:stretch>
                  <a:fillRect l="-2275" t="-5660" r="-3441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E34F91-0688-42B2-93B9-AA034FD6692C}"/>
                  </a:ext>
                </a:extLst>
              </p:cNvPr>
              <p:cNvSpPr/>
              <p:nvPr/>
            </p:nvSpPr>
            <p:spPr>
              <a:xfrm>
                <a:off x="13452172" y="10756347"/>
                <a:ext cx="7543800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𝟗𝟒𝟓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𝟐𝟑𝟖𝟎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𝟑𝟗𝟕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E34F91-0688-42B2-93B9-AA034FD66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172" y="10756347"/>
                <a:ext cx="7543800" cy="1080617"/>
              </a:xfrm>
              <a:prstGeom prst="rect">
                <a:avLst/>
              </a:prstGeom>
              <a:blipFill>
                <a:blip r:embed="rId8"/>
                <a:stretch>
                  <a:fillRect l="-3314"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33400" y="2232082"/>
            <a:ext cx="10820400" cy="968318"/>
            <a:chOff x="739068" y="1515168"/>
            <a:chExt cx="9950323" cy="968444"/>
          </a:xfrm>
          <a:solidFill>
            <a:srgbClr val="FFC000"/>
          </a:solidFill>
        </p:grpSpPr>
        <p:sp>
          <p:nvSpPr>
            <p:cNvPr id="38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9950323" cy="960427"/>
              <a:chOff x="739068" y="1515168"/>
              <a:chExt cx="9950323" cy="960427"/>
            </a:xfrm>
            <a:grpFill/>
          </p:grpSpPr>
          <p:sp>
            <p:nvSpPr>
              <p:cNvPr id="40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556660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2-T74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89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6" grpId="0" autoUpdateAnimBg="0"/>
      <p:bldP spid="75" grpId="0"/>
      <p:bldP spid="36" grpId="0" autoUpdateAnimBg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73622" y="3054593"/>
            <a:ext cx="22122428" cy="2584207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16449" y="5865877"/>
            <a:ext cx="22059472" cy="5792724"/>
            <a:chOff x="1270511" y="5867400"/>
            <a:chExt cx="22062025" cy="615266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58810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29A7E9-1958-4C4D-8B3E-16F3987466C8}"/>
                  </a:ext>
                </a:extLst>
              </p:cNvPr>
              <p:cNvSpPr txBox="1"/>
              <p:nvPr/>
            </p:nvSpPr>
            <p:spPr>
              <a:xfrm>
                <a:off x="916449" y="3311028"/>
                <a:ext cx="22059472" cy="2071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29A7E9-1958-4C4D-8B3E-16F39874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49" y="3311028"/>
                <a:ext cx="22059472" cy="2071336"/>
              </a:xfrm>
              <a:prstGeom prst="rect">
                <a:avLst/>
              </a:prstGeom>
              <a:blipFill rotWithShape="1">
                <a:blip r:embed="rId2"/>
                <a:stretch>
                  <a:fillRect l="-1078" t="-6176" r="-1686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67ACFF-B81C-45BD-88CC-481C966A574C}"/>
              </a:ext>
            </a:extLst>
          </p:cNvPr>
          <p:cNvSpPr txBox="1"/>
          <p:nvPr/>
        </p:nvSpPr>
        <p:spPr>
          <a:xfrm>
            <a:off x="5061533" y="7031955"/>
            <a:ext cx="13620727" cy="179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88ECC73-9D91-42CC-ADA9-A688EAE5FBFC}"/>
              </a:ext>
            </a:extLst>
          </p:cNvPr>
          <p:cNvSpPr/>
          <p:nvPr/>
        </p:nvSpPr>
        <p:spPr>
          <a:xfrm>
            <a:off x="1364223" y="6876834"/>
            <a:ext cx="21163925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12FAD8-A1EB-45F1-9EBC-2F1FC4C586A9}"/>
              </a:ext>
            </a:extLst>
          </p:cNvPr>
          <p:cNvSpPr/>
          <p:nvPr/>
        </p:nvSpPr>
        <p:spPr>
          <a:xfrm>
            <a:off x="3594660" y="9410381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EBA5EF-6908-4ADE-91F5-EA0D545488FE}"/>
              </a:ext>
            </a:extLst>
          </p:cNvPr>
          <p:cNvSpPr/>
          <p:nvPr/>
        </p:nvSpPr>
        <p:spPr>
          <a:xfrm>
            <a:off x="5423460" y="6083358"/>
            <a:ext cx="14020800" cy="76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196912-41DC-4839-959D-46300FBEC160}"/>
              </a:ext>
            </a:extLst>
          </p:cNvPr>
          <p:cNvSpPr/>
          <p:nvPr/>
        </p:nvSpPr>
        <p:spPr>
          <a:xfrm>
            <a:off x="4585260" y="9041341"/>
            <a:ext cx="1409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4AE489-0D91-4CEB-BE56-3033FFDE9C77}"/>
              </a:ext>
            </a:extLst>
          </p:cNvPr>
          <p:cNvSpPr/>
          <p:nvPr/>
        </p:nvSpPr>
        <p:spPr>
          <a:xfrm>
            <a:off x="5562600" y="4648200"/>
            <a:ext cx="76200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1D5F4F-2A7D-4927-ABDB-84E860C9F945}"/>
              </a:ext>
            </a:extLst>
          </p:cNvPr>
          <p:cNvSpPr/>
          <p:nvPr/>
        </p:nvSpPr>
        <p:spPr>
          <a:xfrm>
            <a:off x="5467705" y="6291218"/>
            <a:ext cx="12192000" cy="706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2DE88A-0419-44D9-BD65-C3D33713E0DD}"/>
                  </a:ext>
                </a:extLst>
              </p:cNvPr>
              <p:cNvSpPr/>
              <p:nvPr/>
            </p:nvSpPr>
            <p:spPr>
              <a:xfrm>
                <a:off x="2218060" y="6795450"/>
                <a:ext cx="21938672" cy="15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ba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2DE88A-0419-44D9-BD65-C3D33713E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060" y="6795450"/>
                <a:ext cx="21938672" cy="1549463"/>
              </a:xfrm>
              <a:prstGeom prst="rect">
                <a:avLst/>
              </a:prstGeom>
              <a:blipFill>
                <a:blip r:embed="rId3"/>
                <a:stretch>
                  <a:fillRect l="-1139" t="-9449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3957BCE-384E-411A-84A9-5735A06F2310}"/>
                  </a:ext>
                </a:extLst>
              </p:cNvPr>
              <p:cNvSpPr/>
              <p:nvPr/>
            </p:nvSpPr>
            <p:spPr>
              <a:xfrm>
                <a:off x="2449661" y="8902084"/>
                <a:ext cx="8954978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ba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𝟎𝟏𝟒𝟕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3957BCE-384E-411A-84A9-5735A06F2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661" y="8902084"/>
                <a:ext cx="8954978" cy="849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D3EBE6-65DE-485A-BD65-E7007254D246}"/>
                  </a:ext>
                </a:extLst>
              </p:cNvPr>
              <p:cNvSpPr/>
              <p:nvPr/>
            </p:nvSpPr>
            <p:spPr>
              <a:xfrm>
                <a:off x="2308647" y="10261741"/>
                <a:ext cx="18745200" cy="830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60550" algn="l"/>
                  </a:tabLst>
                </a:pPr>
                <a:r>
                  <a:rPr lang="en-US" sz="4400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𝟎𝟏𝟒𝟕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𝟗𝟖𝟓𝟑</m:t>
                    </m:r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D3EBE6-65DE-485A-BD65-E7007254D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647" y="10261741"/>
                <a:ext cx="18745200" cy="830677"/>
              </a:xfrm>
              <a:prstGeom prst="rect">
                <a:avLst/>
              </a:prstGeom>
              <a:blipFill>
                <a:blip r:embed="rId5"/>
                <a:stretch>
                  <a:fillRect l="-1333" t="-6569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33400" y="2232082"/>
            <a:ext cx="10820400" cy="968318"/>
            <a:chOff x="739068" y="1515168"/>
            <a:chExt cx="9950323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9950323" cy="960427"/>
              <a:chOff x="739068" y="1515168"/>
              <a:chExt cx="9950323" cy="960427"/>
            </a:xfrm>
            <a:grpFill/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556660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2-T74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86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1" grpId="0" autoUpdateAnimBg="0"/>
      <p:bldP spid="37" grpId="0" autoUpdateAnimBg="0"/>
      <p:bldP spid="39" grpId="0" autoUpdateAnimBg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792138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33706" y="2819400"/>
            <a:ext cx="22175907" cy="2801633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662CAC-BCC9-4A03-88B7-E1AF56BFDEF2}"/>
              </a:ext>
            </a:extLst>
          </p:cNvPr>
          <p:cNvSpPr/>
          <p:nvPr/>
        </p:nvSpPr>
        <p:spPr>
          <a:xfrm>
            <a:off x="1875490" y="3514309"/>
            <a:ext cx="19768336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86055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cỡ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E0FDEF-C370-43CB-99ED-FC4DB46D7590}"/>
                  </a:ext>
                </a:extLst>
              </p:cNvPr>
              <p:cNvSpPr/>
              <p:nvPr/>
            </p:nvSpPr>
            <p:spPr>
              <a:xfrm>
                <a:off x="4721170" y="6370947"/>
                <a:ext cx="18251862" cy="4139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(8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E0FDEF-C370-43CB-99ED-FC4DB46D7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170" y="6370947"/>
                <a:ext cx="18251862" cy="4139403"/>
              </a:xfrm>
              <a:prstGeom prst="rect">
                <a:avLst/>
              </a:prstGeom>
              <a:blipFill>
                <a:blip r:embed="rId2"/>
                <a:stretch>
                  <a:fillRect l="-1336" t="-3387" r="-601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D7EF7C85-BF25-449A-9B7C-75916CCCFC99}"/>
              </a:ext>
            </a:extLst>
          </p:cNvPr>
          <p:cNvSpPr txBox="1"/>
          <p:nvPr/>
        </p:nvSpPr>
        <p:spPr>
          <a:xfrm>
            <a:off x="4844133" y="10049658"/>
            <a:ext cx="14414350" cy="138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4AA67F5-AE68-4986-A2D2-9FC36EF3A9C4}"/>
                  </a:ext>
                </a:extLst>
              </p:cNvPr>
              <p:cNvSpPr/>
              <p:nvPr/>
            </p:nvSpPr>
            <p:spPr>
              <a:xfrm>
                <a:off x="4685032" y="10436861"/>
                <a:ext cx="174498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”Hai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”,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4AA67F5-AE68-4986-A2D2-9FC36EF3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032" y="10436861"/>
                <a:ext cx="17449800" cy="768031"/>
              </a:xfrm>
              <a:prstGeom prst="rect">
                <a:avLst/>
              </a:prstGeom>
              <a:blipFill>
                <a:blip r:embed="rId3"/>
                <a:stretch>
                  <a:fillRect l="-1433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80CEA1-8E5B-4B5E-9517-995045B68ECD}"/>
                  </a:ext>
                </a:extLst>
              </p:cNvPr>
              <p:cNvSpPr/>
              <p:nvPr/>
            </p:nvSpPr>
            <p:spPr>
              <a:xfrm>
                <a:off x="4814523" y="11253925"/>
                <a:ext cx="9014509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6055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80CEA1-8E5B-4B5E-9517-995045B68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23" y="11253925"/>
                <a:ext cx="9014509" cy="1246367"/>
              </a:xfrm>
              <a:prstGeom prst="rect">
                <a:avLst/>
              </a:prstGeom>
              <a:blipFill>
                <a:blip r:embed="rId4"/>
                <a:stretch>
                  <a:fillRect l="-2772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33400" y="2232082"/>
            <a:ext cx="10820400" cy="968318"/>
            <a:chOff x="739068" y="1515168"/>
            <a:chExt cx="9950323" cy="968444"/>
          </a:xfrm>
          <a:solidFill>
            <a:srgbClr val="FFC000"/>
          </a:solidFill>
        </p:grpSpPr>
        <p:sp>
          <p:nvSpPr>
            <p:cNvPr id="38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9950323" cy="960427"/>
              <a:chOff x="739068" y="1515168"/>
              <a:chExt cx="9950323" cy="960427"/>
            </a:xfrm>
            <a:grpFill/>
          </p:grpSpPr>
          <p:sp>
            <p:nvSpPr>
              <p:cNvPr id="41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556660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3-T74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43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3" grpId="0" uiExpand="1" build="p"/>
      <p:bldP spid="48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25974" y="3124200"/>
            <a:ext cx="22589949" cy="6077875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699805-278F-4623-A218-E0D0911544CD}"/>
                  </a:ext>
                </a:extLst>
              </p:cNvPr>
              <p:cNvSpPr/>
              <p:nvPr/>
            </p:nvSpPr>
            <p:spPr>
              <a:xfrm>
                <a:off x="762000" y="3730099"/>
                <a:ext cx="23168283" cy="4866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c)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4699805-278F-4623-A218-E0D091154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30099"/>
                <a:ext cx="23168283" cy="4866076"/>
              </a:xfrm>
              <a:prstGeom prst="rect">
                <a:avLst/>
              </a:prstGeom>
              <a:blipFill rotWithShape="1">
                <a:blip r:embed="rId2"/>
                <a:stretch>
                  <a:fillRect l="-1052" t="-2882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33400" y="2232082"/>
            <a:ext cx="10820400" cy="968318"/>
            <a:chOff x="739068" y="1515168"/>
            <a:chExt cx="9950323" cy="968444"/>
          </a:xfrm>
          <a:solidFill>
            <a:srgbClr val="FFC000"/>
          </a:solidFill>
        </p:grpSpPr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9950323" cy="960427"/>
              <a:chOff x="739068" y="1515168"/>
              <a:chExt cx="9950323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556660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4-T74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785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22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33400" y="2232082"/>
            <a:ext cx="10820400" cy="968318"/>
            <a:chOff x="739068" y="1515168"/>
            <a:chExt cx="9950323" cy="968444"/>
          </a:xfrm>
          <a:solidFill>
            <a:srgbClr val="FFC000"/>
          </a:solidFill>
        </p:grpSpPr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9950323" cy="960427"/>
              <a:chOff x="739068" y="1515168"/>
              <a:chExt cx="9950323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556660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4-T74 SÁCH GIÁO KHOA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221265" y="6476517"/>
            <a:ext cx="22322837" cy="7163283"/>
            <a:chOff x="1220788" y="7162800"/>
            <a:chExt cx="22325420" cy="7164113"/>
          </a:xfrm>
        </p:grpSpPr>
        <p:sp>
          <p:nvSpPr>
            <p:cNvPr id="39" name="Rounded Rectangle 38"/>
            <p:cNvSpPr/>
            <p:nvPr/>
          </p:nvSpPr>
          <p:spPr>
            <a:xfrm>
              <a:off x="1220788" y="7176569"/>
              <a:ext cx="22325420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6" name="Rounded Rectangle 45"/>
          <p:cNvSpPr/>
          <p:nvPr/>
        </p:nvSpPr>
        <p:spPr>
          <a:xfrm>
            <a:off x="1221265" y="3200400"/>
            <a:ext cx="22372957" cy="3134618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1296575-1746-405D-A587-E5DEB171F46C}"/>
                  </a:ext>
                </a:extLst>
              </p:cNvPr>
              <p:cNvSpPr/>
              <p:nvPr/>
            </p:nvSpPr>
            <p:spPr>
              <a:xfrm>
                <a:off x="1467432" y="3341295"/>
                <a:ext cx="22764168" cy="3145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296575-1746-405D-A587-E5DEB171F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32" y="3341295"/>
                <a:ext cx="22764168" cy="3145605"/>
              </a:xfrm>
              <a:prstGeom prst="rect">
                <a:avLst/>
              </a:prstGeom>
              <a:blipFill rotWithShape="1">
                <a:blip r:embed="rId2"/>
                <a:stretch>
                  <a:fillRect l="-1071" t="-4457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7E5A456-7E47-494D-B141-841E62776AB3}"/>
                  </a:ext>
                </a:extLst>
              </p:cNvPr>
              <p:cNvSpPr/>
              <p:nvPr/>
            </p:nvSpPr>
            <p:spPr>
              <a:xfrm>
                <a:off x="5181600" y="7238332"/>
                <a:ext cx="15544800" cy="1587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E5A456-7E47-494D-B141-841E62776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7238332"/>
                <a:ext cx="15544800" cy="1587101"/>
              </a:xfrm>
              <a:prstGeom prst="rect">
                <a:avLst/>
              </a:prstGeom>
              <a:blipFill rotWithShape="1">
                <a:blip r:embed="rId3"/>
                <a:stretch>
                  <a:fillRect l="-1569" t="-8812" b="-16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BB8963A-46F6-4D11-95AA-5D0FBBFAC7B9}"/>
                  </a:ext>
                </a:extLst>
              </p:cNvPr>
              <p:cNvSpPr/>
              <p:nvPr/>
            </p:nvSpPr>
            <p:spPr>
              <a:xfrm>
                <a:off x="5334000" y="9198992"/>
                <a:ext cx="13030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B8963A-46F6-4D11-95AA-5D0FBBFAC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198992"/>
                <a:ext cx="130302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87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D48512E9-F857-4CA4-96BC-8ECEF8651FAF}"/>
              </a:ext>
            </a:extLst>
          </p:cNvPr>
          <p:cNvSpPr txBox="1"/>
          <p:nvPr/>
        </p:nvSpPr>
        <p:spPr>
          <a:xfrm>
            <a:off x="5334000" y="9611135"/>
            <a:ext cx="15392400" cy="195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E72DCF8-0583-49E8-829B-3197F7CF2B3C}"/>
                  </a:ext>
                </a:extLst>
              </p:cNvPr>
              <p:cNvSpPr/>
              <p:nvPr/>
            </p:nvSpPr>
            <p:spPr>
              <a:xfrm>
                <a:off x="3962400" y="10630633"/>
                <a:ext cx="14478000" cy="785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–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}={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},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72DCF8-0583-49E8-829B-3197F7CF2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0630633"/>
                <a:ext cx="14478000" cy="785600"/>
              </a:xfrm>
              <a:prstGeom prst="rect">
                <a:avLst/>
              </a:prstGeom>
              <a:blipFill rotWithShape="1">
                <a:blip r:embed="rId5"/>
                <a:stretch>
                  <a:fillRect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73CAE03-1743-4E30-A8A1-38CA3359CE23}"/>
                  </a:ext>
                </a:extLst>
              </p:cNvPr>
              <p:cNvSpPr/>
              <p:nvPr/>
            </p:nvSpPr>
            <p:spPr>
              <a:xfrm>
                <a:off x="5334000" y="11846266"/>
                <a:ext cx="109728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73CAE03-1743-4E30-A8A1-38CA3359C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1846266"/>
                <a:ext cx="10972800" cy="1246367"/>
              </a:xfrm>
              <a:prstGeom prst="rect">
                <a:avLst/>
              </a:prstGeom>
              <a:blipFill rotWithShape="1">
                <a:blip r:embed="rId6"/>
                <a:stretch>
                  <a:fillRect l="-2222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22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33400" y="2232082"/>
            <a:ext cx="10820400" cy="968318"/>
            <a:chOff x="739068" y="1515168"/>
            <a:chExt cx="9950323" cy="968444"/>
          </a:xfrm>
          <a:solidFill>
            <a:srgbClr val="FFC000"/>
          </a:solidFill>
        </p:grpSpPr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9950323" cy="960427"/>
              <a:chOff x="739068" y="1515168"/>
              <a:chExt cx="9950323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556660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4-T74 SÁCH GIÁO KHOA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08760" y="7961175"/>
            <a:ext cx="22693113" cy="5526225"/>
            <a:chOff x="1306705" y="7091597"/>
            <a:chExt cx="22695739" cy="6354375"/>
          </a:xfrm>
        </p:grpSpPr>
        <p:sp>
          <p:nvSpPr>
            <p:cNvPr id="39" name="Rounded Rectangle 38"/>
            <p:cNvSpPr/>
            <p:nvPr/>
          </p:nvSpPr>
          <p:spPr>
            <a:xfrm>
              <a:off x="1322063" y="7143781"/>
              <a:ext cx="22680381" cy="63021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0"/>
            <p:cNvGrpSpPr/>
            <p:nvPr/>
          </p:nvGrpSpPr>
          <p:grpSpPr>
            <a:xfrm>
              <a:off x="1306705" y="7091597"/>
              <a:ext cx="3219574" cy="883814"/>
              <a:chOff x="1310459" y="6230335"/>
              <a:chExt cx="3219574" cy="938621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12584" y="6230335"/>
                <a:ext cx="2278188" cy="817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42"/>
              <p:cNvSpPr/>
              <p:nvPr/>
            </p:nvSpPr>
            <p:spPr>
              <a:xfrm flipV="1">
                <a:off x="1310459" y="6289718"/>
                <a:ext cx="777240" cy="87923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454769" y="642734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6" name="Rounded Rectangle 45"/>
          <p:cNvSpPr/>
          <p:nvPr/>
        </p:nvSpPr>
        <p:spPr>
          <a:xfrm>
            <a:off x="916439" y="3533508"/>
            <a:ext cx="22677757" cy="4018403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1296575-1746-405D-A587-E5DEB171F46C}"/>
                  </a:ext>
                </a:extLst>
              </p:cNvPr>
              <p:cNvSpPr/>
              <p:nvPr/>
            </p:nvSpPr>
            <p:spPr>
              <a:xfrm>
                <a:off x="916439" y="3673516"/>
                <a:ext cx="23467561" cy="2384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296575-1746-405D-A587-E5DEB171F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39" y="3673516"/>
                <a:ext cx="23467561" cy="2384820"/>
              </a:xfrm>
              <a:prstGeom prst="rect">
                <a:avLst/>
              </a:prstGeom>
              <a:blipFill rotWithShape="1">
                <a:blip r:embed="rId2"/>
                <a:stretch>
                  <a:fillRect l="-1039" t="-588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583E696A-8412-43C0-AB4C-9C373623E451}"/>
              </a:ext>
            </a:extLst>
          </p:cNvPr>
          <p:cNvSpPr/>
          <p:nvPr/>
        </p:nvSpPr>
        <p:spPr>
          <a:xfrm>
            <a:off x="5162184" y="5334000"/>
            <a:ext cx="10253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D326716-23AF-45A8-B9ED-959761EC26A7}"/>
                  </a:ext>
                </a:extLst>
              </p:cNvPr>
              <p:cNvSpPr/>
              <p:nvPr/>
            </p:nvSpPr>
            <p:spPr>
              <a:xfrm>
                <a:off x="5035031" y="9749260"/>
                <a:ext cx="13162483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D326716-23AF-45A8-B9ED-959761EC2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031" y="9749260"/>
                <a:ext cx="13162483" cy="1138838"/>
              </a:xfrm>
              <a:prstGeom prst="rect">
                <a:avLst/>
              </a:prstGeom>
              <a:blipFill rotWithShape="1">
                <a:blip r:embed="rId3"/>
                <a:stretch>
                  <a:fillRect l="-1899" r="-787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4A9F80C-DB7E-4CB5-AFA8-CEC69304B455}"/>
                  </a:ext>
                </a:extLst>
              </p:cNvPr>
              <p:cNvSpPr/>
              <p:nvPr/>
            </p:nvSpPr>
            <p:spPr>
              <a:xfrm>
                <a:off x="4922851" y="8895488"/>
                <a:ext cx="9377688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A9F80C-DB7E-4CB5-AFA8-CEC69304B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51" y="8895488"/>
                <a:ext cx="9377688" cy="768031"/>
              </a:xfrm>
              <a:prstGeom prst="rect">
                <a:avLst/>
              </a:prstGeom>
              <a:blipFill rotWithShape="1">
                <a:blip r:embed="rId4"/>
                <a:stretch>
                  <a:fillRect t="-18254" r="-2341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D439A87-DC88-4510-9964-02FE3DD7BEF9}"/>
                  </a:ext>
                </a:extLst>
              </p:cNvPr>
              <p:cNvSpPr/>
              <p:nvPr/>
            </p:nvSpPr>
            <p:spPr>
              <a:xfrm>
                <a:off x="5004139" y="10724288"/>
                <a:ext cx="121158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439A87-DC88-4510-9964-02FE3DD7B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39" y="10724288"/>
                <a:ext cx="12115800" cy="759375"/>
              </a:xfrm>
              <a:prstGeom prst="rect">
                <a:avLst/>
              </a:prstGeom>
              <a:blipFill rotWithShape="1">
                <a:blip r:embed="rId5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C42DF76-4D6C-400E-AE3E-74095B65D942}"/>
              </a:ext>
            </a:extLst>
          </p:cNvPr>
          <p:cNvSpPr txBox="1"/>
          <p:nvPr/>
        </p:nvSpPr>
        <p:spPr>
          <a:xfrm>
            <a:off x="5080339" y="11842668"/>
            <a:ext cx="12420600" cy="1478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AEDB5AD-2904-4C39-8FA4-AECCC5E24EC2}"/>
                  </a:ext>
                </a:extLst>
              </p:cNvPr>
              <p:cNvSpPr/>
              <p:nvPr/>
            </p:nvSpPr>
            <p:spPr>
              <a:xfrm>
                <a:off x="5004139" y="11568519"/>
                <a:ext cx="116586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EDB5AD-2904-4C39-8FA4-AECCC5E24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39" y="11568519"/>
                <a:ext cx="11658600" cy="1246367"/>
              </a:xfrm>
              <a:prstGeom prst="rect">
                <a:avLst/>
              </a:prstGeom>
              <a:blipFill rotWithShape="1">
                <a:blip r:embed="rId6"/>
                <a:stretch>
                  <a:fillRect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5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̉nh 5">
            <a:extLst>
              <a:ext uri="{FF2B5EF4-FFF2-40B4-BE49-F238E27FC236}">
                <a16:creationId xmlns:a16="http://schemas.microsoft.com/office/drawing/2014/main" id="{D2586C26-1CC5-4D40-9E34-F1A950653E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4" y="6551585"/>
            <a:ext cx="4857748" cy="395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Kết quả hình ảnh cho quay số">
            <a:extLst>
              <a:ext uri="{FF2B5EF4-FFF2-40B4-BE49-F238E27FC236}">
                <a16:creationId xmlns:a16="http://schemas.microsoft.com/office/drawing/2014/main" id="{9ABF2A57-3EFE-42DC-A455-743A5A47F9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24298"/>
            <a:ext cx="4571998" cy="428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Ảnh 7">
            <a:extLst>
              <a:ext uri="{FF2B5EF4-FFF2-40B4-BE49-F238E27FC236}">
                <a16:creationId xmlns:a16="http://schemas.microsoft.com/office/drawing/2014/main" id="{A78CAD82-27CA-4B72-B7B0-9120E1320B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120373"/>
            <a:ext cx="3581400" cy="355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Ảnh 6">
            <a:extLst>
              <a:ext uri="{FF2B5EF4-FFF2-40B4-BE49-F238E27FC236}">
                <a16:creationId xmlns:a16="http://schemas.microsoft.com/office/drawing/2014/main" id="{219C355F-9C80-4AED-851E-7DCD195A899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398" y="5953606"/>
            <a:ext cx="4876800" cy="383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54">
            <a:extLst>
              <a:ext uri="{FF2B5EF4-FFF2-40B4-BE49-F238E27FC236}">
                <a16:creationId xmlns:a16="http://schemas.microsoft.com/office/drawing/2014/main" id="{AB0D602C-454C-458F-BE02-0104E89384AC}"/>
              </a:ext>
            </a:extLst>
          </p:cNvPr>
          <p:cNvGrpSpPr/>
          <p:nvPr/>
        </p:nvGrpSpPr>
        <p:grpSpPr>
          <a:xfrm>
            <a:off x="838200" y="1814716"/>
            <a:ext cx="21726239" cy="2599925"/>
            <a:chOff x="1268078" y="3405486"/>
            <a:chExt cx="22469068" cy="1992085"/>
          </a:xfrm>
        </p:grpSpPr>
        <p:sp>
          <p:nvSpPr>
            <p:cNvPr id="32" name="Rounded Rectangle 61">
              <a:extLst>
                <a:ext uri="{FF2B5EF4-FFF2-40B4-BE49-F238E27FC236}">
                  <a16:creationId xmlns:a16="http://schemas.microsoft.com/office/drawing/2014/main" id="{3032F8EC-AB1A-476F-8A6C-98116ECAF9D1}"/>
                </a:ext>
              </a:extLst>
            </p:cNvPr>
            <p:cNvSpPr/>
            <p:nvPr/>
          </p:nvSpPr>
          <p:spPr>
            <a:xfrm>
              <a:off x="1268079" y="3790951"/>
              <a:ext cx="2246906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67">
              <a:extLst>
                <a:ext uri="{FF2B5EF4-FFF2-40B4-BE49-F238E27FC236}">
                  <a16:creationId xmlns:a16="http://schemas.microsoft.com/office/drawing/2014/main" id="{077EE2C7-FBDF-4771-B561-89BE0947627E}"/>
                </a:ext>
              </a:extLst>
            </p:cNvPr>
            <p:cNvGrpSpPr/>
            <p:nvPr/>
          </p:nvGrpSpPr>
          <p:grpSpPr>
            <a:xfrm>
              <a:off x="1268078" y="3405486"/>
              <a:ext cx="4518070" cy="940513"/>
              <a:chOff x="1311958" y="3405486"/>
              <a:chExt cx="4518070" cy="940513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C2344E18-1BC6-413B-9924-3F1A27BB26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14419" y="2078048"/>
                <a:ext cx="793396" cy="367688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765101-77EC-45F1-9F77-0B9ECECB5AA2}"/>
                  </a:ext>
                </a:extLst>
              </p:cNvPr>
              <p:cNvSpPr txBox="1"/>
              <p:nvPr/>
            </p:nvSpPr>
            <p:spPr>
              <a:xfrm>
                <a:off x="2342600" y="3678014"/>
                <a:ext cx="3487428" cy="48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36" name="Group 70">
                <a:extLst>
                  <a:ext uri="{FF2B5EF4-FFF2-40B4-BE49-F238E27FC236}">
                    <a16:creationId xmlns:a16="http://schemas.microsoft.com/office/drawing/2014/main" id="{B631FE9A-8A6D-4421-8C51-89D874D9CB2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49FE21E-3FE4-408D-9997-FA7941E729C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id="{02E1F342-6C49-4581-A08D-079D823C42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05865C6E-448A-4C9C-9571-81EBAE76AE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5">
                  <a:extLst>
                    <a:ext uri="{FF2B5EF4-FFF2-40B4-BE49-F238E27FC236}">
                      <a16:creationId xmlns:a16="http://schemas.microsoft.com/office/drawing/2014/main" id="{9A4C225B-6D90-4C9E-89D2-500DC467C0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6">
                  <a:extLst>
                    <a:ext uri="{FF2B5EF4-FFF2-40B4-BE49-F238E27FC236}">
                      <a16:creationId xmlns:a16="http://schemas.microsoft.com/office/drawing/2014/main" id="{8A3711F6-2B2D-4AE7-95FE-812F8129A3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7">
                  <a:extLst>
                    <a:ext uri="{FF2B5EF4-FFF2-40B4-BE49-F238E27FC236}">
                      <a16:creationId xmlns:a16="http://schemas.microsoft.com/office/drawing/2014/main" id="{8B0E18B6-A54C-491A-9FCD-128201994B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id="{01C250E7-82F5-494B-96B5-AEE3A1E09B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9">
                  <a:extLst>
                    <a:ext uri="{FF2B5EF4-FFF2-40B4-BE49-F238E27FC236}">
                      <a16:creationId xmlns:a16="http://schemas.microsoft.com/office/drawing/2014/main" id="{4A579B81-298D-4ACA-8F92-3614008E44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AE72F082-063D-4E5E-AA61-33617A3720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1">
                  <a:extLst>
                    <a:ext uri="{FF2B5EF4-FFF2-40B4-BE49-F238E27FC236}">
                      <a16:creationId xmlns:a16="http://schemas.microsoft.com/office/drawing/2014/main" id="{9EB63DA2-CA2B-4410-A139-6E9025DB81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2">
                  <a:extLst>
                    <a:ext uri="{FF2B5EF4-FFF2-40B4-BE49-F238E27FC236}">
                      <a16:creationId xmlns:a16="http://schemas.microsoft.com/office/drawing/2014/main" id="{5ED8D818-C519-444B-84DB-9D255C60E8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3">
                  <a:extLst>
                    <a:ext uri="{FF2B5EF4-FFF2-40B4-BE49-F238E27FC236}">
                      <a16:creationId xmlns:a16="http://schemas.microsoft.com/office/drawing/2014/main" id="{587CED78-C030-4CEC-9586-CF39EAFD99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4">
                  <a:extLst>
                    <a:ext uri="{FF2B5EF4-FFF2-40B4-BE49-F238E27FC236}">
                      <a16:creationId xmlns:a16="http://schemas.microsoft.com/office/drawing/2014/main" id="{FFF4CE6C-C803-4080-8E8D-1FBA9714F1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5">
                  <a:extLst>
                    <a:ext uri="{FF2B5EF4-FFF2-40B4-BE49-F238E27FC236}">
                      <a16:creationId xmlns:a16="http://schemas.microsoft.com/office/drawing/2014/main" id="{55E3F65C-20FB-43BE-94EF-720EBCC8F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6">
                  <a:extLst>
                    <a:ext uri="{FF2B5EF4-FFF2-40B4-BE49-F238E27FC236}">
                      <a16:creationId xmlns:a16="http://schemas.microsoft.com/office/drawing/2014/main" id="{59DB1300-E658-4C8D-AA81-889017660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7">
                  <a:extLst>
                    <a:ext uri="{FF2B5EF4-FFF2-40B4-BE49-F238E27FC236}">
                      <a16:creationId xmlns:a16="http://schemas.microsoft.com/office/drawing/2014/main" id="{69B4F434-606C-4149-A193-00ABF741F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8">
                  <a:extLst>
                    <a:ext uri="{FF2B5EF4-FFF2-40B4-BE49-F238E27FC236}">
                      <a16:creationId xmlns:a16="http://schemas.microsoft.com/office/drawing/2014/main" id="{DCA14511-079E-4A2E-8819-E82A1CD0C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9">
                  <a:extLst>
                    <a:ext uri="{FF2B5EF4-FFF2-40B4-BE49-F238E27FC236}">
                      <a16:creationId xmlns:a16="http://schemas.microsoft.com/office/drawing/2014/main" id="{88CB1BFA-2EA9-41BA-974B-C0A496649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0">
                  <a:extLst>
                    <a:ext uri="{FF2B5EF4-FFF2-40B4-BE49-F238E27FC236}">
                      <a16:creationId xmlns:a16="http://schemas.microsoft.com/office/drawing/2014/main" id="{44255B97-18D0-408F-9FEA-471FF6793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1">
                  <a:extLst>
                    <a:ext uri="{FF2B5EF4-FFF2-40B4-BE49-F238E27FC236}">
                      <a16:creationId xmlns:a16="http://schemas.microsoft.com/office/drawing/2014/main" id="{C02BACFA-639F-4578-97B9-BFBD331F4F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2">
                  <a:extLst>
                    <a:ext uri="{FF2B5EF4-FFF2-40B4-BE49-F238E27FC236}">
                      <a16:creationId xmlns:a16="http://schemas.microsoft.com/office/drawing/2014/main" id="{C8175D0C-673A-49D1-B5FC-062360891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3">
                  <a:extLst>
                    <a:ext uri="{FF2B5EF4-FFF2-40B4-BE49-F238E27FC236}">
                      <a16:creationId xmlns:a16="http://schemas.microsoft.com/office/drawing/2014/main" id="{CE41DC70-7C97-491C-81D6-16AFAAB05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4">
                  <a:extLst>
                    <a:ext uri="{FF2B5EF4-FFF2-40B4-BE49-F238E27FC236}">
                      <a16:creationId xmlns:a16="http://schemas.microsoft.com/office/drawing/2014/main" id="{69D736FA-DE06-4248-A32C-C3FD05AF4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5">
                  <a:extLst>
                    <a:ext uri="{FF2B5EF4-FFF2-40B4-BE49-F238E27FC236}">
                      <a16:creationId xmlns:a16="http://schemas.microsoft.com/office/drawing/2014/main" id="{B6FBF170-B51B-47BC-B9F6-9A4861936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6">
                  <a:extLst>
                    <a:ext uri="{FF2B5EF4-FFF2-40B4-BE49-F238E27FC236}">
                      <a16:creationId xmlns:a16="http://schemas.microsoft.com/office/drawing/2014/main" id="{5109460D-AC20-45DB-A9FA-A8858A08C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88F034D-B69A-4246-B237-3330A4FBF20D}"/>
              </a:ext>
            </a:extLst>
          </p:cNvPr>
          <p:cNvSpPr/>
          <p:nvPr/>
        </p:nvSpPr>
        <p:spPr>
          <a:xfrm>
            <a:off x="2235545" y="3142553"/>
            <a:ext cx="21310254" cy="769425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tế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22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33400" y="2232082"/>
            <a:ext cx="10820400" cy="968318"/>
            <a:chOff x="739068" y="1515168"/>
            <a:chExt cx="9950323" cy="968444"/>
          </a:xfrm>
          <a:solidFill>
            <a:srgbClr val="FFC000"/>
          </a:solidFill>
        </p:grpSpPr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9950323" cy="960427"/>
              <a:chOff x="739068" y="1515168"/>
              <a:chExt cx="9950323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556660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7-T75 SÁCH GIÁO KHOA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D0015B1-D3D2-4D0C-BF7A-38B14626C76A}"/>
              </a:ext>
            </a:extLst>
          </p:cNvPr>
          <p:cNvSpPr txBox="1"/>
          <p:nvPr/>
        </p:nvSpPr>
        <p:spPr>
          <a:xfrm>
            <a:off x="1551333" y="4343400"/>
            <a:ext cx="20497800" cy="74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717E1B-E747-4BAB-A2B2-D27B86D9EA8C}"/>
              </a:ext>
            </a:extLst>
          </p:cNvPr>
          <p:cNvSpPr txBox="1"/>
          <p:nvPr/>
        </p:nvSpPr>
        <p:spPr>
          <a:xfrm>
            <a:off x="1856133" y="4648200"/>
            <a:ext cx="19354800" cy="586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916439" y="3533508"/>
            <a:ext cx="22677757" cy="7744092"/>
          </a:xfrm>
          <a:prstGeom prst="roundRect">
            <a:avLst>
              <a:gd name="adj" fmla="val 4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1274829" y="4037874"/>
                <a:ext cx="22042371" cy="6401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                      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29" y="4037874"/>
                <a:ext cx="22042371" cy="6401240"/>
              </a:xfrm>
              <a:prstGeom prst="rect">
                <a:avLst/>
              </a:prstGeom>
              <a:blipFill rotWithShape="1">
                <a:blip r:embed="rId2"/>
                <a:stretch>
                  <a:fillRect l="-1106" t="-2190" r="-62915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646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22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33400" y="2232082"/>
            <a:ext cx="10820400" cy="968318"/>
            <a:chOff x="739068" y="1515168"/>
            <a:chExt cx="9950323" cy="968444"/>
          </a:xfrm>
          <a:solidFill>
            <a:srgbClr val="FFC000"/>
          </a:solidFill>
        </p:grpSpPr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9950323" cy="960427"/>
              <a:chOff x="739068" y="1515168"/>
              <a:chExt cx="9950323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556660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7-T75 SÁCH GIÁO KHOA</a:t>
                </a:r>
              </a:p>
            </p:txBody>
          </p:sp>
        </p:grpSp>
      </p:grpSp>
      <p:sp>
        <p:nvSpPr>
          <p:cNvPr id="52" name="Rounded Rectangle 6">
            <a:extLst>
              <a:ext uri="{FF2B5EF4-FFF2-40B4-BE49-F238E27FC236}">
                <a16:creationId xmlns:a16="http://schemas.microsoft.com/office/drawing/2014/main" id="{8F95581E-2007-4622-BFC2-0358FBF1E0A6}"/>
              </a:ext>
            </a:extLst>
          </p:cNvPr>
          <p:cNvSpPr/>
          <p:nvPr/>
        </p:nvSpPr>
        <p:spPr>
          <a:xfrm>
            <a:off x="265673" y="3183375"/>
            <a:ext cx="23622009" cy="4741425"/>
          </a:xfrm>
          <a:prstGeom prst="roundRect">
            <a:avLst>
              <a:gd name="adj" fmla="val 174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335896" y="3200400"/>
                <a:ext cx="23743304" cy="3817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Biến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                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6" y="3200400"/>
                <a:ext cx="23743304" cy="3817392"/>
              </a:xfrm>
              <a:prstGeom prst="rect">
                <a:avLst/>
              </a:prstGeom>
              <a:blipFill rotWithShape="1">
                <a:blip r:embed="rId2"/>
                <a:stretch>
                  <a:fillRect l="-1027" t="-3674" r="-693" b="-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2F419B45-5199-4990-A6AB-616B7220DADC}"/>
              </a:ext>
            </a:extLst>
          </p:cNvPr>
          <p:cNvGrpSpPr/>
          <p:nvPr/>
        </p:nvGrpSpPr>
        <p:grpSpPr>
          <a:xfrm>
            <a:off x="334198" y="7691033"/>
            <a:ext cx="23623698" cy="5800437"/>
            <a:chOff x="1220788" y="7162800"/>
            <a:chExt cx="23626431" cy="5801108"/>
          </a:xfrm>
        </p:grpSpPr>
        <p:sp>
          <p:nvSpPr>
            <p:cNvPr id="55" name="Rounded Rectangle 30">
              <a:extLst>
                <a:ext uri="{FF2B5EF4-FFF2-40B4-BE49-F238E27FC236}">
                  <a16:creationId xmlns:a16="http://schemas.microsoft.com/office/drawing/2014/main" id="{B3D8B97C-D6C3-4EC8-AB4F-F3C6DB9AEA23}"/>
                </a:ext>
              </a:extLst>
            </p:cNvPr>
            <p:cNvSpPr/>
            <p:nvPr/>
          </p:nvSpPr>
          <p:spPr>
            <a:xfrm>
              <a:off x="1222486" y="7162800"/>
              <a:ext cx="23624733" cy="58011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>
              <a:extLst>
                <a:ext uri="{FF2B5EF4-FFF2-40B4-BE49-F238E27FC236}">
                  <a16:creationId xmlns:a16="http://schemas.microsoft.com/office/drawing/2014/main" id="{93EA6C49-DEDB-49EA-90A1-01B4EFD3E8C7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033C1640-9F5D-49FD-854E-5A9DD16A64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F7C1BE0-87CE-48A5-AB86-D91ECB4FD9C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34">
                <a:extLst>
                  <a:ext uri="{FF2B5EF4-FFF2-40B4-BE49-F238E27FC236}">
                    <a16:creationId xmlns:a16="http://schemas.microsoft.com/office/drawing/2014/main" id="{6081EE61-CAA4-4EAA-90F9-55DE9935B2B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id="{0F994407-BED8-4CF1-A943-67C3A166A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8B77308-1021-42B5-AAB6-E80D3A9C23A4}"/>
                  </a:ext>
                </a:extLst>
              </p:cNvPr>
              <p:cNvSpPr/>
              <p:nvPr/>
            </p:nvSpPr>
            <p:spPr>
              <a:xfrm>
                <a:off x="3684933" y="7841383"/>
                <a:ext cx="19403667" cy="226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B77308-1021-42B5-AAB6-E80D3A9C2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33" y="7841383"/>
                <a:ext cx="19403667" cy="2265813"/>
              </a:xfrm>
              <a:prstGeom prst="rect">
                <a:avLst/>
              </a:prstGeom>
              <a:blipFill rotWithShape="1">
                <a:blip r:embed="rId3"/>
                <a:stretch>
                  <a:fillRect l="-1256" t="-6183" r="-503" b="-9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96CA1C0-09D5-4527-A392-8363407087B7}"/>
                  </a:ext>
                </a:extLst>
              </p:cNvPr>
              <p:cNvSpPr/>
              <p:nvPr/>
            </p:nvSpPr>
            <p:spPr>
              <a:xfrm>
                <a:off x="3684932" y="10308373"/>
                <a:ext cx="20272963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e>
                        </m:d>
                      </m: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it-IT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6CA1C0-09D5-4527-A392-836340708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32" y="10308373"/>
                <a:ext cx="20272963" cy="816827"/>
              </a:xfrm>
              <a:prstGeom prst="rect">
                <a:avLst/>
              </a:prstGeom>
              <a:blipFill rotWithShape="1">
                <a:blip r:embed="rId4"/>
                <a:stretch>
                  <a:fillRect l="-1203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3863561-3253-4B2E-A75D-5CC88F594216}"/>
                  </a:ext>
                </a:extLst>
              </p:cNvPr>
              <p:cNvSpPr/>
              <p:nvPr/>
            </p:nvSpPr>
            <p:spPr>
              <a:xfrm>
                <a:off x="3532533" y="11053162"/>
                <a:ext cx="19784667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b-NO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b-NO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nb-NO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nb-NO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863561-3253-4B2E-A75D-5CC88F594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33" y="11053162"/>
                <a:ext cx="19784667" cy="1138838"/>
              </a:xfrm>
              <a:prstGeom prst="rect">
                <a:avLst/>
              </a:prstGeom>
              <a:blipFill rotWithShape="1">
                <a:blip r:embed="rId5"/>
                <a:stretch>
                  <a:fillRect l="-1232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BC8369A-F789-479B-85A1-3A0DDA42E603}"/>
                  </a:ext>
                </a:extLst>
              </p:cNvPr>
              <p:cNvSpPr/>
              <p:nvPr/>
            </p:nvSpPr>
            <p:spPr>
              <a:xfrm>
                <a:off x="2603947" y="12115800"/>
                <a:ext cx="7696200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C8369A-F789-479B-85A1-3A0DDA42E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47" y="12115800"/>
                <a:ext cx="7696200" cy="1138838"/>
              </a:xfrm>
              <a:prstGeom prst="rect">
                <a:avLst/>
              </a:prstGeom>
              <a:blipFill rotWithShape="1">
                <a:blip r:embed="rId6"/>
                <a:stretch>
                  <a:fillRect r="-269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CD54F2E3-7A02-4349-8CB4-E5FABFDB9446}"/>
              </a:ext>
            </a:extLst>
          </p:cNvPr>
          <p:cNvSpPr/>
          <p:nvPr/>
        </p:nvSpPr>
        <p:spPr>
          <a:xfrm>
            <a:off x="10085733" y="12344400"/>
            <a:ext cx="12684883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tỏ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B465E63-74C5-4BD1-8D28-8F12F81FF688}"/>
              </a:ext>
            </a:extLst>
          </p:cNvPr>
          <p:cNvSpPr txBox="1"/>
          <p:nvPr/>
        </p:nvSpPr>
        <p:spPr>
          <a:xfrm>
            <a:off x="334198" y="12268200"/>
            <a:ext cx="266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22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33400" y="2232082"/>
            <a:ext cx="10820400" cy="968318"/>
            <a:chOff x="739068" y="1515168"/>
            <a:chExt cx="9950323" cy="968444"/>
          </a:xfrm>
          <a:solidFill>
            <a:srgbClr val="FFC000"/>
          </a:solidFill>
        </p:grpSpPr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9950323" cy="960427"/>
              <a:chOff x="739068" y="1515168"/>
              <a:chExt cx="9950323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556660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7-T75 SÁCH GIÁO KHOA</a:t>
                </a:r>
              </a:p>
            </p:txBody>
          </p:sp>
        </p:grpSp>
      </p:grp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5FABDF82-19E0-4372-8381-1B36100F371D}"/>
              </a:ext>
            </a:extLst>
          </p:cNvPr>
          <p:cNvSpPr/>
          <p:nvPr/>
        </p:nvSpPr>
        <p:spPr>
          <a:xfrm>
            <a:off x="457199" y="3303379"/>
            <a:ext cx="22884734" cy="4974414"/>
          </a:xfrm>
          <a:prstGeom prst="roundRect">
            <a:avLst>
              <a:gd name="adj" fmla="val 174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608060" y="3355007"/>
                <a:ext cx="22081574" cy="4747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                      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60" y="3355007"/>
                <a:ext cx="22081574" cy="4747069"/>
              </a:xfrm>
              <a:prstGeom prst="rect">
                <a:avLst/>
              </a:prstGeom>
              <a:blipFill rotWithShape="1">
                <a:blip r:embed="rId2"/>
                <a:stretch>
                  <a:fillRect l="-1132" t="-2953" r="-62617" b="-3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2F419B45-5199-4990-A6AB-616B7220DADC}"/>
              </a:ext>
            </a:extLst>
          </p:cNvPr>
          <p:cNvGrpSpPr/>
          <p:nvPr/>
        </p:nvGrpSpPr>
        <p:grpSpPr>
          <a:xfrm>
            <a:off x="455678" y="8465268"/>
            <a:ext cx="22886254" cy="4945932"/>
            <a:chOff x="1220788" y="7117699"/>
            <a:chExt cx="22888902" cy="6501468"/>
          </a:xfrm>
        </p:grpSpPr>
        <p:sp>
          <p:nvSpPr>
            <p:cNvPr id="54" name="Rounded Rectangle 30">
              <a:extLst>
                <a:ext uri="{FF2B5EF4-FFF2-40B4-BE49-F238E27FC236}">
                  <a16:creationId xmlns:a16="http://schemas.microsoft.com/office/drawing/2014/main" id="{B3D8B97C-D6C3-4EC8-AB4F-F3C6DB9AEA23}"/>
                </a:ext>
              </a:extLst>
            </p:cNvPr>
            <p:cNvSpPr/>
            <p:nvPr/>
          </p:nvSpPr>
          <p:spPr>
            <a:xfrm>
              <a:off x="1222853" y="7173515"/>
              <a:ext cx="22886837" cy="64456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5" name="Group 60">
              <a:extLst>
                <a:ext uri="{FF2B5EF4-FFF2-40B4-BE49-F238E27FC236}">
                  <a16:creationId xmlns:a16="http://schemas.microsoft.com/office/drawing/2014/main" id="{93EA6C49-DEDB-49EA-90A1-01B4EFD3E8C7}"/>
                </a:ext>
              </a:extLst>
            </p:cNvPr>
            <p:cNvGrpSpPr/>
            <p:nvPr/>
          </p:nvGrpSpPr>
          <p:grpSpPr>
            <a:xfrm>
              <a:off x="1220788" y="7117699"/>
              <a:ext cx="3305491" cy="841191"/>
              <a:chOff x="1224542" y="6258072"/>
              <a:chExt cx="3305491" cy="893357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033C1640-9F5D-49FD-854E-5A9DD16A64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7C1BE0-87CE-48A5-AB86-D91ECB4FD9CD}"/>
                  </a:ext>
                </a:extLst>
              </p:cNvPr>
              <p:cNvSpPr txBox="1"/>
              <p:nvPr/>
            </p:nvSpPr>
            <p:spPr>
              <a:xfrm>
                <a:off x="2128468" y="6258072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ound Diagonal Corner Rectangle 34">
                <a:extLst>
                  <a:ext uri="{FF2B5EF4-FFF2-40B4-BE49-F238E27FC236}">
                    <a16:creationId xmlns:a16="http://schemas.microsoft.com/office/drawing/2014/main" id="{6081EE61-CAA4-4EAA-90F9-55DE9935B2B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0F994407-BED8-4CF1-A943-67C3A166A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A5242003-E80D-464E-A661-AB68AF0C14D5}"/>
              </a:ext>
            </a:extLst>
          </p:cNvPr>
          <p:cNvSpPr/>
          <p:nvPr/>
        </p:nvSpPr>
        <p:spPr>
          <a:xfrm>
            <a:off x="4036534" y="8705637"/>
            <a:ext cx="1310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:”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E30AD26-2CF7-494A-BD11-75A502C6CEA3}"/>
                  </a:ext>
                </a:extLst>
              </p:cNvPr>
              <p:cNvSpPr/>
              <p:nvPr/>
            </p:nvSpPr>
            <p:spPr>
              <a:xfrm>
                <a:off x="3657599" y="9465450"/>
                <a:ext cx="19888201" cy="152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30AD26-2CF7-494A-BD11-75A502C6C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9465450"/>
                <a:ext cx="19888201" cy="1526187"/>
              </a:xfrm>
              <a:prstGeom prst="rect">
                <a:avLst/>
              </a:prstGeom>
              <a:blipFill rotWithShape="1">
                <a:blip r:embed="rId3"/>
                <a:stretch>
                  <a:fillRect l="-1226" t="-3600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CA2665B-1E85-4E1A-AB18-7F678B20EDED}"/>
                  </a:ext>
                </a:extLst>
              </p:cNvPr>
              <p:cNvSpPr/>
              <p:nvPr/>
            </p:nvSpPr>
            <p:spPr>
              <a:xfrm>
                <a:off x="3428999" y="11216679"/>
                <a:ext cx="19583400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CA2665B-1E85-4E1A-AB18-7F678B20E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9" y="11216679"/>
                <a:ext cx="19583400" cy="1070358"/>
              </a:xfrm>
              <a:prstGeom prst="rect">
                <a:avLst/>
              </a:prstGeom>
              <a:blipFill rotWithShape="1">
                <a:blip r:embed="rId4"/>
                <a:stretch>
                  <a:fillRect l="-124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8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22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33400" y="2232082"/>
            <a:ext cx="10820400" cy="968318"/>
            <a:chOff x="739068" y="1515168"/>
            <a:chExt cx="9950323" cy="968444"/>
          </a:xfrm>
          <a:solidFill>
            <a:srgbClr val="FFC000"/>
          </a:solidFill>
        </p:grpSpPr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9950323" cy="960427"/>
              <a:chOff x="739068" y="1515168"/>
              <a:chExt cx="9950323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556660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7-T75 SÁCH GIÁO KHOA</a:t>
                </a:r>
              </a:p>
            </p:txBody>
          </p:sp>
        </p:grpSp>
      </p:grp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52C2A841-1783-43E4-9E83-F7C74654C3D9}"/>
              </a:ext>
            </a:extLst>
          </p:cNvPr>
          <p:cNvSpPr/>
          <p:nvPr/>
        </p:nvSpPr>
        <p:spPr>
          <a:xfrm>
            <a:off x="455811" y="3276600"/>
            <a:ext cx="23318295" cy="4786144"/>
          </a:xfrm>
          <a:prstGeom prst="roundRect">
            <a:avLst>
              <a:gd name="adj" fmla="val 174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4DFCAB7-EC4A-4639-80EA-ABB29953F893}"/>
                  </a:ext>
                </a:extLst>
              </p:cNvPr>
              <p:cNvSpPr/>
              <p:nvPr/>
            </p:nvSpPr>
            <p:spPr>
              <a:xfrm>
                <a:off x="885679" y="3325487"/>
                <a:ext cx="22279121" cy="4747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                                                                                                                  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DFCAB7-EC4A-4639-80EA-ABB29953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79" y="3325487"/>
                <a:ext cx="22279121" cy="4747069"/>
              </a:xfrm>
              <a:prstGeom prst="rect">
                <a:avLst/>
              </a:prstGeom>
              <a:blipFill rotWithShape="1">
                <a:blip r:embed="rId2"/>
                <a:stretch>
                  <a:fillRect l="-1094" t="-2956" r="-61176" b="-3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2F419B45-5199-4990-A6AB-616B7220DADC}"/>
              </a:ext>
            </a:extLst>
          </p:cNvPr>
          <p:cNvGrpSpPr/>
          <p:nvPr/>
        </p:nvGrpSpPr>
        <p:grpSpPr>
          <a:xfrm>
            <a:off x="455811" y="8394211"/>
            <a:ext cx="23319993" cy="4102589"/>
            <a:chOff x="1220788" y="7109301"/>
            <a:chExt cx="23322691" cy="4658159"/>
          </a:xfrm>
        </p:grpSpPr>
        <p:sp>
          <p:nvSpPr>
            <p:cNvPr id="54" name="Rounded Rectangle 30">
              <a:extLst>
                <a:ext uri="{FF2B5EF4-FFF2-40B4-BE49-F238E27FC236}">
                  <a16:creationId xmlns:a16="http://schemas.microsoft.com/office/drawing/2014/main" id="{B3D8B97C-D6C3-4EC8-AB4F-F3C6DB9AEA23}"/>
                </a:ext>
              </a:extLst>
            </p:cNvPr>
            <p:cNvSpPr/>
            <p:nvPr/>
          </p:nvSpPr>
          <p:spPr>
            <a:xfrm>
              <a:off x="1222486" y="7324904"/>
              <a:ext cx="23320993" cy="44425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5" name="Group 60">
              <a:extLst>
                <a:ext uri="{FF2B5EF4-FFF2-40B4-BE49-F238E27FC236}">
                  <a16:creationId xmlns:a16="http://schemas.microsoft.com/office/drawing/2014/main" id="{93EA6C49-DEDB-49EA-90A1-01B4EFD3E8C7}"/>
                </a:ext>
              </a:extLst>
            </p:cNvPr>
            <p:cNvGrpSpPr/>
            <p:nvPr/>
          </p:nvGrpSpPr>
          <p:grpSpPr>
            <a:xfrm>
              <a:off x="1220788" y="7109301"/>
              <a:ext cx="3305491" cy="849586"/>
              <a:chOff x="1224542" y="6249156"/>
              <a:chExt cx="3305491" cy="902273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033C1640-9F5D-49FD-854E-5A9DD16A64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7C1BE0-87CE-48A5-AB86-D91ECB4FD9CD}"/>
                  </a:ext>
                </a:extLst>
              </p:cNvPr>
              <p:cNvSpPr txBox="1"/>
              <p:nvPr/>
            </p:nvSpPr>
            <p:spPr>
              <a:xfrm>
                <a:off x="2171534" y="6249156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ound Diagonal Corner Rectangle 34">
                <a:extLst>
                  <a:ext uri="{FF2B5EF4-FFF2-40B4-BE49-F238E27FC236}">
                    <a16:creationId xmlns:a16="http://schemas.microsoft.com/office/drawing/2014/main" id="{6081EE61-CAA4-4EAA-90F9-55DE9935B2B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0F994407-BED8-4CF1-A943-67C3A166A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328678C-4BF5-44D0-914C-B9B09A8D83A7}"/>
                  </a:ext>
                </a:extLst>
              </p:cNvPr>
              <p:cNvSpPr/>
              <p:nvPr/>
            </p:nvSpPr>
            <p:spPr>
              <a:xfrm>
                <a:off x="4180185" y="8354178"/>
                <a:ext cx="19176356" cy="210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28678C-4BF5-44D0-914C-B9B09A8D8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85" y="8354178"/>
                <a:ext cx="19176356" cy="2105063"/>
              </a:xfrm>
              <a:prstGeom prst="rect">
                <a:avLst/>
              </a:prstGeom>
              <a:blipFill rotWithShape="1">
                <a:blip r:embed="rId3"/>
                <a:stretch>
                  <a:fillRect l="-1304"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6C1EDCA-0FBF-4DE4-887F-42D74EFE0283}"/>
                  </a:ext>
                </a:extLst>
              </p:cNvPr>
              <p:cNvSpPr/>
              <p:nvPr/>
            </p:nvSpPr>
            <p:spPr>
              <a:xfrm>
                <a:off x="4180185" y="10909024"/>
                <a:ext cx="13562332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ba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b="1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C1EDCA-0FBF-4DE4-887F-42D74EFE0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85" y="10909024"/>
                <a:ext cx="13562332" cy="1070358"/>
              </a:xfrm>
              <a:prstGeom prst="rect">
                <a:avLst/>
              </a:prstGeom>
              <a:blipFill rotWithShape="1">
                <a:blip r:embed="rId4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8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87862" y="2667000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61089" y="6410316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88ECC73-9D91-42CC-ADA9-A688EAE5FBFC}"/>
              </a:ext>
            </a:extLst>
          </p:cNvPr>
          <p:cNvSpPr/>
          <p:nvPr/>
        </p:nvSpPr>
        <p:spPr>
          <a:xfrm>
            <a:off x="893762" y="7539376"/>
            <a:ext cx="21163925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12FAD8-A1EB-45F1-9EBC-2F1FC4C586A9}"/>
              </a:ext>
            </a:extLst>
          </p:cNvPr>
          <p:cNvSpPr/>
          <p:nvPr/>
        </p:nvSpPr>
        <p:spPr>
          <a:xfrm>
            <a:off x="4486479" y="10057321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92C7B6-8DD0-4CFB-9156-E83CA09F59AB}"/>
              </a:ext>
            </a:extLst>
          </p:cNvPr>
          <p:cNvSpPr/>
          <p:nvPr/>
        </p:nvSpPr>
        <p:spPr>
          <a:xfrm>
            <a:off x="4952999" y="3164500"/>
            <a:ext cx="159950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trắc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khoanh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bừa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5F14D3-590F-4121-821D-4B5A5E2FB748}"/>
              </a:ext>
            </a:extLst>
          </p:cNvPr>
          <p:cNvSpPr/>
          <p:nvPr/>
        </p:nvSpPr>
        <p:spPr>
          <a:xfrm>
            <a:off x="4486479" y="6664482"/>
            <a:ext cx="17633866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2AB652-8B77-4658-B4B0-9E022F049A0D}"/>
              </a:ext>
            </a:extLst>
          </p:cNvPr>
          <p:cNvSpPr/>
          <p:nvPr/>
        </p:nvSpPr>
        <p:spPr>
          <a:xfrm>
            <a:off x="4486479" y="7426482"/>
            <a:ext cx="17802119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"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551581-C811-43DE-81B1-1A638BFC8F51}"/>
                  </a:ext>
                </a:extLst>
              </p:cNvPr>
              <p:cNvSpPr/>
              <p:nvPr/>
            </p:nvSpPr>
            <p:spPr>
              <a:xfrm>
                <a:off x="4486479" y="8144799"/>
                <a:ext cx="16916400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XS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551581-C811-43DE-81B1-1A638BFC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79" y="8144799"/>
                <a:ext cx="16916400" cy="1744260"/>
              </a:xfrm>
              <a:prstGeom prst="rect">
                <a:avLst/>
              </a:prstGeom>
              <a:blipFill>
                <a:blip r:embed="rId2"/>
                <a:stretch>
                  <a:fillRect l="-1477" t="-699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F0B58DE-F568-48DF-B0A6-4C7CB81CB9BD}"/>
              </a:ext>
            </a:extLst>
          </p:cNvPr>
          <p:cNvSpPr/>
          <p:nvPr/>
        </p:nvSpPr>
        <p:spPr>
          <a:xfrm>
            <a:off x="4486479" y="9778298"/>
            <a:ext cx="18063338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8F24BE-D6D9-4E98-9E9F-3EEE271B978C}"/>
                  </a:ext>
                </a:extLst>
              </p:cNvPr>
              <p:cNvSpPr/>
              <p:nvPr/>
            </p:nvSpPr>
            <p:spPr>
              <a:xfrm>
                <a:off x="4486479" y="10430799"/>
                <a:ext cx="17602200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XS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8F24BE-D6D9-4E98-9E9F-3EEE271B9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79" y="10430799"/>
                <a:ext cx="17602200" cy="1744260"/>
              </a:xfrm>
              <a:prstGeom prst="rect">
                <a:avLst/>
              </a:prstGeom>
              <a:blipFill>
                <a:blip r:embed="rId3"/>
                <a:stretch>
                  <a:fillRect l="-1420" t="-699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6EF6052-DB7A-4947-A618-FB9B3A34C792}"/>
                  </a:ext>
                </a:extLst>
              </p:cNvPr>
              <p:cNvSpPr/>
              <p:nvPr/>
            </p:nvSpPr>
            <p:spPr>
              <a:xfrm>
                <a:off x="678611" y="11761940"/>
                <a:ext cx="22409988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nl-NL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biến cố độc lập nên XS để bạn Nam trả lời đúng cả 2 câu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6EF6052-DB7A-4947-A618-FB9B3A34C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11" y="11761940"/>
                <a:ext cx="22409988" cy="1138838"/>
              </a:xfrm>
              <a:prstGeom prst="rect">
                <a:avLst/>
              </a:prstGeom>
              <a:blipFill>
                <a:blip r:embed="rId4"/>
                <a:stretch>
                  <a:fillRect l="-1088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3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5" grpId="0"/>
      <p:bldP spid="35" grpId="0"/>
      <p:bldP spid="37" grpId="0"/>
      <p:bldP spid="39" grpId="0"/>
      <p:bldP spid="41" grpId="0"/>
      <p:bldP spid="44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88773" y="2550500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762000" y="6293816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A12FAD8-A1EB-45F1-9EBC-2F1FC4C586A9}"/>
              </a:ext>
            </a:extLst>
          </p:cNvPr>
          <p:cNvSpPr/>
          <p:nvPr/>
        </p:nvSpPr>
        <p:spPr>
          <a:xfrm>
            <a:off x="3225110" y="9956423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A60295-ED8A-4906-BF4B-E5F1997BE643}"/>
                  </a:ext>
                </a:extLst>
              </p:cNvPr>
              <p:cNvSpPr/>
              <p:nvPr/>
            </p:nvSpPr>
            <p:spPr>
              <a:xfrm>
                <a:off x="5105400" y="3669684"/>
                <a:ext cx="17526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nhóm học sinh gồm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được xếp thành một hàng dọc. Tính xác suất để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đứng cạnh nhau.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A60295-ED8A-4906-BF4B-E5F1997B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669684"/>
                <a:ext cx="17526000" cy="1446550"/>
              </a:xfrm>
              <a:prstGeom prst="rect">
                <a:avLst/>
              </a:prstGeom>
              <a:blipFill>
                <a:blip r:embed="rId2"/>
                <a:stretch>
                  <a:fillRect l="-142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758C285-A7EC-411D-A8FE-47B06AF44C32}"/>
                  </a:ext>
                </a:extLst>
              </p:cNvPr>
              <p:cNvSpPr/>
              <p:nvPr/>
            </p:nvSpPr>
            <p:spPr>
              <a:xfrm>
                <a:off x="5511110" y="6555825"/>
                <a:ext cx="12992146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758C285-A7EC-411D-A8FE-47B06AF44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6555825"/>
                <a:ext cx="12992146" cy="759375"/>
              </a:xfrm>
              <a:prstGeom prst="rect">
                <a:avLst/>
              </a:prstGeom>
              <a:blipFill>
                <a:blip r:embed="rId3"/>
                <a:stretch>
                  <a:fillRect l="-1877" t="-18400" r="-98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5F7A969-6E38-4090-AEFC-AAD12B0FE094}"/>
                  </a:ext>
                </a:extLst>
              </p:cNvPr>
              <p:cNvSpPr/>
              <p:nvPr/>
            </p:nvSpPr>
            <p:spPr>
              <a:xfrm>
                <a:off x="5511110" y="7385369"/>
                <a:ext cx="1422469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′′</m:t>
                    </m:r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đứng cạnh nhau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"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5F7A969-6E38-4090-AEFC-AAD12B0FE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7385369"/>
                <a:ext cx="14224690" cy="816827"/>
              </a:xfrm>
              <a:prstGeom prst="rect">
                <a:avLst/>
              </a:prstGeom>
              <a:blipFill rotWithShape="1">
                <a:blip r:embed="rId4"/>
                <a:stretch>
                  <a:fillRect l="-1714" t="-17164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348FC-3F7A-4795-A484-59D7B94DBF13}"/>
                  </a:ext>
                </a:extLst>
              </p:cNvPr>
              <p:cNvSpPr/>
              <p:nvPr/>
            </p:nvSpPr>
            <p:spPr>
              <a:xfrm>
                <a:off x="5511110" y="8032476"/>
                <a:ext cx="158496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thành một nhóm </a:t>
                </a:r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ghép.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348FC-3F7A-4795-A484-59D7B94DB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8032476"/>
                <a:ext cx="15849600" cy="759375"/>
              </a:xfrm>
              <a:prstGeom prst="rect">
                <a:avLst/>
              </a:prstGeom>
              <a:blipFill>
                <a:blip r:embed="rId5"/>
                <a:stretch>
                  <a:fillRect l="-1538" t="-19355" r="-77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E32D9D-BFBC-4B4F-ABAB-56B3C86298DA}"/>
                  </a:ext>
                </a:extLst>
              </p:cNvPr>
              <p:cNvSpPr/>
              <p:nvPr/>
            </p:nvSpPr>
            <p:spPr>
              <a:xfrm>
                <a:off x="5511110" y="8833169"/>
                <a:ext cx="88392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này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cụm X</a:t>
                </a:r>
                <a:r>
                  <a:rPr lang="de-DE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E32D9D-BFBC-4B4F-ABAB-56B3C8629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8833169"/>
                <a:ext cx="8839200" cy="768031"/>
              </a:xfrm>
              <a:prstGeom prst="rect">
                <a:avLst/>
              </a:prstGeom>
              <a:blipFill>
                <a:blip r:embed="rId6"/>
                <a:stretch>
                  <a:fillRect l="-2759" t="-1825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69BA76A-6E35-4774-95A0-5135D24DE974}"/>
                  </a:ext>
                </a:extLst>
              </p:cNvPr>
              <p:cNvSpPr/>
              <p:nvPr/>
            </p:nvSpPr>
            <p:spPr>
              <a:xfrm>
                <a:off x="5511110" y="9593983"/>
                <a:ext cx="15849600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bài toán trở thành xếp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học sinh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một hàng dọc, khi đó số cách xếp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69BA76A-6E35-4774-95A0-5135D24DE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9593983"/>
                <a:ext cx="15849600" cy="2310954"/>
              </a:xfrm>
              <a:prstGeom prst="rect">
                <a:avLst/>
              </a:prstGeom>
              <a:blipFill>
                <a:blip r:embed="rId7"/>
                <a:stretch>
                  <a:fillRect l="-1538" t="-6332" b="-1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E732521-6763-4685-A552-3FFB6F80E7A8}"/>
                  </a:ext>
                </a:extLst>
              </p:cNvPr>
              <p:cNvSpPr/>
              <p:nvPr/>
            </p:nvSpPr>
            <p:spPr>
              <a:xfrm>
                <a:off x="5511110" y="11707633"/>
                <a:ext cx="148590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xác suất của biến cố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solidFill>
                                  <a:srgbClr val="00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solidFill>
                                  <a:srgbClr val="00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!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!</m:t>
                        </m:r>
                      </m:den>
                    </m:f>
                    <m:r>
                      <a:rPr lang="en-US" sz="4400" b="1">
                        <a:solidFill>
                          <a:srgbClr val="00000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732521-6763-4685-A552-3FFB6F80E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11707633"/>
                <a:ext cx="14859000" cy="1246367"/>
              </a:xfrm>
              <a:prstGeom prst="rect">
                <a:avLst/>
              </a:prstGeom>
              <a:blipFill rotWithShape="1">
                <a:blip r:embed="rId8"/>
                <a:stretch>
                  <a:fillRect l="-1641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1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30" grpId="0"/>
      <p:bldP spid="33" grpId="0"/>
      <p:bldP spid="36" grpId="0"/>
      <p:bldP spid="40" grpId="0"/>
      <p:bldP spid="43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194490" y="6172200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02D865-BBFE-4B74-8B55-B28D72592E8A}"/>
                  </a:ext>
                </a:extLst>
              </p:cNvPr>
              <p:cNvSpPr/>
              <p:nvPr/>
            </p:nvSpPr>
            <p:spPr>
              <a:xfrm>
                <a:off x="5321167" y="3200400"/>
                <a:ext cx="1662443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02D865-BBFE-4B74-8B55-B28D7259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67" y="3200400"/>
                <a:ext cx="16624433" cy="2123658"/>
              </a:xfrm>
              <a:prstGeom prst="rect">
                <a:avLst/>
              </a:prstGeom>
              <a:blipFill>
                <a:blip r:embed="rId2"/>
                <a:stretch>
                  <a:fillRect l="-1503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BDA6D7-8212-432C-9FE9-610E6F337CAF}"/>
                  </a:ext>
                </a:extLst>
              </p:cNvPr>
              <p:cNvSpPr/>
              <p:nvPr/>
            </p:nvSpPr>
            <p:spPr>
              <a:xfrm>
                <a:off x="5334000" y="6469622"/>
                <a:ext cx="15621000" cy="81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BDA6D7-8212-432C-9FE9-610E6F337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469622"/>
                <a:ext cx="15621000" cy="815223"/>
              </a:xfrm>
              <a:prstGeom prst="rect">
                <a:avLst/>
              </a:prstGeom>
              <a:blipFill>
                <a:blip r:embed="rId3"/>
                <a:stretch>
                  <a:fillRect l="-1561" t="-11940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A0E9B3-A396-4B49-B806-45FF6091FFFB}"/>
                  </a:ext>
                </a:extLst>
              </p:cNvPr>
              <p:cNvSpPr/>
              <p:nvPr/>
            </p:nvSpPr>
            <p:spPr>
              <a:xfrm>
                <a:off x="5338916" y="7620000"/>
                <a:ext cx="6319684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A0E9B3-A396-4B49-B806-45FF6091F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916" y="7620000"/>
                <a:ext cx="6319684" cy="768031"/>
              </a:xfrm>
              <a:prstGeom prst="rect">
                <a:avLst/>
              </a:prstGeom>
              <a:blipFill>
                <a:blip r:embed="rId4"/>
                <a:stretch>
                  <a:fillRect l="-3954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99854B-A58A-4A2B-B3F3-614E6B3CA17A}"/>
                  </a:ext>
                </a:extLst>
              </p:cNvPr>
              <p:cNvSpPr/>
              <p:nvPr/>
            </p:nvSpPr>
            <p:spPr>
              <a:xfrm>
                <a:off x="5334000" y="8382000"/>
                <a:ext cx="16611600" cy="1547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A:”có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</a:p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 3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99854B-A58A-4A2B-B3F3-614E6B3CA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382000"/>
                <a:ext cx="16611600" cy="1547475"/>
              </a:xfrm>
              <a:prstGeom prst="rect">
                <a:avLst/>
              </a:prstGeom>
              <a:blipFill>
                <a:blip r:embed="rId5"/>
                <a:stretch>
                  <a:fillRect l="-1468" t="-9055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9BDB0C3-9C77-4A93-B6C6-8537BB5F0D98}"/>
                  </a:ext>
                </a:extLst>
              </p:cNvPr>
              <p:cNvSpPr/>
              <p:nvPr/>
            </p:nvSpPr>
            <p:spPr>
              <a:xfrm>
                <a:off x="5334000" y="10058400"/>
                <a:ext cx="5418008" cy="86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9BDB0C3-9C77-4A93-B6C6-8537BB5F0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0058400"/>
                <a:ext cx="5418008" cy="866969"/>
              </a:xfrm>
              <a:prstGeom prst="rect">
                <a:avLst/>
              </a:prstGeom>
              <a:blipFill>
                <a:blip r:embed="rId6"/>
                <a:stretch>
                  <a:fillRect t="-4930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B26E3BC-5823-4859-8637-D06FB31BFAC4}"/>
                  </a:ext>
                </a:extLst>
              </p:cNvPr>
              <p:cNvSpPr/>
              <p:nvPr/>
            </p:nvSpPr>
            <p:spPr>
              <a:xfrm>
                <a:off x="5334000" y="10896600"/>
                <a:ext cx="20303396" cy="1360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barPr>
                          <m:e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</m:bar>
                      </m:e>
                    </m:d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barPr>
                              <m:e>
                                <m:r>
                                  <a:rPr lang="en-US" sz="4400" b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𝑨</m:t>
                                </m:r>
                              </m:e>
                            </m:bar>
                          </m:e>
                        </m:d>
                      </m:num>
                      <m:den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𝟏𝟐𝟎</m:t>
                        </m:r>
                      </m:num>
                      <m:den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𝟗𝟖𝟖𝟎</m:t>
                        </m:r>
                      </m:den>
                    </m:f>
                    <m:r>
                      <a:rPr lang="en-US" sz="4400" b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𝟐𝟒𝟒</m:t>
                        </m:r>
                      </m:num>
                      <m:den>
                        <m:r>
                          <a:rPr lang="en-US" sz="4400" b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𝟐𝟒𝟕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26E3BC-5823-4859-8637-D06FB31BF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0896600"/>
                <a:ext cx="20303396" cy="1360950"/>
              </a:xfrm>
              <a:prstGeom prst="rect">
                <a:avLst/>
              </a:prstGeom>
              <a:blipFill rotWithShape="1">
                <a:blip r:embed="rId7"/>
                <a:stretch>
                  <a:fillRect l="-1201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6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040017" y="2548716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046237" y="6380555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2DC9BB-9AD4-4186-B259-B90F5327C66E}"/>
                  </a:ext>
                </a:extLst>
              </p:cNvPr>
              <p:cNvSpPr/>
              <p:nvPr/>
            </p:nvSpPr>
            <p:spPr>
              <a:xfrm>
                <a:off x="6096000" y="3066633"/>
                <a:ext cx="158496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dừng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dừng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2DC9BB-9AD4-4186-B259-B90F5327C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66633"/>
                <a:ext cx="15849600" cy="2800767"/>
              </a:xfrm>
              <a:prstGeom prst="rect">
                <a:avLst/>
              </a:prstGeom>
              <a:blipFill>
                <a:blip r:embed="rId2"/>
                <a:stretch>
                  <a:fillRect l="-1538" t="-4348" r="-1885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2ED37B5-1611-43F9-8192-1302673805A6}"/>
                  </a:ext>
                </a:extLst>
              </p:cNvPr>
              <p:cNvSpPr/>
              <p:nvPr/>
            </p:nvSpPr>
            <p:spPr>
              <a:xfrm>
                <a:off x="5072998" y="7218077"/>
                <a:ext cx="15468600" cy="811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2ED37B5-1611-43F9-8192-130267380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7218077"/>
                <a:ext cx="15468600" cy="811056"/>
              </a:xfrm>
              <a:prstGeom prst="rect">
                <a:avLst/>
              </a:prstGeom>
              <a:blipFill>
                <a:blip r:embed="rId3"/>
                <a:stretch>
                  <a:fillRect l="-1576"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4788B0CD-1E08-4B78-B164-427DE8BB31BA}"/>
              </a:ext>
            </a:extLst>
          </p:cNvPr>
          <p:cNvSpPr/>
          <p:nvPr/>
        </p:nvSpPr>
        <p:spPr>
          <a:xfrm>
            <a:off x="5072998" y="8305623"/>
            <a:ext cx="16125499" cy="147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06248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:“trong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2062480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dừng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02EBB9-3378-4F1B-8F7C-2C8B24566F13}"/>
                  </a:ext>
                </a:extLst>
              </p:cNvPr>
              <p:cNvSpPr/>
              <p:nvPr/>
            </p:nvSpPr>
            <p:spPr>
              <a:xfrm>
                <a:off x="5072998" y="9871933"/>
                <a:ext cx="14478000" cy="824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02EBB9-3378-4F1B-8F7C-2C8B24566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9871933"/>
                <a:ext cx="14478000" cy="824200"/>
              </a:xfrm>
              <a:prstGeom prst="rect">
                <a:avLst/>
              </a:prstGeom>
              <a:blipFill>
                <a:blip r:embed="rId4"/>
                <a:stretch>
                  <a:fillRect l="-1684" t="-11029" r="-1768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C3F497-4309-425C-B82C-CC6C926B303D}"/>
                  </a:ext>
                </a:extLst>
              </p:cNvPr>
              <p:cNvSpPr/>
              <p:nvPr/>
            </p:nvSpPr>
            <p:spPr>
              <a:xfrm>
                <a:off x="5072998" y="10725083"/>
                <a:ext cx="15011400" cy="141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1" i="1" dirty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C3F497-4309-425C-B82C-CC6C926B3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10725083"/>
                <a:ext cx="15011400" cy="1418850"/>
              </a:xfrm>
              <a:prstGeom prst="rect">
                <a:avLst/>
              </a:prstGeom>
              <a:blipFill rotWithShape="1">
                <a:blip r:embed="rId5"/>
                <a:stretch>
                  <a:fillRect l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62000" y="2548716"/>
            <a:ext cx="23135955" cy="4705829"/>
            <a:chOff x="1175570" y="3048677"/>
            <a:chExt cx="22124988" cy="4749036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264285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766167" y="7366239"/>
            <a:ext cx="23131788" cy="6531490"/>
            <a:chOff x="1270511" y="5867400"/>
            <a:chExt cx="22300220" cy="6937339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298521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56D5D0-90D8-4252-BE75-432618A92F93}"/>
                  </a:ext>
                </a:extLst>
              </p:cNvPr>
              <p:cNvSpPr/>
              <p:nvPr/>
            </p:nvSpPr>
            <p:spPr>
              <a:xfrm>
                <a:off x="1155713" y="3581400"/>
                <a:ext cx="22742242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chào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mừng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ngày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giáo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Đoàn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trường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THPT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mỗi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chuẩn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bị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gồm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múa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kịch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tốp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ngày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ngẫu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Tính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suất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dung?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56D5D0-90D8-4252-BE75-432618A92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713" y="3581400"/>
                <a:ext cx="22742242" cy="3477875"/>
              </a:xfrm>
              <a:prstGeom prst="rect">
                <a:avLst/>
              </a:prstGeom>
              <a:blipFill rotWithShape="1">
                <a:blip r:embed="rId2"/>
                <a:stretch>
                  <a:fillRect l="-1099" t="-3684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FB522C-A66D-421C-BEC3-92E1AA8E284C}"/>
                  </a:ext>
                </a:extLst>
              </p:cNvPr>
              <p:cNvSpPr/>
              <p:nvPr/>
            </p:nvSpPr>
            <p:spPr>
              <a:xfrm>
                <a:off x="4621672" y="7675619"/>
                <a:ext cx="17481044" cy="81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FB522C-A66D-421C-BEC3-92E1AA8E2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72" y="7675619"/>
                <a:ext cx="17481044" cy="815223"/>
              </a:xfrm>
              <a:prstGeom prst="rect">
                <a:avLst/>
              </a:prstGeom>
              <a:blipFill>
                <a:blip r:embed="rId3"/>
                <a:stretch>
                  <a:fillRect l="-1395"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5BC94CBE-F5AD-4A22-A166-DFAC51E5A3F9}"/>
              </a:ext>
            </a:extLst>
          </p:cNvPr>
          <p:cNvSpPr/>
          <p:nvPr/>
        </p:nvSpPr>
        <p:spPr>
          <a:xfrm>
            <a:off x="1699152" y="8654247"/>
            <a:ext cx="22023759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629920" algn="l"/>
                <a:tab pos="2160270" algn="l"/>
                <a:tab pos="3599815" algn="l"/>
                <a:tab pos="5039995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́ A:”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khối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dung”.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B4A66E6-D75A-41B5-94BE-CA3E1796DE00}"/>
                  </a:ext>
                </a:extLst>
              </p:cNvPr>
              <p:cNvSpPr/>
              <p:nvPr/>
            </p:nvSpPr>
            <p:spPr>
              <a:xfrm>
                <a:off x="1699152" y="9601200"/>
                <a:ext cx="1250461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B4A66E6-D75A-41B5-94BE-CA3E1796D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9601200"/>
                <a:ext cx="12504613" cy="768031"/>
              </a:xfrm>
              <a:prstGeom prst="rect">
                <a:avLst/>
              </a:prstGeom>
              <a:blipFill>
                <a:blip r:embed="rId4"/>
                <a:stretch>
                  <a:fillRect l="-1999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CA0EBA-5C4E-4F97-B9EF-300F0ACC2276}"/>
                  </a:ext>
                </a:extLst>
              </p:cNvPr>
              <p:cNvSpPr/>
              <p:nvPr/>
            </p:nvSpPr>
            <p:spPr>
              <a:xfrm>
                <a:off x="1699152" y="10357169"/>
                <a:ext cx="1084103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ở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CA0EBA-5C4E-4F97-B9EF-300F0ACC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0357169"/>
                <a:ext cx="10841033" cy="768031"/>
              </a:xfrm>
              <a:prstGeom prst="rect">
                <a:avLst/>
              </a:prstGeom>
              <a:blipFill>
                <a:blip r:embed="rId5"/>
                <a:stretch>
                  <a:fillRect l="-2306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AB5D76-F97B-4EDD-8F0D-E81E8AC3CBE2}"/>
                  </a:ext>
                </a:extLst>
              </p:cNvPr>
              <p:cNvSpPr/>
              <p:nvPr/>
            </p:nvSpPr>
            <p:spPr>
              <a:xfrm>
                <a:off x="1699152" y="11049000"/>
                <a:ext cx="10779391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ở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AB5D76-F97B-4EDD-8F0D-E81E8AC3C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1049000"/>
                <a:ext cx="10779391" cy="768031"/>
              </a:xfrm>
              <a:prstGeom prst="rect">
                <a:avLst/>
              </a:prstGeom>
              <a:blipFill>
                <a:blip r:embed="rId6"/>
                <a:stretch>
                  <a:fillRect l="-2319" t="-192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AA4BCED-3199-460A-901F-41509502C2DF}"/>
                  </a:ext>
                </a:extLst>
              </p:cNvPr>
              <p:cNvSpPr/>
              <p:nvPr/>
            </p:nvSpPr>
            <p:spPr>
              <a:xfrm>
                <a:off x="1699152" y="11887200"/>
                <a:ext cx="120396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AA4BCED-3199-460A-901F-41509502C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1887200"/>
                <a:ext cx="12039600" cy="768031"/>
              </a:xfrm>
              <a:prstGeom prst="rect">
                <a:avLst/>
              </a:prstGeom>
              <a:blipFill>
                <a:blip r:embed="rId7"/>
                <a:stretch>
                  <a:fillRect l="-2076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6188F7E-9926-4784-81BA-4BE817D9040F}"/>
                  </a:ext>
                </a:extLst>
              </p:cNvPr>
              <p:cNvSpPr/>
              <p:nvPr/>
            </p:nvSpPr>
            <p:spPr>
              <a:xfrm>
                <a:off x="1699152" y="12506695"/>
                <a:ext cx="162306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suất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6188F7E-9926-4784-81BA-4BE817D90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2506695"/>
                <a:ext cx="16230600" cy="1246367"/>
              </a:xfrm>
              <a:prstGeom prst="rect">
                <a:avLst/>
              </a:prstGeom>
              <a:blipFill>
                <a:blip r:embed="rId8"/>
                <a:stretch>
                  <a:fillRect l="-1540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  <p:bldP spid="43" grpId="0"/>
      <p:bldP spid="45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807022" y="2706073"/>
            <a:ext cx="23135956" cy="3491041"/>
            <a:chOff x="1175570" y="3048677"/>
            <a:chExt cx="22124988" cy="261862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9"/>
              <a:ext cx="22124988" cy="2133875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815958"/>
              <a:chOff x="1175570" y="1834705"/>
              <a:chExt cx="3903662" cy="81595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038468" y="563885"/>
                <a:ext cx="629071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29" y="1958753"/>
                <a:ext cx="1777003" cy="62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757919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1" y="1572069"/>
            <a:ext cx="11206910" cy="830997"/>
            <a:chOff x="-288924" y="1892299"/>
            <a:chExt cx="11208937" cy="830994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4" y="1922269"/>
              <a:ext cx="40916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2" y="1892299"/>
              <a:ext cx="8832451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AEE1106-7637-49C6-B2F5-B24DB7CAB35E}"/>
                  </a:ext>
                </a:extLst>
              </p:cNvPr>
              <p:cNvSpPr/>
              <p:nvPr/>
            </p:nvSpPr>
            <p:spPr>
              <a:xfrm>
                <a:off x="977333" y="3274450"/>
                <a:ext cx="22920623" cy="3811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	A.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B.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C.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D.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EE1106-7637-49C6-B2F5-B24DB7CAB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33" y="3274450"/>
                <a:ext cx="22920623" cy="3811364"/>
              </a:xfrm>
              <a:prstGeom prst="rect">
                <a:avLst/>
              </a:prstGeom>
              <a:blipFill rotWithShape="1">
                <a:blip r:embed="rId3"/>
                <a:stretch>
                  <a:fillRect l="-1064" t="-336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8C055BD-7759-47B3-A4B3-84A5F08BCE0A}"/>
              </a:ext>
            </a:extLst>
          </p:cNvPr>
          <p:cNvGrpSpPr/>
          <p:nvPr/>
        </p:nvGrpSpPr>
        <p:grpSpPr>
          <a:xfrm>
            <a:off x="762000" y="6740010"/>
            <a:ext cx="23108247" cy="6531490"/>
            <a:chOff x="1270511" y="5867400"/>
            <a:chExt cx="22277525" cy="6937339"/>
          </a:xfrm>
        </p:grpSpPr>
        <p:sp>
          <p:nvSpPr>
            <p:cNvPr id="30" name="Rounded Rectangle 18">
              <a:extLst>
                <a:ext uri="{FF2B5EF4-FFF2-40B4-BE49-F238E27FC236}">
                  <a16:creationId xmlns:a16="http://schemas.microsoft.com/office/drawing/2014/main" id="{7FBBDAB0-8168-4656-93D2-171EC0981118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E9D77249-FEFC-4CB1-BB17-29937BFF6CC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39182FEA-9A5C-48E3-8FFE-F67E707D9C6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A7120E-8086-4E06-8FBC-6F944882C8C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22">
                <a:extLst>
                  <a:ext uri="{FF2B5EF4-FFF2-40B4-BE49-F238E27FC236}">
                    <a16:creationId xmlns:a16="http://schemas.microsoft.com/office/drawing/2014/main" id="{733BDACD-39B8-44A1-A96B-AEA766770A3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92FEA8DA-87BC-4707-B71F-527DD11DF7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CAF2CE-89B6-4409-A3BB-3F19CE340FC8}"/>
                  </a:ext>
                </a:extLst>
              </p:cNvPr>
              <p:cNvSpPr txBox="1"/>
              <p:nvPr/>
            </p:nvSpPr>
            <p:spPr>
              <a:xfrm>
                <a:off x="3783874" y="7197695"/>
                <a:ext cx="19272770" cy="5289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CAF2CE-89B6-4409-A3BB-3F19CE340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874" y="7197695"/>
                <a:ext cx="19272770" cy="5289910"/>
              </a:xfrm>
              <a:prstGeom prst="rect">
                <a:avLst/>
              </a:prstGeom>
              <a:blipFill>
                <a:blip r:embed="rId5"/>
                <a:stretch>
                  <a:fillRect b="-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43F1490C-FE41-4CC7-AF80-ADC5F54D3AFC}"/>
              </a:ext>
            </a:extLst>
          </p:cNvPr>
          <p:cNvSpPr/>
          <p:nvPr/>
        </p:nvSpPr>
        <p:spPr>
          <a:xfrm>
            <a:off x="4333388" y="492141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69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0">
            <a:extLst>
              <a:ext uri="{FF2B5EF4-FFF2-40B4-BE49-F238E27FC236}">
                <a16:creationId xmlns:a16="http://schemas.microsoft.com/office/drawing/2014/main" id="{B1D621D8-A5DE-4623-BCFF-71C52F115723}"/>
              </a:ext>
            </a:extLst>
          </p:cNvPr>
          <p:cNvGrpSpPr/>
          <p:nvPr/>
        </p:nvGrpSpPr>
        <p:grpSpPr>
          <a:xfrm>
            <a:off x="1328881" y="5943600"/>
            <a:ext cx="21726238" cy="4401513"/>
            <a:chOff x="1270511" y="5867400"/>
            <a:chExt cx="17895924" cy="3879158"/>
          </a:xfrm>
        </p:grpSpPr>
        <p:sp>
          <p:nvSpPr>
            <p:cNvPr id="27" name="Rounded Rectangle 52">
              <a:extLst>
                <a:ext uri="{FF2B5EF4-FFF2-40B4-BE49-F238E27FC236}">
                  <a16:creationId xmlns:a16="http://schemas.microsoft.com/office/drawing/2014/main" id="{88CB1A51-696D-4902-BA13-7B287EBEF647}"/>
                </a:ext>
              </a:extLst>
            </p:cNvPr>
            <p:cNvSpPr/>
            <p:nvPr/>
          </p:nvSpPr>
          <p:spPr>
            <a:xfrm>
              <a:off x="1272211" y="6139012"/>
              <a:ext cx="17894224" cy="36075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8A004294-510E-4CA1-ABB8-66473435C37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4E8450E8-D35F-4870-B740-0A8B268FB4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32BF58-AE50-4FE3-8853-A84455213DCE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1876546" cy="67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Round Diagonal Corner Rectangle 58">
                <a:extLst>
                  <a:ext uri="{FF2B5EF4-FFF2-40B4-BE49-F238E27FC236}">
                    <a16:creationId xmlns:a16="http://schemas.microsoft.com/office/drawing/2014/main" id="{CE3A6923-DC87-4662-B1B3-EAE79E69830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70EA59F5-1D2F-41AA-ABB0-7EB1E49D5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22FEE518-10A3-4872-840B-ED396B93F3FA}"/>
              </a:ext>
            </a:extLst>
          </p:cNvPr>
          <p:cNvGrpSpPr/>
          <p:nvPr/>
        </p:nvGrpSpPr>
        <p:grpSpPr>
          <a:xfrm>
            <a:off x="1331043" y="2237191"/>
            <a:ext cx="21726239" cy="2523086"/>
            <a:chOff x="1268078" y="3405486"/>
            <a:chExt cx="22469068" cy="2187825"/>
          </a:xfrm>
        </p:grpSpPr>
        <p:sp>
          <p:nvSpPr>
            <p:cNvPr id="34" name="Rounded Rectangle 61">
              <a:extLst>
                <a:ext uri="{FF2B5EF4-FFF2-40B4-BE49-F238E27FC236}">
                  <a16:creationId xmlns:a16="http://schemas.microsoft.com/office/drawing/2014/main" id="{BA0D1303-4418-4446-9897-E9A1FE88DD69}"/>
                </a:ext>
              </a:extLst>
            </p:cNvPr>
            <p:cNvSpPr/>
            <p:nvPr/>
          </p:nvSpPr>
          <p:spPr>
            <a:xfrm>
              <a:off x="1268079" y="3790951"/>
              <a:ext cx="22469067" cy="18023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67">
              <a:extLst>
                <a:ext uri="{FF2B5EF4-FFF2-40B4-BE49-F238E27FC236}">
                  <a16:creationId xmlns:a16="http://schemas.microsoft.com/office/drawing/2014/main" id="{7A6B0424-AAA1-4855-9EE4-4477CBA86515}"/>
                </a:ext>
              </a:extLst>
            </p:cNvPr>
            <p:cNvGrpSpPr/>
            <p:nvPr/>
          </p:nvGrpSpPr>
          <p:grpSpPr>
            <a:xfrm>
              <a:off x="1268078" y="3405486"/>
              <a:ext cx="4457301" cy="940513"/>
              <a:chOff x="1311958" y="3405486"/>
              <a:chExt cx="4457301" cy="940513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5974BB58-573B-4400-9319-92E904AD938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14419" y="2078048"/>
                <a:ext cx="793396" cy="367688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CD0F89-6CD3-4BCD-BB74-547AE3A260FC}"/>
                  </a:ext>
                </a:extLst>
              </p:cNvPr>
              <p:cNvSpPr txBox="1"/>
              <p:nvPr/>
            </p:nvSpPr>
            <p:spPr>
              <a:xfrm>
                <a:off x="2281831" y="3516379"/>
                <a:ext cx="3487428" cy="470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38" name="Group 70">
                <a:extLst>
                  <a:ext uri="{FF2B5EF4-FFF2-40B4-BE49-F238E27FC236}">
                    <a16:creationId xmlns:a16="http://schemas.microsoft.com/office/drawing/2014/main" id="{8AB44A17-E931-4CB5-A0D7-54A38F1CB09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8B324EC-94F4-40C1-AF95-BCBCA99A740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92687819-E000-4121-B214-00EC481377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id="{BF365944-3261-48C2-BE1A-54E67477A1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id="{2348B7F0-78D9-4295-94B2-489CF5688B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1662C873-4B6F-4856-B5EF-7B362BACF1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7">
                  <a:extLst>
                    <a:ext uri="{FF2B5EF4-FFF2-40B4-BE49-F238E27FC236}">
                      <a16:creationId xmlns:a16="http://schemas.microsoft.com/office/drawing/2014/main" id="{5211B695-00E5-43E8-ABDB-5A275565DA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8">
                  <a:extLst>
                    <a:ext uri="{FF2B5EF4-FFF2-40B4-BE49-F238E27FC236}">
                      <a16:creationId xmlns:a16="http://schemas.microsoft.com/office/drawing/2014/main" id="{5AAC75A8-5BF9-402D-9161-8FCF9952BA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9">
                  <a:extLst>
                    <a:ext uri="{FF2B5EF4-FFF2-40B4-BE49-F238E27FC236}">
                      <a16:creationId xmlns:a16="http://schemas.microsoft.com/office/drawing/2014/main" id="{74931DB9-2E68-4083-9493-958ACF5ACC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354DB727-80A1-4465-A25B-A898A63785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1">
                  <a:extLst>
                    <a:ext uri="{FF2B5EF4-FFF2-40B4-BE49-F238E27FC236}">
                      <a16:creationId xmlns:a16="http://schemas.microsoft.com/office/drawing/2014/main" id="{E90D7730-91AE-4505-A4A8-A4BC8002AF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2">
                  <a:extLst>
                    <a:ext uri="{FF2B5EF4-FFF2-40B4-BE49-F238E27FC236}">
                      <a16:creationId xmlns:a16="http://schemas.microsoft.com/office/drawing/2014/main" id="{006AC017-6521-47B6-B452-7CECD4C1E8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3">
                  <a:extLst>
                    <a:ext uri="{FF2B5EF4-FFF2-40B4-BE49-F238E27FC236}">
                      <a16:creationId xmlns:a16="http://schemas.microsoft.com/office/drawing/2014/main" id="{50C41073-089C-4153-9BC0-5FC7E44630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id="{F960C23D-811D-4DB3-B6E5-9FAA5FFFA2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5">
                  <a:extLst>
                    <a:ext uri="{FF2B5EF4-FFF2-40B4-BE49-F238E27FC236}">
                      <a16:creationId xmlns:a16="http://schemas.microsoft.com/office/drawing/2014/main" id="{D8E21C42-9001-43AE-9B36-14CA6239F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6">
                  <a:extLst>
                    <a:ext uri="{FF2B5EF4-FFF2-40B4-BE49-F238E27FC236}">
                      <a16:creationId xmlns:a16="http://schemas.microsoft.com/office/drawing/2014/main" id="{0CF7A497-7108-4E96-A7AD-7056772D3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7">
                  <a:extLst>
                    <a:ext uri="{FF2B5EF4-FFF2-40B4-BE49-F238E27FC236}">
                      <a16:creationId xmlns:a16="http://schemas.microsoft.com/office/drawing/2014/main" id="{075D6248-CE23-4D25-BDF6-A8B68AE3A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8">
                  <a:extLst>
                    <a:ext uri="{FF2B5EF4-FFF2-40B4-BE49-F238E27FC236}">
                      <a16:creationId xmlns:a16="http://schemas.microsoft.com/office/drawing/2014/main" id="{959564BD-4CDE-48A8-B122-FC42E9F39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9">
                  <a:extLst>
                    <a:ext uri="{FF2B5EF4-FFF2-40B4-BE49-F238E27FC236}">
                      <a16:creationId xmlns:a16="http://schemas.microsoft.com/office/drawing/2014/main" id="{D58F2C17-98AB-420C-9AD0-975BA1D9A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0">
                  <a:extLst>
                    <a:ext uri="{FF2B5EF4-FFF2-40B4-BE49-F238E27FC236}">
                      <a16:creationId xmlns:a16="http://schemas.microsoft.com/office/drawing/2014/main" id="{042823FF-614E-4950-82D2-254221232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1">
                  <a:extLst>
                    <a:ext uri="{FF2B5EF4-FFF2-40B4-BE49-F238E27FC236}">
                      <a16:creationId xmlns:a16="http://schemas.microsoft.com/office/drawing/2014/main" id="{E7A13814-F09B-4C9C-B8E4-75EA39CF4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2">
                  <a:extLst>
                    <a:ext uri="{FF2B5EF4-FFF2-40B4-BE49-F238E27FC236}">
                      <a16:creationId xmlns:a16="http://schemas.microsoft.com/office/drawing/2014/main" id="{66AE9718-BD30-498B-A4EC-FB2580028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3">
                  <a:extLst>
                    <a:ext uri="{FF2B5EF4-FFF2-40B4-BE49-F238E27FC236}">
                      <a16:creationId xmlns:a16="http://schemas.microsoft.com/office/drawing/2014/main" id="{65BAF02A-FECD-4176-B56A-CDCD8FF0D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4">
                  <a:extLst>
                    <a:ext uri="{FF2B5EF4-FFF2-40B4-BE49-F238E27FC236}">
                      <a16:creationId xmlns:a16="http://schemas.microsoft.com/office/drawing/2014/main" id="{EB3199B8-B610-4A4C-828B-BDED21EDE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5">
                  <a:extLst>
                    <a:ext uri="{FF2B5EF4-FFF2-40B4-BE49-F238E27FC236}">
                      <a16:creationId xmlns:a16="http://schemas.microsoft.com/office/drawing/2014/main" id="{40045FA8-5D85-4131-B391-006EECDE7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BFF24785-6FDD-4CA9-9148-670BF3C93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9AC7EF88-AB67-45B1-9BA3-0A4E95244F78}"/>
              </a:ext>
            </a:extLst>
          </p:cNvPr>
          <p:cNvSpPr/>
          <p:nvPr/>
        </p:nvSpPr>
        <p:spPr>
          <a:xfrm>
            <a:off x="2078242" y="3313743"/>
            <a:ext cx="21310254" cy="144653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HS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F392F8-522E-4E72-A074-413A059993AB}"/>
                  </a:ext>
                </a:extLst>
              </p:cNvPr>
              <p:cNvSpPr txBox="1"/>
              <p:nvPr/>
            </p:nvSpPr>
            <p:spPr>
              <a:xfrm>
                <a:off x="2157050" y="7565958"/>
                <a:ext cx="20371832" cy="2471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𝟓𝟓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F392F8-522E-4E72-A074-413A05999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050" y="7565958"/>
                <a:ext cx="20371832" cy="2471510"/>
              </a:xfrm>
              <a:prstGeom prst="rect">
                <a:avLst/>
              </a:prstGeom>
              <a:blipFill>
                <a:blip r:embed="rId2"/>
                <a:stretch>
                  <a:fillRect l="-1227" t="-5172" b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2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utoUpdateAnimBg="0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F528BD2-783C-4E9E-8DC4-4458829E9120}"/>
              </a:ext>
            </a:extLst>
          </p:cNvPr>
          <p:cNvGrpSpPr/>
          <p:nvPr/>
        </p:nvGrpSpPr>
        <p:grpSpPr>
          <a:xfrm>
            <a:off x="730898" y="6467888"/>
            <a:ext cx="23108247" cy="6531490"/>
            <a:chOff x="1270511" y="5867400"/>
            <a:chExt cx="22277525" cy="6937339"/>
          </a:xfrm>
        </p:grpSpPr>
        <p:sp>
          <p:nvSpPr>
            <p:cNvPr id="30" name="Rounded Rectangle 18">
              <a:extLst>
                <a:ext uri="{FF2B5EF4-FFF2-40B4-BE49-F238E27FC236}">
                  <a16:creationId xmlns:a16="http://schemas.microsoft.com/office/drawing/2014/main" id="{93011BC0-00A8-4008-A702-AB0F431C527E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id="{32B495A1-E155-4B40-A16E-188DE114D82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28F71710-4CAA-497E-8557-46544F9EA7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DA8872-8236-4571-A0FA-BD055D2D459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22">
                <a:extLst>
                  <a:ext uri="{FF2B5EF4-FFF2-40B4-BE49-F238E27FC236}">
                    <a16:creationId xmlns:a16="http://schemas.microsoft.com/office/drawing/2014/main" id="{CEBDB122-1025-4B18-AEF1-8E068C63413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7C8A4C1D-BCB5-428B-892F-A1D74192DE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3598933"/>
            <a:chOff x="1175570" y="3048677"/>
            <a:chExt cx="22124988" cy="3864624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9"/>
              <a:ext cx="22124988" cy="3379872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777003" cy="6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CD1AC1A-09CF-4A60-99B7-22C4974730DC}"/>
              </a:ext>
            </a:extLst>
          </p:cNvPr>
          <p:cNvSpPr/>
          <p:nvPr/>
        </p:nvSpPr>
        <p:spPr>
          <a:xfrm>
            <a:off x="5094763" y="3201663"/>
            <a:ext cx="13083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8C372E-3FC1-4699-8B43-D7AD61D84729}"/>
                  </a:ext>
                </a:extLst>
              </p:cNvPr>
              <p:cNvSpPr/>
              <p:nvPr/>
            </p:nvSpPr>
            <p:spPr>
              <a:xfrm>
                <a:off x="1264176" y="4259271"/>
                <a:ext cx="22860000" cy="2057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A.</a:t>
                </a:r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6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60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 </a:t>
                </a:r>
                <a:r>
                  <a:rPr lang="en-US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60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8C372E-3FC1-4699-8B43-D7AD61D84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76" y="4259271"/>
                <a:ext cx="22860000" cy="2057871"/>
              </a:xfrm>
              <a:prstGeom prst="rect">
                <a:avLst/>
              </a:prstGeom>
              <a:blipFill rotWithShape="1">
                <a:blip r:embed="rId4"/>
                <a:stretch>
                  <a:fillRect b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15DED4D-2FBF-4720-A82A-FF45EB289E24}"/>
                  </a:ext>
                </a:extLst>
              </p:cNvPr>
              <p:cNvSpPr/>
              <p:nvPr/>
            </p:nvSpPr>
            <p:spPr>
              <a:xfrm>
                <a:off x="381000" y="7449966"/>
                <a:ext cx="18592800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𝜴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15DED4D-2FBF-4720-A82A-FF45EB289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449966"/>
                <a:ext cx="18592800" cy="977704"/>
              </a:xfrm>
              <a:prstGeom prst="rect">
                <a:avLst/>
              </a:prstGeom>
              <a:blipFill>
                <a:blip r:embed="rId5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96265D-5617-430D-9230-BAC1A0E1326F}"/>
                  </a:ext>
                </a:extLst>
              </p:cNvPr>
              <p:cNvSpPr/>
              <p:nvPr/>
            </p:nvSpPr>
            <p:spPr>
              <a:xfrm>
                <a:off x="996170" y="8562654"/>
                <a:ext cx="22473430" cy="1848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</a:p>
              <a:p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suy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96265D-5617-430D-9230-BAC1A0E13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70" y="8562654"/>
                <a:ext cx="22473430" cy="1848006"/>
              </a:xfrm>
              <a:prstGeom prst="rect">
                <a:avLst/>
              </a:prstGeom>
              <a:blipFill>
                <a:blip r:embed="rId6"/>
                <a:stretch>
                  <a:fillRect l="-1085" t="-7261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3B2486C-C512-402D-8889-7A6A8A6F60C6}"/>
                  </a:ext>
                </a:extLst>
              </p:cNvPr>
              <p:cNvSpPr/>
              <p:nvPr/>
            </p:nvSpPr>
            <p:spPr>
              <a:xfrm>
                <a:off x="381000" y="9866355"/>
                <a:ext cx="15468600" cy="1432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3B2486C-C512-402D-8889-7A6A8A6F6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866355"/>
                <a:ext cx="15468600" cy="1432765"/>
              </a:xfrm>
              <a:prstGeom prst="rect">
                <a:avLst/>
              </a:prstGeom>
              <a:blipFill>
                <a:blip r:embed="rId7"/>
                <a:stretch>
                  <a:fillRect r="-552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C43CA8EF-55BE-4622-9D45-34FA43927B91}"/>
              </a:ext>
            </a:extLst>
          </p:cNvPr>
          <p:cNvSpPr/>
          <p:nvPr/>
        </p:nvSpPr>
        <p:spPr>
          <a:xfrm>
            <a:off x="6858000" y="498924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404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6F272A1-4C92-4FDC-A4AB-E04C5390EB5A}"/>
              </a:ext>
            </a:extLst>
          </p:cNvPr>
          <p:cNvGrpSpPr/>
          <p:nvPr/>
        </p:nvGrpSpPr>
        <p:grpSpPr>
          <a:xfrm>
            <a:off x="766665" y="8632443"/>
            <a:ext cx="23108247" cy="4639059"/>
            <a:chOff x="1270511" y="5867400"/>
            <a:chExt cx="22277525" cy="4927317"/>
          </a:xfrm>
        </p:grpSpPr>
        <p:sp>
          <p:nvSpPr>
            <p:cNvPr id="30" name="Rounded Rectangle 18">
              <a:extLst>
                <a:ext uri="{FF2B5EF4-FFF2-40B4-BE49-F238E27FC236}">
                  <a16:creationId xmlns:a16="http://schemas.microsoft.com/office/drawing/2014/main" id="{2B148CE3-7DB4-4FDC-9D84-5C36ECD9D86C}"/>
                </a:ext>
              </a:extLst>
            </p:cNvPr>
            <p:cNvSpPr/>
            <p:nvPr/>
          </p:nvSpPr>
          <p:spPr>
            <a:xfrm>
              <a:off x="1272210" y="6139011"/>
              <a:ext cx="22275826" cy="46557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id="{6B9ACA35-49C9-4315-898F-27AE80AF004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151C35C5-EB7C-4818-AED5-6BBF6F0536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FB8494D-673F-431D-A0F5-AF4FE91B75A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22">
                <a:extLst>
                  <a:ext uri="{FF2B5EF4-FFF2-40B4-BE49-F238E27FC236}">
                    <a16:creationId xmlns:a16="http://schemas.microsoft.com/office/drawing/2014/main" id="{9EF9A222-187A-4894-812F-736847B9EAF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1F8D6769-27E7-468F-8681-225414D394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5"/>
            <a:ext cx="23135955" cy="5053389"/>
            <a:chOff x="1175570" y="3048677"/>
            <a:chExt cx="22124988" cy="5262982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778231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21858" y="1982270"/>
                <a:ext cx="1777003" cy="6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F13204-3132-4D8B-967D-A66D8D007C10}"/>
                  </a:ext>
                </a:extLst>
              </p:cNvPr>
              <p:cNvSpPr/>
              <p:nvPr/>
            </p:nvSpPr>
            <p:spPr>
              <a:xfrm>
                <a:off x="762000" y="4038600"/>
                <a:ext cx="228600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11B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hội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trại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26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F13204-3132-4D8B-967D-A66D8D007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22860000" cy="2123658"/>
              </a:xfrm>
              <a:prstGeom prst="rect">
                <a:avLst/>
              </a:prstGeom>
              <a:blipFill>
                <a:blip r:embed="rId5"/>
                <a:stretch>
                  <a:fillRect l="-1067" t="-6322" r="-1547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AC53E2-420B-44C3-881E-AF190C6EC656}"/>
                  </a:ext>
                </a:extLst>
              </p:cNvPr>
              <p:cNvSpPr/>
              <p:nvPr/>
            </p:nvSpPr>
            <p:spPr>
              <a:xfrm>
                <a:off x="1928241" y="6041337"/>
                <a:ext cx="18516600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𝟏𝟏𝟓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</a:t>
                </a:r>
                <a:r>
                  <a:rPr lang="fr-F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𝟗𝟐𝟎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fr-F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5AC53E2-420B-44C3-881E-AF190C6EC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241" y="6041337"/>
                <a:ext cx="18516600" cy="1138838"/>
              </a:xfrm>
              <a:prstGeom prst="rect">
                <a:avLst/>
              </a:prstGeom>
              <a:blipFill rotWithShape="1">
                <a:blip r:embed="rId6"/>
                <a:stretch>
                  <a:fillRect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C95AB-4636-4D9F-A84F-9F06597C8F4F}"/>
                  </a:ext>
                </a:extLst>
              </p:cNvPr>
              <p:cNvSpPr/>
              <p:nvPr/>
            </p:nvSpPr>
            <p:spPr>
              <a:xfrm>
                <a:off x="2438400" y="9465295"/>
                <a:ext cx="13193805" cy="828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C95AB-4636-4D9F-A84F-9F06597C8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465295"/>
                <a:ext cx="13193805" cy="828368"/>
              </a:xfrm>
              <a:prstGeom prst="rect">
                <a:avLst/>
              </a:prstGeom>
              <a:blipFill>
                <a:blip r:embed="rId7"/>
                <a:stretch>
                  <a:fillRect t="-11765" r="-924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4BB6E76-ABB5-48A6-AB2F-C7A37DDA11EC}"/>
                  </a:ext>
                </a:extLst>
              </p:cNvPr>
              <p:cNvSpPr/>
              <p:nvPr/>
            </p:nvSpPr>
            <p:spPr>
              <a:xfrm>
                <a:off x="2438400" y="10480117"/>
                <a:ext cx="20269200" cy="1602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:“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</a:p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BB6E76-ABB5-48A6-AB2F-C7A37DDA1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0480117"/>
                <a:ext cx="20269200" cy="1602298"/>
              </a:xfrm>
              <a:prstGeom prst="rect">
                <a:avLst/>
              </a:prstGeom>
              <a:blipFill rotWithShape="1">
                <a:blip r:embed="rId8"/>
                <a:stretch>
                  <a:fillRect t="-8745" b="-1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FEE3D5B-9AD8-4812-AA8C-805809D274C3}"/>
                  </a:ext>
                </a:extLst>
              </p:cNvPr>
              <p:cNvSpPr/>
              <p:nvPr/>
            </p:nvSpPr>
            <p:spPr>
              <a:xfrm>
                <a:off x="8686800" y="11520749"/>
                <a:ext cx="6310830" cy="1246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FEE3D5B-9AD8-4812-AA8C-805809D27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1520749"/>
                <a:ext cx="6310830" cy="1246367"/>
              </a:xfrm>
              <a:prstGeom prst="rect">
                <a:avLst/>
              </a:prstGeom>
              <a:blipFill>
                <a:blip r:embed="rId9"/>
                <a:stretch>
                  <a:fillRect r="-2995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708A6366-0A4D-4C49-9433-8E146DD37813}"/>
              </a:ext>
            </a:extLst>
          </p:cNvPr>
          <p:cNvSpPr/>
          <p:nvPr/>
        </p:nvSpPr>
        <p:spPr>
          <a:xfrm>
            <a:off x="11103328" y="611049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9072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374C640-B483-4776-8BBE-5D5F57F51AB1}"/>
              </a:ext>
            </a:extLst>
          </p:cNvPr>
          <p:cNvGrpSpPr/>
          <p:nvPr/>
        </p:nvGrpSpPr>
        <p:grpSpPr>
          <a:xfrm>
            <a:off x="789708" y="7496343"/>
            <a:ext cx="23108247" cy="4314658"/>
            <a:chOff x="1270511" y="5867400"/>
            <a:chExt cx="22277525" cy="4582759"/>
          </a:xfrm>
        </p:grpSpPr>
        <p:sp>
          <p:nvSpPr>
            <p:cNvPr id="32" name="Rounded Rectangle 18">
              <a:extLst>
                <a:ext uri="{FF2B5EF4-FFF2-40B4-BE49-F238E27FC236}">
                  <a16:creationId xmlns:a16="http://schemas.microsoft.com/office/drawing/2014/main" id="{6452C1DB-BE8A-4BE2-AC6F-5597DF888343}"/>
                </a:ext>
              </a:extLst>
            </p:cNvPr>
            <p:cNvSpPr/>
            <p:nvPr/>
          </p:nvSpPr>
          <p:spPr>
            <a:xfrm>
              <a:off x="1272210" y="6139012"/>
              <a:ext cx="22275826" cy="43111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355EC271-2D41-4F3A-A3B1-D5FF00916FF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FD00B45E-7FA4-40D3-A044-6EB834A2A5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11FAB8-1BD8-40F0-AF0F-B199B81193C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22">
                <a:extLst>
                  <a:ext uri="{FF2B5EF4-FFF2-40B4-BE49-F238E27FC236}">
                    <a16:creationId xmlns:a16="http://schemas.microsoft.com/office/drawing/2014/main" id="{47BAE200-F06E-412D-8303-EFB258EA574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AC59D3F6-E847-42B5-B92F-7BDD484AD9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4842684"/>
            <a:chOff x="1175570" y="3048677"/>
            <a:chExt cx="22124988" cy="480316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31841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54574" y="2015347"/>
                <a:ext cx="1777003" cy="6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530E42-FF3B-4172-B698-3DF8E5DF9067}"/>
              </a:ext>
            </a:extLst>
          </p:cNvPr>
          <p:cNvSpPr/>
          <p:nvPr/>
        </p:nvSpPr>
        <p:spPr>
          <a:xfrm>
            <a:off x="907641" y="8763000"/>
            <a:ext cx="23476360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E6E5E33-5942-42DD-8E10-4B7BD7322022}"/>
                  </a:ext>
                </a:extLst>
              </p:cNvPr>
              <p:cNvSpPr/>
              <p:nvPr/>
            </p:nvSpPr>
            <p:spPr>
              <a:xfrm>
                <a:off x="2362200" y="4269109"/>
                <a:ext cx="196596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một con súc sắc cân đối và đồng chất. Tính xác suất để xuất hiện mặt có số chấm chia hết cho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E6E5E33-5942-42DD-8E10-4B7BD7322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269109"/>
                <a:ext cx="19659600" cy="1446550"/>
              </a:xfrm>
              <a:prstGeom prst="rect">
                <a:avLst/>
              </a:prstGeom>
              <a:blipFill>
                <a:blip r:embed="rId5"/>
                <a:stretch>
                  <a:fillRect l="-1271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34D863-B54A-436D-8A01-41D8AC789A34}"/>
                  </a:ext>
                </a:extLst>
              </p:cNvPr>
              <p:cNvSpPr/>
              <p:nvPr/>
            </p:nvSpPr>
            <p:spPr>
              <a:xfrm>
                <a:off x="1325797" y="5488424"/>
                <a:ext cx="22990313" cy="105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 </a:t>
                </a:r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   </a:t>
                </a:r>
                <a:r>
                  <a:rPr lang="pt-B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</a:t>
                </a:r>
                <a:r>
                  <a:rPr lang="pt-B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34D863-B54A-436D-8A01-41D8AC789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97" y="5488424"/>
                <a:ext cx="22990313" cy="1052724"/>
              </a:xfrm>
              <a:prstGeom prst="rect">
                <a:avLst/>
              </a:prstGeom>
              <a:blipFill>
                <a:blip r:embed="rId6"/>
                <a:stretch>
                  <a:fillRect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2CBBA4-A290-48C0-B44E-6B599F1650AC}"/>
                  </a:ext>
                </a:extLst>
              </p:cNvPr>
              <p:cNvSpPr/>
              <p:nvPr/>
            </p:nvSpPr>
            <p:spPr>
              <a:xfrm>
                <a:off x="5029200" y="8463873"/>
                <a:ext cx="13302977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2CBBA4-A290-48C0-B44E-6B599F165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8463873"/>
                <a:ext cx="13302977" cy="1138838"/>
              </a:xfrm>
              <a:prstGeom prst="rect">
                <a:avLst/>
              </a:prstGeom>
              <a:blipFill>
                <a:blip r:embed="rId7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6FD1038C-ABE4-43EE-9773-23B306F4DDE1}"/>
              </a:ext>
            </a:extLst>
          </p:cNvPr>
          <p:cNvSpPr/>
          <p:nvPr/>
        </p:nvSpPr>
        <p:spPr>
          <a:xfrm>
            <a:off x="6629400" y="552200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839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36F9815-F8CB-4C65-B375-CC42DB0115CC}"/>
              </a:ext>
            </a:extLst>
          </p:cNvPr>
          <p:cNvGrpSpPr/>
          <p:nvPr/>
        </p:nvGrpSpPr>
        <p:grpSpPr>
          <a:xfrm>
            <a:off x="742950" y="8008559"/>
            <a:ext cx="23108247" cy="5501512"/>
            <a:chOff x="1270511" y="5867400"/>
            <a:chExt cx="22277525" cy="5843361"/>
          </a:xfrm>
        </p:grpSpPr>
        <p:sp>
          <p:nvSpPr>
            <p:cNvPr id="31" name="Rounded Rectangle 18">
              <a:extLst>
                <a:ext uri="{FF2B5EF4-FFF2-40B4-BE49-F238E27FC236}">
                  <a16:creationId xmlns:a16="http://schemas.microsoft.com/office/drawing/2014/main" id="{D1B9BAE0-D053-4B8E-BA12-83B30B5C7581}"/>
                </a:ext>
              </a:extLst>
            </p:cNvPr>
            <p:cNvSpPr/>
            <p:nvPr/>
          </p:nvSpPr>
          <p:spPr>
            <a:xfrm>
              <a:off x="1272210" y="6139011"/>
              <a:ext cx="22275826" cy="5571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CBB60451-8D9E-420A-9734-AAD30DF8979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90469F32-8E3F-412A-858F-9FCDEB1301C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470DEF-CCC8-49F0-9E4F-3F737B1E251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22">
                <a:extLst>
                  <a:ext uri="{FF2B5EF4-FFF2-40B4-BE49-F238E27FC236}">
                    <a16:creationId xmlns:a16="http://schemas.microsoft.com/office/drawing/2014/main" id="{2038BC41-5DD9-4436-AFCD-366F33C7CDF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D6B4A001-9BAE-4001-96FA-11E212BDB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5"/>
            <a:ext cx="23135955" cy="5354726"/>
            <a:chOff x="1175570" y="3048677"/>
            <a:chExt cx="22124988" cy="530216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81741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777003" cy="6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530E42-FF3B-4172-B698-3DF8E5DF9067}"/>
              </a:ext>
            </a:extLst>
          </p:cNvPr>
          <p:cNvSpPr/>
          <p:nvPr/>
        </p:nvSpPr>
        <p:spPr>
          <a:xfrm>
            <a:off x="907641" y="8763000"/>
            <a:ext cx="23476360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6D21C9-5D55-414C-AB86-F84472C78B93}"/>
                  </a:ext>
                </a:extLst>
              </p:cNvPr>
              <p:cNvSpPr/>
              <p:nvPr/>
            </p:nvSpPr>
            <p:spPr>
              <a:xfrm>
                <a:off x="2716953" y="3963650"/>
                <a:ext cx="2014304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6D21C9-5D55-414C-AB86-F84472C78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953" y="3963650"/>
                <a:ext cx="20143047" cy="1446550"/>
              </a:xfrm>
              <a:prstGeom prst="rect">
                <a:avLst/>
              </a:prstGeom>
              <a:blipFill>
                <a:blip r:embed="rId5"/>
                <a:stretch>
                  <a:fillRect l="-1241" t="-882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58EA8F-3A98-4505-999B-471BC72B3F6A}"/>
                  </a:ext>
                </a:extLst>
              </p:cNvPr>
              <p:cNvSpPr/>
              <p:nvPr/>
            </p:nvSpPr>
            <p:spPr>
              <a:xfrm>
                <a:off x="1600200" y="5817057"/>
                <a:ext cx="22783800" cy="105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           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558EA8F-3A98-4505-999B-471BC72B3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817057"/>
                <a:ext cx="22783800" cy="1052724"/>
              </a:xfrm>
              <a:prstGeom prst="rect">
                <a:avLst/>
              </a:prstGeom>
              <a:blipFill rotWithShape="1">
                <a:blip r:embed="rId6"/>
                <a:stretch>
                  <a:fillRect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945476-4F76-4EF8-95FE-4ABA56C417A0}"/>
                  </a:ext>
                </a:extLst>
              </p:cNvPr>
              <p:cNvSpPr/>
              <p:nvPr/>
            </p:nvSpPr>
            <p:spPr>
              <a:xfrm>
                <a:off x="1680159" y="9389513"/>
                <a:ext cx="1460018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50010" marR="0" indent="-72009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945476-4F76-4EF8-95FE-4ABA56C41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159" y="9389513"/>
                <a:ext cx="14600180" cy="759375"/>
              </a:xfrm>
              <a:prstGeom prst="rect">
                <a:avLst/>
              </a:prstGeom>
              <a:blipFill>
                <a:blip r:embed="rId7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347373E-1145-4FB1-93A8-D2ADEF08A80A}"/>
                  </a:ext>
                </a:extLst>
              </p:cNvPr>
              <p:cNvSpPr/>
              <p:nvPr/>
            </p:nvSpPr>
            <p:spPr>
              <a:xfrm>
                <a:off x="1699152" y="10534849"/>
                <a:ext cx="24334081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50010" marR="0" indent="-72009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347373E-1145-4FB1-93A8-D2ADEF08A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52" y="10534849"/>
                <a:ext cx="24334081" cy="759375"/>
              </a:xfrm>
              <a:prstGeom prst="rect">
                <a:avLst/>
              </a:prstGeom>
              <a:blipFill>
                <a:blip r:embed="rId8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DB3FCBD-C462-4C77-A16A-E2E1F5FE9821}"/>
                  </a:ext>
                </a:extLst>
              </p:cNvPr>
              <p:cNvSpPr/>
              <p:nvPr/>
            </p:nvSpPr>
            <p:spPr>
              <a:xfrm>
                <a:off x="1680159" y="11457442"/>
                <a:ext cx="13924611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DB3FCBD-C462-4C77-A16A-E2E1F5FE9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159" y="11457442"/>
                <a:ext cx="13924611" cy="1138838"/>
              </a:xfrm>
              <a:prstGeom prst="rect">
                <a:avLst/>
              </a:prstGeom>
              <a:blipFill>
                <a:blip r:embed="rId9"/>
                <a:stretch>
                  <a:fillRect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440268B7-5C7D-48A7-AB6D-9FC923CB06E8}"/>
              </a:ext>
            </a:extLst>
          </p:cNvPr>
          <p:cNvSpPr/>
          <p:nvPr/>
        </p:nvSpPr>
        <p:spPr>
          <a:xfrm>
            <a:off x="16611600" y="577755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8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8" grpId="0"/>
      <p:bldP spid="20" grpId="0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A247CBB-EF81-4D98-BD93-FD3481552D2F}"/>
              </a:ext>
            </a:extLst>
          </p:cNvPr>
          <p:cNvGrpSpPr/>
          <p:nvPr/>
        </p:nvGrpSpPr>
        <p:grpSpPr>
          <a:xfrm>
            <a:off x="725984" y="7101097"/>
            <a:ext cx="23108247" cy="6531490"/>
            <a:chOff x="1270511" y="5867400"/>
            <a:chExt cx="22277525" cy="6937339"/>
          </a:xfrm>
        </p:grpSpPr>
        <p:sp>
          <p:nvSpPr>
            <p:cNvPr id="33" name="Rounded Rectangle 18">
              <a:extLst>
                <a:ext uri="{FF2B5EF4-FFF2-40B4-BE49-F238E27FC236}">
                  <a16:creationId xmlns:a16="http://schemas.microsoft.com/office/drawing/2014/main" id="{E11074E6-CE65-4ED5-A574-1A90E4B5B567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60">
              <a:extLst>
                <a:ext uri="{FF2B5EF4-FFF2-40B4-BE49-F238E27FC236}">
                  <a16:creationId xmlns:a16="http://schemas.microsoft.com/office/drawing/2014/main" id="{8FF26FA6-8788-4472-83C6-9A545FF2559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3567C95D-7D3D-45A8-95AA-87D5F30B1A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0E09D2-9894-4EAA-AF5C-F780EEE3599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22">
                <a:extLst>
                  <a:ext uri="{FF2B5EF4-FFF2-40B4-BE49-F238E27FC236}">
                    <a16:creationId xmlns:a16="http://schemas.microsoft.com/office/drawing/2014/main" id="{67E786D0-22B6-4BCB-B0F2-55FDC11427E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64EF3A85-5CD0-4266-AEDD-B6620B559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4449519"/>
            <a:chOff x="1175570" y="3048677"/>
            <a:chExt cx="22124988" cy="4451582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966831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135476"/>
              <a:chOff x="1175570" y="1834705"/>
              <a:chExt cx="3903662" cy="11354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777003" cy="1011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42ADB52-E629-43CB-8122-16A0083EDFD7}"/>
                  </a:ext>
                </a:extLst>
              </p:cNvPr>
              <p:cNvSpPr/>
              <p:nvPr/>
            </p:nvSpPr>
            <p:spPr>
              <a:xfrm>
                <a:off x="4947689" y="3201650"/>
                <a:ext cx="1814091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nhóm học sinh gồm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được xếp thành một hàng dọc. Xác suất để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đứng cạnh nhau bằng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42ADB52-E629-43CB-8122-16A0083ED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689" y="3201650"/>
                <a:ext cx="18140911" cy="1446550"/>
              </a:xfrm>
              <a:prstGeom prst="rect">
                <a:avLst/>
              </a:prstGeom>
              <a:blipFill>
                <a:blip r:embed="rId5"/>
                <a:stretch>
                  <a:fillRect l="-1378" t="-8824" r="-1781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B29AC5-696F-4CC5-85C1-A29025EAA5BB}"/>
                  </a:ext>
                </a:extLst>
              </p:cNvPr>
              <p:cNvSpPr/>
              <p:nvPr/>
            </p:nvSpPr>
            <p:spPr>
              <a:xfrm>
                <a:off x="4427158" y="4888074"/>
                <a:ext cx="17944505" cy="103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           </a:t>
                </a:r>
                <a:r>
                  <a:rPr lang="en-US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                </a:t>
                </a:r>
                <a:r>
                  <a:rPr lang="en-US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        </a:t>
                </a:r>
                <a:r>
                  <a:rPr lang="en-US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B29AC5-696F-4CC5-85C1-A29025EAA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58" y="4888074"/>
                <a:ext cx="17944505" cy="1036822"/>
              </a:xfrm>
              <a:prstGeom prst="rect">
                <a:avLst/>
              </a:prstGeom>
              <a:blipFill>
                <a:blip r:embed="rId6"/>
                <a:stretch>
                  <a:fillRect l="-1359" t="-588" b="-1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C2AA072-A325-440F-864E-CFF49AAF5609}"/>
                  </a:ext>
                </a:extLst>
              </p:cNvPr>
              <p:cNvSpPr/>
              <p:nvPr/>
            </p:nvSpPr>
            <p:spPr>
              <a:xfrm>
                <a:off x="3505200" y="11748054"/>
                <a:ext cx="17160162" cy="1575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xác suất của biến cố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!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!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C2AA072-A325-440F-864E-CFF49AAF5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1748054"/>
                <a:ext cx="17160162" cy="1575431"/>
              </a:xfrm>
              <a:prstGeom prst="rect">
                <a:avLst/>
              </a:prstGeom>
              <a:blipFill>
                <a:blip r:embed="rId7"/>
                <a:stretch>
                  <a:fillRect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DCA1BC-3CB1-4184-AE28-208A9556268B}"/>
                  </a:ext>
                </a:extLst>
              </p:cNvPr>
              <p:cNvSpPr/>
              <p:nvPr/>
            </p:nvSpPr>
            <p:spPr>
              <a:xfrm>
                <a:off x="3505200" y="7162800"/>
                <a:ext cx="14559511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!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DCA1BC-3CB1-4184-AE28-208A95562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7162800"/>
                <a:ext cx="14559511" cy="977704"/>
              </a:xfrm>
              <a:prstGeom prst="rect">
                <a:avLst/>
              </a:prstGeom>
              <a:blipFill>
                <a:blip r:embed="rId8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9C48F8-FCCD-4CAA-853D-239D84E5758A}"/>
                  </a:ext>
                </a:extLst>
              </p:cNvPr>
              <p:cNvSpPr/>
              <p:nvPr/>
            </p:nvSpPr>
            <p:spPr>
              <a:xfrm>
                <a:off x="3505200" y="7861496"/>
                <a:ext cx="10460684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′′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đứng cạnh nhau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"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9C48F8-FCCD-4CAA-853D-239D84E57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7861496"/>
                <a:ext cx="10460684" cy="977704"/>
              </a:xfrm>
              <a:prstGeom prst="rect">
                <a:avLst/>
              </a:prstGeom>
              <a:blipFill>
                <a:blip r:embed="rId9"/>
                <a:stretch>
                  <a:fillRect r="-1457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BEF603-A1FD-497B-89F4-44BD9BF7B16E}"/>
                  </a:ext>
                </a:extLst>
              </p:cNvPr>
              <p:cNvSpPr/>
              <p:nvPr/>
            </p:nvSpPr>
            <p:spPr>
              <a:xfrm>
                <a:off x="3505200" y="8674634"/>
                <a:ext cx="16611600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ghép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thành một nhóm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ghép.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BEF603-A1FD-497B-89F4-44BD9BF7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8674634"/>
                <a:ext cx="16611600" cy="977704"/>
              </a:xfrm>
              <a:prstGeom prst="rect">
                <a:avLst/>
              </a:prstGeom>
              <a:blipFill>
                <a:blip r:embed="rId10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2D87572-6E3A-4920-B3BD-E224CA52A9E4}"/>
                  </a:ext>
                </a:extLst>
              </p:cNvPr>
              <p:cNvSpPr/>
              <p:nvPr/>
            </p:nvSpPr>
            <p:spPr>
              <a:xfrm>
                <a:off x="3505200" y="9537896"/>
                <a:ext cx="8827738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này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cụm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𝑿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2D87572-6E3A-4920-B3BD-E224CA52A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9537896"/>
                <a:ext cx="8827738" cy="977704"/>
              </a:xfrm>
              <a:prstGeom prst="rect">
                <a:avLst/>
              </a:prstGeom>
              <a:blipFill>
                <a:blip r:embed="rId11"/>
                <a:stretch>
                  <a:fillRect r="-186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8DE18E-3061-497D-AB0B-BD67F8508206}"/>
                  </a:ext>
                </a:extLst>
              </p:cNvPr>
              <p:cNvSpPr/>
              <p:nvPr/>
            </p:nvSpPr>
            <p:spPr>
              <a:xfrm>
                <a:off x="3505200" y="10097371"/>
                <a:ext cx="17944504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bài toán trở thành xếp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học sinh nam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𝑿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một hàng dọc, khi đó số cách xếp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!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!.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8DE18E-3061-497D-AB0B-BD67F8508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0097371"/>
                <a:ext cx="17944504" cy="1993366"/>
              </a:xfrm>
              <a:prstGeom prst="rect">
                <a:avLst/>
              </a:prstGeom>
              <a:blipFill>
                <a:blip r:embed="rId12"/>
                <a:stretch>
                  <a:fillRect r="-2242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FFAAFBB1-740C-4433-9DF3-A1C9133E204E}"/>
              </a:ext>
            </a:extLst>
          </p:cNvPr>
          <p:cNvSpPr/>
          <p:nvPr/>
        </p:nvSpPr>
        <p:spPr>
          <a:xfrm>
            <a:off x="19028128" y="494283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18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4" grpId="0"/>
      <p:bldP spid="19" grpId="0"/>
      <p:bldP spid="20" grpId="0"/>
      <p:bldP spid="22" grpId="0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031133B-24C3-4426-8ACA-D2401A5AF425}"/>
              </a:ext>
            </a:extLst>
          </p:cNvPr>
          <p:cNvGrpSpPr/>
          <p:nvPr/>
        </p:nvGrpSpPr>
        <p:grpSpPr>
          <a:xfrm>
            <a:off x="789708" y="6563855"/>
            <a:ext cx="23108247" cy="6531490"/>
            <a:chOff x="1270511" y="5867400"/>
            <a:chExt cx="22277525" cy="6937339"/>
          </a:xfrm>
        </p:grpSpPr>
        <p:sp>
          <p:nvSpPr>
            <p:cNvPr id="31" name="Rounded Rectangle 18">
              <a:extLst>
                <a:ext uri="{FF2B5EF4-FFF2-40B4-BE49-F238E27FC236}">
                  <a16:creationId xmlns:a16="http://schemas.microsoft.com/office/drawing/2014/main" id="{20906397-B1C8-4846-81BF-430D49B3C70D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C0EE9B27-E123-4D42-8E63-2667BDD5B7B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12FB9137-B3DE-4925-81B3-BD0F080E8A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49041E-4DEB-4E6C-9C05-D87B674F704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22">
                <a:extLst>
                  <a:ext uri="{FF2B5EF4-FFF2-40B4-BE49-F238E27FC236}">
                    <a16:creationId xmlns:a16="http://schemas.microsoft.com/office/drawing/2014/main" id="{5282E979-A78D-4300-A89A-46250C90757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EEC75CE6-D5D9-4BE5-B45F-143836DED6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76734" y="2623041"/>
            <a:ext cx="23135955" cy="3785334"/>
            <a:chOff x="1175570" y="3048677"/>
            <a:chExt cx="22124988" cy="390394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7"/>
              <a:ext cx="22124988" cy="341919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135476"/>
              <a:chOff x="1175570" y="1834705"/>
              <a:chExt cx="3903662" cy="11354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777003" cy="1011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465F8EA-E18E-4702-969E-962D009EFC73}"/>
                  </a:ext>
                </a:extLst>
              </p:cNvPr>
              <p:cNvSpPr/>
              <p:nvPr/>
            </p:nvSpPr>
            <p:spPr>
              <a:xfrm>
                <a:off x="1633229" y="3352800"/>
                <a:ext cx="2240727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Trong một lớp học gồm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</m:oMath>
                </a14:m>
                <a:r>
                  <a:rPr lang="de-D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de-D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nữ. Giáo viên </a:t>
                </a:r>
                <a:r>
                  <a:rPr lang="de-DE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ngẫu nhiên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de-DE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</a:t>
                </a:r>
                <a:r>
                  <a:rPr lang="de-D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bảng giải bài tập. Xác suất để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de-D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được gọi có cả nam và nữ bằng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465F8EA-E18E-4702-969E-962D009EF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229" y="3352800"/>
                <a:ext cx="22407275" cy="2123658"/>
              </a:xfrm>
              <a:prstGeom prst="rect">
                <a:avLst/>
              </a:prstGeom>
              <a:blipFill>
                <a:blip r:embed="rId4"/>
                <a:stretch>
                  <a:fillRect l="-1115" t="-6034" r="-653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9BA1E2A-10C9-4F24-9974-CB671E947EAB}"/>
                  </a:ext>
                </a:extLst>
              </p:cNvPr>
              <p:cNvSpPr/>
              <p:nvPr/>
            </p:nvSpPr>
            <p:spPr>
              <a:xfrm>
                <a:off x="1792158" y="5336031"/>
                <a:ext cx="21601242" cy="1060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de-DE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de-DE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65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71</m:t>
                        </m:r>
                      </m:den>
                    </m:f>
                  </m:oMath>
                </a14:m>
                <a:r>
                  <a:rPr lang="de-DE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</a:t>
                </a:r>
                <a:r>
                  <a:rPr lang="de-DE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de-DE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de-DE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69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de-DE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	</a:t>
                </a:r>
                <a:r>
                  <a:rPr lang="de-DE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de-DE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443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506</m:t>
                        </m:r>
                      </m:den>
                    </m:f>
                  </m:oMath>
                </a14:m>
                <a:r>
                  <a:rPr lang="de-DE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</a:t>
                </a:r>
                <a:r>
                  <a:rPr lang="de-DE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de-DE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68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de-DE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9BA1E2A-10C9-4F24-9974-CB671E947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58" y="5336031"/>
                <a:ext cx="21601242" cy="1060547"/>
              </a:xfrm>
              <a:prstGeom prst="rect">
                <a:avLst/>
              </a:prstGeom>
              <a:blipFill>
                <a:blip r:embed="rId5"/>
                <a:stretch>
                  <a:fillRect b="-1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A382D0B-3453-4208-B87C-C0F378D5E1FC}"/>
                  </a:ext>
                </a:extLst>
              </p:cNvPr>
              <p:cNvSpPr/>
              <p:nvPr/>
            </p:nvSpPr>
            <p:spPr>
              <a:xfrm>
                <a:off x="2740453" y="7549374"/>
                <a:ext cx="16459200" cy="822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không gian mẫu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𝟓𝟐𝟑𝟔𝟎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A382D0B-3453-4208-B87C-C0F378D5E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53" y="7549374"/>
                <a:ext cx="16459200" cy="822726"/>
              </a:xfrm>
              <a:prstGeom prst="rect">
                <a:avLst/>
              </a:prstGeom>
              <a:blipFill>
                <a:blip r:embed="rId6"/>
                <a:stretch>
                  <a:fillRect t="-1185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0CE8C3C-C528-4D7B-8C17-0480B5394313}"/>
                  </a:ext>
                </a:extLst>
              </p:cNvPr>
              <p:cNvSpPr/>
              <p:nvPr/>
            </p:nvSpPr>
            <p:spPr>
              <a:xfrm>
                <a:off x="2740453" y="8555759"/>
                <a:ext cx="15240000" cy="69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de-DE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biến cố A:“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de-DE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được gọi có cả nam và nữ“.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0CE8C3C-C528-4D7B-8C17-0480B5394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53" y="8555759"/>
                <a:ext cx="15240000" cy="698653"/>
              </a:xfrm>
              <a:prstGeom prst="rect">
                <a:avLst/>
              </a:prstGeom>
              <a:blipFill>
                <a:blip r:embed="rId7"/>
                <a:stretch>
                  <a:fillRect t="-18421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282868-B632-416F-A51B-AC8920BA42AF}"/>
                  </a:ext>
                </a:extLst>
              </p:cNvPr>
              <p:cNvSpPr/>
              <p:nvPr/>
            </p:nvSpPr>
            <p:spPr>
              <a:xfrm>
                <a:off x="2740453" y="9537115"/>
                <a:ext cx="14711212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𝟒𝟔𝟗𝟐𝟎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282868-B632-416F-A51B-AC8920BA4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53" y="9537115"/>
                <a:ext cx="14711212" cy="815608"/>
              </a:xfrm>
              <a:prstGeom prst="rect">
                <a:avLst/>
              </a:prstGeom>
              <a:blipFill>
                <a:blip r:embed="rId8"/>
                <a:stretch>
                  <a:fillRect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2B3D15C-D966-40B7-A6CF-BC7BB7D52C94}"/>
                  </a:ext>
                </a:extLst>
              </p:cNvPr>
              <p:cNvSpPr/>
              <p:nvPr/>
            </p:nvSpPr>
            <p:spPr>
              <a:xfrm>
                <a:off x="2740453" y="10477995"/>
                <a:ext cx="9041159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𝟔𝟗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𝟕𝟕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2B3D15C-D966-40B7-A6CF-BC7BB7D52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53" y="10477995"/>
                <a:ext cx="9041159" cy="1246367"/>
              </a:xfrm>
              <a:prstGeom prst="rect">
                <a:avLst/>
              </a:prstGeom>
              <a:blipFill>
                <a:blip r:embed="rId9"/>
                <a:stretch>
                  <a:fillRect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183794A8-E2B5-4B17-90F3-4CDA9DF548AD}"/>
              </a:ext>
            </a:extLst>
          </p:cNvPr>
          <p:cNvSpPr/>
          <p:nvPr/>
        </p:nvSpPr>
        <p:spPr>
          <a:xfrm>
            <a:off x="6336580" y="535544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830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1" grpId="0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2D4D8645-7156-4A18-9ED9-A8779F6BC0AB}"/>
              </a:ext>
            </a:extLst>
          </p:cNvPr>
          <p:cNvGrpSpPr/>
          <p:nvPr/>
        </p:nvGrpSpPr>
        <p:grpSpPr>
          <a:xfrm>
            <a:off x="762000" y="6784135"/>
            <a:ext cx="23108247" cy="6531490"/>
            <a:chOff x="1270511" y="5867400"/>
            <a:chExt cx="22277525" cy="6937339"/>
          </a:xfrm>
        </p:grpSpPr>
        <p:sp>
          <p:nvSpPr>
            <p:cNvPr id="32" name="Rounded Rectangle 18">
              <a:extLst>
                <a:ext uri="{FF2B5EF4-FFF2-40B4-BE49-F238E27FC236}">
                  <a16:creationId xmlns:a16="http://schemas.microsoft.com/office/drawing/2014/main" id="{FEC2F7D7-D327-43DF-BCA4-B83DA519AF5D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F2AB0C85-8055-49A8-B0A1-120928E1107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187D00BE-1DBD-47C9-ABD8-74BCF1931BB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1BB8A74-69DC-4B1B-A2F9-9C50E77C6F9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22">
                <a:extLst>
                  <a:ext uri="{FF2B5EF4-FFF2-40B4-BE49-F238E27FC236}">
                    <a16:creationId xmlns:a16="http://schemas.microsoft.com/office/drawing/2014/main" id="{BF92C5E4-D043-4B7A-94DD-6D916DF2111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EAEB4610-730D-440D-8916-22BD5A301C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4073242"/>
            <a:chOff x="1175570" y="3048677"/>
            <a:chExt cx="22124988" cy="4698054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7"/>
              <a:ext cx="22124988" cy="421330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135476"/>
              <a:chOff x="1175570" y="1834705"/>
              <a:chExt cx="3903662" cy="11354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777003" cy="1011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C282D0-FADA-4485-B33E-A7BB34EC1EF2}"/>
                  </a:ext>
                </a:extLst>
              </p:cNvPr>
              <p:cNvSpPr/>
              <p:nvPr/>
            </p:nvSpPr>
            <p:spPr>
              <a:xfrm>
                <a:off x="3266942" y="3407923"/>
                <a:ext cx="1806905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hộp đựng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bi đỏ,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bi xanh. </a:t>
                </a:r>
                <a:r>
                  <a:rPr lang="pt-BR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ngẫu nhiên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bi </a:t>
                </a:r>
                <a:r>
                  <a:rPr lang="pt-BR" sz="4400" b="1" dirty="0">
                    <a:solidFill>
                      <a:srgbClr val="24245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hộp đó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xác suất lấy được ít nhất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đỏ.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C282D0-FADA-4485-B33E-A7BB34EC1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942" y="3407923"/>
                <a:ext cx="18069057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383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BF073E-6B19-4A9E-9D4D-BAD541A73A2E}"/>
                  </a:ext>
                </a:extLst>
              </p:cNvPr>
              <p:cNvSpPr/>
              <p:nvPr/>
            </p:nvSpPr>
            <p:spPr>
              <a:xfrm>
                <a:off x="3861717" y="4891308"/>
                <a:ext cx="20662900" cy="1059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	    </a:t>
                </a:r>
                <a:r>
                  <a:rPr lang="pt-BR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     </a:t>
                </a:r>
                <a:r>
                  <a:rPr lang="pt-BR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</a:t>
                </a:r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6BF073E-6B19-4A9E-9D4D-BAD541A73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17" y="4891308"/>
                <a:ext cx="20662900" cy="1059457"/>
              </a:xfrm>
              <a:prstGeom prst="rect">
                <a:avLst/>
              </a:prstGeom>
              <a:blipFill rotWithShape="1">
                <a:blip r:embed="rId5"/>
                <a:stretch>
                  <a:fillRect b="-1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8C87ABA-1656-49ED-80EA-6C71FB937EBC}"/>
                  </a:ext>
                </a:extLst>
              </p:cNvPr>
              <p:cNvSpPr/>
              <p:nvPr/>
            </p:nvSpPr>
            <p:spPr>
              <a:xfrm>
                <a:off x="4418604" y="10281688"/>
                <a:ext cx="14811475" cy="1765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xác suất cần tìm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p>
                        </m:sSub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𝟗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8C87ABA-1656-49ED-80EA-6C71FB937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604" y="10281688"/>
                <a:ext cx="14811475" cy="1765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6456C3-0246-4484-A48D-7DE75E1031C1}"/>
                  </a:ext>
                </a:extLst>
              </p:cNvPr>
              <p:cNvSpPr/>
              <p:nvPr/>
            </p:nvSpPr>
            <p:spPr>
              <a:xfrm>
                <a:off x="4418604" y="7277875"/>
                <a:ext cx="11927881" cy="946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bi từ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</m:oMath>
                </a14:m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bi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6456C3-0246-4484-A48D-7DE75E103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604" y="7277875"/>
                <a:ext cx="11927881" cy="946413"/>
              </a:xfrm>
              <a:prstGeom prst="rect">
                <a:avLst/>
              </a:prstGeom>
              <a:blipFill>
                <a:blip r:embed="rId7"/>
                <a:stretch>
                  <a:fillRect r="-766" b="-2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95D9A9-9000-412F-936E-5C8A51FC2AE2}"/>
                  </a:ext>
                </a:extLst>
              </p:cNvPr>
              <p:cNvSpPr/>
              <p:nvPr/>
            </p:nvSpPr>
            <p:spPr>
              <a:xfrm>
                <a:off x="4418604" y="8106072"/>
                <a:ext cx="12152237" cy="956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Lấy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đỏ và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xanh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95D9A9-9000-412F-936E-5C8A51FC2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604" y="8106072"/>
                <a:ext cx="12152237" cy="956416"/>
              </a:xfrm>
              <a:prstGeom prst="rect">
                <a:avLst/>
              </a:prstGeom>
              <a:blipFill>
                <a:blip r:embed="rId8"/>
                <a:stretch>
                  <a:fillRect r="-803" b="-23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7662B7-96EA-47FB-9B69-CB726C16A22F}"/>
                  </a:ext>
                </a:extLst>
              </p:cNvPr>
              <p:cNvSpPr/>
              <p:nvPr/>
            </p:nvSpPr>
            <p:spPr>
              <a:xfrm>
                <a:off x="4418604" y="9020472"/>
                <a:ext cx="12152237" cy="956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Lấy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đỏ và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xanh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7662B7-96EA-47FB-9B69-CB726C16A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604" y="9020472"/>
                <a:ext cx="12152237" cy="956416"/>
              </a:xfrm>
              <a:prstGeom prst="rect">
                <a:avLst/>
              </a:prstGeom>
              <a:blipFill>
                <a:blip r:embed="rId9"/>
                <a:stretch>
                  <a:fillRect r="-803" b="-23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1F6B125-2742-4AC4-99EF-29603DA81E65}"/>
                  </a:ext>
                </a:extLst>
              </p:cNvPr>
              <p:cNvSpPr/>
              <p:nvPr/>
            </p:nvSpPr>
            <p:spPr>
              <a:xfrm>
                <a:off x="4418604" y="9701463"/>
                <a:ext cx="7713586" cy="9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Lấy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đỏ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pt-B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1F6B125-2742-4AC4-99EF-29603DA81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604" y="9701463"/>
                <a:ext cx="7713586" cy="961225"/>
              </a:xfrm>
              <a:prstGeom prst="rect">
                <a:avLst/>
              </a:prstGeom>
              <a:blipFill>
                <a:blip r:embed="rId10"/>
                <a:stretch>
                  <a:fillRect r="-1818" b="-23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5A68E77C-5EA6-41CD-B95C-6647E005DC46}"/>
              </a:ext>
            </a:extLst>
          </p:cNvPr>
          <p:cNvSpPr/>
          <p:nvPr/>
        </p:nvSpPr>
        <p:spPr>
          <a:xfrm>
            <a:off x="16230600" y="492945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377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4" grpId="0"/>
      <p:bldP spid="19" grpId="0"/>
      <p:bldP spid="20" grpId="0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4B07E7A-73C0-4699-A5B3-AC616235354A}"/>
              </a:ext>
            </a:extLst>
          </p:cNvPr>
          <p:cNvGrpSpPr/>
          <p:nvPr/>
        </p:nvGrpSpPr>
        <p:grpSpPr>
          <a:xfrm>
            <a:off x="789708" y="6456320"/>
            <a:ext cx="23108247" cy="6531490"/>
            <a:chOff x="1270511" y="5867400"/>
            <a:chExt cx="22277525" cy="6937339"/>
          </a:xfrm>
        </p:grpSpPr>
        <p:sp>
          <p:nvSpPr>
            <p:cNvPr id="32" name="Rounded Rectangle 18">
              <a:extLst>
                <a:ext uri="{FF2B5EF4-FFF2-40B4-BE49-F238E27FC236}">
                  <a16:creationId xmlns:a16="http://schemas.microsoft.com/office/drawing/2014/main" id="{EFDA8DDD-279B-470C-BE5D-E36E91FF1F7D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8A3414B9-6FE5-43B9-B24C-C12FC567A59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A848A9AE-ABB7-425F-B558-23B1419CEA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C5916C-AF3C-4D5C-BF8A-73FCE1D7767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22">
                <a:extLst>
                  <a:ext uri="{FF2B5EF4-FFF2-40B4-BE49-F238E27FC236}">
                    <a16:creationId xmlns:a16="http://schemas.microsoft.com/office/drawing/2014/main" id="{26F514E3-A85A-45DA-938B-37DDE216D4D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241CE5E3-40DD-402E-AC4B-0DF979D2A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5"/>
            <a:ext cx="23135955" cy="3834853"/>
            <a:chOff x="1175570" y="3048677"/>
            <a:chExt cx="22124988" cy="4185211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7"/>
              <a:ext cx="22124988" cy="3700461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135476"/>
              <a:chOff x="1175570" y="1834705"/>
              <a:chExt cx="3903662" cy="11354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777003" cy="1011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2833A8-6808-4E4B-B3C8-7905A61804D6}"/>
                  </a:ext>
                </a:extLst>
              </p:cNvPr>
              <p:cNvSpPr/>
              <p:nvPr/>
            </p:nvSpPr>
            <p:spPr>
              <a:xfrm>
                <a:off x="1939557" y="3684055"/>
                <a:ext cx="1877991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ngẫu nhiên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pt-BR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xúc sắc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cân đối đồng chất. Tìm xác suất của biến cố: “ Hiệu số chấm xuất hiện trên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xúc sắc bằng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2833A8-6808-4E4B-B3C8-7905A6180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557" y="3684055"/>
                <a:ext cx="18779911" cy="1446550"/>
              </a:xfrm>
              <a:prstGeom prst="rect">
                <a:avLst/>
              </a:prstGeom>
              <a:blipFill>
                <a:blip r:embed="rId4"/>
                <a:stretch>
                  <a:fillRect l="-1298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9EF83AA-9926-4C6D-8345-EBDCD1F4BAC3}"/>
                  </a:ext>
                </a:extLst>
              </p:cNvPr>
              <p:cNvSpPr/>
              <p:nvPr/>
            </p:nvSpPr>
            <p:spPr>
              <a:xfrm>
                <a:off x="1608420" y="4763158"/>
                <a:ext cx="20565780" cy="1455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nl-NL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             </a:t>
                </a:r>
                <a:r>
                  <a:rPr lang="nl-NL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nl-NL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nl-NL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</a:t>
                </a:r>
                <a:r>
                  <a:rPr lang="nl-NL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nl-NL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EF83AA-9926-4C6D-8345-EBDCD1F4B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20" y="4763158"/>
                <a:ext cx="20565780" cy="1455014"/>
              </a:xfrm>
              <a:prstGeom prst="rect">
                <a:avLst/>
              </a:prstGeom>
              <a:blipFill rotWithShape="1">
                <a:blip r:embed="rId5"/>
                <a:stretch>
                  <a:fillRect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886C66-81D1-44AB-92FA-0A924362C962}"/>
                  </a:ext>
                </a:extLst>
              </p:cNvPr>
              <p:cNvSpPr/>
              <p:nvPr/>
            </p:nvSpPr>
            <p:spPr>
              <a:xfrm>
                <a:off x="3886200" y="10210800"/>
                <a:ext cx="20878800" cy="1451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𝟑𝟔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886C66-81D1-44AB-92FA-0A924362C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0210800"/>
                <a:ext cx="20878800" cy="1451295"/>
              </a:xfrm>
              <a:prstGeom prst="rect">
                <a:avLst/>
              </a:prstGeom>
              <a:blipFill>
                <a:blip r:embed="rId6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D2961-8009-4347-B9AA-27D0960D03E9}"/>
                  </a:ext>
                </a:extLst>
              </p:cNvPr>
              <p:cNvSpPr/>
              <p:nvPr/>
            </p:nvSpPr>
            <p:spPr>
              <a:xfrm>
                <a:off x="3886200" y="7332431"/>
                <a:ext cx="13868400" cy="897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không gian mẫu: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𝜴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𝟑𝟔</m:t>
                    </m:r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E3D2961-8009-4347-B9AA-27D0960D0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332431"/>
                <a:ext cx="13868400" cy="897169"/>
              </a:xfrm>
              <a:prstGeom prst="rect">
                <a:avLst/>
              </a:prstGeom>
              <a:blipFill>
                <a:blip r:embed="rId7"/>
                <a:stretch>
                  <a:fillRect b="-27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C98864-CABD-46D8-B192-66D6F77F80AF}"/>
                  </a:ext>
                </a:extLst>
              </p:cNvPr>
              <p:cNvSpPr/>
              <p:nvPr/>
            </p:nvSpPr>
            <p:spPr>
              <a:xfrm>
                <a:off x="3886200" y="8018231"/>
                <a:ext cx="11953593" cy="89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thỏa mãn yêu cầu bài toán: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C98864-CABD-46D8-B192-66D6F77F8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8018231"/>
                <a:ext cx="11953593" cy="897169"/>
              </a:xfrm>
              <a:prstGeom prst="rect">
                <a:avLst/>
              </a:prstGeom>
              <a:blipFill>
                <a:blip r:embed="rId8"/>
                <a:stretch>
                  <a:fillRect r="-76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FDEAE8-566F-458F-B9F6-9E6037FB9C32}"/>
                  </a:ext>
                </a:extLst>
              </p:cNvPr>
              <p:cNvSpPr/>
              <p:nvPr/>
            </p:nvSpPr>
            <p:spPr>
              <a:xfrm>
                <a:off x="3886200" y="8780231"/>
                <a:ext cx="17678400" cy="897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  <m:r>
                              <a:rPr lang="en-US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 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  <m:r>
                              <a:rPr lang="en-US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 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 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  <m:r>
                              <a:rPr lang="en-US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 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 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 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 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  <m:r>
                              <a:rPr lang="en-US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 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  <m:r>
                              <a:rPr lang="en-US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 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  <m:r>
                              <a:rPr lang="en-US" sz="4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 </m:t>
                            </m:r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e>
                        </m:d>
                      </m:e>
                    </m:d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FDEAE8-566F-458F-B9F6-9E6037FB9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8780231"/>
                <a:ext cx="17678400" cy="897169"/>
              </a:xfrm>
              <a:prstGeom prst="rect">
                <a:avLst/>
              </a:prstGeom>
              <a:blipFill>
                <a:blip r:embed="rId9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7223A71-5DC5-46F3-8779-200E350D9384}"/>
                  </a:ext>
                </a:extLst>
              </p:cNvPr>
              <p:cNvSpPr/>
              <p:nvPr/>
            </p:nvSpPr>
            <p:spPr>
              <a:xfrm>
                <a:off x="3886200" y="9618431"/>
                <a:ext cx="4414542" cy="89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7223A71-5DC5-46F3-8779-200E350D9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9618431"/>
                <a:ext cx="4414542" cy="897169"/>
              </a:xfrm>
              <a:prstGeom prst="rect">
                <a:avLst/>
              </a:prstGeom>
              <a:blipFill>
                <a:blip r:embed="rId10"/>
                <a:stretch>
                  <a:fillRect r="-3867" b="-27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C2188778-AC7B-4F69-A673-7583C28CB757}"/>
              </a:ext>
            </a:extLst>
          </p:cNvPr>
          <p:cNvSpPr/>
          <p:nvPr/>
        </p:nvSpPr>
        <p:spPr>
          <a:xfrm>
            <a:off x="10515600" y="496546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87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18" grpId="0"/>
      <p:bldP spid="19" grpId="0"/>
      <p:bldP spid="21" grpId="0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AB27C7D-1A44-426A-8280-A1108811AA80}"/>
              </a:ext>
            </a:extLst>
          </p:cNvPr>
          <p:cNvGrpSpPr/>
          <p:nvPr/>
        </p:nvGrpSpPr>
        <p:grpSpPr>
          <a:xfrm>
            <a:off x="762000" y="7097455"/>
            <a:ext cx="23108247" cy="6531490"/>
            <a:chOff x="1270511" y="5867400"/>
            <a:chExt cx="22277525" cy="6937339"/>
          </a:xfrm>
        </p:grpSpPr>
        <p:sp>
          <p:nvSpPr>
            <p:cNvPr id="32" name="Rounded Rectangle 18">
              <a:extLst>
                <a:ext uri="{FF2B5EF4-FFF2-40B4-BE49-F238E27FC236}">
                  <a16:creationId xmlns:a16="http://schemas.microsoft.com/office/drawing/2014/main" id="{4CCB1F39-49B0-4CC9-A7D1-063ECEDC204B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45087200-C897-4E59-9EAF-A3D4F0E6845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34CED69B-8C70-4C64-8614-2E6C3B60A7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C32B9BA-56EB-46B6-8879-D17640F33C5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22">
                <a:extLst>
                  <a:ext uri="{FF2B5EF4-FFF2-40B4-BE49-F238E27FC236}">
                    <a16:creationId xmlns:a16="http://schemas.microsoft.com/office/drawing/2014/main" id="{DC476496-13F0-4B6A-8308-815FD53C18F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84E3B666-4C0E-40BB-9189-F0F1A1D8EF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4343438"/>
            <a:chOff x="1175570" y="3048677"/>
            <a:chExt cx="22124988" cy="4856130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371379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135476"/>
              <a:chOff x="1175570" y="1834705"/>
              <a:chExt cx="3903662" cy="11354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135716" cy="1011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7AC36D9-2930-4F5A-B5B1-96C7689A0892}"/>
                  </a:ext>
                </a:extLst>
              </p:cNvPr>
              <p:cNvSpPr/>
              <p:nvPr/>
            </p:nvSpPr>
            <p:spPr>
              <a:xfrm>
                <a:off x="1802552" y="3567802"/>
                <a:ext cx="2181944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7AC36D9-2930-4F5A-B5B1-96C7689A0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552" y="3567802"/>
                <a:ext cx="218194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146" t="-8824" r="-75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3F6E53-DD40-4851-A82A-9321EC66442F}"/>
                  </a:ext>
                </a:extLst>
              </p:cNvPr>
              <p:cNvSpPr/>
              <p:nvPr/>
            </p:nvSpPr>
            <p:spPr>
              <a:xfrm>
                <a:off x="2362200" y="5271987"/>
                <a:ext cx="19340178" cy="1064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135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988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247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244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247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3F6E53-DD40-4851-A82A-9321EC664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271987"/>
                <a:ext cx="19340178" cy="1064394"/>
              </a:xfrm>
              <a:prstGeom prst="rect">
                <a:avLst/>
              </a:prstGeom>
              <a:blipFill>
                <a:blip r:embed="rId5"/>
                <a:stretch>
                  <a:fillRect b="-1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D9DE117-4619-4F40-81D5-9AE557E14473}"/>
                  </a:ext>
                </a:extLst>
              </p:cNvPr>
              <p:cNvSpPr/>
              <p:nvPr/>
            </p:nvSpPr>
            <p:spPr>
              <a:xfrm>
                <a:off x="4163537" y="11302032"/>
                <a:ext cx="19964400" cy="1324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</m:ba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𝟗𝟖𝟖𝟎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𝟐𝟒𝟒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𝟐𝟒𝟕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D9DE117-4619-4F40-81D5-9AE557E14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537" y="11302032"/>
                <a:ext cx="19964400" cy="1324593"/>
              </a:xfrm>
              <a:prstGeom prst="rect">
                <a:avLst/>
              </a:prstGeom>
              <a:blipFill>
                <a:blip r:embed="rId6"/>
                <a:stretch>
                  <a:fillRect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9799850-B053-45E5-90A8-2ABDF57615E7}"/>
                  </a:ext>
                </a:extLst>
              </p:cNvPr>
              <p:cNvSpPr/>
              <p:nvPr/>
            </p:nvSpPr>
            <p:spPr>
              <a:xfrm>
                <a:off x="4163537" y="7796832"/>
                <a:ext cx="15316200" cy="738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ra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9799850-B053-45E5-90A8-2ABDF5761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537" y="7796832"/>
                <a:ext cx="15316200" cy="738023"/>
              </a:xfrm>
              <a:prstGeom prst="rect">
                <a:avLst/>
              </a:prstGeom>
              <a:blipFill>
                <a:blip r:embed="rId7"/>
                <a:stretch>
                  <a:fillRect t="-14050" b="-3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2F3B1D-1779-4684-A30C-21DF5867E15F}"/>
                  </a:ext>
                </a:extLst>
              </p:cNvPr>
              <p:cNvSpPr/>
              <p:nvPr/>
            </p:nvSpPr>
            <p:spPr>
              <a:xfrm>
                <a:off x="4163537" y="8469779"/>
                <a:ext cx="5595955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2F3B1D-1779-4684-A30C-21DF5867E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537" y="8469779"/>
                <a:ext cx="5595955" cy="698653"/>
              </a:xfrm>
              <a:prstGeom prst="rect">
                <a:avLst/>
              </a:prstGeom>
              <a:blipFill>
                <a:blip r:embed="rId8"/>
                <a:stretch>
                  <a:fillRect t="-18261" r="-283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058273-D492-4C1D-A597-713CF102749C}"/>
                  </a:ext>
                </a:extLst>
              </p:cNvPr>
              <p:cNvSpPr/>
              <p:nvPr/>
            </p:nvSpPr>
            <p:spPr>
              <a:xfrm>
                <a:off x="4163537" y="9112215"/>
                <a:ext cx="19659600" cy="1378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A:”có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:"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058273-D492-4C1D-A597-713CF1027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537" y="9112215"/>
                <a:ext cx="19659600" cy="1378775"/>
              </a:xfrm>
              <a:prstGeom prst="rect">
                <a:avLst/>
              </a:prstGeom>
              <a:blipFill>
                <a:blip r:embed="rId9"/>
                <a:stretch>
                  <a:fillRect t="-9292" b="-18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92C345-C6DA-4D0E-848B-82425882262D}"/>
                  </a:ext>
                </a:extLst>
              </p:cNvPr>
              <p:cNvSpPr/>
              <p:nvPr/>
            </p:nvSpPr>
            <p:spPr>
              <a:xfrm>
                <a:off x="4163537" y="10512200"/>
                <a:ext cx="6865277" cy="789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ba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B92C345-C6DA-4D0E-848B-824258822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537" y="10512200"/>
                <a:ext cx="6865277" cy="789832"/>
              </a:xfrm>
              <a:prstGeom prst="rect">
                <a:avLst/>
              </a:prstGeom>
              <a:blipFill>
                <a:blip r:embed="rId10"/>
                <a:stretch>
                  <a:fillRect t="-6923" r="-2131" b="-2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94476C77-AA91-483D-A8EF-F7EA7BC8D2F7}"/>
              </a:ext>
            </a:extLst>
          </p:cNvPr>
          <p:cNvSpPr/>
          <p:nvPr/>
        </p:nvSpPr>
        <p:spPr>
          <a:xfrm>
            <a:off x="12706960" y="532772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547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4" grpId="0"/>
      <p:bldP spid="19" grpId="0"/>
      <p:bldP spid="20" grpId="0"/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CB95B64-1023-4C2F-BE2F-AEBBE7B046F4}"/>
              </a:ext>
            </a:extLst>
          </p:cNvPr>
          <p:cNvGrpSpPr/>
          <p:nvPr/>
        </p:nvGrpSpPr>
        <p:grpSpPr>
          <a:xfrm>
            <a:off x="730355" y="6858000"/>
            <a:ext cx="23108247" cy="5238910"/>
            <a:chOff x="1270511" y="5867400"/>
            <a:chExt cx="22277525" cy="5564442"/>
          </a:xfrm>
        </p:grpSpPr>
        <p:sp>
          <p:nvSpPr>
            <p:cNvPr id="32" name="Rounded Rectangle 18">
              <a:extLst>
                <a:ext uri="{FF2B5EF4-FFF2-40B4-BE49-F238E27FC236}">
                  <a16:creationId xmlns:a16="http://schemas.microsoft.com/office/drawing/2014/main" id="{D1CB227C-08B5-4B1E-82C0-6B232B8B5DD0}"/>
                </a:ext>
              </a:extLst>
            </p:cNvPr>
            <p:cNvSpPr/>
            <p:nvPr/>
          </p:nvSpPr>
          <p:spPr>
            <a:xfrm>
              <a:off x="1272210" y="6139011"/>
              <a:ext cx="22275826" cy="529283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1850E13F-4CBF-4150-99D0-52274A81BB6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7A386A79-75CA-45E8-BB04-2AF1364B5C4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F22055-9181-4F5D-9AF7-47DB1948B99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22">
                <a:extLst>
                  <a:ext uri="{FF2B5EF4-FFF2-40B4-BE49-F238E27FC236}">
                    <a16:creationId xmlns:a16="http://schemas.microsoft.com/office/drawing/2014/main" id="{B0FFCAFA-5D71-4C85-ABB5-91383D69B37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42008DAF-62C0-446F-B48B-585CF4847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3966944"/>
            <a:chOff x="1175570" y="3048677"/>
            <a:chExt cx="22124988" cy="5013980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7"/>
              <a:ext cx="22124988" cy="4529230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054671"/>
              <a:chOff x="1175570" y="1834705"/>
              <a:chExt cx="3903662" cy="105467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84072" y="1877947"/>
                <a:ext cx="2135716" cy="1011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374B76-013C-4B7F-BE80-21420961505D}"/>
                  </a:ext>
                </a:extLst>
              </p:cNvPr>
              <p:cNvSpPr/>
              <p:nvPr/>
            </p:nvSpPr>
            <p:spPr>
              <a:xfrm>
                <a:off x="4865592" y="3124200"/>
                <a:ext cx="1828458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3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hóa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3374B76-013C-4B7F-BE80-214209615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592" y="3124200"/>
                <a:ext cx="18284585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333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FA3DEE-59E4-4A0D-8D4A-2BF57159600C}"/>
                  </a:ext>
                </a:extLst>
              </p:cNvPr>
              <p:cNvSpPr/>
              <p:nvPr/>
            </p:nvSpPr>
            <p:spPr>
              <a:xfrm>
                <a:off x="3962400" y="5225362"/>
                <a:ext cx="20573999" cy="1050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		 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FA3DEE-59E4-4A0D-8D4A-2BF571596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225362"/>
                <a:ext cx="20573999" cy="1050159"/>
              </a:xfrm>
              <a:prstGeom prst="rect">
                <a:avLst/>
              </a:prstGeom>
              <a:blipFill>
                <a:blip r:embed="rId5"/>
                <a:stretch>
                  <a:fillRect b="-1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1E79557-FC1F-41EA-AD5B-357DD656259F}"/>
                  </a:ext>
                </a:extLst>
              </p:cNvPr>
              <p:cNvSpPr/>
              <p:nvPr/>
            </p:nvSpPr>
            <p:spPr>
              <a:xfrm>
                <a:off x="1310023" y="10439400"/>
                <a:ext cx="22388177" cy="1267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bSup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𝟖𝟒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𝟒𝟐</m:t>
                        </m:r>
                      </m:den>
                    </m:f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1E79557-FC1F-41EA-AD5B-357DD6562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023" y="10439400"/>
                <a:ext cx="22388177" cy="1267398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1A7D9EA-0445-425F-B378-1FEA389E8538}"/>
                  </a:ext>
                </a:extLst>
              </p:cNvPr>
              <p:cNvSpPr/>
              <p:nvPr/>
            </p:nvSpPr>
            <p:spPr>
              <a:xfrm>
                <a:off x="1334094" y="7816587"/>
                <a:ext cx="20573998" cy="946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kết quả có thể khi chọn bất kì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 trong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</m:oMath>
                </a14:m>
                <a:r>
                  <a:rPr lang="vi-VN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b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𝟖𝟒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1A7D9EA-0445-425F-B378-1FEA389E8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94" y="7816587"/>
                <a:ext cx="20573998" cy="946413"/>
              </a:xfrm>
              <a:prstGeom prst="rect">
                <a:avLst/>
              </a:prstGeom>
              <a:blipFill>
                <a:blip r:embed="rId8"/>
                <a:stretch>
                  <a:fillRect b="-2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E338A4-5B27-450D-854F-3BA4EB2FD08F}"/>
                  </a:ext>
                </a:extLst>
              </p:cNvPr>
              <p:cNvSpPr/>
              <p:nvPr/>
            </p:nvSpPr>
            <p:spPr>
              <a:xfrm>
                <a:off x="1334093" y="8704031"/>
                <a:ext cx="20001905" cy="897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</a:t>
                </a:r>
                <a:r>
                  <a:rPr lang="vi-VN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được ít nhất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sách toán trong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r>
                  <a:rPr lang="vi-VN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E338A4-5B27-450D-854F-3BA4EB2FD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93" y="8704031"/>
                <a:ext cx="20001905" cy="897169"/>
              </a:xfrm>
              <a:prstGeom prst="rect">
                <a:avLst/>
              </a:prstGeom>
              <a:blipFill>
                <a:blip r:embed="rId9"/>
                <a:stretch>
                  <a:fillRect b="-27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0487C0-FEAC-447B-B9BE-EDE00D8D4C62}"/>
                  </a:ext>
                </a:extLst>
              </p:cNvPr>
              <p:cNvSpPr/>
              <p:nvPr/>
            </p:nvSpPr>
            <p:spPr>
              <a:xfrm>
                <a:off x="1371600" y="9601200"/>
                <a:ext cx="18440400" cy="937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</a:t>
                </a:r>
                <a:r>
                  <a:rPr lang="vi-VN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lấy được sách toán trong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0487C0-FEAC-447B-B9BE-EDE00D8D4C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9601200"/>
                <a:ext cx="18440400" cy="937501"/>
              </a:xfrm>
              <a:prstGeom prst="rect">
                <a:avLst/>
              </a:prstGeom>
              <a:blipFill>
                <a:blip r:embed="rId10"/>
                <a:stretch>
                  <a:fillRect b="-2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3AD3CB78-343C-489C-859D-3A74B0973930}"/>
              </a:ext>
            </a:extLst>
          </p:cNvPr>
          <p:cNvSpPr/>
          <p:nvPr/>
        </p:nvSpPr>
        <p:spPr>
          <a:xfrm>
            <a:off x="14401800" y="541993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987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18" grpId="0"/>
      <p:bldP spid="19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54">
            <a:extLst>
              <a:ext uri="{FF2B5EF4-FFF2-40B4-BE49-F238E27FC236}">
                <a16:creationId xmlns:a16="http://schemas.microsoft.com/office/drawing/2014/main" id="{BF1CD1CA-F8CE-4E0B-83EB-124B9941719B}"/>
              </a:ext>
            </a:extLst>
          </p:cNvPr>
          <p:cNvGrpSpPr/>
          <p:nvPr/>
        </p:nvGrpSpPr>
        <p:grpSpPr>
          <a:xfrm>
            <a:off x="1078504" y="2209800"/>
            <a:ext cx="22226991" cy="4257135"/>
            <a:chOff x="1268078" y="3405486"/>
            <a:chExt cx="22986941" cy="3691458"/>
          </a:xfrm>
        </p:grpSpPr>
        <p:sp>
          <p:nvSpPr>
            <p:cNvPr id="66" name="Rounded Rectangle 61">
              <a:extLst>
                <a:ext uri="{FF2B5EF4-FFF2-40B4-BE49-F238E27FC236}">
                  <a16:creationId xmlns:a16="http://schemas.microsoft.com/office/drawing/2014/main" id="{5C36004E-26C8-4CDE-9C31-8705A790AF93}"/>
                </a:ext>
              </a:extLst>
            </p:cNvPr>
            <p:cNvSpPr/>
            <p:nvPr/>
          </p:nvSpPr>
          <p:spPr>
            <a:xfrm>
              <a:off x="1268079" y="3790951"/>
              <a:ext cx="22986940" cy="330599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67">
              <a:extLst>
                <a:ext uri="{FF2B5EF4-FFF2-40B4-BE49-F238E27FC236}">
                  <a16:creationId xmlns:a16="http://schemas.microsoft.com/office/drawing/2014/main" id="{B147BCFD-AEF9-4BBE-86E7-2F41D0A6D828}"/>
                </a:ext>
              </a:extLst>
            </p:cNvPr>
            <p:cNvGrpSpPr/>
            <p:nvPr/>
          </p:nvGrpSpPr>
          <p:grpSpPr>
            <a:xfrm>
              <a:off x="1268078" y="3405486"/>
              <a:ext cx="4457301" cy="940513"/>
              <a:chOff x="1311958" y="3405486"/>
              <a:chExt cx="4457301" cy="940513"/>
            </a:xfrm>
          </p:grpSpPr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720F3D7D-0929-47D2-BF46-BA506D17C6D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14419" y="2078048"/>
                <a:ext cx="793396" cy="367688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0D214CE-1C0D-420E-BE74-CDAB507E6E92}"/>
                  </a:ext>
                </a:extLst>
              </p:cNvPr>
              <p:cNvSpPr txBox="1"/>
              <p:nvPr/>
            </p:nvSpPr>
            <p:spPr>
              <a:xfrm>
                <a:off x="2281831" y="3516379"/>
                <a:ext cx="3487428" cy="66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0E83A158-4CFA-436D-A24C-38B7DCCACB9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3220DFD-889F-4D48-9D78-75BE7F5DD6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13">
                  <a:extLst>
                    <a:ext uri="{FF2B5EF4-FFF2-40B4-BE49-F238E27FC236}">
                      <a16:creationId xmlns:a16="http://schemas.microsoft.com/office/drawing/2014/main" id="{F5151134-2FC4-4BB1-9DEB-9B5418B33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id="{D3A08D51-5C00-4AE5-AFA5-95EBAFEA5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759414CA-400E-4F79-9536-8706880DB2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id="{F013B11A-665C-44E5-813E-9314EC91C6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id="{2C9EFBEC-9783-45EB-90ED-9CD19907C2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id="{67267F34-CCE1-4BE1-9682-0ACAEDB2EE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id="{19C4852E-2BDA-40D6-A477-0693BC1527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id="{5B7B26F6-D00D-470A-A9D8-87F2164F73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id="{1ED9CE06-4F31-48BF-A261-746199D305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id="{D46B2663-BB10-4CB6-AF8D-6DE16AF929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id="{DB339D4E-3E73-4D5D-8236-7B25CFF3A8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id="{9F577F59-F1C8-4AF1-BCD6-2E31AED1CE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id="{EACB935D-EF91-4332-B53B-6212EE95B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id="{FF76E1EF-62E5-4A45-9C26-5E39764F3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id="{FB3B0AE0-3822-4583-AB49-73691B50E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id="{703BD2A4-E352-44B6-805B-7C089E3A9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id="{9FC14DAB-412C-4AF1-A083-3FDAE13C2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id="{C4FC2AC3-2289-44F9-B4EB-647A1CB9F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id="{ED052F7D-4640-4517-A40C-00713A32C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id="{54C4FBED-CF41-485B-9E67-AA51390E7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id="{545E7F69-E74D-4E16-AB47-D539FEA04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id="{7CB2CE50-DF74-4C4D-B7DC-7FC9F9A03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id="{D7BC03B8-541A-4CA7-BEC6-AEF6ED77C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id="{3BDC7DB3-EE49-4D7B-B1B9-C1F3C49C3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B1D621D8-A5DE-4623-BCFF-71C52F115723}"/>
              </a:ext>
            </a:extLst>
          </p:cNvPr>
          <p:cNvGrpSpPr/>
          <p:nvPr/>
        </p:nvGrpSpPr>
        <p:grpSpPr>
          <a:xfrm>
            <a:off x="1078504" y="7208171"/>
            <a:ext cx="22299244" cy="4764013"/>
            <a:chOff x="1270511" y="5884230"/>
            <a:chExt cx="17895924" cy="4410742"/>
          </a:xfrm>
        </p:grpSpPr>
        <p:sp>
          <p:nvSpPr>
            <p:cNvPr id="27" name="Rounded Rectangle 52">
              <a:extLst>
                <a:ext uri="{FF2B5EF4-FFF2-40B4-BE49-F238E27FC236}">
                  <a16:creationId xmlns:a16="http://schemas.microsoft.com/office/drawing/2014/main" id="{88CB1A51-696D-4902-BA13-7B287EBEF647}"/>
                </a:ext>
              </a:extLst>
            </p:cNvPr>
            <p:cNvSpPr/>
            <p:nvPr/>
          </p:nvSpPr>
          <p:spPr>
            <a:xfrm>
              <a:off x="1272211" y="6139012"/>
              <a:ext cx="17894224" cy="41559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8A004294-510E-4CA1-ABB8-66473435C376}"/>
                </a:ext>
              </a:extLst>
            </p:cNvPr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4E8450E8-D35F-4870-B740-0A8B268FB4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32BF58-AE50-4FE3-8853-A84455213DCE}"/>
                  </a:ext>
                </a:extLst>
              </p:cNvPr>
              <p:cNvSpPr txBox="1"/>
              <p:nvPr/>
            </p:nvSpPr>
            <p:spPr>
              <a:xfrm>
                <a:off x="2380295" y="6343931"/>
                <a:ext cx="1828326" cy="607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Round Diagonal Corner Rectangle 58">
                <a:extLst>
                  <a:ext uri="{FF2B5EF4-FFF2-40B4-BE49-F238E27FC236}">
                    <a16:creationId xmlns:a16="http://schemas.microsoft.com/office/drawing/2014/main" id="{CE3A6923-DC87-4662-B1B3-EAE79E69830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70EA59F5-1D2F-41AA-ABB0-7EB1E49D5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9AC7EF88-AB67-45B1-9BA3-0A4E95244F78}"/>
              </a:ext>
            </a:extLst>
          </p:cNvPr>
          <p:cNvSpPr/>
          <p:nvPr/>
        </p:nvSpPr>
        <p:spPr>
          <a:xfrm>
            <a:off x="2131036" y="3276600"/>
            <a:ext cx="21310254" cy="3001255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con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súc sắc cân đối đồng chất một 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 cố A: “Con súc sắc 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 mặt chẵn chấm”.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“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súc sắc xuất hiện mặt chấm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4”.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F392F8-522E-4E72-A074-413A059993AB}"/>
                  </a:ext>
                </a:extLst>
              </p:cNvPr>
              <p:cNvSpPr txBox="1"/>
              <p:nvPr/>
            </p:nvSpPr>
            <p:spPr>
              <a:xfrm>
                <a:off x="2677022" y="8067404"/>
                <a:ext cx="22299245" cy="3778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F392F8-522E-4E72-A074-413A05999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022" y="8067404"/>
                <a:ext cx="22299245" cy="3778791"/>
              </a:xfrm>
              <a:prstGeom prst="rect">
                <a:avLst/>
              </a:prstGeom>
              <a:blipFill>
                <a:blip r:embed="rId2"/>
                <a:stretch>
                  <a:fillRect l="-1093" t="-3387" b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5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0B362AE-EBC0-4C8F-9324-475A30FAAD6B}"/>
              </a:ext>
            </a:extLst>
          </p:cNvPr>
          <p:cNvGrpSpPr/>
          <p:nvPr/>
        </p:nvGrpSpPr>
        <p:grpSpPr>
          <a:xfrm>
            <a:off x="726801" y="7493601"/>
            <a:ext cx="23108247" cy="5916006"/>
            <a:chOff x="1270511" y="5867400"/>
            <a:chExt cx="22277525" cy="6283611"/>
          </a:xfrm>
        </p:grpSpPr>
        <p:sp>
          <p:nvSpPr>
            <p:cNvPr id="33" name="Rounded Rectangle 18">
              <a:extLst>
                <a:ext uri="{FF2B5EF4-FFF2-40B4-BE49-F238E27FC236}">
                  <a16:creationId xmlns:a16="http://schemas.microsoft.com/office/drawing/2014/main" id="{0649D783-678D-4548-B385-FB1DBCF8526F}"/>
                </a:ext>
              </a:extLst>
            </p:cNvPr>
            <p:cNvSpPr/>
            <p:nvPr/>
          </p:nvSpPr>
          <p:spPr>
            <a:xfrm>
              <a:off x="1272210" y="6139011"/>
              <a:ext cx="22275826" cy="601200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60">
              <a:extLst>
                <a:ext uri="{FF2B5EF4-FFF2-40B4-BE49-F238E27FC236}">
                  <a16:creationId xmlns:a16="http://schemas.microsoft.com/office/drawing/2014/main" id="{BA633A48-D7D3-433C-A4AF-49D93BC2149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5E4BE703-BB9F-4E1A-83F2-CCE290720A1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0F5B21-7C8E-4884-BB91-BCFBD7D86F3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22">
                <a:extLst>
                  <a:ext uri="{FF2B5EF4-FFF2-40B4-BE49-F238E27FC236}">
                    <a16:creationId xmlns:a16="http://schemas.microsoft.com/office/drawing/2014/main" id="{D8065CD7-A347-4082-B7CD-C982C8B2A07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C2551C61-05F7-4665-970A-D15EA8434E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4888434"/>
            <a:chOff x="1175570" y="3048677"/>
            <a:chExt cx="22124988" cy="520770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7"/>
              <a:ext cx="22124988" cy="4722959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135476"/>
              <a:chOff x="1175570" y="1834705"/>
              <a:chExt cx="3903662" cy="11354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135716" cy="1011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3551925-C56D-4CD5-B345-1F731F8336A7}"/>
                  </a:ext>
                </a:extLst>
              </p:cNvPr>
              <p:cNvSpPr/>
              <p:nvPr/>
            </p:nvSpPr>
            <p:spPr>
              <a:xfrm>
                <a:off x="4988987" y="3066633"/>
                <a:ext cx="1909021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3551925-C56D-4CD5-B345-1F731F833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987" y="3066633"/>
                <a:ext cx="19090213" cy="2800767"/>
              </a:xfrm>
              <a:prstGeom prst="rect">
                <a:avLst/>
              </a:prstGeom>
              <a:blipFill>
                <a:blip r:embed="rId5"/>
                <a:stretch>
                  <a:fillRect l="-1277" t="-4565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3521F1D-8C84-418C-97A6-3E82DD43AEDB}"/>
                  </a:ext>
                </a:extLst>
              </p:cNvPr>
              <p:cNvSpPr/>
              <p:nvPr/>
            </p:nvSpPr>
            <p:spPr>
              <a:xfrm>
                <a:off x="4112453" y="5923433"/>
                <a:ext cx="22478999" cy="1059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169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          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521F1D-8C84-418C-97A6-3E82DD43A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453" y="5923433"/>
                <a:ext cx="22478999" cy="1059457"/>
              </a:xfrm>
              <a:prstGeom prst="rect">
                <a:avLst/>
              </a:prstGeom>
              <a:blipFill rotWithShape="1">
                <a:blip r:embed="rId6"/>
                <a:stretch>
                  <a:fillRect b="-1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A286391-AE46-46DD-B1AD-C9DFA8F7CA1A}"/>
                  </a:ext>
                </a:extLst>
              </p:cNvPr>
              <p:cNvSpPr/>
              <p:nvPr/>
            </p:nvSpPr>
            <p:spPr>
              <a:xfrm>
                <a:off x="548952" y="11807203"/>
                <a:ext cx="24352857" cy="1209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A286391-AE46-46DD-B1AD-C9DFA8F7C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2" y="11807203"/>
                <a:ext cx="24352857" cy="1209305"/>
              </a:xfrm>
              <a:prstGeom prst="rect">
                <a:avLst/>
              </a:prstGeom>
              <a:blipFill>
                <a:blip r:embed="rId7"/>
                <a:stretch>
                  <a:fillRect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A8D2584-4BEC-451A-BACF-EEEB98DA950F}"/>
                  </a:ext>
                </a:extLst>
              </p:cNvPr>
              <p:cNvSpPr/>
              <p:nvPr/>
            </p:nvSpPr>
            <p:spPr>
              <a:xfrm>
                <a:off x="3352800" y="7893387"/>
                <a:ext cx="14630400" cy="744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𝟏𝟔𝟓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A8D2584-4BEC-451A-BACF-EEEB98DA9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7893387"/>
                <a:ext cx="14630400" cy="744371"/>
              </a:xfrm>
              <a:prstGeom prst="rect">
                <a:avLst/>
              </a:prstGeom>
              <a:blipFill>
                <a:blip r:embed="rId8"/>
                <a:stretch>
                  <a:fillRect t="-12295" b="-3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B801CE-AFB3-48F2-9CE8-E5E9CC304864}"/>
                  </a:ext>
                </a:extLst>
              </p:cNvPr>
              <p:cNvSpPr/>
              <p:nvPr/>
            </p:nvSpPr>
            <p:spPr>
              <a:xfrm>
                <a:off x="3352800" y="8839200"/>
                <a:ext cx="16535400" cy="69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A: “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36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B801CE-AFB3-48F2-9CE8-E5E9CC304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8839200"/>
                <a:ext cx="16535400" cy="698653"/>
              </a:xfrm>
              <a:prstGeom prst="rect">
                <a:avLst/>
              </a:prstGeom>
              <a:blipFill>
                <a:blip r:embed="rId9"/>
                <a:stretch>
                  <a:fillRect t="-182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A1A5DBA-E35A-4810-9498-043956633A3F}"/>
                  </a:ext>
                </a:extLst>
              </p:cNvPr>
              <p:cNvSpPr/>
              <p:nvPr/>
            </p:nvSpPr>
            <p:spPr>
              <a:xfrm>
                <a:off x="533401" y="9677400"/>
                <a:ext cx="22707598" cy="746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KN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A1A5DBA-E35A-4810-9498-043956633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9677400"/>
                <a:ext cx="22707598" cy="746038"/>
              </a:xfrm>
              <a:prstGeom prst="rect">
                <a:avLst/>
              </a:prstGeom>
              <a:blipFill>
                <a:blip r:embed="rId10"/>
                <a:stretch>
                  <a:fillRect t="-13115" b="-30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BAFC84-53BB-4053-9EF9-DDE1770BBF10}"/>
                  </a:ext>
                </a:extLst>
              </p:cNvPr>
              <p:cNvSpPr/>
              <p:nvPr/>
            </p:nvSpPr>
            <p:spPr>
              <a:xfrm>
                <a:off x="533400" y="10482520"/>
                <a:ext cx="22326600" cy="746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KN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BAFC84-53BB-4053-9EF9-DDE1770BB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482520"/>
                <a:ext cx="22326600" cy="746038"/>
              </a:xfrm>
              <a:prstGeom prst="rect">
                <a:avLst/>
              </a:prstGeom>
              <a:blipFill>
                <a:blip r:embed="rId11"/>
                <a:stretch>
                  <a:fillRect t="-13115" r="-137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8ADC543-5027-4C55-A4B3-CE2B48965830}"/>
                  </a:ext>
                </a:extLst>
              </p:cNvPr>
              <p:cNvSpPr/>
              <p:nvPr/>
            </p:nvSpPr>
            <p:spPr>
              <a:xfrm>
                <a:off x="1981200" y="11205757"/>
                <a:ext cx="8504508" cy="757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8ADC543-5027-4C55-A4B3-CE2B48965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1205757"/>
                <a:ext cx="8504508" cy="757643"/>
              </a:xfrm>
              <a:prstGeom prst="rect">
                <a:avLst/>
              </a:prstGeom>
              <a:blipFill>
                <a:blip r:embed="rId12"/>
                <a:stretch>
                  <a:fillRect t="-11200" r="-1577" b="-2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380CF6AA-0EC0-4C58-BB7B-C7EF0D354503}"/>
              </a:ext>
            </a:extLst>
          </p:cNvPr>
          <p:cNvSpPr/>
          <p:nvPr/>
        </p:nvSpPr>
        <p:spPr>
          <a:xfrm>
            <a:off x="17678400" y="598235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001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4" grpId="0"/>
      <p:bldP spid="19" grpId="0" build="p"/>
      <p:bldP spid="21" grpId="0"/>
      <p:bldP spid="23" grpId="0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3B2131-2544-41A7-854E-1E4DB109DA0C}"/>
              </a:ext>
            </a:extLst>
          </p:cNvPr>
          <p:cNvGrpSpPr/>
          <p:nvPr/>
        </p:nvGrpSpPr>
        <p:grpSpPr>
          <a:xfrm>
            <a:off x="782216" y="7005742"/>
            <a:ext cx="23108247" cy="6531490"/>
            <a:chOff x="1270511" y="5867400"/>
            <a:chExt cx="22277525" cy="6937339"/>
          </a:xfrm>
        </p:grpSpPr>
        <p:sp>
          <p:nvSpPr>
            <p:cNvPr id="35" name="Rounded Rectangle 18">
              <a:extLst>
                <a:ext uri="{FF2B5EF4-FFF2-40B4-BE49-F238E27FC236}">
                  <a16:creationId xmlns:a16="http://schemas.microsoft.com/office/drawing/2014/main" id="{2DF44D54-36A0-4D9C-8E42-5DF95003BFB9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9219D61C-2490-4A8A-9852-86D7ED9055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9E434087-CCD3-47D4-9B76-4419771E3D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AA5D8A-D4DE-4808-B5AC-0D6563B4AEC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22">
                <a:extLst>
                  <a:ext uri="{FF2B5EF4-FFF2-40B4-BE49-F238E27FC236}">
                    <a16:creationId xmlns:a16="http://schemas.microsoft.com/office/drawing/2014/main" id="{29036BB1-E08F-4D62-8CEA-59C2959D364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18CF3D3C-4611-47E3-B580-8F6D91E848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27539" y="2396599"/>
            <a:ext cx="23106485" cy="4525501"/>
            <a:chOff x="1175570" y="3048677"/>
            <a:chExt cx="21059190" cy="4821073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7"/>
              <a:ext cx="21059190" cy="4336323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76530"/>
              <a:chOff x="1175570" y="1834705"/>
              <a:chExt cx="3903662" cy="97653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135716" cy="852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5E9C4CF-9118-4782-8820-0271B80F2731}"/>
                  </a:ext>
                </a:extLst>
              </p:cNvPr>
              <p:cNvSpPr/>
              <p:nvPr/>
            </p:nvSpPr>
            <p:spPr>
              <a:xfrm>
                <a:off x="4911772" y="2812291"/>
                <a:ext cx="17547332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nổ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trúng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mục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5E9C4CF-9118-4782-8820-0271B80F2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72" y="2812291"/>
                <a:ext cx="17547332" cy="2800767"/>
              </a:xfrm>
              <a:prstGeom prst="rect">
                <a:avLst/>
              </a:prstGeom>
              <a:blipFill>
                <a:blip r:embed="rId5"/>
                <a:stretch>
                  <a:fillRect l="-1425" t="-4565" r="-1842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B690C7C-78E2-43B1-81C7-3BD44ECA7D40}"/>
                  </a:ext>
                </a:extLst>
              </p:cNvPr>
              <p:cNvSpPr/>
              <p:nvPr/>
            </p:nvSpPr>
            <p:spPr>
              <a:xfrm>
                <a:off x="4038600" y="5752805"/>
                <a:ext cx="2013677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	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B690C7C-78E2-43B1-81C7-3BD44ECA7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752805"/>
                <a:ext cx="20136773" cy="76803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F8C46E9-5DAA-4642-83B1-44D5D377CAE9}"/>
                  </a:ext>
                </a:extLst>
              </p:cNvPr>
              <p:cNvSpPr/>
              <p:nvPr/>
            </p:nvSpPr>
            <p:spPr>
              <a:xfrm>
                <a:off x="4038600" y="12742543"/>
                <a:ext cx="23303160" cy="863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𝟗𝟒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F8C46E9-5DAA-4642-83B1-44D5D377C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2742543"/>
                <a:ext cx="23303160" cy="863441"/>
              </a:xfrm>
              <a:prstGeom prst="rect">
                <a:avLst/>
              </a:prstGeom>
              <a:blipFill>
                <a:blip r:embed="rId7"/>
                <a:stretch>
                  <a:fillRect t="-7042" b="-28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BB5381-B4F9-419C-91B8-1ADB5827E19A}"/>
                  </a:ext>
                </a:extLst>
              </p:cNvPr>
              <p:cNvSpPr/>
              <p:nvPr/>
            </p:nvSpPr>
            <p:spPr>
              <a:xfrm>
                <a:off x="4038600" y="7134360"/>
                <a:ext cx="16366847" cy="758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Xạ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trúng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mục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ba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BB5381-B4F9-419C-91B8-1ADB5827E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7134360"/>
                <a:ext cx="16366847" cy="758541"/>
              </a:xfrm>
              <a:prstGeom prst="rect">
                <a:avLst/>
              </a:prstGeom>
              <a:blipFill>
                <a:blip r:embed="rId8"/>
                <a:stretch>
                  <a:fillRect t="-88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6BBCC0-26A6-4D43-88E1-78C1812B66D3}"/>
                  </a:ext>
                </a:extLst>
              </p:cNvPr>
              <p:cNvSpPr/>
              <p:nvPr/>
            </p:nvSpPr>
            <p:spPr>
              <a:xfrm>
                <a:off x="4038600" y="7924701"/>
                <a:ext cx="17221200" cy="727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Xạ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trúng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mục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6BBCC0-26A6-4D43-88E1-78C1812B6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7924701"/>
                <a:ext cx="17221200" cy="727315"/>
              </a:xfrm>
              <a:prstGeom prst="rect">
                <a:avLst/>
              </a:prstGeom>
              <a:blipFill>
                <a:blip r:embed="rId9"/>
                <a:stretch>
                  <a:fillRect t="-13445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B548363-6266-4DF5-83D5-26A73D0F9822}"/>
                  </a:ext>
                </a:extLst>
              </p:cNvPr>
              <p:cNvSpPr/>
              <p:nvPr/>
            </p:nvSpPr>
            <p:spPr>
              <a:xfrm>
                <a:off x="4038600" y="8856343"/>
                <a:ext cx="20955000" cy="1543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B548363-6266-4DF5-83D5-26A73D0F9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8856343"/>
                <a:ext cx="20955000" cy="1543371"/>
              </a:xfrm>
              <a:prstGeom prst="rect">
                <a:avLst/>
              </a:prstGeom>
              <a:blipFill>
                <a:blip r:embed="rId10"/>
                <a:stretch>
                  <a:fillRect t="-3557" b="-1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5477D1-906C-4AB6-B567-86F7B71D397B}"/>
                  </a:ext>
                </a:extLst>
              </p:cNvPr>
              <p:cNvSpPr/>
              <p:nvPr/>
            </p:nvSpPr>
            <p:spPr>
              <a:xfrm>
                <a:off x="4038600" y="10367490"/>
                <a:ext cx="15773400" cy="69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xạ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trúng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mục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  <a:endPara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5477D1-906C-4AB6-B567-86F7B71D3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0367490"/>
                <a:ext cx="15773400" cy="698653"/>
              </a:xfrm>
              <a:prstGeom prst="rect">
                <a:avLst/>
              </a:prstGeom>
              <a:blipFill>
                <a:blip r:embed="rId11"/>
                <a:stretch>
                  <a:fillRect t="-18421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1846C93-B1A8-401D-8983-46690B1BD7BF}"/>
                  </a:ext>
                </a:extLst>
              </p:cNvPr>
              <p:cNvSpPr/>
              <p:nvPr/>
            </p:nvSpPr>
            <p:spPr>
              <a:xfrm>
                <a:off x="4038600" y="11126897"/>
                <a:ext cx="16366847" cy="718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xạ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trúng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mục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1846C93-B1A8-401D-8983-46690B1BD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1126897"/>
                <a:ext cx="16366847" cy="718787"/>
              </a:xfrm>
              <a:prstGeom prst="rect">
                <a:avLst/>
              </a:prstGeom>
              <a:blipFill>
                <a:blip r:embed="rId12"/>
                <a:stretch>
                  <a:fillRect t="-13559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56A2BA5-32E1-4A2B-A27D-D6312DB27375}"/>
                  </a:ext>
                </a:extLst>
              </p:cNvPr>
              <p:cNvSpPr/>
              <p:nvPr/>
            </p:nvSpPr>
            <p:spPr>
              <a:xfrm>
                <a:off x="4038600" y="11899951"/>
                <a:ext cx="16002000" cy="789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𝟎𝟔</m:t>
                    </m:r>
                  </m:oMath>
                </a14:m>
                <a:r>
                  <a:rPr lang="fr-FR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56A2BA5-32E1-4A2B-A27D-D6312DB27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1899951"/>
                <a:ext cx="16002000" cy="789832"/>
              </a:xfrm>
              <a:prstGeom prst="rect">
                <a:avLst/>
              </a:prstGeom>
              <a:blipFill>
                <a:blip r:embed="rId13"/>
                <a:stretch>
                  <a:fillRect t="-6923" b="-2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C657A54E-EAAB-4236-AAA1-160894E2B0C2}"/>
              </a:ext>
            </a:extLst>
          </p:cNvPr>
          <p:cNvSpPr/>
          <p:nvPr/>
        </p:nvSpPr>
        <p:spPr>
          <a:xfrm>
            <a:off x="18820864" y="556782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285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4" grpId="0"/>
      <p:bldP spid="18" grpId="0"/>
      <p:bldP spid="19" grpId="0"/>
      <p:bldP spid="20" grpId="0"/>
      <p:bldP spid="21" grpId="0"/>
      <p:bldP spid="5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A034583-3D95-4BCB-AD06-625F3DB68413}"/>
              </a:ext>
            </a:extLst>
          </p:cNvPr>
          <p:cNvGrpSpPr/>
          <p:nvPr/>
        </p:nvGrpSpPr>
        <p:grpSpPr>
          <a:xfrm>
            <a:off x="762000" y="6464862"/>
            <a:ext cx="23108247" cy="6531490"/>
            <a:chOff x="1270511" y="5867400"/>
            <a:chExt cx="22277525" cy="6937339"/>
          </a:xfrm>
        </p:grpSpPr>
        <p:sp>
          <p:nvSpPr>
            <p:cNvPr id="35" name="Rounded Rectangle 18">
              <a:extLst>
                <a:ext uri="{FF2B5EF4-FFF2-40B4-BE49-F238E27FC236}">
                  <a16:creationId xmlns:a16="http://schemas.microsoft.com/office/drawing/2014/main" id="{C17F5CCE-144F-4BFC-BE7A-C42F448CE173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60">
              <a:extLst>
                <a:ext uri="{FF2B5EF4-FFF2-40B4-BE49-F238E27FC236}">
                  <a16:creationId xmlns:a16="http://schemas.microsoft.com/office/drawing/2014/main" id="{D28B823B-9D73-4417-B6A7-B1A059169C6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3119F4E1-7B33-4AA6-9F7A-02EDA71E604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8EB6CF-5E3F-418D-863C-16F8EE95587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22">
                <a:extLst>
                  <a:ext uri="{FF2B5EF4-FFF2-40B4-BE49-F238E27FC236}">
                    <a16:creationId xmlns:a16="http://schemas.microsoft.com/office/drawing/2014/main" id="{3F9A2533-85D9-43C3-8795-39DF49564F5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F2C003BB-B90F-49A5-A73B-056B4ED559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25984" y="2453978"/>
            <a:ext cx="23106485" cy="3960347"/>
            <a:chOff x="1122904" y="3035282"/>
            <a:chExt cx="21059190" cy="4548174"/>
          </a:xfrm>
        </p:grpSpPr>
        <p:sp>
          <p:nvSpPr>
            <p:cNvPr id="5" name="Rounded Rectangle 4"/>
            <p:cNvSpPr/>
            <p:nvPr/>
          </p:nvSpPr>
          <p:spPr>
            <a:xfrm>
              <a:off x="1122904" y="3035282"/>
              <a:ext cx="21059190" cy="454817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76530"/>
              <a:chOff x="1175570" y="1834705"/>
              <a:chExt cx="3903662" cy="97653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035428" cy="852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4DD323-4FB5-489C-8BC0-B31927D5F923}"/>
                  </a:ext>
                </a:extLst>
              </p:cNvPr>
              <p:cNvSpPr/>
              <p:nvPr/>
            </p:nvSpPr>
            <p:spPr>
              <a:xfrm>
                <a:off x="5116236" y="2743200"/>
                <a:ext cx="1791418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tổ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nữ. </a:t>
                </a:r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tổ thành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nhóm, mỗi nhóm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người để làm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nhiệm vụ khác nhau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xác suất khi chia ngẫu nhiên nhóm nào cũng có nữ.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54DD323-4FB5-489C-8BC0-B31927D5F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36" y="2743200"/>
                <a:ext cx="17914188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361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DFAEF2-BBA5-4A5A-9DF5-2905D0942CE6}"/>
                  </a:ext>
                </a:extLst>
              </p:cNvPr>
              <p:cNvSpPr/>
              <p:nvPr/>
            </p:nvSpPr>
            <p:spPr>
              <a:xfrm>
                <a:off x="2667000" y="4910393"/>
                <a:ext cx="19888200" cy="1054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   </a:t>
                </a:r>
                <a:r>
                  <a:rPr lang="nl-NL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nl-NL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292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34650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</a:t>
                </a:r>
                <a:r>
                  <a:rPr lang="nl-NL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nl-NL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292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1080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8DFAEF2-BBA5-4A5A-9DF5-2905D0942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910393"/>
                <a:ext cx="19888200" cy="1054006"/>
              </a:xfrm>
              <a:prstGeom prst="rect">
                <a:avLst/>
              </a:prstGeom>
              <a:blipFill rotWithShape="1">
                <a:blip r:embed="rId5"/>
                <a:stretch>
                  <a:fillRect b="-1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54A91D4-412F-423E-B3CD-BB7D4B477091}"/>
                  </a:ext>
                </a:extLst>
              </p:cNvPr>
              <p:cNvSpPr/>
              <p:nvPr/>
            </p:nvSpPr>
            <p:spPr>
              <a:xfrm>
                <a:off x="563972" y="11500550"/>
                <a:ext cx="22268424" cy="1314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xác suất cần tìm là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𝟏𝟎𝟎𝟖𝟎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𝟑𝟒𝟔𝟓𝟎</m:t>
                        </m:r>
                      </m:den>
                    </m:f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54A91D4-412F-423E-B3CD-BB7D4B477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72" y="11500550"/>
                <a:ext cx="22268424" cy="1314975"/>
              </a:xfrm>
              <a:prstGeom prst="rect">
                <a:avLst/>
              </a:prstGeom>
              <a:blipFill>
                <a:blip r:embed="rId7"/>
                <a:stretch>
                  <a:fillRect b="-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C0C027-DB07-4ED9-BB7F-579545D00342}"/>
                  </a:ext>
                </a:extLst>
              </p:cNvPr>
              <p:cNvSpPr/>
              <p:nvPr/>
            </p:nvSpPr>
            <p:spPr>
              <a:xfrm>
                <a:off x="-2985867" y="6395150"/>
                <a:ext cx="17341927" cy="1042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Không gian mẫu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bSup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bSup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𝟑𝟒𝟔𝟓𝟎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FC0C027-DB07-4ED9-BB7F-579545D00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85867" y="6395150"/>
                <a:ext cx="17341927" cy="1042978"/>
              </a:xfrm>
              <a:prstGeom prst="rect">
                <a:avLst/>
              </a:prstGeom>
              <a:blipFill>
                <a:blip r:embed="rId8"/>
                <a:stretch>
                  <a:fillRect r="-1406" b="-25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F64C9A-0320-4B73-A91A-BDB02E0F246C}"/>
                  </a:ext>
                </a:extLst>
              </p:cNvPr>
              <p:cNvSpPr/>
              <p:nvPr/>
            </p:nvSpPr>
            <p:spPr>
              <a:xfrm>
                <a:off x="563972" y="7309550"/>
                <a:ext cx="19634579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biến cố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 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“Chia mỗi nhóm có đúng một nữ và ba nam”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F64C9A-0320-4B73-A91A-BDB02E0F2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72" y="7309550"/>
                <a:ext cx="19634579" cy="977704"/>
              </a:xfrm>
              <a:prstGeom prst="rect">
                <a:avLst/>
              </a:prstGeom>
              <a:blipFill>
                <a:blip r:embed="rId9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8E8F6A-0CF2-4B72-8567-AC19D594B754}"/>
                  </a:ext>
                </a:extLst>
              </p:cNvPr>
              <p:cNvSpPr/>
              <p:nvPr/>
            </p:nvSpPr>
            <p:spPr>
              <a:xfrm>
                <a:off x="563972" y="8071550"/>
                <a:ext cx="16683791" cy="1049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phân chia cho nhóm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𝟐𝟓𝟐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8E8F6A-0CF2-4B72-8567-AC19D594B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72" y="8071550"/>
                <a:ext cx="16683791" cy="1049775"/>
              </a:xfrm>
              <a:prstGeom prst="rect">
                <a:avLst/>
              </a:prstGeom>
              <a:blipFill>
                <a:blip r:embed="rId10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87DF644-56D1-41BA-A578-1AB9BDABAAEB}"/>
                  </a:ext>
                </a:extLst>
              </p:cNvPr>
              <p:cNvSpPr/>
              <p:nvPr/>
            </p:nvSpPr>
            <p:spPr>
              <a:xfrm>
                <a:off x="563972" y="8901713"/>
                <a:ext cx="24765000" cy="1049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còn lại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 nên số cách phân chia cho nhóm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𝟒𝟎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87DF644-56D1-41BA-A578-1AB9BDABA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72" y="8901713"/>
                <a:ext cx="24765000" cy="1049775"/>
              </a:xfrm>
              <a:prstGeom prst="rect">
                <a:avLst/>
              </a:prstGeom>
              <a:blipFill>
                <a:blip r:embed="rId11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505D232-BEA9-4F48-992E-1729FF577809}"/>
                  </a:ext>
                </a:extLst>
              </p:cNvPr>
              <p:cNvSpPr/>
              <p:nvPr/>
            </p:nvSpPr>
            <p:spPr>
              <a:xfrm>
                <a:off x="563972" y="9684646"/>
                <a:ext cx="21183600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 cùng còn lại bốn người thuộc về nhóm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505D232-BEA9-4F48-992E-1729FF577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72" y="9684646"/>
                <a:ext cx="21183600" cy="977704"/>
              </a:xfrm>
              <a:prstGeom prst="rect">
                <a:avLst/>
              </a:prstGeom>
              <a:blipFill>
                <a:blip r:embed="rId12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DFFC8B-EB04-4086-BD47-02EBDB072099}"/>
                  </a:ext>
                </a:extLst>
              </p:cNvPr>
              <p:cNvSpPr/>
              <p:nvPr/>
            </p:nvSpPr>
            <p:spPr>
              <a:xfrm>
                <a:off x="563972" y="10497784"/>
                <a:ext cx="23317199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quy tắc nhân ta có số kết quả thuận lợi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𝟐𝟓𝟐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𝟏𝟎𝟎𝟖𝟎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DFFC8B-EB04-4086-BD47-02EBDB072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72" y="10497784"/>
                <a:ext cx="23317199" cy="977704"/>
              </a:xfrm>
              <a:prstGeom prst="rect">
                <a:avLst/>
              </a:prstGeom>
              <a:blipFill>
                <a:blip r:embed="rId13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B680FBD3-2043-4222-8BB0-51141A7E95AD}"/>
              </a:ext>
            </a:extLst>
          </p:cNvPr>
          <p:cNvSpPr/>
          <p:nvPr/>
        </p:nvSpPr>
        <p:spPr>
          <a:xfrm>
            <a:off x="19654215" y="501255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296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18" grpId="0"/>
      <p:bldP spid="20" grpId="0"/>
      <p:bldP spid="22" grpId="0"/>
      <p:bldP spid="23" grpId="0"/>
      <p:bldP spid="24" grpId="0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1042C8E-C22D-4B31-A29B-D5A7F84965AA}"/>
              </a:ext>
            </a:extLst>
          </p:cNvPr>
          <p:cNvGrpSpPr/>
          <p:nvPr/>
        </p:nvGrpSpPr>
        <p:grpSpPr>
          <a:xfrm>
            <a:off x="908050" y="6471370"/>
            <a:ext cx="22633163" cy="6531490"/>
            <a:chOff x="1270511" y="5867400"/>
            <a:chExt cx="21819520" cy="6937339"/>
          </a:xfrm>
        </p:grpSpPr>
        <p:sp>
          <p:nvSpPr>
            <p:cNvPr id="32" name="Rounded Rectangle 18">
              <a:extLst>
                <a:ext uri="{FF2B5EF4-FFF2-40B4-BE49-F238E27FC236}">
                  <a16:creationId xmlns:a16="http://schemas.microsoft.com/office/drawing/2014/main" id="{FA1682A3-A74E-462B-93A1-7ACF81BDFEEC}"/>
                </a:ext>
              </a:extLst>
            </p:cNvPr>
            <p:cNvSpPr/>
            <p:nvPr/>
          </p:nvSpPr>
          <p:spPr>
            <a:xfrm>
              <a:off x="1272211" y="6139011"/>
              <a:ext cx="21817820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F80B3F80-D3C4-4491-8F95-2386EE6D2DE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814EF47B-B693-4364-8F15-F43BFEA3392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60BE85-94C7-4495-BDCA-F87A5733896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22">
                <a:extLst>
                  <a:ext uri="{FF2B5EF4-FFF2-40B4-BE49-F238E27FC236}">
                    <a16:creationId xmlns:a16="http://schemas.microsoft.com/office/drawing/2014/main" id="{4534824C-EACD-4B08-82E6-5FB96D49B08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3213DCC5-F36A-466D-B0B4-36A83F693F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63864"/>
            <a:ext cx="22707184" cy="3836935"/>
            <a:chOff x="1175570" y="3048677"/>
            <a:chExt cx="20695268" cy="4406444"/>
          </a:xfrm>
        </p:grpSpPr>
        <p:sp>
          <p:nvSpPr>
            <p:cNvPr id="5" name="Rounded Rectangle 4"/>
            <p:cNvSpPr/>
            <p:nvPr/>
          </p:nvSpPr>
          <p:spPr>
            <a:xfrm>
              <a:off x="1244640" y="3256051"/>
              <a:ext cx="20626198" cy="4199070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1043041"/>
              <a:chOff x="1175570" y="1834705"/>
              <a:chExt cx="3903662" cy="104304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035428" cy="91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E9AD80-530B-45FD-A2BA-F6B01C79882F}"/>
                  </a:ext>
                </a:extLst>
              </p:cNvPr>
              <p:cNvSpPr/>
              <p:nvPr/>
            </p:nvSpPr>
            <p:spPr>
              <a:xfrm>
                <a:off x="2908222" y="2973239"/>
                <a:ext cx="20122203" cy="2925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indent="-63055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fi-FI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thẻ được đánh số từ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i-FI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fi-FI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i-FI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ngẫu nhiên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fi-FI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</a:t>
                </a:r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</a:t>
                </a:r>
                <a:r>
                  <a:rPr lang="fi-FI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ính xác suất để chọn được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i-FI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lẻ,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i-FI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chẵn trong đó ít nhất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i-FI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chia hết cho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i-FI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kết quả gần đúng là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E9AD80-530B-45FD-A2BA-F6B01C798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22" y="2973239"/>
                <a:ext cx="20122203" cy="2925096"/>
              </a:xfrm>
              <a:prstGeom prst="rect">
                <a:avLst/>
              </a:prstGeom>
              <a:blipFill>
                <a:blip r:embed="rId4"/>
                <a:stretch>
                  <a:fillRect l="-1212" t="-5000" r="-2060" b="-8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6C7E3AC-32CB-4B00-92D3-E228420B3D20}"/>
                  </a:ext>
                </a:extLst>
              </p:cNvPr>
              <p:cNvSpPr/>
              <p:nvPr/>
            </p:nvSpPr>
            <p:spPr>
              <a:xfrm>
                <a:off x="762000" y="5562600"/>
                <a:ext cx="201930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i-FI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fi-FI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fi-FI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</a:t>
                </a:r>
                <a:r>
                  <a:rPr lang="fi-FI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i-FI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fi-FI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</a:t>
                </a:r>
                <a:r>
                  <a:rPr lang="fi-FI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fi-FI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fi-FI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	    </a:t>
                </a:r>
                <a:r>
                  <a:rPr lang="fi-FI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fi-FI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fi-FI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6C7E3AC-32CB-4B00-92D3-E228420B3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62600"/>
                <a:ext cx="20193000" cy="768031"/>
              </a:xfrm>
              <a:prstGeom prst="rect">
                <a:avLst/>
              </a:prstGeom>
              <a:blipFill>
                <a:blip r:embed="rId5"/>
                <a:stretch>
                  <a:fillRect t="-16800" b="-3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B7A6D9D-A61C-41A8-BDAF-D831D9257EA7}"/>
                  </a:ext>
                </a:extLst>
              </p:cNvPr>
              <p:cNvSpPr/>
              <p:nvPr/>
            </p:nvSpPr>
            <p:spPr>
              <a:xfrm>
                <a:off x="1168021" y="11088273"/>
                <a:ext cx="24378426" cy="1966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suất cần tìm: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𝟏𝟎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sup>
                        </m:sSubSup>
                        <m:r>
                          <a:rPr lang="en-US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p>
                        </m:sSub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𝟏𝟎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sup>
                        </m:sSubSup>
                        <m:r>
                          <a:rPr lang="en-US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𝟐𝟎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𝟖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𝟗𝟎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𝟒𝟏𝟗𝟗</m:t>
                        </m:r>
                      </m:den>
                    </m:f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7A6D9D-A61C-41A8-BDAF-D831D9257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21" y="11088273"/>
                <a:ext cx="24378426" cy="19664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57BE17-050A-4EC5-8990-65B22735D8B7}"/>
                  </a:ext>
                </a:extLst>
              </p:cNvPr>
              <p:cNvSpPr/>
              <p:nvPr/>
            </p:nvSpPr>
            <p:spPr>
              <a:xfrm>
                <a:off x="1168021" y="6994897"/>
                <a:ext cx="19786979" cy="897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i-FI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𝟐𝟎</m:t>
                    </m:r>
                  </m:oMath>
                </a14:m>
                <a:r>
                  <a:rPr lang="fi-FI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thẻ có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fi-FI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lẻ,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fi-FI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chẵn và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fi-FI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chia hết cho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fi-FI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57BE17-050A-4EC5-8990-65B22735D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21" y="6994897"/>
                <a:ext cx="19786979" cy="897169"/>
              </a:xfrm>
              <a:prstGeom prst="rect">
                <a:avLst/>
              </a:prstGeom>
              <a:blipFill>
                <a:blip r:embed="rId8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709A09-BD08-4411-A61D-EF6127E102AE}"/>
                  </a:ext>
                </a:extLst>
              </p:cNvPr>
              <p:cNvSpPr/>
              <p:nvPr/>
            </p:nvSpPr>
            <p:spPr>
              <a:xfrm>
                <a:off x="1168021" y="7668228"/>
                <a:ext cx="12021240" cy="96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i-FI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không gian mẫu: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𝜴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sub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sup>
                    </m:sSubSup>
                  </m:oMath>
                </a14:m>
                <a:r>
                  <a:rPr lang="fi-FI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709A09-BD08-4411-A61D-EF6127E10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21" y="7668228"/>
                <a:ext cx="12021240" cy="963149"/>
              </a:xfrm>
              <a:prstGeom prst="rect">
                <a:avLst/>
              </a:prstGeom>
              <a:blipFill>
                <a:blip r:embed="rId9"/>
                <a:stretch>
                  <a:fillRect r="-761" b="-2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7B3AEA4-3F47-4CA3-9724-09965E480508}"/>
                  </a:ext>
                </a:extLst>
              </p:cNvPr>
              <p:cNvSpPr/>
              <p:nvPr/>
            </p:nvSpPr>
            <p:spPr>
              <a:xfrm>
                <a:off x="1168021" y="8570532"/>
                <a:ext cx="18821400" cy="897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i-FI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fi-FI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chọn được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</m:oMath>
                </a14:m>
                <a:r>
                  <a:rPr lang="fi-FI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thẻ thỏa đề bài.</a:t>
                </a:r>
                <a:endParaRPr lang="en-US" sz="3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7B3AEA4-3F47-4CA3-9724-09965E480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21" y="8570532"/>
                <a:ext cx="18821400" cy="897169"/>
              </a:xfrm>
              <a:prstGeom prst="rect">
                <a:avLst/>
              </a:prstGeom>
              <a:blipFill>
                <a:blip r:embed="rId10"/>
                <a:stretch>
                  <a:fillRect b="-27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E7D93F-E604-4C6B-A0BF-CBDE30F9552E}"/>
                  </a:ext>
                </a:extLst>
              </p:cNvPr>
              <p:cNvSpPr/>
              <p:nvPr/>
            </p:nvSpPr>
            <p:spPr>
              <a:xfrm>
                <a:off x="1168021" y="9392278"/>
                <a:ext cx="20769571" cy="1906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fi-FI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chọn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</m:oMath>
                </a14:m>
                <a:r>
                  <a:rPr lang="fi-FI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thẻ trong đó có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fi-FI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lẻ,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fi-FI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chẵn trong đó ít nhất có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fi-FI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chia hết cho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fi-FI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sub>
                      <m:sup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sup>
                    </m:sSubSup>
                    <m:r>
                      <a:rPr lang="en-US" sz="4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sub>
                      <m:sup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sup>
                    </m:sSubSup>
                    <m:r>
                      <a:rPr lang="en-US" sz="4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Sup>
                      <m:sSubSup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fi-FI" sz="40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E7D93F-E604-4C6B-A0BF-CBDE30F95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21" y="9392278"/>
                <a:ext cx="20769571" cy="1906099"/>
              </a:xfrm>
              <a:prstGeom prst="rect">
                <a:avLst/>
              </a:prstGeom>
              <a:blipFill>
                <a:blip r:embed="rId11"/>
                <a:stretch>
                  <a:fillRect r="-176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95DD5CF3-5B5E-414A-9A40-9CED10E0EF85}"/>
              </a:ext>
            </a:extLst>
          </p:cNvPr>
          <p:cNvSpPr/>
          <p:nvPr/>
        </p:nvSpPr>
        <p:spPr>
          <a:xfrm>
            <a:off x="16154400" y="536880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71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4" grpId="0"/>
      <p:bldP spid="19" grpId="0"/>
      <p:bldP spid="20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2">
            <a:extLst>
              <a:ext uri="{FF2B5EF4-FFF2-40B4-BE49-F238E27FC236}">
                <a16:creationId xmlns:a16="http://schemas.microsoft.com/office/drawing/2014/main" id="{E1547AE8-4558-4AF2-A0EA-144A90F0DF89}"/>
              </a:ext>
            </a:extLst>
          </p:cNvPr>
          <p:cNvSpPr txBox="1">
            <a:spLocks/>
          </p:cNvSpPr>
          <p:nvPr/>
        </p:nvSpPr>
        <p:spPr bwMode="black">
          <a:xfrm>
            <a:off x="7819346" y="2346298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1" name="Picture 13">
            <a:extLst>
              <a:ext uri="{FF2B5EF4-FFF2-40B4-BE49-F238E27FC236}">
                <a16:creationId xmlns:a16="http://schemas.microsoft.com/office/drawing/2014/main" id="{0C4A761C-8CAD-4209-A1E1-CDBE8547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54">
            <a:extLst>
              <a:ext uri="{FF2B5EF4-FFF2-40B4-BE49-F238E27FC236}">
                <a16:creationId xmlns:a16="http://schemas.microsoft.com/office/drawing/2014/main" id="{AB0D602C-454C-458F-BE02-0104E89384AC}"/>
              </a:ext>
            </a:extLst>
          </p:cNvPr>
          <p:cNvGrpSpPr/>
          <p:nvPr/>
        </p:nvGrpSpPr>
        <p:grpSpPr>
          <a:xfrm>
            <a:off x="238523" y="2001083"/>
            <a:ext cx="23937362" cy="5130944"/>
            <a:chOff x="1268078" y="3405486"/>
            <a:chExt cx="24755790" cy="4197619"/>
          </a:xfrm>
        </p:grpSpPr>
        <p:sp>
          <p:nvSpPr>
            <p:cNvPr id="64" name="Rounded Rectangle 61">
              <a:extLst>
                <a:ext uri="{FF2B5EF4-FFF2-40B4-BE49-F238E27FC236}">
                  <a16:creationId xmlns:a16="http://schemas.microsoft.com/office/drawing/2014/main" id="{3032F8EC-AB1A-476F-8A6C-98116ECAF9D1}"/>
                </a:ext>
              </a:extLst>
            </p:cNvPr>
            <p:cNvSpPr/>
            <p:nvPr/>
          </p:nvSpPr>
          <p:spPr>
            <a:xfrm>
              <a:off x="1327665" y="3602842"/>
              <a:ext cx="24696203" cy="40002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oup 67">
              <a:extLst>
                <a:ext uri="{FF2B5EF4-FFF2-40B4-BE49-F238E27FC236}">
                  <a16:creationId xmlns:a16="http://schemas.microsoft.com/office/drawing/2014/main" id="{077EE2C7-FBDF-4771-B561-89BE0947627E}"/>
                </a:ext>
              </a:extLst>
            </p:cNvPr>
            <p:cNvGrpSpPr/>
            <p:nvPr/>
          </p:nvGrpSpPr>
          <p:grpSpPr>
            <a:xfrm>
              <a:off x="1268078" y="3405486"/>
              <a:ext cx="4457301" cy="940513"/>
              <a:chOff x="1311958" y="3405486"/>
              <a:chExt cx="4457301" cy="940513"/>
            </a:xfrm>
          </p:grpSpPr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C2344E18-1BC6-413B-9924-3F1A27BB26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14419" y="2078048"/>
                <a:ext cx="793396" cy="367688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3765101-77EC-45F1-9F77-0B9ECECB5AA2}"/>
                  </a:ext>
                </a:extLst>
              </p:cNvPr>
              <p:cNvSpPr txBox="1"/>
              <p:nvPr/>
            </p:nvSpPr>
            <p:spPr>
              <a:xfrm>
                <a:off x="2281831" y="3516379"/>
                <a:ext cx="3487428" cy="65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8" name="Group 70">
                <a:extLst>
                  <a:ext uri="{FF2B5EF4-FFF2-40B4-BE49-F238E27FC236}">
                    <a16:creationId xmlns:a16="http://schemas.microsoft.com/office/drawing/2014/main" id="{B631FE9A-8A6D-4421-8C51-89D874D9CB2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49FE21E-3FE4-408D-9997-FA7941E729C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id="{02E1F342-6C49-4581-A08D-079D823C42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4">
                  <a:extLst>
                    <a:ext uri="{FF2B5EF4-FFF2-40B4-BE49-F238E27FC236}">
                      <a16:creationId xmlns:a16="http://schemas.microsoft.com/office/drawing/2014/main" id="{05865C6E-448A-4C9C-9571-81EBAE76AE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5">
                  <a:extLst>
                    <a:ext uri="{FF2B5EF4-FFF2-40B4-BE49-F238E27FC236}">
                      <a16:creationId xmlns:a16="http://schemas.microsoft.com/office/drawing/2014/main" id="{9A4C225B-6D90-4C9E-89D2-500DC467C0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6">
                  <a:extLst>
                    <a:ext uri="{FF2B5EF4-FFF2-40B4-BE49-F238E27FC236}">
                      <a16:creationId xmlns:a16="http://schemas.microsoft.com/office/drawing/2014/main" id="{8A3711F6-2B2D-4AE7-95FE-812F8129A3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7">
                  <a:extLst>
                    <a:ext uri="{FF2B5EF4-FFF2-40B4-BE49-F238E27FC236}">
                      <a16:creationId xmlns:a16="http://schemas.microsoft.com/office/drawing/2014/main" id="{8B0E18B6-A54C-491A-9FCD-128201994B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8">
                  <a:extLst>
                    <a:ext uri="{FF2B5EF4-FFF2-40B4-BE49-F238E27FC236}">
                      <a16:creationId xmlns:a16="http://schemas.microsoft.com/office/drawing/2014/main" id="{01C250E7-82F5-494B-96B5-AEE3A1E09B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9">
                  <a:extLst>
                    <a:ext uri="{FF2B5EF4-FFF2-40B4-BE49-F238E27FC236}">
                      <a16:creationId xmlns:a16="http://schemas.microsoft.com/office/drawing/2014/main" id="{4A579B81-298D-4ACA-8F92-3614008E44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0">
                  <a:extLst>
                    <a:ext uri="{FF2B5EF4-FFF2-40B4-BE49-F238E27FC236}">
                      <a16:creationId xmlns:a16="http://schemas.microsoft.com/office/drawing/2014/main" id="{AE72F082-063D-4E5E-AA61-33617A3720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1">
                  <a:extLst>
                    <a:ext uri="{FF2B5EF4-FFF2-40B4-BE49-F238E27FC236}">
                      <a16:creationId xmlns:a16="http://schemas.microsoft.com/office/drawing/2014/main" id="{9EB63DA2-CA2B-4410-A139-6E9025DB81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2">
                  <a:extLst>
                    <a:ext uri="{FF2B5EF4-FFF2-40B4-BE49-F238E27FC236}">
                      <a16:creationId xmlns:a16="http://schemas.microsoft.com/office/drawing/2014/main" id="{5ED8D818-C519-444B-84DB-9D255C60E8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3">
                  <a:extLst>
                    <a:ext uri="{FF2B5EF4-FFF2-40B4-BE49-F238E27FC236}">
                      <a16:creationId xmlns:a16="http://schemas.microsoft.com/office/drawing/2014/main" id="{587CED78-C030-4CEC-9586-CF39EAFD99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4">
                  <a:extLst>
                    <a:ext uri="{FF2B5EF4-FFF2-40B4-BE49-F238E27FC236}">
                      <a16:creationId xmlns:a16="http://schemas.microsoft.com/office/drawing/2014/main" id="{FFF4CE6C-C803-4080-8E8D-1FBA9714F1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5">
                  <a:extLst>
                    <a:ext uri="{FF2B5EF4-FFF2-40B4-BE49-F238E27FC236}">
                      <a16:creationId xmlns:a16="http://schemas.microsoft.com/office/drawing/2014/main" id="{55E3F65C-20FB-43BE-94EF-720EBCC8F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6">
                  <a:extLst>
                    <a:ext uri="{FF2B5EF4-FFF2-40B4-BE49-F238E27FC236}">
                      <a16:creationId xmlns:a16="http://schemas.microsoft.com/office/drawing/2014/main" id="{59DB1300-E658-4C8D-AA81-889017660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7">
                  <a:extLst>
                    <a:ext uri="{FF2B5EF4-FFF2-40B4-BE49-F238E27FC236}">
                      <a16:creationId xmlns:a16="http://schemas.microsoft.com/office/drawing/2014/main" id="{69B4F434-606C-4149-A193-00ABF741F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8">
                  <a:extLst>
                    <a:ext uri="{FF2B5EF4-FFF2-40B4-BE49-F238E27FC236}">
                      <a16:creationId xmlns:a16="http://schemas.microsoft.com/office/drawing/2014/main" id="{DCA14511-079E-4A2E-8819-E82A1CD0C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9">
                  <a:extLst>
                    <a:ext uri="{FF2B5EF4-FFF2-40B4-BE49-F238E27FC236}">
                      <a16:creationId xmlns:a16="http://schemas.microsoft.com/office/drawing/2014/main" id="{88CB1BFA-2EA9-41BA-974B-C0A496649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0">
                  <a:extLst>
                    <a:ext uri="{FF2B5EF4-FFF2-40B4-BE49-F238E27FC236}">
                      <a16:creationId xmlns:a16="http://schemas.microsoft.com/office/drawing/2014/main" id="{44255B97-18D0-408F-9FEA-471FF6793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1">
                  <a:extLst>
                    <a:ext uri="{FF2B5EF4-FFF2-40B4-BE49-F238E27FC236}">
                      <a16:creationId xmlns:a16="http://schemas.microsoft.com/office/drawing/2014/main" id="{C02BACFA-639F-4578-97B9-BFBD331F4F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2">
                  <a:extLst>
                    <a:ext uri="{FF2B5EF4-FFF2-40B4-BE49-F238E27FC236}">
                      <a16:creationId xmlns:a16="http://schemas.microsoft.com/office/drawing/2014/main" id="{C8175D0C-673A-49D1-B5FC-062360891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3">
                  <a:extLst>
                    <a:ext uri="{FF2B5EF4-FFF2-40B4-BE49-F238E27FC236}">
                      <a16:creationId xmlns:a16="http://schemas.microsoft.com/office/drawing/2014/main" id="{CE41DC70-7C97-491C-81D6-16AFAAB05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4">
                  <a:extLst>
                    <a:ext uri="{FF2B5EF4-FFF2-40B4-BE49-F238E27FC236}">
                      <a16:creationId xmlns:a16="http://schemas.microsoft.com/office/drawing/2014/main" id="{69D736FA-DE06-4248-A32C-C3FD05AF4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5">
                  <a:extLst>
                    <a:ext uri="{FF2B5EF4-FFF2-40B4-BE49-F238E27FC236}">
                      <a16:creationId xmlns:a16="http://schemas.microsoft.com/office/drawing/2014/main" id="{B6FBF170-B51B-47BC-B9F6-9A4861936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36">
                  <a:extLst>
                    <a:ext uri="{FF2B5EF4-FFF2-40B4-BE49-F238E27FC236}">
                      <a16:creationId xmlns:a16="http://schemas.microsoft.com/office/drawing/2014/main" id="{5109460D-AC20-45DB-A9FA-A8858A08C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7064" y="2199785"/>
                <a:ext cx="22065776" cy="446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00"/>
                  </a:spcBef>
                  <a:spcAft>
                    <a:spcPts val="0"/>
                  </a:spcAft>
                  <a:tabLst>
                    <a:tab pos="540385" algn="l"/>
                    <a:tab pos="5943600" algn="r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1 con súc sắc cân đối và đồng chất hai lần.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5280"/>
                  </a:lnSpc>
                  <a:spcBef>
                    <a:spcPts val="1000"/>
                  </a:spcBef>
                  <a:spcAft>
                    <a:spcPts val="12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Mô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gian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5280"/>
                  </a:lnSpc>
                  <a:spcBef>
                    <a:spcPts val="1000"/>
                  </a:spcBef>
                  <a:spcAft>
                    <a:spcPts val="1200"/>
                  </a:spcAft>
                  <a:tabLst>
                    <a:tab pos="540385" algn="l"/>
                    <a:tab pos="515302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5280"/>
                  </a:lnSpc>
                  <a:spcBef>
                    <a:spcPts val="1000"/>
                  </a:spcBef>
                  <a:spcAft>
                    <a:spcPts val="1200"/>
                  </a:spcAft>
                  <a:tabLst>
                    <a:tab pos="540385" algn="l"/>
                    <a:tab pos="515302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gieo không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hơn 10”.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5280"/>
                  </a:lnSpc>
                  <a:spcBef>
                    <a:spcPts val="1000"/>
                  </a:spcBef>
                  <a:spcAft>
                    <a:spcPts val="1200"/>
                  </a:spcAft>
                  <a:tabLst>
                    <a:tab pos="540385" algn="l"/>
                    <a:tab pos="515302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gieo hơn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kém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2”.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64" y="2199785"/>
                <a:ext cx="22065776" cy="4462760"/>
              </a:xfrm>
              <a:prstGeom prst="rect">
                <a:avLst/>
              </a:prstGeom>
              <a:blipFill rotWithShape="1">
                <a:blip r:embed="rId6"/>
                <a:stretch>
                  <a:fillRect l="-1105" t="-2732" b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itle 1">
            <a:hlinkClick r:id="" action="ppaction://noaction"/>
          </p:cNvPr>
          <p:cNvSpPr txBox="1">
            <a:spLocks/>
          </p:cNvSpPr>
          <p:nvPr/>
        </p:nvSpPr>
        <p:spPr>
          <a:xfrm>
            <a:off x="7501582" y="6938911"/>
            <a:ext cx="7763948" cy="102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00873" y="7912333"/>
            <a:ext cx="2342112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tabLst>
                <a:tab pos="540385" algn="l"/>
                <a:tab pos="5943600" algn="r"/>
              </a:tabLs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a, b.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a, c.       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a, d.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05:00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04:59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04:58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04:57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04:55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04:53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04:52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04:50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04:48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04:47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04:46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04:45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04:44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03:48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03:47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03:46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03:45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03:44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03:43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03:42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03:41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03:40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03:39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03:38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03:37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03:36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03:35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03:34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03:33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03:32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03:31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03:30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03:29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03:28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03:27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03:26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03:25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03:24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03:23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03:22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03:21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03:20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03:19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03:18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03:17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03:16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03:15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03:14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03:13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03:12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03:11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03:10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03:09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03:08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03:07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03:06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03:05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03:04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03:03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03:02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03:01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03:00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02:59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02:58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02:57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02:56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02:55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02:54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02:53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02:52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02:51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02:50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02:49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02:48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02:47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02:46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02:45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02:44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02:43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02:42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02:41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02:40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02:39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02:38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02:37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02:36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02:35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02:34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02:33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02:32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02:31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02:30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02:29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02:28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02:27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02:26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02:25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02:24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02:23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02:22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02:21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02:20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02:19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02:18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02:17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02:16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02:15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02:14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02:13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02:12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02:11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02:10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02:09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02:08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02:07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02:06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02:05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02:04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02:03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02:02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02:01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02:00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01:59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01:58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01:57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01:56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01:55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01:54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01:53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01:52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01:51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01:50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01:49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01:48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01:47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01:46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01:45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01:44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01:43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01:42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01:41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01:40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01:39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01:38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01:37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01:36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01:35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01:34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01:33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01:32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01:31</a:t>
            </a:r>
          </a:p>
        </p:txBody>
      </p:sp>
      <p:sp>
        <p:nvSpPr>
          <p:cNvPr id="368" name="Rounded Rectangle 36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01:30</a:t>
            </a:r>
          </a:p>
        </p:txBody>
      </p:sp>
      <p:sp>
        <p:nvSpPr>
          <p:cNvPr id="369" name="Rounded Rectangle 36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01:29</a:t>
            </a:r>
          </a:p>
        </p:txBody>
      </p:sp>
      <p:sp>
        <p:nvSpPr>
          <p:cNvPr id="370" name="Rounded Rectangle 36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01:28</a:t>
            </a:r>
          </a:p>
        </p:txBody>
      </p:sp>
      <p:sp>
        <p:nvSpPr>
          <p:cNvPr id="371" name="Rounded Rectangle 37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01:27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01:26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01:25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01:24</a:t>
            </a:r>
          </a:p>
        </p:txBody>
      </p:sp>
      <p:sp>
        <p:nvSpPr>
          <p:cNvPr id="375" name="Rounded Rectangle 37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01:23</a:t>
            </a:r>
          </a:p>
        </p:txBody>
      </p:sp>
      <p:sp>
        <p:nvSpPr>
          <p:cNvPr id="376" name="Rounded Rectangle 37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01:22</a:t>
            </a:r>
          </a:p>
        </p:txBody>
      </p:sp>
      <p:sp>
        <p:nvSpPr>
          <p:cNvPr id="377" name="Rounded Rectangle 37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01:21</a:t>
            </a:r>
          </a:p>
        </p:txBody>
      </p:sp>
      <p:sp>
        <p:nvSpPr>
          <p:cNvPr id="378" name="Rounded Rectangle 37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01:20</a:t>
            </a:r>
          </a:p>
        </p:txBody>
      </p:sp>
      <p:sp>
        <p:nvSpPr>
          <p:cNvPr id="379" name="Rounded Rectangle 37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01:19</a:t>
            </a:r>
          </a:p>
        </p:txBody>
      </p:sp>
      <p:sp>
        <p:nvSpPr>
          <p:cNvPr id="380" name="Rounded Rectangle 37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01:18</a:t>
            </a:r>
          </a:p>
        </p:txBody>
      </p:sp>
      <p:sp>
        <p:nvSpPr>
          <p:cNvPr id="381" name="Rounded Rectangle 38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01:17</a:t>
            </a:r>
          </a:p>
        </p:txBody>
      </p:sp>
      <p:sp>
        <p:nvSpPr>
          <p:cNvPr id="382" name="Rounded Rectangle 38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01:16</a:t>
            </a:r>
          </a:p>
        </p:txBody>
      </p:sp>
      <p:sp>
        <p:nvSpPr>
          <p:cNvPr id="383" name="Rounded Rectangle 38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01:15</a:t>
            </a:r>
          </a:p>
        </p:txBody>
      </p:sp>
      <p:sp>
        <p:nvSpPr>
          <p:cNvPr id="384" name="Rounded Rectangle 38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01:14</a:t>
            </a:r>
          </a:p>
        </p:txBody>
      </p:sp>
      <p:sp>
        <p:nvSpPr>
          <p:cNvPr id="385" name="Rounded Rectangle 38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01:13</a:t>
            </a:r>
          </a:p>
        </p:txBody>
      </p:sp>
      <p:sp>
        <p:nvSpPr>
          <p:cNvPr id="386" name="Rounded Rectangle 38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01:12</a:t>
            </a:r>
          </a:p>
        </p:txBody>
      </p:sp>
      <p:sp>
        <p:nvSpPr>
          <p:cNvPr id="387" name="Rounded Rectangle 38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01:11</a:t>
            </a:r>
          </a:p>
        </p:txBody>
      </p:sp>
      <p:sp>
        <p:nvSpPr>
          <p:cNvPr id="388" name="Rounded Rectangle 38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01:10</a:t>
            </a:r>
          </a:p>
        </p:txBody>
      </p:sp>
      <p:sp>
        <p:nvSpPr>
          <p:cNvPr id="389" name="Rounded Rectangle 38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01:09</a:t>
            </a:r>
          </a:p>
        </p:txBody>
      </p:sp>
      <p:sp>
        <p:nvSpPr>
          <p:cNvPr id="390" name="Rounded Rectangle 38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01:08</a:t>
            </a:r>
          </a:p>
        </p:txBody>
      </p:sp>
      <p:sp>
        <p:nvSpPr>
          <p:cNvPr id="391" name="Rounded Rectangle 39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01:07</a:t>
            </a:r>
          </a:p>
        </p:txBody>
      </p:sp>
      <p:sp>
        <p:nvSpPr>
          <p:cNvPr id="392" name="Rounded Rectangle 39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01:06</a:t>
            </a:r>
          </a:p>
        </p:txBody>
      </p:sp>
      <p:sp>
        <p:nvSpPr>
          <p:cNvPr id="393" name="Rounded Rectangle 39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01:05</a:t>
            </a:r>
          </a:p>
        </p:txBody>
      </p:sp>
      <p:sp>
        <p:nvSpPr>
          <p:cNvPr id="394" name="Rounded Rectangle 39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01:04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01:03</a:t>
            </a:r>
          </a:p>
        </p:txBody>
      </p:sp>
      <p:sp>
        <p:nvSpPr>
          <p:cNvPr id="396" name="Rounded Rectangle 39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01:02</a:t>
            </a:r>
          </a:p>
        </p:txBody>
      </p:sp>
      <p:sp>
        <p:nvSpPr>
          <p:cNvPr id="397" name="Rounded Rectangle 39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01:01</a:t>
            </a:r>
          </a:p>
        </p:txBody>
      </p:sp>
      <p:sp>
        <p:nvSpPr>
          <p:cNvPr id="398" name="Rounded Rectangle 39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01:00</a:t>
            </a:r>
          </a:p>
        </p:txBody>
      </p:sp>
      <p:sp>
        <p:nvSpPr>
          <p:cNvPr id="399" name="Rounded Rectangle 39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00:59</a:t>
            </a:r>
          </a:p>
        </p:txBody>
      </p:sp>
      <p:sp>
        <p:nvSpPr>
          <p:cNvPr id="400" name="Rounded Rectangle 39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00:58</a:t>
            </a:r>
          </a:p>
        </p:txBody>
      </p:sp>
      <p:sp>
        <p:nvSpPr>
          <p:cNvPr id="401" name="Rounded Rectangle 40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00:57</a:t>
            </a:r>
          </a:p>
        </p:txBody>
      </p:sp>
      <p:sp>
        <p:nvSpPr>
          <p:cNvPr id="402" name="Rounded Rectangle 40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00:56</a:t>
            </a:r>
          </a:p>
        </p:txBody>
      </p:sp>
      <p:sp>
        <p:nvSpPr>
          <p:cNvPr id="403" name="Rounded Rectangle 40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00:55</a:t>
            </a:r>
          </a:p>
        </p:txBody>
      </p:sp>
      <p:sp>
        <p:nvSpPr>
          <p:cNvPr id="404" name="Rounded Rectangle 40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00:54</a:t>
            </a:r>
          </a:p>
        </p:txBody>
      </p:sp>
      <p:sp>
        <p:nvSpPr>
          <p:cNvPr id="405" name="Rounded Rectangle 40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00:53</a:t>
            </a:r>
          </a:p>
        </p:txBody>
      </p:sp>
      <p:sp>
        <p:nvSpPr>
          <p:cNvPr id="406" name="Rounded Rectangle 40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00:52</a:t>
            </a:r>
          </a:p>
        </p:txBody>
      </p:sp>
      <p:sp>
        <p:nvSpPr>
          <p:cNvPr id="407" name="Rounded Rectangle 40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00:51</a:t>
            </a:r>
          </a:p>
        </p:txBody>
      </p:sp>
      <p:sp>
        <p:nvSpPr>
          <p:cNvPr id="408" name="Rounded Rectangle 40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00:50</a:t>
            </a:r>
          </a:p>
        </p:txBody>
      </p:sp>
      <p:sp>
        <p:nvSpPr>
          <p:cNvPr id="409" name="Rounded Rectangle 40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00:49</a:t>
            </a:r>
          </a:p>
        </p:txBody>
      </p:sp>
      <p:sp>
        <p:nvSpPr>
          <p:cNvPr id="410" name="Rounded Rectangle 40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00:48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00:47</a:t>
            </a:r>
          </a:p>
        </p:txBody>
      </p:sp>
      <p:sp>
        <p:nvSpPr>
          <p:cNvPr id="412" name="Rounded Rectangle 41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00:46</a:t>
            </a:r>
          </a:p>
        </p:txBody>
      </p:sp>
      <p:sp>
        <p:nvSpPr>
          <p:cNvPr id="413" name="Rounded Rectangle 41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00:45</a:t>
            </a:r>
          </a:p>
        </p:txBody>
      </p:sp>
      <p:sp>
        <p:nvSpPr>
          <p:cNvPr id="414" name="Rounded Rectangle 41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00:44</a:t>
            </a:r>
          </a:p>
        </p:txBody>
      </p:sp>
      <p:sp>
        <p:nvSpPr>
          <p:cNvPr id="415" name="Rounded Rectangle 41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00:43</a:t>
            </a:r>
          </a:p>
        </p:txBody>
      </p:sp>
      <p:sp>
        <p:nvSpPr>
          <p:cNvPr id="416" name="Rounded Rectangle 41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00:42</a:t>
            </a:r>
          </a:p>
        </p:txBody>
      </p:sp>
      <p:sp>
        <p:nvSpPr>
          <p:cNvPr id="417" name="Rounded Rectangle 41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00:41</a:t>
            </a:r>
          </a:p>
        </p:txBody>
      </p:sp>
      <p:sp>
        <p:nvSpPr>
          <p:cNvPr id="418" name="Rounded Rectangle 41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00:40</a:t>
            </a:r>
          </a:p>
        </p:txBody>
      </p:sp>
      <p:sp>
        <p:nvSpPr>
          <p:cNvPr id="419" name="Rounded Rectangle 41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00:39</a:t>
            </a:r>
          </a:p>
        </p:txBody>
      </p:sp>
      <p:sp>
        <p:nvSpPr>
          <p:cNvPr id="420" name="Rounded Rectangle 41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00:38</a:t>
            </a:r>
          </a:p>
        </p:txBody>
      </p:sp>
      <p:sp>
        <p:nvSpPr>
          <p:cNvPr id="421" name="Rounded Rectangle 42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00:37</a:t>
            </a:r>
          </a:p>
        </p:txBody>
      </p:sp>
      <p:sp>
        <p:nvSpPr>
          <p:cNvPr id="422" name="Rounded Rectangle 42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00:36</a:t>
            </a:r>
          </a:p>
        </p:txBody>
      </p:sp>
      <p:sp>
        <p:nvSpPr>
          <p:cNvPr id="423" name="Rounded Rectangle 42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00:35</a:t>
            </a:r>
          </a:p>
        </p:txBody>
      </p:sp>
      <p:sp>
        <p:nvSpPr>
          <p:cNvPr id="424" name="Rounded Rectangle 42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00:34</a:t>
            </a:r>
          </a:p>
        </p:txBody>
      </p:sp>
      <p:sp>
        <p:nvSpPr>
          <p:cNvPr id="425" name="Rounded Rectangle 42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00:33</a:t>
            </a:r>
          </a:p>
        </p:txBody>
      </p:sp>
      <p:sp>
        <p:nvSpPr>
          <p:cNvPr id="426" name="Rounded Rectangle 42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00:32</a:t>
            </a:r>
          </a:p>
        </p:txBody>
      </p:sp>
      <p:sp>
        <p:nvSpPr>
          <p:cNvPr id="427" name="Rounded Rectangle 42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00:31</a:t>
            </a:r>
          </a:p>
        </p:txBody>
      </p:sp>
      <p:sp>
        <p:nvSpPr>
          <p:cNvPr id="428" name="Rounded Rectangle 42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00:30</a:t>
            </a:r>
          </a:p>
        </p:txBody>
      </p:sp>
      <p:sp>
        <p:nvSpPr>
          <p:cNvPr id="429" name="Rounded Rectangle 42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00:29</a:t>
            </a:r>
          </a:p>
        </p:txBody>
      </p:sp>
      <p:sp>
        <p:nvSpPr>
          <p:cNvPr id="430" name="Rounded Rectangle 42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00:28</a:t>
            </a:r>
          </a:p>
        </p:txBody>
      </p:sp>
      <p:sp>
        <p:nvSpPr>
          <p:cNvPr id="431" name="Rounded Rectangle 43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00:27</a:t>
            </a:r>
          </a:p>
        </p:txBody>
      </p:sp>
      <p:sp>
        <p:nvSpPr>
          <p:cNvPr id="432" name="Rounded Rectangle 43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00:26</a:t>
            </a:r>
          </a:p>
        </p:txBody>
      </p:sp>
      <p:sp>
        <p:nvSpPr>
          <p:cNvPr id="433" name="Rounded Rectangle 43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00:25</a:t>
            </a:r>
          </a:p>
        </p:txBody>
      </p:sp>
      <p:sp>
        <p:nvSpPr>
          <p:cNvPr id="434" name="Rounded Rectangle 43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00:24</a:t>
            </a:r>
          </a:p>
        </p:txBody>
      </p:sp>
      <p:sp>
        <p:nvSpPr>
          <p:cNvPr id="435" name="Rounded Rectangle 43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00:23</a:t>
            </a:r>
          </a:p>
        </p:txBody>
      </p:sp>
      <p:sp>
        <p:nvSpPr>
          <p:cNvPr id="436" name="Rounded Rectangle 43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00:22</a:t>
            </a:r>
          </a:p>
        </p:txBody>
      </p:sp>
      <p:sp>
        <p:nvSpPr>
          <p:cNvPr id="437" name="Rounded Rectangle 43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00:21</a:t>
            </a:r>
          </a:p>
        </p:txBody>
      </p:sp>
      <p:sp>
        <p:nvSpPr>
          <p:cNvPr id="438" name="Rounded Rectangle 43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00:20</a:t>
            </a:r>
          </a:p>
        </p:txBody>
      </p:sp>
      <p:sp>
        <p:nvSpPr>
          <p:cNvPr id="439" name="Rounded Rectangle 43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00:19</a:t>
            </a:r>
          </a:p>
        </p:txBody>
      </p:sp>
      <p:sp>
        <p:nvSpPr>
          <p:cNvPr id="440" name="Rounded Rectangle 43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00:18</a:t>
            </a:r>
          </a:p>
        </p:txBody>
      </p:sp>
      <p:sp>
        <p:nvSpPr>
          <p:cNvPr id="441" name="Rounded Rectangle 44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00:17</a:t>
            </a:r>
          </a:p>
        </p:txBody>
      </p:sp>
      <p:sp>
        <p:nvSpPr>
          <p:cNvPr id="442" name="Rounded Rectangle 44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00:16</a:t>
            </a:r>
          </a:p>
        </p:txBody>
      </p:sp>
      <p:sp>
        <p:nvSpPr>
          <p:cNvPr id="443" name="Rounded Rectangle 44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00:15</a:t>
            </a:r>
          </a:p>
        </p:txBody>
      </p:sp>
      <p:sp>
        <p:nvSpPr>
          <p:cNvPr id="444" name="Rounded Rectangle 44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00:14</a:t>
            </a:r>
          </a:p>
        </p:txBody>
      </p:sp>
      <p:sp>
        <p:nvSpPr>
          <p:cNvPr id="445" name="Rounded Rectangle 44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00:13</a:t>
            </a:r>
          </a:p>
        </p:txBody>
      </p:sp>
      <p:sp>
        <p:nvSpPr>
          <p:cNvPr id="446" name="Rounded Rectangle 44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00:12</a:t>
            </a:r>
          </a:p>
        </p:txBody>
      </p:sp>
      <p:sp>
        <p:nvSpPr>
          <p:cNvPr id="447" name="Rounded Rectangle 44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00:11</a:t>
            </a:r>
          </a:p>
        </p:txBody>
      </p:sp>
      <p:sp>
        <p:nvSpPr>
          <p:cNvPr id="448" name="Rounded Rectangle 44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00:10</a:t>
            </a:r>
          </a:p>
        </p:txBody>
      </p:sp>
      <p:sp>
        <p:nvSpPr>
          <p:cNvPr id="449" name="Rounded Rectangle 44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00:09</a:t>
            </a:r>
          </a:p>
        </p:txBody>
      </p:sp>
      <p:sp>
        <p:nvSpPr>
          <p:cNvPr id="450" name="Rounded Rectangle 44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00:08</a:t>
            </a:r>
          </a:p>
        </p:txBody>
      </p:sp>
      <p:sp>
        <p:nvSpPr>
          <p:cNvPr id="451" name="Rounded Rectangle 45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00:07</a:t>
            </a:r>
          </a:p>
        </p:txBody>
      </p:sp>
      <p:sp>
        <p:nvSpPr>
          <p:cNvPr id="452" name="Rounded Rectangle 45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00:06</a:t>
            </a:r>
          </a:p>
        </p:txBody>
      </p:sp>
      <p:sp>
        <p:nvSpPr>
          <p:cNvPr id="453" name="Rounded Rectangle 45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00:05</a:t>
            </a:r>
          </a:p>
        </p:txBody>
      </p:sp>
      <p:sp>
        <p:nvSpPr>
          <p:cNvPr id="454" name="Rounded Rectangle 45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00:04</a:t>
            </a:r>
          </a:p>
        </p:txBody>
      </p:sp>
      <p:sp>
        <p:nvSpPr>
          <p:cNvPr id="455" name="Rounded Rectangle 45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00:03</a:t>
            </a:r>
          </a:p>
        </p:txBody>
      </p:sp>
      <p:sp>
        <p:nvSpPr>
          <p:cNvPr id="456" name="Rounded Rectangle 45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00:02</a:t>
            </a:r>
          </a:p>
        </p:txBody>
      </p:sp>
      <p:sp>
        <p:nvSpPr>
          <p:cNvPr id="457" name="Rounded Rectangle 45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00:01</a:t>
            </a:r>
          </a:p>
        </p:txBody>
      </p:sp>
      <p:sp>
        <p:nvSpPr>
          <p:cNvPr id="458" name="Rounded Rectangle 457"/>
          <p:cNvSpPr/>
          <p:nvPr/>
        </p:nvSpPr>
        <p:spPr>
          <a:xfrm>
            <a:off x="21507563" y="1780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dirty="0"/>
              <a:t>00:00</a:t>
            </a:r>
          </a:p>
        </p:txBody>
      </p:sp>
      <p:sp>
        <p:nvSpPr>
          <p:cNvPr id="459" name="Oval 458"/>
          <p:cNvSpPr/>
          <p:nvPr/>
        </p:nvSpPr>
        <p:spPr>
          <a:xfrm>
            <a:off x="20308914" y="177736"/>
            <a:ext cx="1332669" cy="108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  <p:grpSp>
        <p:nvGrpSpPr>
          <p:cNvPr id="460" name="Group 10">
            <a:extLst>
              <a:ext uri="{FF2B5EF4-FFF2-40B4-BE49-F238E27FC236}">
                <a16:creationId xmlns:a16="http://schemas.microsoft.com/office/drawing/2014/main" id="{7B05A959-6C8B-4E76-8BFD-07D94BF9D1AE}"/>
              </a:ext>
            </a:extLst>
          </p:cNvPr>
          <p:cNvGrpSpPr/>
          <p:nvPr/>
        </p:nvGrpSpPr>
        <p:grpSpPr>
          <a:xfrm>
            <a:off x="227454" y="8991599"/>
            <a:ext cx="23858479" cy="4267201"/>
            <a:chOff x="1270511" y="5867400"/>
            <a:chExt cx="17788174" cy="2182834"/>
          </a:xfrm>
        </p:grpSpPr>
        <p:sp>
          <p:nvSpPr>
            <p:cNvPr id="461" name="Rounded Rectangle 52">
              <a:extLst>
                <a:ext uri="{FF2B5EF4-FFF2-40B4-BE49-F238E27FC236}">
                  <a16:creationId xmlns:a16="http://schemas.microsoft.com/office/drawing/2014/main" id="{792A5238-E501-4478-93BB-4C43AF3A6017}"/>
                </a:ext>
              </a:extLst>
            </p:cNvPr>
            <p:cNvSpPr/>
            <p:nvPr/>
          </p:nvSpPr>
          <p:spPr>
            <a:xfrm>
              <a:off x="1345830" y="5956240"/>
              <a:ext cx="17712855" cy="20939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62" name="Group 60">
              <a:extLst>
                <a:ext uri="{FF2B5EF4-FFF2-40B4-BE49-F238E27FC236}">
                  <a16:creationId xmlns:a16="http://schemas.microsoft.com/office/drawing/2014/main" id="{AC12896F-4225-42CE-AD41-5B888D99F627}"/>
                </a:ext>
              </a:extLst>
            </p:cNvPr>
            <p:cNvGrpSpPr/>
            <p:nvPr/>
          </p:nvGrpSpPr>
          <p:grpSpPr>
            <a:xfrm>
              <a:off x="1270511" y="5867400"/>
              <a:ext cx="3181497" cy="678126"/>
              <a:chOff x="1224541" y="6305967"/>
              <a:chExt cx="3181497" cy="678126"/>
            </a:xfrm>
          </p:grpSpPr>
          <p:sp>
            <p:nvSpPr>
              <p:cNvPr id="463" name="Freeform 20">
                <a:extLst>
                  <a:ext uri="{FF2B5EF4-FFF2-40B4-BE49-F238E27FC236}">
                    <a16:creationId xmlns:a16="http://schemas.microsoft.com/office/drawing/2014/main" id="{7133A6A0-5B75-4B09-8A63-3CC86C69BB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800" y="5238253"/>
                <a:ext cx="440693" cy="260978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186849E1-D87C-4A27-A19D-6C929967EB6D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1876546" cy="67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5" name="Round Diagonal Corner Rectangle 58">
                <a:extLst>
                  <a:ext uri="{FF2B5EF4-FFF2-40B4-BE49-F238E27FC236}">
                    <a16:creationId xmlns:a16="http://schemas.microsoft.com/office/drawing/2014/main" id="{DBD13811-E4C3-4EAC-9595-789983A72DF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44069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466" name="Freeform 15">
                <a:extLst>
                  <a:ext uri="{FF2B5EF4-FFF2-40B4-BE49-F238E27FC236}">
                    <a16:creationId xmlns:a16="http://schemas.microsoft.com/office/drawing/2014/main" id="{87A54958-938B-4364-A280-1E52CC39A5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3855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E45B80F-D3A9-446B-9677-51CED12B0EC3}"/>
                  </a:ext>
                </a:extLst>
              </p:cNvPr>
              <p:cNvSpPr/>
              <p:nvPr/>
            </p:nvSpPr>
            <p:spPr>
              <a:xfrm>
                <a:off x="4839552" y="9149183"/>
                <a:ext cx="10486973" cy="735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540385" algn="l"/>
                    <a:tab pos="5153025" algn="l"/>
                  </a:tabLs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𝜴</m:t>
                    </m:r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𝒋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𝒋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𝜴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7" name="Rectangle 46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45B80F-D3A9-446B-9677-51CED12B0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52" y="9149183"/>
                <a:ext cx="10486973" cy="735586"/>
              </a:xfrm>
              <a:prstGeom prst="rect">
                <a:avLst/>
              </a:prstGeom>
              <a:blipFill rotWithShape="1">
                <a:blip r:embed="rId7"/>
                <a:stretch>
                  <a:fillRect l="-2093" t="-12397" r="-2442" b="-33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320CEAF7-AE91-48EE-8CF9-FAD1ACEC81CC}"/>
                  </a:ext>
                </a:extLst>
              </p:cNvPr>
              <p:cNvSpPr/>
              <p:nvPr/>
            </p:nvSpPr>
            <p:spPr>
              <a:xfrm>
                <a:off x="2187872" y="9899226"/>
                <a:ext cx="16679522" cy="1072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320CEAF7-AE91-48EE-8CF9-FAD1ACEC8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872" y="9899226"/>
                <a:ext cx="16679522" cy="1072858"/>
              </a:xfrm>
              <a:prstGeom prst="rect">
                <a:avLst/>
              </a:prstGeom>
              <a:blipFill>
                <a:blip r:embed="rId8"/>
                <a:stretch>
                  <a:fillRect l="-1316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F2287A3B-05B6-4559-8C05-38268AE74719}"/>
                  </a:ext>
                </a:extLst>
              </p:cNvPr>
              <p:cNvSpPr/>
              <p:nvPr/>
            </p:nvSpPr>
            <p:spPr>
              <a:xfrm>
                <a:off x="2138749" y="10972084"/>
                <a:ext cx="16129872" cy="1219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</m:d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F2287A3B-05B6-4559-8C05-38268AE74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749" y="10972084"/>
                <a:ext cx="16129872" cy="1219949"/>
              </a:xfrm>
              <a:prstGeom prst="rect">
                <a:avLst/>
              </a:prstGeom>
              <a:blipFill>
                <a:blip r:embed="rId9"/>
                <a:stretch>
                  <a:fillRect l="-1361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91F860A8-153C-4B8D-9717-6D8CC5EDAD53}"/>
                  </a:ext>
                </a:extLst>
              </p:cNvPr>
              <p:cNvSpPr/>
              <p:nvPr/>
            </p:nvSpPr>
            <p:spPr>
              <a:xfrm>
                <a:off x="2138749" y="12044942"/>
                <a:ext cx="18489614" cy="1072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</m:d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91F860A8-153C-4B8D-9717-6D8CC5EDA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749" y="12044942"/>
                <a:ext cx="18489614" cy="1072858"/>
              </a:xfrm>
              <a:prstGeom prst="rect">
                <a:avLst/>
              </a:prstGeom>
              <a:blipFill>
                <a:blip r:embed="rId10"/>
                <a:stretch>
                  <a:fillRect l="-1187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6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7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8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9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1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2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3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4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6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7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8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9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3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4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6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7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0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2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4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65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7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8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9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0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1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2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73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4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5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6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77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8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79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0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1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82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83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4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85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7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8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9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0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91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2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93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94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95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6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97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98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99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35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36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37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38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39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40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41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42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43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68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69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70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71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72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73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74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75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76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82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01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02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03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204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05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06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07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208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209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10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211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12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213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14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15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16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35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36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37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38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39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40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41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42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43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44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45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46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47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48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49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68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69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70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71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72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73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74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75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76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277500"/>
                            </p:stCondLst>
                            <p:childTnLst>
                              <p:par>
                                <p:cTn id="9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78500"/>
                            </p:stCondLst>
                            <p:childTnLst>
                              <p:par>
                                <p:cTn id="9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279500"/>
                            </p:stCondLst>
                            <p:childTnLst>
                              <p:par>
                                <p:cTn id="9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280500"/>
                            </p:stCondLst>
                            <p:childTnLst>
                              <p:par>
                                <p:cTn id="9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281500"/>
                            </p:stCondLst>
                            <p:childTnLst>
                              <p:par>
                                <p:cTn id="9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82500"/>
                            </p:stCondLst>
                            <p:childTnLst>
                              <p:par>
                                <p:cTn id="9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5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7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</p:childTnLst>
        </p:cTn>
      </p:par>
    </p:tnLst>
    <p:bldLst>
      <p:bldP spid="2" grpId="0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7" grpId="0" autoUpdateAnimBg="0"/>
      <p:bldP spid="468" grpId="0" autoUpdateAnimBg="0"/>
      <p:bldP spid="469" grpId="0" autoUpdateAnimBg="0"/>
      <p:bldP spid="4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66" name="Rounded Rectangle 6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CỔ ĐIỂN CỦA XÁC SUẤT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1" name="TextBox 7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3916366"/>
            <a:ext cx="23730492" cy="5477542"/>
            <a:chOff x="1074828" y="3747031"/>
            <a:chExt cx="23730492" cy="5477542"/>
          </a:xfrm>
        </p:grpSpPr>
        <p:grpSp>
          <p:nvGrpSpPr>
            <p:cNvPr id="74" name="Group 73"/>
            <p:cNvGrpSpPr/>
            <p:nvPr/>
          </p:nvGrpSpPr>
          <p:grpSpPr>
            <a:xfrm>
              <a:off x="1074828" y="3747031"/>
              <a:ext cx="23730492" cy="5477542"/>
              <a:chOff x="1076414" y="4334859"/>
              <a:chExt cx="23730492" cy="5477542"/>
            </a:xfrm>
          </p:grpSpPr>
          <p:grpSp>
            <p:nvGrpSpPr>
              <p:cNvPr id="75" name="Group 5"/>
              <p:cNvGrpSpPr/>
              <p:nvPr/>
            </p:nvGrpSpPr>
            <p:grpSpPr>
              <a:xfrm>
                <a:off x="1533269" y="4671091"/>
                <a:ext cx="23273637" cy="5141310"/>
                <a:chOff x="637542" y="1083939"/>
                <a:chExt cx="9164913" cy="2024157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7542" y="1083939"/>
                  <a:ext cx="9164913" cy="2024157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1007731" y="1742814"/>
                  <a:ext cx="7867095" cy="242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4000"/>
                    </a:lnSpc>
                  </a:pPr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76" name="Group 65"/>
              <p:cNvGrpSpPr/>
              <p:nvPr/>
            </p:nvGrpSpPr>
            <p:grpSpPr>
              <a:xfrm>
                <a:off x="1076414" y="4334859"/>
                <a:ext cx="4411573" cy="824978"/>
                <a:chOff x="166396" y="8712046"/>
                <a:chExt cx="4411573" cy="824978"/>
              </a:xfrm>
            </p:grpSpPr>
            <p:sp>
              <p:nvSpPr>
                <p:cNvPr id="77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193447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8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80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79" name="TextBox 78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Rectangle 93"/>
                <p:cNvSpPr/>
                <p:nvPr/>
              </p:nvSpPr>
              <p:spPr>
                <a:xfrm>
                  <a:off x="2304369" y="4927671"/>
                  <a:ext cx="22088004" cy="38999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5000"/>
                    </a:lnSpc>
                    <a:spcBef>
                      <a:spcPts val="100"/>
                    </a:spcBef>
                    <a:spcAft>
                      <a:spcPts val="0"/>
                    </a:spcAft>
                  </a:pPr>
                  <a:r>
                    <a:rPr lang="vi-VN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</a:t>
                  </a:r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sử</a:t>
                  </a:r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một biến cố liên quan đến một phép thử có một 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hữu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kết quả đồng khả năng xuất hiện. Ta gọi tỉ 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</m:d>
                        </m:den>
                      </m:f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suất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cố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</m:oMath>
                  </a14:m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		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</m:d>
                        </m:den>
                      </m:f>
                    </m:oMath>
                  </a14:m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369" y="4927671"/>
                  <a:ext cx="22088004" cy="3899914"/>
                </a:xfrm>
                <a:prstGeom prst="rect">
                  <a:avLst/>
                </a:prstGeom>
                <a:blipFill>
                  <a:blip r:embed="rId2"/>
                  <a:stretch>
                    <a:fillRect l="-1132" t="-3750" r="-1822" b="-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3434" y="9393909"/>
                <a:ext cx="21868726" cy="2441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540385" algn="l"/>
                    <a:tab pos="5153025" algn="l"/>
                  </a:tabLst>
                </a:pPr>
                <a:r>
                  <a:rPr lang="vi-VN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hay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lợi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34" y="9393909"/>
                <a:ext cx="21868726" cy="2441181"/>
              </a:xfrm>
              <a:prstGeom prst="rect">
                <a:avLst/>
              </a:prstGeom>
              <a:blipFill rotWithShape="1">
                <a:blip r:embed="rId3"/>
                <a:stretch>
                  <a:fillRect l="-1115" t="-4000" r="-186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1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66" name="Rounded Rectangle 6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CỔ ĐIỂN CỦA XÁC SUẤT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1" name="TextBox 7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9257" y="3672826"/>
            <a:ext cx="22960543" cy="4881777"/>
            <a:chOff x="1106580" y="3249734"/>
            <a:chExt cx="22960543" cy="7035475"/>
          </a:xfrm>
        </p:grpSpPr>
        <p:grpSp>
          <p:nvGrpSpPr>
            <p:cNvPr id="33" name="Group 54">
              <a:extLst>
                <a:ext uri="{FF2B5EF4-FFF2-40B4-BE49-F238E27FC236}">
                  <a16:creationId xmlns:a16="http://schemas.microsoft.com/office/drawing/2014/main" id="{22FEE518-10A3-4872-840B-ED396B93F3FA}"/>
                </a:ext>
              </a:extLst>
            </p:cNvPr>
            <p:cNvGrpSpPr/>
            <p:nvPr/>
          </p:nvGrpSpPr>
          <p:grpSpPr>
            <a:xfrm>
              <a:off x="1106580" y="3249734"/>
              <a:ext cx="22960543" cy="7035475"/>
              <a:chOff x="1268078" y="3405486"/>
              <a:chExt cx="22492914" cy="4029855"/>
            </a:xfrm>
          </p:grpSpPr>
          <p:sp>
            <p:nvSpPr>
              <p:cNvPr id="34" name="Rounded Rectangle 61">
                <a:extLst>
                  <a:ext uri="{FF2B5EF4-FFF2-40B4-BE49-F238E27FC236}">
                    <a16:creationId xmlns:a16="http://schemas.microsoft.com/office/drawing/2014/main" id="{BA0D1303-4418-4446-9897-E9A1FE88DD69}"/>
                  </a:ext>
                </a:extLst>
              </p:cNvPr>
              <p:cNvSpPr/>
              <p:nvPr/>
            </p:nvSpPr>
            <p:spPr>
              <a:xfrm>
                <a:off x="1291925" y="3614195"/>
                <a:ext cx="22469067" cy="382114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5" name="Group 67">
                <a:extLst>
                  <a:ext uri="{FF2B5EF4-FFF2-40B4-BE49-F238E27FC236}">
                    <a16:creationId xmlns:a16="http://schemas.microsoft.com/office/drawing/2014/main" id="{7A6B0424-AAA1-4855-9EE4-4477CBA86515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507434" cy="940513"/>
                <a:chOff x="1311958" y="3405486"/>
                <a:chExt cx="3507434" cy="940513"/>
              </a:xfrm>
            </p:grpSpPr>
            <p:sp>
              <p:nvSpPr>
                <p:cNvPr id="36" name="Freeform 20">
                  <a:extLst>
                    <a:ext uri="{FF2B5EF4-FFF2-40B4-BE49-F238E27FC236}">
                      <a16:creationId xmlns:a16="http://schemas.microsoft.com/office/drawing/2014/main" id="{5974BB58-573B-4400-9319-92E904AD9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3529" y="2528938"/>
                  <a:ext cx="765009" cy="2746716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9CD0F89-6CD3-4BCD-BB74-547AE3A260FC}"/>
                    </a:ext>
                  </a:extLst>
                </p:cNvPr>
                <p:cNvSpPr txBox="1"/>
                <p:nvPr/>
              </p:nvSpPr>
              <p:spPr>
                <a:xfrm>
                  <a:off x="2334601" y="3563937"/>
                  <a:ext cx="2484791" cy="440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38" name="Group 70">
                  <a:extLst>
                    <a:ext uri="{FF2B5EF4-FFF2-40B4-BE49-F238E27FC236}">
                      <a16:creationId xmlns:a16="http://schemas.microsoft.com/office/drawing/2014/main" id="{8AB44A17-E931-4CB5-A0D7-54A38F1CB09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F8B324EC-94F4-40C1-AF95-BCBCA99A740F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466454" cy="4195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Freeform 13">
                    <a:extLst>
                      <a:ext uri="{FF2B5EF4-FFF2-40B4-BE49-F238E27FC236}">
                        <a16:creationId xmlns:a16="http://schemas.microsoft.com/office/drawing/2014/main" id="{92687819-E000-4121-B214-00EC481377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14">
                    <a:extLst>
                      <a:ext uri="{FF2B5EF4-FFF2-40B4-BE49-F238E27FC236}">
                        <a16:creationId xmlns:a16="http://schemas.microsoft.com/office/drawing/2014/main" id="{BF365944-3261-48C2-BE1A-54E67477A10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15">
                    <a:extLst>
                      <a:ext uri="{FF2B5EF4-FFF2-40B4-BE49-F238E27FC236}">
                        <a16:creationId xmlns:a16="http://schemas.microsoft.com/office/drawing/2014/main" id="{2348B7F0-78D9-4295-94B2-489CF5688BA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6">
                    <a:extLst>
                      <a:ext uri="{FF2B5EF4-FFF2-40B4-BE49-F238E27FC236}">
                        <a16:creationId xmlns:a16="http://schemas.microsoft.com/office/drawing/2014/main" id="{1662C873-4B6F-4856-B5EF-7B362BACF1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17">
                    <a:extLst>
                      <a:ext uri="{FF2B5EF4-FFF2-40B4-BE49-F238E27FC236}">
                        <a16:creationId xmlns:a16="http://schemas.microsoft.com/office/drawing/2014/main" id="{5211B695-00E5-43E8-ABDB-5A275565DA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18">
                    <a:extLst>
                      <a:ext uri="{FF2B5EF4-FFF2-40B4-BE49-F238E27FC236}">
                        <a16:creationId xmlns:a16="http://schemas.microsoft.com/office/drawing/2014/main" id="{5AAC75A8-5BF9-402D-9161-8FCF9952BA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19">
                    <a:extLst>
                      <a:ext uri="{FF2B5EF4-FFF2-40B4-BE49-F238E27FC236}">
                        <a16:creationId xmlns:a16="http://schemas.microsoft.com/office/drawing/2014/main" id="{74931DB9-2E68-4083-9493-958ACF5ACCE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20">
                    <a:extLst>
                      <a:ext uri="{FF2B5EF4-FFF2-40B4-BE49-F238E27FC236}">
                        <a16:creationId xmlns:a16="http://schemas.microsoft.com/office/drawing/2014/main" id="{354DB727-80A1-4465-A25B-A898A63785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21">
                    <a:extLst>
                      <a:ext uri="{FF2B5EF4-FFF2-40B4-BE49-F238E27FC236}">
                        <a16:creationId xmlns:a16="http://schemas.microsoft.com/office/drawing/2014/main" id="{E90D7730-91AE-4505-A4A8-A4BC8002AF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22">
                    <a:extLst>
                      <a:ext uri="{FF2B5EF4-FFF2-40B4-BE49-F238E27FC236}">
                        <a16:creationId xmlns:a16="http://schemas.microsoft.com/office/drawing/2014/main" id="{006AC017-6521-47B6-B452-7CECD4C1E83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23">
                    <a:extLst>
                      <a:ext uri="{FF2B5EF4-FFF2-40B4-BE49-F238E27FC236}">
                        <a16:creationId xmlns:a16="http://schemas.microsoft.com/office/drawing/2014/main" id="{50C41073-089C-4153-9BC0-5FC7E44630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24">
                    <a:extLst>
                      <a:ext uri="{FF2B5EF4-FFF2-40B4-BE49-F238E27FC236}">
                        <a16:creationId xmlns:a16="http://schemas.microsoft.com/office/drawing/2014/main" id="{F960C23D-811D-4DB3-B6E5-9FAA5FFFA2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25">
                    <a:extLst>
                      <a:ext uri="{FF2B5EF4-FFF2-40B4-BE49-F238E27FC236}">
                        <a16:creationId xmlns:a16="http://schemas.microsoft.com/office/drawing/2014/main" id="{D8E21C42-9001-43AE-9B36-14CA6239FE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6">
                    <a:extLst>
                      <a:ext uri="{FF2B5EF4-FFF2-40B4-BE49-F238E27FC236}">
                        <a16:creationId xmlns:a16="http://schemas.microsoft.com/office/drawing/2014/main" id="{0CF7A497-7108-4E96-A7AD-7056772D3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7">
                    <a:extLst>
                      <a:ext uri="{FF2B5EF4-FFF2-40B4-BE49-F238E27FC236}">
                        <a16:creationId xmlns:a16="http://schemas.microsoft.com/office/drawing/2014/main" id="{075D6248-CE23-4D25-BDF6-A8B68AE3AE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8">
                    <a:extLst>
                      <a:ext uri="{FF2B5EF4-FFF2-40B4-BE49-F238E27FC236}">
                        <a16:creationId xmlns:a16="http://schemas.microsoft.com/office/drawing/2014/main" id="{959564BD-4CDE-48A8-B122-FC42E9F39C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9">
                    <a:extLst>
                      <a:ext uri="{FF2B5EF4-FFF2-40B4-BE49-F238E27FC236}">
                        <a16:creationId xmlns:a16="http://schemas.microsoft.com/office/drawing/2014/main" id="{D58F2C17-98AB-420C-9AD0-975BA1D9A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30">
                    <a:extLst>
                      <a:ext uri="{FF2B5EF4-FFF2-40B4-BE49-F238E27FC236}">
                        <a16:creationId xmlns:a16="http://schemas.microsoft.com/office/drawing/2014/main" id="{042823FF-614E-4950-82D2-2542212327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31">
                    <a:extLst>
                      <a:ext uri="{FF2B5EF4-FFF2-40B4-BE49-F238E27FC236}">
                        <a16:creationId xmlns:a16="http://schemas.microsoft.com/office/drawing/2014/main" id="{E7A13814-F09B-4C9C-B8E4-75EA39CF43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32">
                    <a:extLst>
                      <a:ext uri="{FF2B5EF4-FFF2-40B4-BE49-F238E27FC236}">
                        <a16:creationId xmlns:a16="http://schemas.microsoft.com/office/drawing/2014/main" id="{66AE9718-BD30-498B-A4EC-FB2580028E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33">
                    <a:extLst>
                      <a:ext uri="{FF2B5EF4-FFF2-40B4-BE49-F238E27FC236}">
                        <a16:creationId xmlns:a16="http://schemas.microsoft.com/office/drawing/2014/main" id="{65BAF02A-FECD-4176-B56A-CDCD8FF0D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34">
                    <a:extLst>
                      <a:ext uri="{FF2B5EF4-FFF2-40B4-BE49-F238E27FC236}">
                        <a16:creationId xmlns:a16="http://schemas.microsoft.com/office/drawing/2014/main" id="{EB3199B8-B610-4A4C-828B-BDED21EDE6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35">
                    <a:extLst>
                      <a:ext uri="{FF2B5EF4-FFF2-40B4-BE49-F238E27FC236}">
                        <a16:creationId xmlns:a16="http://schemas.microsoft.com/office/drawing/2014/main" id="{40045FA8-5D85-4131-B391-006EECDE76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6">
                    <a:extLst>
                      <a:ext uri="{FF2B5EF4-FFF2-40B4-BE49-F238E27FC236}">
                        <a16:creationId xmlns:a16="http://schemas.microsoft.com/office/drawing/2014/main" id="{BFF24785-6FDD-4CA9-9148-670BF3C936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007462" y="4755134"/>
                  <a:ext cx="21486538" cy="4024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Gieo ngẫu nhiên một đồng tiền cân đối và đồng chất 2 lần. Tính xác suất của các biến cố : 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"Mặt ngửa xuất hiện 2 lần”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"Mặt ngửa xuất hiện đúng 1 lần”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a14:m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"Mặt ngửa xuất hiện ít nhất 1 lần” 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462" y="4755134"/>
                  <a:ext cx="21486538" cy="4024179"/>
                </a:xfrm>
                <a:prstGeom prst="rect">
                  <a:avLst/>
                </a:prstGeom>
                <a:blipFill>
                  <a:blip r:embed="rId2"/>
                  <a:stretch>
                    <a:fillRect l="-1135" t="-2424" r="-1163" b="-43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642940" y="9220252"/>
            <a:ext cx="22851060" cy="3276548"/>
            <a:chOff x="642940" y="9220252"/>
            <a:chExt cx="22851060" cy="4450692"/>
          </a:xfrm>
        </p:grpSpPr>
        <p:grpSp>
          <p:nvGrpSpPr>
            <p:cNvPr id="26" name="Group 10">
              <a:extLst>
                <a:ext uri="{FF2B5EF4-FFF2-40B4-BE49-F238E27FC236}">
                  <a16:creationId xmlns:a16="http://schemas.microsoft.com/office/drawing/2014/main" id="{B1D621D8-A5DE-4623-BCFF-71C52F115723}"/>
                </a:ext>
              </a:extLst>
            </p:cNvPr>
            <p:cNvGrpSpPr/>
            <p:nvPr/>
          </p:nvGrpSpPr>
          <p:grpSpPr>
            <a:xfrm>
              <a:off x="642940" y="9220252"/>
              <a:ext cx="22851060" cy="4450692"/>
              <a:chOff x="1270511" y="5867400"/>
              <a:chExt cx="18338776" cy="3043990"/>
            </a:xfrm>
          </p:grpSpPr>
          <p:sp>
            <p:nvSpPr>
              <p:cNvPr id="27" name="Rounded Rectangle 52">
                <a:extLst>
                  <a:ext uri="{FF2B5EF4-FFF2-40B4-BE49-F238E27FC236}">
                    <a16:creationId xmlns:a16="http://schemas.microsoft.com/office/drawing/2014/main" id="{88CB1A51-696D-4902-BA13-7B287EBEF647}"/>
                  </a:ext>
                </a:extLst>
              </p:cNvPr>
              <p:cNvSpPr/>
              <p:nvPr/>
            </p:nvSpPr>
            <p:spPr>
              <a:xfrm>
                <a:off x="1272211" y="6139013"/>
                <a:ext cx="18337076" cy="2772377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60">
                <a:extLst>
                  <a:ext uri="{FF2B5EF4-FFF2-40B4-BE49-F238E27FC236}">
                    <a16:creationId xmlns:a16="http://schemas.microsoft.com/office/drawing/2014/main" id="{8A004294-510E-4CA1-ABB8-66473435C376}"/>
                  </a:ext>
                </a:extLst>
              </p:cNvPr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29" name="Freeform 20">
                  <a:extLst>
                    <a:ext uri="{FF2B5EF4-FFF2-40B4-BE49-F238E27FC236}">
                      <a16:creationId xmlns:a16="http://schemas.microsoft.com/office/drawing/2014/main" id="{4E8450E8-D35F-4870-B740-0A8B268FB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632BF58-AE50-4FE3-8853-A84455213DCE}"/>
                    </a:ext>
                  </a:extLst>
                </p:cNvPr>
                <p:cNvSpPr txBox="1"/>
                <p:nvPr/>
              </p:nvSpPr>
              <p:spPr>
                <a:xfrm>
                  <a:off x="2296331" y="6305967"/>
                  <a:ext cx="1828326" cy="607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ound Diagonal Corner Rectangle 58">
                  <a:extLst>
                    <a:ext uri="{FF2B5EF4-FFF2-40B4-BE49-F238E27FC236}">
                      <a16:creationId xmlns:a16="http://schemas.microsoft.com/office/drawing/2014/main" id="{CE3A6923-DC87-4662-B1B3-EAE79E698301}"/>
                    </a:ext>
                  </a:extLst>
                </p:cNvPr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15">
                  <a:extLst>
                    <a:ext uri="{FF2B5EF4-FFF2-40B4-BE49-F238E27FC236}">
                      <a16:creationId xmlns:a16="http://schemas.microsoft.com/office/drawing/2014/main" id="{70EA59F5-1D2F-41AA-ABB0-7EB1E49D5D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263458" y="10622605"/>
                  <a:ext cx="19695163" cy="18458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</a:pP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Gieo ngẫu nhiên một đồng tiền cân đối và đồng chất 2 lần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fr-FR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;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fr-FR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;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fr-FR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3458" y="10622605"/>
                  <a:ext cx="19695163" cy="1845826"/>
                </a:xfrm>
                <a:prstGeom prst="rect">
                  <a:avLst/>
                </a:prstGeom>
                <a:blipFill>
                  <a:blip r:embed="rId3"/>
                  <a:stretch>
                    <a:fillRect l="-1238" t="-5629" b="-62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95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36457" y="3373041"/>
            <a:ext cx="14185647" cy="3478379"/>
            <a:chOff x="1400772" y="4424649"/>
            <a:chExt cx="14185647" cy="3478379"/>
          </a:xfrm>
          <a:solidFill>
            <a:srgbClr val="DAE3F3"/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14053150" cy="3231937"/>
              <a:chOff x="637542" y="1083939"/>
              <a:chExt cx="5533983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5533983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5008859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1400772" y="4424649"/>
              <a:ext cx="235123" cy="226625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CỦA XÁC SUẤT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98146" y="2465788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842384" y="2848782"/>
            <a:ext cx="8530935" cy="3950267"/>
            <a:chOff x="1396874" y="3615321"/>
            <a:chExt cx="9318681" cy="3950267"/>
          </a:xfrm>
        </p:grpSpPr>
        <p:grpSp>
          <p:nvGrpSpPr>
            <p:cNvPr id="46" name="Group 45"/>
            <p:cNvGrpSpPr/>
            <p:nvPr/>
          </p:nvGrpSpPr>
          <p:grpSpPr>
            <a:xfrm>
              <a:off x="1396874" y="3657623"/>
              <a:ext cx="9318681" cy="3907965"/>
              <a:chOff x="1239219" y="2077198"/>
              <a:chExt cx="9318681" cy="3907965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9219" y="2772250"/>
                <a:ext cx="9318681" cy="321291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4134998" y="2077198"/>
                <a:ext cx="3303776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625911" y="3615321"/>
              <a:ext cx="263726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6312" y="3719673"/>
                <a:ext cx="15005544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𝜴</m:t>
                        </m: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𝟎</m:t>
                    </m:r>
                    <m:r>
                      <a:rPr lang="vi-VN" sz="4400" b="1" i="1">
                        <a:latin typeface="Cambria Math"/>
                      </a:rPr>
                      <m:t>≤</m:t>
                    </m:r>
                    <m:r>
                      <a:rPr lang="vi-VN" sz="4400" b="1" i="1">
                        <a:latin typeface="Cambria Math"/>
                      </a:rPr>
                      <m:t>𝑷</m:t>
                    </m:r>
                    <m:r>
                      <a:rPr lang="vi-VN" sz="4400" b="1" i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𝑨</m:t>
                    </m:r>
                    <m:r>
                      <a:rPr lang="vi-VN" sz="4400" b="1" i="1">
                        <a:latin typeface="Cambria Math"/>
                      </a:rPr>
                      <m:t>)≤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với mọi biến cố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xung khắc thì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𝑷</m:t>
                    </m:r>
                    <m:r>
                      <a:rPr lang="vi-VN" sz="4400" b="1" i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𝑨𝑼𝑩</m:t>
                    </m:r>
                    <m:r>
                      <a:rPr lang="vi-VN" sz="4400" b="1" i="1">
                        <a:latin typeface="Cambria Math"/>
                      </a:rPr>
                      <m:t>)=</m:t>
                    </m:r>
                    <m:r>
                      <a:rPr lang="vi-VN" sz="4400" b="1" i="1">
                        <a:latin typeface="Cambria Math"/>
                      </a:rPr>
                      <m:t>𝑷</m:t>
                    </m:r>
                    <m:r>
                      <a:rPr lang="vi-VN" sz="4400" b="1" i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𝑨</m:t>
                    </m:r>
                    <m:r>
                      <a:rPr lang="vi-VN" sz="4400" b="1" i="1">
                        <a:latin typeface="Cambria Math"/>
                      </a:rPr>
                      <m:t>)+</m:t>
                    </m:r>
                    <m:r>
                      <a:rPr lang="vi-VN" sz="4400" b="1" i="1">
                        <a:latin typeface="Cambria Math"/>
                      </a:rPr>
                      <m:t>𝑷</m:t>
                    </m:r>
                    <m:r>
                      <a:rPr lang="vi-VN" sz="4400" b="1" i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𝑩</m:t>
                    </m:r>
                    <m:r>
                      <a:rPr lang="vi-VN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(công thức cộng xác suất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12" y="3719673"/>
                <a:ext cx="15005544" cy="2800767"/>
              </a:xfrm>
              <a:prstGeom prst="rect">
                <a:avLst/>
              </a:prstGeom>
              <a:blipFill>
                <a:blip r:embed="rId3"/>
                <a:stretch>
                  <a:fillRect l="-1625" t="-4565" b="-8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283561" y="4160651"/>
                <a:ext cx="7316089" cy="157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biến cố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𝑨</m:t>
                            </m:r>
                          </m:e>
                        </m:bar>
                      </m:e>
                    </m:d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𝟏</m:t>
                    </m:r>
                    <m:r>
                      <a:rPr lang="vi-VN" sz="4400" b="1" i="1">
                        <a:latin typeface="Cambria Math"/>
                      </a:rPr>
                      <m:t>−</m:t>
                    </m:r>
                    <m:r>
                      <a:rPr lang="vi-VN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𝑨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3561" y="4160651"/>
                <a:ext cx="7316089" cy="1577932"/>
              </a:xfrm>
              <a:prstGeom prst="rect">
                <a:avLst/>
              </a:prstGeom>
              <a:blipFill>
                <a:blip r:embed="rId4"/>
                <a:stretch>
                  <a:fillRect l="-3333" t="-8527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le 109">
            <a:extLst>
              <a:ext uri="{FF2B5EF4-FFF2-40B4-BE49-F238E27FC236}">
                <a16:creationId xmlns:a16="http://schemas.microsoft.com/office/drawing/2014/main" id="{5E207532-C2AA-414E-A420-A8B8930EE3EC}"/>
              </a:ext>
            </a:extLst>
          </p:cNvPr>
          <p:cNvSpPr/>
          <p:nvPr/>
        </p:nvSpPr>
        <p:spPr>
          <a:xfrm>
            <a:off x="539957" y="7482867"/>
            <a:ext cx="23391669" cy="2800767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F1486E4-54D3-439C-9751-946149A87DFD}"/>
              </a:ext>
            </a:extLst>
          </p:cNvPr>
          <p:cNvGrpSpPr/>
          <p:nvPr/>
        </p:nvGrpSpPr>
        <p:grpSpPr>
          <a:xfrm>
            <a:off x="697320" y="7656721"/>
            <a:ext cx="22476937" cy="907526"/>
            <a:chOff x="1296996" y="2497041"/>
            <a:chExt cx="22479538" cy="907631"/>
          </a:xfrm>
        </p:grpSpPr>
        <p:grpSp>
          <p:nvGrpSpPr>
            <p:cNvPr id="53" name="Group 1">
              <a:extLst>
                <a:ext uri="{FF2B5EF4-FFF2-40B4-BE49-F238E27FC236}">
                  <a16:creationId xmlns:a16="http://schemas.microsoft.com/office/drawing/2014/main" id="{90909C95-251A-4701-A7FE-7F05F239A8BA}"/>
                </a:ext>
              </a:extLst>
            </p:cNvPr>
            <p:cNvGrpSpPr/>
            <p:nvPr/>
          </p:nvGrpSpPr>
          <p:grpSpPr>
            <a:xfrm>
              <a:off x="1296996" y="2497041"/>
              <a:ext cx="3412023" cy="907631"/>
              <a:chOff x="1296987" y="6768285"/>
              <a:chExt cx="3412023" cy="907631"/>
            </a:xfrm>
          </p:grpSpPr>
          <p:sp>
            <p:nvSpPr>
              <p:cNvPr id="55" name="TextBox 2">
                <a:extLst>
                  <a:ext uri="{FF2B5EF4-FFF2-40B4-BE49-F238E27FC236}">
                    <a16:creationId xmlns:a16="http://schemas.microsoft.com/office/drawing/2014/main" id="{4226DF4C-3698-4C5D-9E0E-B4D88CCEC530}"/>
                  </a:ext>
                </a:extLst>
              </p:cNvPr>
              <p:cNvSpPr txBox="1"/>
              <p:nvPr/>
            </p:nvSpPr>
            <p:spPr>
              <a:xfrm>
                <a:off x="2262223" y="6875604"/>
                <a:ext cx="244678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6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</a:t>
                </a:r>
              </a:p>
            </p:txBody>
          </p:sp>
          <p:grpSp>
            <p:nvGrpSpPr>
              <p:cNvPr id="56" name="Group 70">
                <a:extLst>
                  <a:ext uri="{FF2B5EF4-FFF2-40B4-BE49-F238E27FC236}">
                    <a16:creationId xmlns:a16="http://schemas.microsoft.com/office/drawing/2014/main" id="{C342FDF1-26A3-4343-BB91-A695736DAF31}"/>
                  </a:ext>
                </a:extLst>
              </p:cNvPr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E6E2098-7E3F-48A9-87E2-07E90DA30A5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58" name="Freeform 13">
                  <a:extLst>
                    <a:ext uri="{FF2B5EF4-FFF2-40B4-BE49-F238E27FC236}">
                      <a16:creationId xmlns:a16="http://schemas.microsoft.com/office/drawing/2014/main" id="{7E1A584F-4CC3-4DFB-B3DF-4BDFAECD36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59" name="Freeform 14">
                  <a:extLst>
                    <a:ext uri="{FF2B5EF4-FFF2-40B4-BE49-F238E27FC236}">
                      <a16:creationId xmlns:a16="http://schemas.microsoft.com/office/drawing/2014/main" id="{26E68ABE-6E3C-4EA1-BB21-7CD7844AF1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60" name="Freeform 15">
                  <a:extLst>
                    <a:ext uri="{FF2B5EF4-FFF2-40B4-BE49-F238E27FC236}">
                      <a16:creationId xmlns:a16="http://schemas.microsoft.com/office/drawing/2014/main" id="{77B89B41-0BFA-454C-B43B-F414756084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61" name="Freeform 16">
                  <a:extLst>
                    <a:ext uri="{FF2B5EF4-FFF2-40B4-BE49-F238E27FC236}">
                      <a16:creationId xmlns:a16="http://schemas.microsoft.com/office/drawing/2014/main" id="{91A9F983-3B52-4353-912E-376D582D3A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62" name="Freeform 17">
                  <a:extLst>
                    <a:ext uri="{FF2B5EF4-FFF2-40B4-BE49-F238E27FC236}">
                      <a16:creationId xmlns:a16="http://schemas.microsoft.com/office/drawing/2014/main" id="{AAC0796F-23C8-4141-B486-04541BC075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63" name="Freeform 18">
                  <a:extLst>
                    <a:ext uri="{FF2B5EF4-FFF2-40B4-BE49-F238E27FC236}">
                      <a16:creationId xmlns:a16="http://schemas.microsoft.com/office/drawing/2014/main" id="{9540E4DB-4B38-48C2-86B0-4A66CB6E59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64" name="Freeform 19">
                  <a:extLst>
                    <a:ext uri="{FF2B5EF4-FFF2-40B4-BE49-F238E27FC236}">
                      <a16:creationId xmlns:a16="http://schemas.microsoft.com/office/drawing/2014/main" id="{6F2AFCDD-54EB-4F93-9CE7-414BA6CBBF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65" name="Freeform 20">
                  <a:extLst>
                    <a:ext uri="{FF2B5EF4-FFF2-40B4-BE49-F238E27FC236}">
                      <a16:creationId xmlns:a16="http://schemas.microsoft.com/office/drawing/2014/main" id="{469248BF-9F66-4209-8B5D-0A579CFA2E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66" name="Freeform 21">
                  <a:extLst>
                    <a:ext uri="{FF2B5EF4-FFF2-40B4-BE49-F238E27FC236}">
                      <a16:creationId xmlns:a16="http://schemas.microsoft.com/office/drawing/2014/main" id="{BB4FBCB8-0EC5-4560-825B-BB69D225DA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67" name="Freeform 22">
                  <a:extLst>
                    <a:ext uri="{FF2B5EF4-FFF2-40B4-BE49-F238E27FC236}">
                      <a16:creationId xmlns:a16="http://schemas.microsoft.com/office/drawing/2014/main" id="{D5B1024C-63F6-4B94-8F67-C281196B06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68" name="Freeform 23">
                  <a:extLst>
                    <a:ext uri="{FF2B5EF4-FFF2-40B4-BE49-F238E27FC236}">
                      <a16:creationId xmlns:a16="http://schemas.microsoft.com/office/drawing/2014/main" id="{3BDC42DC-5E8E-4FE6-A032-4B617CE276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69" name="Freeform 24">
                  <a:extLst>
                    <a:ext uri="{FF2B5EF4-FFF2-40B4-BE49-F238E27FC236}">
                      <a16:creationId xmlns:a16="http://schemas.microsoft.com/office/drawing/2014/main" id="{02915324-7ADF-4A76-A9BF-B158B4391D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70" name="Freeform 25">
                  <a:extLst>
                    <a:ext uri="{FF2B5EF4-FFF2-40B4-BE49-F238E27FC236}">
                      <a16:creationId xmlns:a16="http://schemas.microsoft.com/office/drawing/2014/main" id="{89C52FC2-3CAB-4655-9F04-DD91E22D5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71" name="Freeform 26">
                  <a:extLst>
                    <a:ext uri="{FF2B5EF4-FFF2-40B4-BE49-F238E27FC236}">
                      <a16:creationId xmlns:a16="http://schemas.microsoft.com/office/drawing/2014/main" id="{537EEF12-E8EE-4C22-89E7-B403D0A60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72" name="Freeform 27">
                  <a:extLst>
                    <a:ext uri="{FF2B5EF4-FFF2-40B4-BE49-F238E27FC236}">
                      <a16:creationId xmlns:a16="http://schemas.microsoft.com/office/drawing/2014/main" id="{724DF660-AC18-43B0-B4FF-975558A6F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73" name="Freeform 28">
                  <a:extLst>
                    <a:ext uri="{FF2B5EF4-FFF2-40B4-BE49-F238E27FC236}">
                      <a16:creationId xmlns:a16="http://schemas.microsoft.com/office/drawing/2014/main" id="{FA8D3278-9CCC-4BAA-861F-C2F83C4AC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74" name="Freeform 29">
                  <a:extLst>
                    <a:ext uri="{FF2B5EF4-FFF2-40B4-BE49-F238E27FC236}">
                      <a16:creationId xmlns:a16="http://schemas.microsoft.com/office/drawing/2014/main" id="{2366A3C0-D541-4086-8706-1729798C1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75" name="Freeform 30">
                  <a:extLst>
                    <a:ext uri="{FF2B5EF4-FFF2-40B4-BE49-F238E27FC236}">
                      <a16:creationId xmlns:a16="http://schemas.microsoft.com/office/drawing/2014/main" id="{45BEF773-E1A7-479A-96AF-B13628CD6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76" name="Freeform 31">
                  <a:extLst>
                    <a:ext uri="{FF2B5EF4-FFF2-40B4-BE49-F238E27FC236}">
                      <a16:creationId xmlns:a16="http://schemas.microsoft.com/office/drawing/2014/main" id="{E3EE2C57-C83E-4AAE-BF90-3F56A14FC2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77" name="Freeform 32">
                  <a:extLst>
                    <a:ext uri="{FF2B5EF4-FFF2-40B4-BE49-F238E27FC236}">
                      <a16:creationId xmlns:a16="http://schemas.microsoft.com/office/drawing/2014/main" id="{436DE5D4-35FA-4C4E-8062-2B3EDE997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78" name="Freeform 33">
                  <a:extLst>
                    <a:ext uri="{FF2B5EF4-FFF2-40B4-BE49-F238E27FC236}">
                      <a16:creationId xmlns:a16="http://schemas.microsoft.com/office/drawing/2014/main" id="{1CAC4EF5-6680-411E-97F2-4FC1033EC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79" name="Freeform 34">
                  <a:extLst>
                    <a:ext uri="{FF2B5EF4-FFF2-40B4-BE49-F238E27FC236}">
                      <a16:creationId xmlns:a16="http://schemas.microsoft.com/office/drawing/2014/main" id="{E1713189-6292-4B78-BE92-BBEF49179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80" name="Freeform 35">
                  <a:extLst>
                    <a:ext uri="{FF2B5EF4-FFF2-40B4-BE49-F238E27FC236}">
                      <a16:creationId xmlns:a16="http://schemas.microsoft.com/office/drawing/2014/main" id="{4C6EA944-7F2D-4B99-A447-688378856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81" name="Freeform 36">
                  <a:extLst>
                    <a:ext uri="{FF2B5EF4-FFF2-40B4-BE49-F238E27FC236}">
                      <a16:creationId xmlns:a16="http://schemas.microsoft.com/office/drawing/2014/main" id="{120390BE-2214-4F56-B879-F1C6A2388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0861FD1-12A2-42C3-B588-896D07FEC47F}"/>
                </a:ext>
              </a:extLst>
            </p:cNvPr>
            <p:cNvSpPr/>
            <p:nvPr/>
          </p:nvSpPr>
          <p:spPr>
            <a:xfrm>
              <a:off x="3970164" y="2658448"/>
              <a:ext cx="19806370" cy="707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AA4950AF-1EB4-4F55-89C5-F4F53B4F2486}"/>
              </a:ext>
            </a:extLst>
          </p:cNvPr>
          <p:cNvSpPr/>
          <p:nvPr/>
        </p:nvSpPr>
        <p:spPr>
          <a:xfrm>
            <a:off x="4785693" y="7470640"/>
            <a:ext cx="187135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Một hộp đựng 7 quả cầu đỏ và 5 quả cầu xanh. Chọn ngẫu nhiên đồng thời 3 quả cầu. Tính xác suất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biến cố sau: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a. A : "Lấy được ba quả cùng màu“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b. B : "Lấy được ba quả khác màu“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84" name="Group 10">
            <a:extLst>
              <a:ext uri="{FF2B5EF4-FFF2-40B4-BE49-F238E27FC236}">
                <a16:creationId xmlns:a16="http://schemas.microsoft.com/office/drawing/2014/main" id="{82D91584-4679-4410-AE8A-4AB94C97EDEC}"/>
              </a:ext>
            </a:extLst>
          </p:cNvPr>
          <p:cNvGrpSpPr/>
          <p:nvPr/>
        </p:nvGrpSpPr>
        <p:grpSpPr>
          <a:xfrm>
            <a:off x="614435" y="10381754"/>
            <a:ext cx="23435595" cy="3267902"/>
            <a:chOff x="1254583" y="5867400"/>
            <a:chExt cx="18807886" cy="2235037"/>
          </a:xfrm>
        </p:grpSpPr>
        <p:sp>
          <p:nvSpPr>
            <p:cNvPr id="86" name="Rounded Rectangle 52">
              <a:extLst>
                <a:ext uri="{FF2B5EF4-FFF2-40B4-BE49-F238E27FC236}">
                  <a16:creationId xmlns:a16="http://schemas.microsoft.com/office/drawing/2014/main" id="{D3FF9AB4-79B4-46F2-A285-08DBCF93895C}"/>
                </a:ext>
              </a:extLst>
            </p:cNvPr>
            <p:cNvSpPr/>
            <p:nvPr/>
          </p:nvSpPr>
          <p:spPr>
            <a:xfrm>
              <a:off x="1254583" y="5891998"/>
              <a:ext cx="18807886" cy="22104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7" name="Group 60">
              <a:extLst>
                <a:ext uri="{FF2B5EF4-FFF2-40B4-BE49-F238E27FC236}">
                  <a16:creationId xmlns:a16="http://schemas.microsoft.com/office/drawing/2014/main" id="{EFCF18A3-5A4E-454D-BBEC-05A6E3FA2608}"/>
                </a:ext>
              </a:extLst>
            </p:cNvPr>
            <p:cNvGrpSpPr/>
            <p:nvPr/>
          </p:nvGrpSpPr>
          <p:grpSpPr>
            <a:xfrm>
              <a:off x="1270511" y="5867400"/>
              <a:ext cx="3253949" cy="769262"/>
              <a:chOff x="1224541" y="6305967"/>
              <a:chExt cx="3253949" cy="769262"/>
            </a:xfrm>
          </p:grpSpPr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23551A31-3594-43E3-84AA-E754DF22698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3412" y="5285640"/>
                <a:ext cx="607922" cy="26822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2836769-6C7F-4C58-BB84-2BA83FB41BBF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1828326" cy="607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Round Diagonal Corner Rectangle 58">
                <a:extLst>
                  <a:ext uri="{FF2B5EF4-FFF2-40B4-BE49-F238E27FC236}">
                    <a16:creationId xmlns:a16="http://schemas.microsoft.com/office/drawing/2014/main" id="{EF92C64A-4A74-4CF4-82E8-340DFCA991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65530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15">
                <a:extLst>
                  <a:ext uri="{FF2B5EF4-FFF2-40B4-BE49-F238E27FC236}">
                    <a16:creationId xmlns:a16="http://schemas.microsoft.com/office/drawing/2014/main" id="{955E8B26-9169-4870-948B-C108757F5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6218A6-0F9F-43AB-8258-AAF62B0B5173}"/>
              </a:ext>
            </a:extLst>
          </p:cNvPr>
          <p:cNvGrpSpPr/>
          <p:nvPr/>
        </p:nvGrpSpPr>
        <p:grpSpPr>
          <a:xfrm>
            <a:off x="-311073" y="6735902"/>
            <a:ext cx="10479515" cy="894048"/>
            <a:chOff x="575616" y="1905000"/>
            <a:chExt cx="10481411" cy="894046"/>
          </a:xfrm>
        </p:grpSpPr>
        <p:sp>
          <p:nvSpPr>
            <p:cNvPr id="42" name="Rounded Rectangle 111">
              <a:extLst>
                <a:ext uri="{FF2B5EF4-FFF2-40B4-BE49-F238E27FC236}">
                  <a16:creationId xmlns:a16="http://schemas.microsoft.com/office/drawing/2014/main" id="{1ABB862C-58EE-49B7-9653-DA91230960AD}"/>
                </a:ext>
              </a:extLst>
            </p:cNvPr>
            <p:cNvSpPr/>
            <p:nvPr/>
          </p:nvSpPr>
          <p:spPr>
            <a:xfrm>
              <a:off x="575616" y="1905000"/>
              <a:ext cx="149766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E5808C-4A66-4594-B3CE-48DD8051A0C1}"/>
                </a:ext>
              </a:extLst>
            </p:cNvPr>
            <p:cNvSpPr txBox="1"/>
            <p:nvPr/>
          </p:nvSpPr>
          <p:spPr>
            <a:xfrm>
              <a:off x="1082675" y="1922269"/>
              <a:ext cx="53582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34F957-7D7F-424F-A177-CCBB4DE1A503}"/>
                </a:ext>
              </a:extLst>
            </p:cNvPr>
            <p:cNvSpPr txBox="1"/>
            <p:nvPr/>
          </p:nvSpPr>
          <p:spPr>
            <a:xfrm>
              <a:off x="2224575" y="1968147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888C19-9606-4546-99C6-6470301684D0}"/>
                  </a:ext>
                </a:extLst>
              </p:cNvPr>
              <p:cNvSpPr txBox="1"/>
              <p:nvPr/>
            </p:nvSpPr>
            <p:spPr>
              <a:xfrm>
                <a:off x="3657600" y="11211164"/>
                <a:ext cx="22550685" cy="2155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d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sub>
                      <m:sup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bSup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sub>
                      <m:sup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bSup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𝟒𝟓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d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𝟒𝟓</m:t>
                        </m:r>
                      </m:num>
                      <m:den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𝟐𝟐𝟎</m:t>
                        </m:r>
                      </m:den>
                    </m:f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bar>
                      <m:barPr>
                        <m:pos m:val="top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ar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ba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d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d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𝟑𝟓</m:t>
                        </m:r>
                      </m:num>
                      <m:den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𝟒𝟒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888C19-9606-4546-99C6-647030168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1211164"/>
                <a:ext cx="22550685" cy="2155783"/>
              </a:xfrm>
              <a:prstGeom prst="rect">
                <a:avLst/>
              </a:prstGeom>
              <a:blipFill>
                <a:blip r:embed="rId5"/>
                <a:stretch>
                  <a:fillRect l="-1081" b="-4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C57125A-C2D5-421B-9649-2DA0F2BB6FD4}"/>
                  </a:ext>
                </a:extLst>
              </p:cNvPr>
              <p:cNvSpPr txBox="1"/>
              <p:nvPr/>
            </p:nvSpPr>
            <p:spPr>
              <a:xfrm>
                <a:off x="4928685" y="10405776"/>
                <a:ext cx="12812232" cy="816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𝜴</m:t>
                        </m:r>
                      </m:e>
                    </m:d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  <m:sup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bSup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𝟐𝟐𝟎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C57125A-C2D5-421B-9649-2DA0F2BB6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685" y="10405776"/>
                <a:ext cx="12812232" cy="816377"/>
              </a:xfrm>
              <a:prstGeom prst="rect">
                <a:avLst/>
              </a:prstGeom>
              <a:blipFill>
                <a:blip r:embed="rId6"/>
                <a:stretch>
                  <a:fillRect l="-1951" t="-11940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Freeform 20">
            <a:extLst>
              <a:ext uri="{FF2B5EF4-FFF2-40B4-BE49-F238E27FC236}">
                <a16:creationId xmlns:a16="http://schemas.microsoft.com/office/drawing/2014/main" id="{FC30CD9B-AF06-4BE6-810C-31D2C6C25FB8}"/>
              </a:ext>
            </a:extLst>
          </p:cNvPr>
          <p:cNvSpPr>
            <a:spLocks/>
          </p:cNvSpPr>
          <p:nvPr/>
        </p:nvSpPr>
        <p:spPr bwMode="auto">
          <a:xfrm>
            <a:off x="5787723" y="2933671"/>
            <a:ext cx="3024494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6FD3B3F-D806-4E09-8FEB-7E39B47FFEAA}"/>
              </a:ext>
            </a:extLst>
          </p:cNvPr>
          <p:cNvSpPr txBox="1"/>
          <p:nvPr/>
        </p:nvSpPr>
        <p:spPr>
          <a:xfrm>
            <a:off x="5912024" y="284878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1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5715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92317" y="1907684"/>
            <a:ext cx="236629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CÁC BIẾN CỐ ĐỘC LẬP, CÔNG THỨC NHÂN XÁC SUẤT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37354" y="4469241"/>
            <a:ext cx="13632086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133602" y="5796146"/>
            <a:ext cx="5122655" cy="907184"/>
            <a:chOff x="7459670" y="7086600"/>
            <a:chExt cx="512324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349046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XÉT 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76" name="Group 32"/>
          <p:cNvGrpSpPr/>
          <p:nvPr/>
        </p:nvGrpSpPr>
        <p:grpSpPr>
          <a:xfrm>
            <a:off x="2133602" y="10766866"/>
            <a:ext cx="1099834" cy="852747"/>
            <a:chOff x="7459669" y="7543800"/>
            <a:chExt cx="1090880" cy="852845"/>
          </a:xfrm>
        </p:grpSpPr>
        <p:sp>
          <p:nvSpPr>
            <p:cNvPr id="77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74579" y="7688759"/>
              <a:ext cx="675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770322" y="7536116"/>
            <a:ext cx="8991600" cy="845884"/>
            <a:chOff x="593821" y="2795826"/>
            <a:chExt cx="8991600" cy="845884"/>
          </a:xfrm>
        </p:grpSpPr>
        <p:sp>
          <p:nvSpPr>
            <p:cNvPr id="89" name="TextBox 88"/>
            <p:cNvSpPr txBox="1"/>
            <p:nvPr/>
          </p:nvSpPr>
          <p:spPr>
            <a:xfrm>
              <a:off x="593821" y="2810713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821029" y="9807476"/>
            <a:ext cx="18340838" cy="2246769"/>
            <a:chOff x="644527" y="2766774"/>
            <a:chExt cx="10253660" cy="2246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906587" y="2766774"/>
                  <a:ext cx="8991600" cy="2246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/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𝑨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𝑩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lập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chỉ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i="1" dirty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  <m:r>
                          <a:rPr lang="en-US" sz="4400" b="1" i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  <m:r>
                          <a:rPr lang="en-US" sz="4400" b="1" i="1">
                            <a:latin typeface="Cambria Math"/>
                          </a:rPr>
                          <m:t>.</m:t>
                        </m:r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  <m:r>
                          <a:rPr lang="en-US" sz="4400" b="1" i="1">
                            <a:latin typeface="Cambria Math"/>
                          </a:rPr>
                          <m:t>)=</m:t>
                        </m:r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  <m:r>
                          <a:rPr lang="en-US" sz="4400" b="1" i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  <m:r>
                          <a:rPr lang="en-US" sz="4400" b="1" i="1">
                            <a:latin typeface="Cambria Math"/>
                          </a:rPr>
                          <m:t>).</m:t>
                        </m:r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  <m:r>
                          <a:rPr lang="en-US" sz="4400" b="1" i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  <m:r>
                          <a:rPr lang="en-US" sz="4400" b="1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800" b="1" i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224676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462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Rounded Rectangle 93"/>
            <p:cNvSpPr/>
            <p:nvPr/>
          </p:nvSpPr>
          <p:spPr>
            <a:xfrm>
              <a:off x="644527" y="2823876"/>
              <a:ext cx="70956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76233" y="2859107"/>
              <a:ext cx="446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3" name="Hình chữ nhật 2"/>
          <p:cNvSpPr/>
          <p:nvPr/>
        </p:nvSpPr>
        <p:spPr>
          <a:xfrm>
            <a:off x="6096000" y="6938189"/>
            <a:ext cx="121920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/>
              <a:t>     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1855</TotalTime>
  <Words>6509</Words>
  <PresentationFormat>Custom</PresentationFormat>
  <Paragraphs>834</Paragraphs>
  <Slides>43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2021-09-09T07:22:49Z</cp:lastPrinted>
  <dcterms:created xsi:type="dcterms:W3CDTF">2013-08-31T11:42:51Z</dcterms:created>
  <dcterms:modified xsi:type="dcterms:W3CDTF">2021-10-08T16:13:50Z</dcterms:modified>
</cp:coreProperties>
</file>