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7" r:id="rId3"/>
    <p:sldId id="350" r:id="rId4"/>
    <p:sldId id="351" r:id="rId5"/>
    <p:sldId id="339" r:id="rId6"/>
    <p:sldId id="340" r:id="rId7"/>
    <p:sldId id="341" r:id="rId8"/>
    <p:sldId id="343" r:id="rId9"/>
    <p:sldId id="347" r:id="rId10"/>
    <p:sldId id="348" r:id="rId11"/>
    <p:sldId id="344" r:id="rId12"/>
    <p:sldId id="345" r:id="rId13"/>
    <p:sldId id="349" r:id="rId14"/>
    <p:sldId id="34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291" autoAdjust="0"/>
  </p:normalViewPr>
  <p:slideViewPr>
    <p:cSldViewPr snapToGrid="0">
      <p:cViewPr varScale="1">
        <p:scale>
          <a:sx n="86" d="100"/>
          <a:sy n="86" d="100"/>
        </p:scale>
        <p:origin x="708"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am Chi" userId="cb805b7e96c52f2a" providerId="LiveId" clId="{6E08CC1C-F1A0-418A-8BA8-704E126FF911}"/>
    <pc:docChg chg="undo custSel addSld delSld modSld sldOrd modMainMaster">
      <pc:chgData name="Pham Chi" userId="cb805b7e96c52f2a" providerId="LiveId" clId="{6E08CC1C-F1A0-418A-8BA8-704E126FF911}" dt="2021-07-15T14:12:19.674" v="5388" actId="20577"/>
      <pc:docMkLst>
        <pc:docMk/>
      </pc:docMkLst>
      <pc:sldChg chg="addSp delSp modSp new mod modTransition">
        <pc:chgData name="Pham Chi" userId="cb805b7e96c52f2a" providerId="LiveId" clId="{6E08CC1C-F1A0-418A-8BA8-704E126FF911}" dt="2021-07-15T11:01:31.707" v="5140"/>
        <pc:sldMkLst>
          <pc:docMk/>
          <pc:sldMk cId="992375839" sldId="256"/>
        </pc:sldMkLst>
        <pc:spChg chg="del">
          <ac:chgData name="Pham Chi" userId="cb805b7e96c52f2a" providerId="LiveId" clId="{6E08CC1C-F1A0-418A-8BA8-704E126FF911}" dt="2021-07-15T08:45:21.243" v="292" actId="478"/>
          <ac:spMkLst>
            <pc:docMk/>
            <pc:sldMk cId="992375839" sldId="256"/>
            <ac:spMk id="2" creationId="{B5E12712-AFBD-4E1E-9490-D48583A281AD}"/>
          </ac:spMkLst>
        </pc:spChg>
        <pc:spChg chg="mod">
          <ac:chgData name="Pham Chi" userId="cb805b7e96c52f2a" providerId="LiveId" clId="{6E08CC1C-F1A0-418A-8BA8-704E126FF911}" dt="2021-07-15T10:39:22.307" v="3980" actId="20577"/>
          <ac:spMkLst>
            <pc:docMk/>
            <pc:sldMk cId="992375839" sldId="256"/>
            <ac:spMk id="3" creationId="{B593B82C-CE46-40E0-9BA5-D0B4E190960B}"/>
          </ac:spMkLst>
        </pc:spChg>
        <pc:spChg chg="add mod">
          <ac:chgData name="Pham Chi" userId="cb805b7e96c52f2a" providerId="LiveId" clId="{6E08CC1C-F1A0-418A-8BA8-704E126FF911}" dt="2021-07-15T09:06:48.570" v="803"/>
          <ac:spMkLst>
            <pc:docMk/>
            <pc:sldMk cId="992375839" sldId="256"/>
            <ac:spMk id="4" creationId="{D0F36A1F-F936-4586-BA1E-EAE2F182F2F9}"/>
          </ac:spMkLst>
        </pc:spChg>
      </pc:sldChg>
      <pc:sldChg chg="addSp delSp modSp new mod ord modAnim">
        <pc:chgData name="Pham Chi" userId="cb805b7e96c52f2a" providerId="LiveId" clId="{6E08CC1C-F1A0-418A-8BA8-704E126FF911}" dt="2021-07-15T11:00:28.044" v="5130"/>
        <pc:sldMkLst>
          <pc:docMk/>
          <pc:sldMk cId="3782973168" sldId="257"/>
        </pc:sldMkLst>
        <pc:spChg chg="del mod">
          <ac:chgData name="Pham Chi" userId="cb805b7e96c52f2a" providerId="LiveId" clId="{6E08CC1C-F1A0-418A-8BA8-704E126FF911}" dt="2021-07-15T08:43:39.564" v="44" actId="478"/>
          <ac:spMkLst>
            <pc:docMk/>
            <pc:sldMk cId="3782973168" sldId="257"/>
            <ac:spMk id="2" creationId="{B710405E-6522-4C77-B738-0ABA0D2074DE}"/>
          </ac:spMkLst>
        </pc:spChg>
        <pc:spChg chg="add mod">
          <ac:chgData name="Pham Chi" userId="cb805b7e96c52f2a" providerId="LiveId" clId="{6E08CC1C-F1A0-418A-8BA8-704E126FF911}" dt="2021-07-15T08:43:36.845" v="43" actId="14838"/>
          <ac:spMkLst>
            <pc:docMk/>
            <pc:sldMk cId="3782973168" sldId="257"/>
            <ac:spMk id="3" creationId="{EA712568-CED3-4E26-A4F8-B40C35C3BC70}"/>
          </ac:spMkLst>
        </pc:spChg>
        <pc:spChg chg="add del mod">
          <ac:chgData name="Pham Chi" userId="cb805b7e96c52f2a" providerId="LiveId" clId="{6E08CC1C-F1A0-418A-8BA8-704E126FF911}" dt="2021-07-15T08:43:42.438" v="45" actId="478"/>
          <ac:spMkLst>
            <pc:docMk/>
            <pc:sldMk cId="3782973168" sldId="257"/>
            <ac:spMk id="5" creationId="{440DD45C-3247-48B1-A968-472428017853}"/>
          </ac:spMkLst>
        </pc:spChg>
      </pc:sldChg>
      <pc:sldChg chg="addSp delSp modSp add del mod">
        <pc:chgData name="Pham Chi" userId="cb805b7e96c52f2a" providerId="LiveId" clId="{6E08CC1C-F1A0-418A-8BA8-704E126FF911}" dt="2021-07-15T10:16:35.823" v="3967" actId="47"/>
        <pc:sldMkLst>
          <pc:docMk/>
          <pc:sldMk cId="166837377" sldId="258"/>
        </pc:sldMkLst>
        <pc:spChg chg="mod">
          <ac:chgData name="Pham Chi" userId="cb805b7e96c52f2a" providerId="LiveId" clId="{6E08CC1C-F1A0-418A-8BA8-704E126FF911}" dt="2021-07-15T09:07:05.757" v="806" actId="1076"/>
          <ac:spMkLst>
            <pc:docMk/>
            <pc:sldMk cId="166837377" sldId="258"/>
            <ac:spMk id="3" creationId="{B593B82C-CE46-40E0-9BA5-D0B4E190960B}"/>
          </ac:spMkLst>
        </pc:spChg>
        <pc:spChg chg="add mod">
          <ac:chgData name="Pham Chi" userId="cb805b7e96c52f2a" providerId="LiveId" clId="{6E08CC1C-F1A0-418A-8BA8-704E126FF911}" dt="2021-07-15T09:07:01.426" v="805"/>
          <ac:spMkLst>
            <pc:docMk/>
            <pc:sldMk cId="166837377" sldId="258"/>
            <ac:spMk id="4" creationId="{7D0699F3-1D5A-4D16-8448-A2FC502C7731}"/>
          </ac:spMkLst>
        </pc:spChg>
        <pc:picChg chg="add del mod">
          <ac:chgData name="Pham Chi" userId="cb805b7e96c52f2a" providerId="LiveId" clId="{6E08CC1C-F1A0-418A-8BA8-704E126FF911}" dt="2021-07-15T10:02:38.866" v="2818" actId="478"/>
          <ac:picMkLst>
            <pc:docMk/>
            <pc:sldMk cId="166837377" sldId="258"/>
            <ac:picMk id="1026" creationId="{FB3D4F1B-9AC8-4E52-AF7B-19458C4114EA}"/>
          </ac:picMkLst>
        </pc:picChg>
      </pc:sldChg>
      <pc:sldChg chg="addSp delSp modSp new mod ord modAnim">
        <pc:chgData name="Pham Chi" userId="cb805b7e96c52f2a" providerId="LiveId" clId="{6E08CC1C-F1A0-418A-8BA8-704E126FF911}" dt="2021-07-15T09:27:45.887" v="882" actId="20577"/>
        <pc:sldMkLst>
          <pc:docMk/>
          <pc:sldMk cId="3539377820" sldId="259"/>
        </pc:sldMkLst>
        <pc:spChg chg="del">
          <ac:chgData name="Pham Chi" userId="cb805b7e96c52f2a" providerId="LiveId" clId="{6E08CC1C-F1A0-418A-8BA8-704E126FF911}" dt="2021-07-15T09:05:47.195" v="749" actId="478"/>
          <ac:spMkLst>
            <pc:docMk/>
            <pc:sldMk cId="3539377820" sldId="259"/>
            <ac:spMk id="2" creationId="{26FAA0C1-A328-45C5-A091-235324963BC2}"/>
          </ac:spMkLst>
        </pc:spChg>
        <pc:spChg chg="del mod">
          <ac:chgData name="Pham Chi" userId="cb805b7e96c52f2a" providerId="LiveId" clId="{6E08CC1C-F1A0-418A-8BA8-704E126FF911}" dt="2021-07-15T09:05:16.707" v="747"/>
          <ac:spMkLst>
            <pc:docMk/>
            <pc:sldMk cId="3539377820" sldId="259"/>
            <ac:spMk id="3" creationId="{4FF8B6EA-2DFE-490D-A25C-9482C9629DDD}"/>
          </ac:spMkLst>
        </pc:spChg>
        <pc:spChg chg="add mod">
          <ac:chgData name="Pham Chi" userId="cb805b7e96c52f2a" providerId="LiveId" clId="{6E08CC1C-F1A0-418A-8BA8-704E126FF911}" dt="2021-07-15T09:25:00.830" v="863" actId="20577"/>
          <ac:spMkLst>
            <pc:docMk/>
            <pc:sldMk cId="3539377820" sldId="259"/>
            <ac:spMk id="4" creationId="{AF167350-277D-4E64-B497-FCC77D833431}"/>
          </ac:spMkLst>
        </pc:spChg>
        <pc:spChg chg="add mod">
          <ac:chgData name="Pham Chi" userId="cb805b7e96c52f2a" providerId="LiveId" clId="{6E08CC1C-F1A0-418A-8BA8-704E126FF911}" dt="2021-07-15T09:27:45.887" v="882" actId="20577"/>
          <ac:spMkLst>
            <pc:docMk/>
            <pc:sldMk cId="3539377820" sldId="259"/>
            <ac:spMk id="7" creationId="{7F6EF044-916B-4FA9-93DB-C4D2C3918113}"/>
          </ac:spMkLst>
        </pc:spChg>
        <pc:picChg chg="add mod">
          <ac:chgData name="Pham Chi" userId="cb805b7e96c52f2a" providerId="LiveId" clId="{6E08CC1C-F1A0-418A-8BA8-704E126FF911}" dt="2021-07-15T09:06:38.384" v="801" actId="1076"/>
          <ac:picMkLst>
            <pc:docMk/>
            <pc:sldMk cId="3539377820" sldId="259"/>
            <ac:picMk id="5" creationId="{4518F7EF-3C61-41CC-918F-66AC97C5015E}"/>
          </ac:picMkLst>
        </pc:picChg>
        <pc:picChg chg="add mod">
          <ac:chgData name="Pham Chi" userId="cb805b7e96c52f2a" providerId="LiveId" clId="{6E08CC1C-F1A0-418A-8BA8-704E126FF911}" dt="2021-07-15T09:06:12.363" v="767"/>
          <ac:picMkLst>
            <pc:docMk/>
            <pc:sldMk cId="3539377820" sldId="259"/>
            <ac:picMk id="6" creationId="{70A08D87-E91F-434B-94B7-6BB067DDE63F}"/>
          </ac:picMkLst>
        </pc:picChg>
      </pc:sldChg>
      <pc:sldChg chg="addSp delSp modSp new mod modAnim">
        <pc:chgData name="Pham Chi" userId="cb805b7e96c52f2a" providerId="LiveId" clId="{6E08CC1C-F1A0-418A-8BA8-704E126FF911}" dt="2021-07-15T11:00:39.486" v="5131"/>
        <pc:sldMkLst>
          <pc:docMk/>
          <pc:sldMk cId="1339459490" sldId="260"/>
        </pc:sldMkLst>
        <pc:spChg chg="del">
          <ac:chgData name="Pham Chi" userId="cb805b7e96c52f2a" providerId="LiveId" clId="{6E08CC1C-F1A0-418A-8BA8-704E126FF911}" dt="2021-07-15T09:26:12.348" v="865" actId="478"/>
          <ac:spMkLst>
            <pc:docMk/>
            <pc:sldMk cId="1339459490" sldId="260"/>
            <ac:spMk id="2" creationId="{8420ED16-4E47-466E-A1BA-D3A657FE91D1}"/>
          </ac:spMkLst>
        </pc:spChg>
        <pc:spChg chg="del">
          <ac:chgData name="Pham Chi" userId="cb805b7e96c52f2a" providerId="LiveId" clId="{6E08CC1C-F1A0-418A-8BA8-704E126FF911}" dt="2021-07-15T09:26:30.459" v="871" actId="478"/>
          <ac:spMkLst>
            <pc:docMk/>
            <pc:sldMk cId="1339459490" sldId="260"/>
            <ac:spMk id="3" creationId="{191488A7-C159-47B8-A628-51E7A443B331}"/>
          </ac:spMkLst>
        </pc:spChg>
        <pc:spChg chg="add del">
          <ac:chgData name="Pham Chi" userId="cb805b7e96c52f2a" providerId="LiveId" clId="{6E08CC1C-F1A0-418A-8BA8-704E126FF911}" dt="2021-07-15T09:26:14.875" v="869"/>
          <ac:spMkLst>
            <pc:docMk/>
            <pc:sldMk cId="1339459490" sldId="260"/>
            <ac:spMk id="5" creationId="{E9332DF6-F80F-4857-BE8C-BFEEDCFA3E17}"/>
          </ac:spMkLst>
        </pc:spChg>
        <pc:spChg chg="add mod">
          <ac:chgData name="Pham Chi" userId="cb805b7e96c52f2a" providerId="LiveId" clId="{6E08CC1C-F1A0-418A-8BA8-704E126FF911}" dt="2021-07-15T09:27:50.227" v="883"/>
          <ac:spMkLst>
            <pc:docMk/>
            <pc:sldMk cId="1339459490" sldId="260"/>
            <ac:spMk id="7" creationId="{3D0C9AEE-C431-458C-9BE9-9442BF8F4684}"/>
          </ac:spMkLst>
        </pc:spChg>
        <pc:spChg chg="add mod">
          <ac:chgData name="Pham Chi" userId="cb805b7e96c52f2a" providerId="LiveId" clId="{6E08CC1C-F1A0-418A-8BA8-704E126FF911}" dt="2021-07-15T09:28:15.359" v="888" actId="14100"/>
          <ac:spMkLst>
            <pc:docMk/>
            <pc:sldMk cId="1339459490" sldId="260"/>
            <ac:spMk id="8" creationId="{2EC1AEE6-C0AB-4B71-9708-74FE9BC8DDE1}"/>
          </ac:spMkLst>
        </pc:spChg>
        <pc:graphicFrameChg chg="add del mod modGraphic">
          <ac:chgData name="Pham Chi" userId="cb805b7e96c52f2a" providerId="LiveId" clId="{6E08CC1C-F1A0-418A-8BA8-704E126FF911}" dt="2021-07-15T10:10:19.916" v="3015" actId="1076"/>
          <ac:graphicFrameMkLst>
            <pc:docMk/>
            <pc:sldMk cId="1339459490" sldId="260"/>
            <ac:graphicFrameMk id="6" creationId="{94F5D380-A4F4-44AC-AEBD-5BFF7C299D1D}"/>
          </ac:graphicFrameMkLst>
        </pc:graphicFrameChg>
      </pc:sldChg>
      <pc:sldChg chg="addSp delSp modSp add mod delAnim modAnim">
        <pc:chgData name="Pham Chi" userId="cb805b7e96c52f2a" providerId="LiveId" clId="{6E08CC1C-F1A0-418A-8BA8-704E126FF911}" dt="2021-07-15T11:12:34.690" v="5365"/>
        <pc:sldMkLst>
          <pc:docMk/>
          <pc:sldMk cId="328658990" sldId="335"/>
        </pc:sldMkLst>
        <pc:spChg chg="del">
          <ac:chgData name="Pham Chi" userId="cb805b7e96c52f2a" providerId="LiveId" clId="{6E08CC1C-F1A0-418A-8BA8-704E126FF911}" dt="2021-07-15T09:34:41.260" v="1164" actId="478"/>
          <ac:spMkLst>
            <pc:docMk/>
            <pc:sldMk cId="328658990" sldId="335"/>
            <ac:spMk id="3" creationId="{6ED6520B-F511-4263-A0CA-E174AE96791A}"/>
          </ac:spMkLst>
        </pc:spChg>
        <pc:spChg chg="mod">
          <ac:chgData name="Pham Chi" userId="cb805b7e96c52f2a" providerId="LiveId" clId="{6E08CC1C-F1A0-418A-8BA8-704E126FF911}" dt="2021-07-15T09:38:21.166" v="1196" actId="14100"/>
          <ac:spMkLst>
            <pc:docMk/>
            <pc:sldMk cId="328658990" sldId="335"/>
            <ac:spMk id="7" creationId="{3361C5A0-AFE7-48A3-8E8F-8F96B653E12B}"/>
          </ac:spMkLst>
        </pc:spChg>
        <pc:spChg chg="del">
          <ac:chgData name="Pham Chi" userId="cb805b7e96c52f2a" providerId="LiveId" clId="{6E08CC1C-F1A0-418A-8BA8-704E126FF911}" dt="2021-07-15T09:35:48.491" v="1178" actId="478"/>
          <ac:spMkLst>
            <pc:docMk/>
            <pc:sldMk cId="328658990" sldId="335"/>
            <ac:spMk id="10" creationId="{6BA56B29-7472-4AE8-9B64-2DA19731DD04}"/>
          </ac:spMkLst>
        </pc:spChg>
        <pc:spChg chg="add mod">
          <ac:chgData name="Pham Chi" userId="cb805b7e96c52f2a" providerId="LiveId" clId="{6E08CC1C-F1A0-418A-8BA8-704E126FF911}" dt="2021-07-15T09:34:46.047" v="1165"/>
          <ac:spMkLst>
            <pc:docMk/>
            <pc:sldMk cId="328658990" sldId="335"/>
            <ac:spMk id="11" creationId="{1D16BEF6-73B6-4869-B3B3-B47F70A4E15D}"/>
          </ac:spMkLst>
        </pc:spChg>
        <pc:spChg chg="add mod">
          <ac:chgData name="Pham Chi" userId="cb805b7e96c52f2a" providerId="LiveId" clId="{6E08CC1C-F1A0-418A-8BA8-704E126FF911}" dt="2021-07-15T09:41:34.349" v="1517" actId="255"/>
          <ac:spMkLst>
            <pc:docMk/>
            <pc:sldMk cId="328658990" sldId="335"/>
            <ac:spMk id="12" creationId="{0D9FF452-D876-4DFF-95D6-BB0FBB4D8575}"/>
          </ac:spMkLst>
        </pc:spChg>
        <pc:grpChg chg="del">
          <ac:chgData name="Pham Chi" userId="cb805b7e96c52f2a" providerId="LiveId" clId="{6E08CC1C-F1A0-418A-8BA8-704E126FF911}" dt="2021-07-15T09:35:45.550" v="1177" actId="478"/>
          <ac:grpSpMkLst>
            <pc:docMk/>
            <pc:sldMk cId="328658990" sldId="335"/>
            <ac:grpSpMk id="4" creationId="{C25723C2-1A86-4B4A-9B77-09B96A1D661E}"/>
          </ac:grpSpMkLst>
        </pc:grpChg>
        <pc:graphicFrameChg chg="add del mod">
          <ac:chgData name="Pham Chi" userId="cb805b7e96c52f2a" providerId="LiveId" clId="{6E08CC1C-F1A0-418A-8BA8-704E126FF911}" dt="2021-07-15T09:35:06.029" v="1169"/>
          <ac:graphicFrameMkLst>
            <pc:docMk/>
            <pc:sldMk cId="328658990" sldId="335"/>
            <ac:graphicFrameMk id="5" creationId="{D5D4A71B-74D8-4D7F-AEEF-71796E630C40}"/>
          </ac:graphicFrameMkLst>
        </pc:graphicFrameChg>
        <pc:picChg chg="del">
          <ac:chgData name="Pham Chi" userId="cb805b7e96c52f2a" providerId="LiveId" clId="{6E08CC1C-F1A0-418A-8BA8-704E126FF911}" dt="2021-07-15T09:35:21.340" v="1173" actId="478"/>
          <ac:picMkLst>
            <pc:docMk/>
            <pc:sldMk cId="328658990" sldId="335"/>
            <ac:picMk id="8" creationId="{96FF097F-8513-1045-A459-B89C7182AEBF}"/>
          </ac:picMkLst>
        </pc:picChg>
        <pc:picChg chg="add mod">
          <ac:chgData name="Pham Chi" userId="cb805b7e96c52f2a" providerId="LiveId" clId="{6E08CC1C-F1A0-418A-8BA8-704E126FF911}" dt="2021-07-15T11:06:40.691" v="5334" actId="1076"/>
          <ac:picMkLst>
            <pc:docMk/>
            <pc:sldMk cId="328658990" sldId="335"/>
            <ac:picMk id="4098" creationId="{626ABE49-67E4-4C74-B671-9977D09FC03D}"/>
          </ac:picMkLst>
        </pc:picChg>
      </pc:sldChg>
      <pc:sldChg chg="addSp delSp modSp add mod modAnim">
        <pc:chgData name="Pham Chi" userId="cb805b7e96c52f2a" providerId="LiveId" clId="{6E08CC1C-F1A0-418A-8BA8-704E126FF911}" dt="2021-07-15T11:12:44.327" v="5368"/>
        <pc:sldMkLst>
          <pc:docMk/>
          <pc:sldMk cId="3652215172" sldId="336"/>
        </pc:sldMkLst>
        <pc:spChg chg="mod">
          <ac:chgData name="Pham Chi" userId="cb805b7e96c52f2a" providerId="LiveId" clId="{6E08CC1C-F1A0-418A-8BA8-704E126FF911}" dt="2021-07-15T09:43:13.664" v="1527" actId="14100"/>
          <ac:spMkLst>
            <pc:docMk/>
            <pc:sldMk cId="3652215172" sldId="336"/>
            <ac:spMk id="7" creationId="{3361C5A0-AFE7-48A3-8E8F-8F96B653E12B}"/>
          </ac:spMkLst>
        </pc:spChg>
        <pc:spChg chg="mod">
          <ac:chgData name="Pham Chi" userId="cb805b7e96c52f2a" providerId="LiveId" clId="{6E08CC1C-F1A0-418A-8BA8-704E126FF911}" dt="2021-07-15T11:07:26.448" v="5338" actId="14100"/>
          <ac:spMkLst>
            <pc:docMk/>
            <pc:sldMk cId="3652215172" sldId="336"/>
            <ac:spMk id="12" creationId="{0D9FF452-D876-4DFF-95D6-BB0FBB4D8575}"/>
          </ac:spMkLst>
        </pc:spChg>
        <pc:graphicFrameChg chg="add del mod">
          <ac:chgData name="Pham Chi" userId="cb805b7e96c52f2a" providerId="LiveId" clId="{6E08CC1C-F1A0-418A-8BA8-704E126FF911}" dt="2021-07-15T09:43:04.343" v="1524"/>
          <ac:graphicFrameMkLst>
            <pc:docMk/>
            <pc:sldMk cId="3652215172" sldId="336"/>
            <ac:graphicFrameMk id="2" creationId="{DFFD5302-388B-4FE1-A0EE-D69A326030C0}"/>
          </ac:graphicFrameMkLst>
        </pc:graphicFrameChg>
        <pc:picChg chg="add mod">
          <ac:chgData name="Pham Chi" userId="cb805b7e96c52f2a" providerId="LiveId" clId="{6E08CC1C-F1A0-418A-8BA8-704E126FF911}" dt="2021-07-15T11:07:28.295" v="5339" actId="1076"/>
          <ac:picMkLst>
            <pc:docMk/>
            <pc:sldMk cId="3652215172" sldId="336"/>
            <ac:picMk id="5122" creationId="{D25C574D-7FBC-4D40-A1DD-73CD68DE5CCB}"/>
          </ac:picMkLst>
        </pc:picChg>
      </pc:sldChg>
      <pc:sldChg chg="addSp delSp modSp add mod modAnim">
        <pc:chgData name="Pham Chi" userId="cb805b7e96c52f2a" providerId="LiveId" clId="{6E08CC1C-F1A0-418A-8BA8-704E126FF911}" dt="2021-07-15T11:12:58.801" v="5372"/>
        <pc:sldMkLst>
          <pc:docMk/>
          <pc:sldMk cId="1771105079" sldId="337"/>
        </pc:sldMkLst>
        <pc:spChg chg="mod">
          <ac:chgData name="Pham Chi" userId="cb805b7e96c52f2a" providerId="LiveId" clId="{6E08CC1C-F1A0-418A-8BA8-704E126FF911}" dt="2021-07-15T09:45:34.125" v="1767" actId="255"/>
          <ac:spMkLst>
            <pc:docMk/>
            <pc:sldMk cId="1771105079" sldId="337"/>
            <ac:spMk id="7" creationId="{3361C5A0-AFE7-48A3-8E8F-8F96B653E12B}"/>
          </ac:spMkLst>
        </pc:spChg>
        <pc:spChg chg="mod">
          <ac:chgData name="Pham Chi" userId="cb805b7e96c52f2a" providerId="LiveId" clId="{6E08CC1C-F1A0-418A-8BA8-704E126FF911}" dt="2021-07-15T09:48:00.035" v="1849" actId="20577"/>
          <ac:spMkLst>
            <pc:docMk/>
            <pc:sldMk cId="1771105079" sldId="337"/>
            <ac:spMk id="12" creationId="{0D9FF452-D876-4DFF-95D6-BB0FBB4D8575}"/>
          </ac:spMkLst>
        </pc:spChg>
        <pc:graphicFrameChg chg="add del mod">
          <ac:chgData name="Pham Chi" userId="cb805b7e96c52f2a" providerId="LiveId" clId="{6E08CC1C-F1A0-418A-8BA8-704E126FF911}" dt="2021-07-15T09:45:25.934" v="1764"/>
          <ac:graphicFrameMkLst>
            <pc:docMk/>
            <pc:sldMk cId="1771105079" sldId="337"/>
            <ac:graphicFrameMk id="2" creationId="{06C04F0D-55F0-4DB1-814C-3C1EF8C2884E}"/>
          </ac:graphicFrameMkLst>
        </pc:graphicFrameChg>
        <pc:picChg chg="add mod">
          <ac:chgData name="Pham Chi" userId="cb805b7e96c52f2a" providerId="LiveId" clId="{6E08CC1C-F1A0-418A-8BA8-704E126FF911}" dt="2021-07-15T11:12:54.008" v="5370" actId="14100"/>
          <ac:picMkLst>
            <pc:docMk/>
            <pc:sldMk cId="1771105079" sldId="337"/>
            <ac:picMk id="6146" creationId="{61629EFA-8C0B-4C39-A64F-DD3AB00CDA61}"/>
          </ac:picMkLst>
        </pc:picChg>
      </pc:sldChg>
      <pc:sldChg chg="addSp modSp add mod modAnim">
        <pc:chgData name="Pham Chi" userId="cb805b7e96c52f2a" providerId="LiveId" clId="{6E08CC1C-F1A0-418A-8BA8-704E126FF911}" dt="2021-07-15T11:13:07.567" v="5375"/>
        <pc:sldMkLst>
          <pc:docMk/>
          <pc:sldMk cId="2675478230" sldId="338"/>
        </pc:sldMkLst>
        <pc:spChg chg="mod">
          <ac:chgData name="Pham Chi" userId="cb805b7e96c52f2a" providerId="LiveId" clId="{6E08CC1C-F1A0-418A-8BA8-704E126FF911}" dt="2021-07-15T09:52:52.007" v="1858" actId="255"/>
          <ac:spMkLst>
            <pc:docMk/>
            <pc:sldMk cId="2675478230" sldId="338"/>
            <ac:spMk id="7" creationId="{3361C5A0-AFE7-48A3-8E8F-8F96B653E12B}"/>
          </ac:spMkLst>
        </pc:spChg>
        <pc:spChg chg="add mod">
          <ac:chgData name="Pham Chi" userId="cb805b7e96c52f2a" providerId="LiveId" clId="{6E08CC1C-F1A0-418A-8BA8-704E126FF911}" dt="2021-07-15T09:55:04.329" v="2204" actId="20577"/>
          <ac:spMkLst>
            <pc:docMk/>
            <pc:sldMk cId="2675478230" sldId="338"/>
            <ac:spMk id="8" creationId="{CBD3EAEE-C90D-43D2-A317-58FA6B21E7FB}"/>
          </ac:spMkLst>
        </pc:spChg>
        <pc:spChg chg="mod">
          <ac:chgData name="Pham Chi" userId="cb805b7e96c52f2a" providerId="LiveId" clId="{6E08CC1C-F1A0-418A-8BA8-704E126FF911}" dt="2021-07-15T09:54:22.475" v="2055" actId="20577"/>
          <ac:spMkLst>
            <pc:docMk/>
            <pc:sldMk cId="2675478230" sldId="338"/>
            <ac:spMk id="12" creationId="{0D9FF452-D876-4DFF-95D6-BB0FBB4D8575}"/>
          </ac:spMkLst>
        </pc:spChg>
        <pc:picChg chg="add mod">
          <ac:chgData name="Pham Chi" userId="cb805b7e96c52f2a" providerId="LiveId" clId="{6E08CC1C-F1A0-418A-8BA8-704E126FF911}" dt="2021-07-15T11:09:36.323" v="5347" actId="1076"/>
          <ac:picMkLst>
            <pc:docMk/>
            <pc:sldMk cId="2675478230" sldId="338"/>
            <ac:picMk id="7170" creationId="{A8CD107D-71E4-4850-8FD4-F1C344988114}"/>
          </ac:picMkLst>
        </pc:picChg>
      </pc:sldChg>
      <pc:sldChg chg="addSp delSp modSp add mod modAnim">
        <pc:chgData name="Pham Chi" userId="cb805b7e96c52f2a" providerId="LiveId" clId="{6E08CC1C-F1A0-418A-8BA8-704E126FF911}" dt="2021-07-15T14:12:19.674" v="5388" actId="20577"/>
        <pc:sldMkLst>
          <pc:docMk/>
          <pc:sldMk cId="3230023454" sldId="339"/>
        </pc:sldMkLst>
        <pc:spChg chg="mod">
          <ac:chgData name="Pham Chi" userId="cb805b7e96c52f2a" providerId="LiveId" clId="{6E08CC1C-F1A0-418A-8BA8-704E126FF911}" dt="2021-07-15T09:55:58.225" v="2212" actId="1076"/>
          <ac:spMkLst>
            <pc:docMk/>
            <pc:sldMk cId="3230023454" sldId="339"/>
            <ac:spMk id="7" creationId="{3361C5A0-AFE7-48A3-8E8F-8F96B653E12B}"/>
          </ac:spMkLst>
        </pc:spChg>
        <pc:spChg chg="del">
          <ac:chgData name="Pham Chi" userId="cb805b7e96c52f2a" providerId="LiveId" clId="{6E08CC1C-F1A0-418A-8BA8-704E126FF911}" dt="2021-07-15T09:57:37.080" v="2395" actId="478"/>
          <ac:spMkLst>
            <pc:docMk/>
            <pc:sldMk cId="3230023454" sldId="339"/>
            <ac:spMk id="8" creationId="{CBD3EAEE-C90D-43D2-A317-58FA6B21E7FB}"/>
          </ac:spMkLst>
        </pc:spChg>
        <pc:spChg chg="mod">
          <ac:chgData name="Pham Chi" userId="cb805b7e96c52f2a" providerId="LiveId" clId="{6E08CC1C-F1A0-418A-8BA8-704E126FF911}" dt="2021-07-15T14:12:19.674" v="5388" actId="20577"/>
          <ac:spMkLst>
            <pc:docMk/>
            <pc:sldMk cId="3230023454" sldId="339"/>
            <ac:spMk id="12" creationId="{0D9FF452-D876-4DFF-95D6-BB0FBB4D8575}"/>
          </ac:spMkLst>
        </pc:spChg>
        <pc:picChg chg="add mod">
          <ac:chgData name="Pham Chi" userId="cb805b7e96c52f2a" providerId="LiveId" clId="{6E08CC1C-F1A0-418A-8BA8-704E126FF911}" dt="2021-07-15T10:02:35.059" v="2817" actId="1076"/>
          <ac:picMkLst>
            <pc:docMk/>
            <pc:sldMk cId="3230023454" sldId="339"/>
            <ac:picMk id="9" creationId="{84FBF9B0-4038-454F-8D30-6D081C749A4F}"/>
          </ac:picMkLst>
        </pc:picChg>
      </pc:sldChg>
      <pc:sldChg chg="addSp delSp modSp add mod modAnim">
        <pc:chgData name="Pham Chi" userId="cb805b7e96c52f2a" providerId="LiveId" clId="{6E08CC1C-F1A0-418A-8BA8-704E126FF911}" dt="2021-07-15T11:13:25.174" v="5381"/>
        <pc:sldMkLst>
          <pc:docMk/>
          <pc:sldMk cId="3875225969" sldId="340"/>
        </pc:sldMkLst>
        <pc:spChg chg="mod">
          <ac:chgData name="Pham Chi" userId="cb805b7e96c52f2a" providerId="LiveId" clId="{6E08CC1C-F1A0-418A-8BA8-704E126FF911}" dt="2021-07-15T09:59:11.740" v="2429" actId="14100"/>
          <ac:spMkLst>
            <pc:docMk/>
            <pc:sldMk cId="3875225969" sldId="340"/>
            <ac:spMk id="7" creationId="{3361C5A0-AFE7-48A3-8E8F-8F96B653E12B}"/>
          </ac:spMkLst>
        </pc:spChg>
        <pc:spChg chg="mod">
          <ac:chgData name="Pham Chi" userId="cb805b7e96c52f2a" providerId="LiveId" clId="{6E08CC1C-F1A0-418A-8BA8-704E126FF911}" dt="2021-07-15T11:11:13.600" v="5353" actId="14100"/>
          <ac:spMkLst>
            <pc:docMk/>
            <pc:sldMk cId="3875225969" sldId="340"/>
            <ac:spMk id="12" creationId="{0D9FF452-D876-4DFF-95D6-BB0FBB4D8575}"/>
          </ac:spMkLst>
        </pc:spChg>
        <pc:graphicFrameChg chg="add del mod">
          <ac:chgData name="Pham Chi" userId="cb805b7e96c52f2a" providerId="LiveId" clId="{6E08CC1C-F1A0-418A-8BA8-704E126FF911}" dt="2021-07-15T09:59:02.697" v="2426"/>
          <ac:graphicFrameMkLst>
            <pc:docMk/>
            <pc:sldMk cId="3875225969" sldId="340"/>
            <ac:graphicFrameMk id="2" creationId="{8ADD3BAD-BFBE-4F50-81E3-CE58691AF174}"/>
          </ac:graphicFrameMkLst>
        </pc:graphicFrameChg>
        <pc:picChg chg="add mod">
          <ac:chgData name="Pham Chi" userId="cb805b7e96c52f2a" providerId="LiveId" clId="{6E08CC1C-F1A0-418A-8BA8-704E126FF911}" dt="2021-07-15T11:11:20.222" v="5356" actId="1076"/>
          <ac:picMkLst>
            <pc:docMk/>
            <pc:sldMk cId="3875225969" sldId="340"/>
            <ac:picMk id="8194" creationId="{AB445C38-BD07-4F34-B442-A5C44E927474}"/>
          </ac:picMkLst>
        </pc:picChg>
      </pc:sldChg>
      <pc:sldChg chg="addSp delSp modSp add mod modAnim">
        <pc:chgData name="Pham Chi" userId="cb805b7e96c52f2a" providerId="LiveId" clId="{6E08CC1C-F1A0-418A-8BA8-704E126FF911}" dt="2021-07-15T11:13:33.830" v="5384"/>
        <pc:sldMkLst>
          <pc:docMk/>
          <pc:sldMk cId="4158762928" sldId="341"/>
        </pc:sldMkLst>
        <pc:spChg chg="mod">
          <ac:chgData name="Pham Chi" userId="cb805b7e96c52f2a" providerId="LiveId" clId="{6E08CC1C-F1A0-418A-8BA8-704E126FF911}" dt="2021-07-15T10:04:32.295" v="2963" actId="20577"/>
          <ac:spMkLst>
            <pc:docMk/>
            <pc:sldMk cId="4158762928" sldId="341"/>
            <ac:spMk id="7" creationId="{3361C5A0-AFE7-48A3-8E8F-8F96B653E12B}"/>
          </ac:spMkLst>
        </pc:spChg>
        <pc:spChg chg="mod">
          <ac:chgData name="Pham Chi" userId="cb805b7e96c52f2a" providerId="LiveId" clId="{6E08CC1C-F1A0-418A-8BA8-704E126FF911}" dt="2021-07-15T10:04:28.309" v="2961" actId="20577"/>
          <ac:spMkLst>
            <pc:docMk/>
            <pc:sldMk cId="4158762928" sldId="341"/>
            <ac:spMk id="12" creationId="{0D9FF452-D876-4DFF-95D6-BB0FBB4D8575}"/>
          </ac:spMkLst>
        </pc:spChg>
        <pc:graphicFrameChg chg="add del mod">
          <ac:chgData name="Pham Chi" userId="cb805b7e96c52f2a" providerId="LiveId" clId="{6E08CC1C-F1A0-418A-8BA8-704E126FF911}" dt="2021-07-15T10:03:03.417" v="2825"/>
          <ac:graphicFrameMkLst>
            <pc:docMk/>
            <pc:sldMk cId="4158762928" sldId="341"/>
            <ac:graphicFrameMk id="2" creationId="{66461DA3-5DCC-496C-BD8B-A844786A87AA}"/>
          </ac:graphicFrameMkLst>
        </pc:graphicFrameChg>
        <pc:picChg chg="add mod">
          <ac:chgData name="Pham Chi" userId="cb805b7e96c52f2a" providerId="LiveId" clId="{6E08CC1C-F1A0-418A-8BA8-704E126FF911}" dt="2021-07-15T11:11:55.133" v="5361" actId="1076"/>
          <ac:picMkLst>
            <pc:docMk/>
            <pc:sldMk cId="4158762928" sldId="341"/>
            <ac:picMk id="9218" creationId="{9A771E9C-9684-44BA-936F-84DE8441562A}"/>
          </ac:picMkLst>
        </pc:picChg>
      </pc:sldChg>
      <pc:sldChg chg="modSp add mod modTransition">
        <pc:chgData name="Pham Chi" userId="cb805b7e96c52f2a" providerId="LiveId" clId="{6E08CC1C-F1A0-418A-8BA8-704E126FF911}" dt="2021-07-15T11:01:35.722" v="5141"/>
        <pc:sldMkLst>
          <pc:docMk/>
          <pc:sldMk cId="3681275966" sldId="342"/>
        </pc:sldMkLst>
        <pc:spChg chg="mod">
          <ac:chgData name="Pham Chi" userId="cb805b7e96c52f2a" providerId="LiveId" clId="{6E08CC1C-F1A0-418A-8BA8-704E126FF911}" dt="2021-07-15T10:39:18.078" v="3978" actId="20577"/>
          <ac:spMkLst>
            <pc:docMk/>
            <pc:sldMk cId="3681275966" sldId="342"/>
            <ac:spMk id="3" creationId="{B593B82C-CE46-40E0-9BA5-D0B4E190960B}"/>
          </ac:spMkLst>
        </pc:spChg>
      </pc:sldChg>
      <pc:sldChg chg="modSp add mod modTransition">
        <pc:chgData name="Pham Chi" userId="cb805b7e96c52f2a" providerId="LiveId" clId="{6E08CC1C-F1A0-418A-8BA8-704E126FF911}" dt="2021-07-15T11:01:38.654" v="5142"/>
        <pc:sldMkLst>
          <pc:docMk/>
          <pc:sldMk cId="2081600888" sldId="343"/>
        </pc:sldMkLst>
        <pc:spChg chg="mod">
          <ac:chgData name="Pham Chi" userId="cb805b7e96c52f2a" providerId="LiveId" clId="{6E08CC1C-F1A0-418A-8BA8-704E126FF911}" dt="2021-07-15T10:39:13.830" v="3976" actId="20577"/>
          <ac:spMkLst>
            <pc:docMk/>
            <pc:sldMk cId="2081600888" sldId="343"/>
            <ac:spMk id="3" creationId="{B593B82C-CE46-40E0-9BA5-D0B4E190960B}"/>
          </ac:spMkLst>
        </pc:spChg>
      </pc:sldChg>
      <pc:sldChg chg="modSp add mod modTransition">
        <pc:chgData name="Pham Chi" userId="cb805b7e96c52f2a" providerId="LiveId" clId="{6E08CC1C-F1A0-418A-8BA8-704E126FF911}" dt="2021-07-15T11:01:41.015" v="5143"/>
        <pc:sldMkLst>
          <pc:docMk/>
          <pc:sldMk cId="2699269657" sldId="344"/>
        </pc:sldMkLst>
        <pc:spChg chg="mod">
          <ac:chgData name="Pham Chi" userId="cb805b7e96c52f2a" providerId="LiveId" clId="{6E08CC1C-F1A0-418A-8BA8-704E126FF911}" dt="2021-07-15T10:42:47.904" v="4584" actId="20577"/>
          <ac:spMkLst>
            <pc:docMk/>
            <pc:sldMk cId="2699269657" sldId="344"/>
            <ac:spMk id="3" creationId="{B593B82C-CE46-40E0-9BA5-D0B4E190960B}"/>
          </ac:spMkLst>
        </pc:spChg>
      </pc:sldChg>
      <pc:sldChg chg="modSp add mod modTransition">
        <pc:chgData name="Pham Chi" userId="cb805b7e96c52f2a" providerId="LiveId" clId="{6E08CC1C-F1A0-418A-8BA8-704E126FF911}" dt="2021-07-15T11:01:43.624" v="5144"/>
        <pc:sldMkLst>
          <pc:docMk/>
          <pc:sldMk cId="2646893930" sldId="345"/>
        </pc:sldMkLst>
        <pc:spChg chg="mod">
          <ac:chgData name="Pham Chi" userId="cb805b7e96c52f2a" providerId="LiveId" clId="{6E08CC1C-F1A0-418A-8BA8-704E126FF911}" dt="2021-07-15T10:44:49.323" v="5129" actId="20577"/>
          <ac:spMkLst>
            <pc:docMk/>
            <pc:sldMk cId="2646893930" sldId="345"/>
            <ac:spMk id="3" creationId="{B593B82C-CE46-40E0-9BA5-D0B4E190960B}"/>
          </ac:spMkLst>
        </pc:spChg>
      </pc:sldChg>
      <pc:sldChg chg="addSp delSp modSp new mod modTransition">
        <pc:chgData name="Pham Chi" userId="cb805b7e96c52f2a" providerId="LiveId" clId="{6E08CC1C-F1A0-418A-8BA8-704E126FF911}" dt="2021-07-15T11:12:09.718" v="5362"/>
        <pc:sldMkLst>
          <pc:docMk/>
          <pc:sldMk cId="925453278" sldId="346"/>
        </pc:sldMkLst>
        <pc:spChg chg="mod">
          <ac:chgData name="Pham Chi" userId="cb805b7e96c52f2a" providerId="LiveId" clId="{6E08CC1C-F1A0-418A-8BA8-704E126FF911}" dt="2021-07-15T11:03:54.726" v="5328" actId="1076"/>
          <ac:spMkLst>
            <pc:docMk/>
            <pc:sldMk cId="925453278" sldId="346"/>
            <ac:spMk id="2" creationId="{E7450719-B440-40E4-A456-DD721AF7D822}"/>
          </ac:spMkLst>
        </pc:spChg>
        <pc:spChg chg="mod">
          <ac:chgData name="Pham Chi" userId="cb805b7e96c52f2a" providerId="LiveId" clId="{6E08CC1C-F1A0-418A-8BA8-704E126FF911}" dt="2021-07-15T11:03:48.714" v="5327" actId="1076"/>
          <ac:spMkLst>
            <pc:docMk/>
            <pc:sldMk cId="925453278" sldId="346"/>
            <ac:spMk id="3" creationId="{6F803D37-C06A-423A-8B49-5A51281AA049}"/>
          </ac:spMkLst>
        </pc:spChg>
        <pc:picChg chg="add del">
          <ac:chgData name="Pham Chi" userId="cb805b7e96c52f2a" providerId="LiveId" clId="{6E08CC1C-F1A0-418A-8BA8-704E126FF911}" dt="2021-07-15T11:05:34.786" v="5330" actId="478"/>
          <ac:picMkLst>
            <pc:docMk/>
            <pc:sldMk cId="925453278" sldId="346"/>
            <ac:picMk id="2050" creationId="{6A413DE8-52F6-4350-87E0-E6EE357DFDC0}"/>
          </ac:picMkLst>
        </pc:picChg>
        <pc:picChg chg="add mod">
          <ac:chgData name="Pham Chi" userId="cb805b7e96c52f2a" providerId="LiveId" clId="{6E08CC1C-F1A0-418A-8BA8-704E126FF911}" dt="2021-07-15T11:05:49.303" v="5332" actId="1076"/>
          <ac:picMkLst>
            <pc:docMk/>
            <pc:sldMk cId="925453278" sldId="346"/>
            <ac:picMk id="2052" creationId="{D057382C-37E1-4CEB-B0DB-765222B8B614}"/>
          </ac:picMkLst>
        </pc:picChg>
      </pc:sldChg>
      <pc:sldMasterChg chg="modSldLayout">
        <pc:chgData name="Pham Chi" userId="cb805b7e96c52f2a" providerId="LiveId" clId="{6E08CC1C-F1A0-418A-8BA8-704E126FF911}" dt="2021-07-15T08:42:34.843" v="2" actId="255"/>
        <pc:sldMasterMkLst>
          <pc:docMk/>
          <pc:sldMasterMk cId="3090185239" sldId="2147483648"/>
        </pc:sldMasterMkLst>
        <pc:sldLayoutChg chg="modSp">
          <pc:chgData name="Pham Chi" userId="cb805b7e96c52f2a" providerId="LiveId" clId="{6E08CC1C-F1A0-418A-8BA8-704E126FF911}" dt="2021-07-15T08:42:34.843" v="2" actId="255"/>
          <pc:sldLayoutMkLst>
            <pc:docMk/>
            <pc:sldMasterMk cId="3090185239" sldId="2147483648"/>
            <pc:sldLayoutMk cId="2192952247" sldId="2147483650"/>
          </pc:sldLayoutMkLst>
          <pc:spChg chg="mod">
            <ac:chgData name="Pham Chi" userId="cb805b7e96c52f2a" providerId="LiveId" clId="{6E08CC1C-F1A0-418A-8BA8-704E126FF911}" dt="2021-07-15T08:42:28.312" v="1" actId="16037"/>
            <ac:spMkLst>
              <pc:docMk/>
              <pc:sldMasterMk cId="3090185239" sldId="2147483648"/>
              <pc:sldLayoutMk cId="2192952247" sldId="2147483650"/>
              <ac:spMk id="2" creationId="{0D696626-2D8D-4C15-A5E3-2042D57D6D9F}"/>
            </ac:spMkLst>
          </pc:spChg>
          <pc:spChg chg="mod">
            <ac:chgData name="Pham Chi" userId="cb805b7e96c52f2a" providerId="LiveId" clId="{6E08CC1C-F1A0-418A-8BA8-704E126FF911}" dt="2021-07-15T08:42:34.843" v="2" actId="255"/>
            <ac:spMkLst>
              <pc:docMk/>
              <pc:sldMasterMk cId="3090185239" sldId="2147483648"/>
              <pc:sldLayoutMk cId="2192952247" sldId="2147483650"/>
              <ac:spMk id="3" creationId="{287B20B4-37A2-4AE5-A93F-122702B77AFB}"/>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098629-3E73-4828-A9B9-21E2F2AF0005}" type="datetimeFigureOut">
              <a:rPr lang="en-US" smtClean="0"/>
              <a:t>4/1/2022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30FAF6-CBC3-4FAE-890E-0A31B0D81B11}" type="slidenum">
              <a:rPr lang="en-US" smtClean="0"/>
              <a:t>‹#›</a:t>
            </a:fld>
            <a:endParaRPr lang="en-US"/>
          </a:p>
        </p:txBody>
      </p:sp>
    </p:spTree>
    <p:extLst>
      <p:ext uri="{BB962C8B-B14F-4D97-AF65-F5344CB8AC3E}">
        <p14:creationId xmlns:p14="http://schemas.microsoft.com/office/powerpoint/2010/main" val="3738394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FC98-C7BF-4072-B034-2EA6A5A3A8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DD02C1-F529-46F8-99FB-8B56190CD1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29101E-E341-446C-BF16-811DBF5EBB6B}"/>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5" name="Footer Placeholder 4">
            <a:extLst>
              <a:ext uri="{FF2B5EF4-FFF2-40B4-BE49-F238E27FC236}">
                <a16:creationId xmlns:a16="http://schemas.microsoft.com/office/drawing/2014/main" id="{51DD9BC0-5E13-4603-AD77-BE5248229A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C43998-155A-40C4-8556-FE67CE3B4145}"/>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04753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A63E-A5F1-48AB-A333-79F983060D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A03F95-0F46-46C1-A93F-63049EE84D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3E2F4-F69E-4C7D-ACCA-99382A2A2CCD}"/>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5" name="Footer Placeholder 4">
            <a:extLst>
              <a:ext uri="{FF2B5EF4-FFF2-40B4-BE49-F238E27FC236}">
                <a16:creationId xmlns:a16="http://schemas.microsoft.com/office/drawing/2014/main" id="{C703B3A6-77F8-42D4-9473-320B0CBE0B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F85345-F240-4A4D-A47A-977BABE6738B}"/>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84997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E3EF62-0BA5-43D3-8456-93CD5D87E9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2F7992-7B89-46A2-B6D7-16E8F67CCE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28AE4-C294-4338-AEC0-EAF28A22BF1A}"/>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5" name="Footer Placeholder 4">
            <a:extLst>
              <a:ext uri="{FF2B5EF4-FFF2-40B4-BE49-F238E27FC236}">
                <a16:creationId xmlns:a16="http://schemas.microsoft.com/office/drawing/2014/main" id="{86CC434C-5DE3-4942-B601-6230C4025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2F25AA-3A54-4AC5-9941-FB730897E3A4}"/>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44267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6798043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3245312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4314665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7761227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9897528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6624050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654740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655654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96626-2D8D-4C15-A5E3-2042D57D6D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7B20B4-37A2-4AE5-A93F-122702B77AFB}"/>
              </a:ext>
            </a:extLst>
          </p:cNvPr>
          <p:cNvSpPr>
            <a:spLocks noGrp="1"/>
          </p:cNvSpPr>
          <p:nvPr>
            <p:ph idx="1"/>
          </p:nvPr>
        </p:nvSpPr>
        <p:spPr/>
        <p:txBody>
          <a:bodyPr>
            <a:normAutofit/>
          </a:bodyPr>
          <a:lstStyle>
            <a:lvl1pPr>
              <a:defRPr sz="3000"/>
            </a:lvl1pPr>
            <a:lvl2pPr>
              <a:defRPr sz="3000"/>
            </a:lvl2pPr>
            <a:lvl3pPr>
              <a:defRPr sz="3000"/>
            </a:lvl3pPr>
            <a:lvl4pPr>
              <a:defRPr sz="3000"/>
            </a:lvl4pPr>
            <a:lvl5pPr>
              <a:defRPr sz="3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684899-D0C3-4DBC-BE54-9B4AFA7E5C41}"/>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5" name="Footer Placeholder 4">
            <a:extLst>
              <a:ext uri="{FF2B5EF4-FFF2-40B4-BE49-F238E27FC236}">
                <a16:creationId xmlns:a16="http://schemas.microsoft.com/office/drawing/2014/main" id="{E1CE2283-00A0-4D11-84E7-A10E70897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3BB0F-7AB1-414D-9858-9E4F58C757A6}"/>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2192952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2438739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2236222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293458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130F9-37B3-46FE-AF2E-047C8E34BB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3C7F06-B26B-4BE8-8A3D-CC3A7155AB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D5B74B-8580-4EE6-AD96-903B311E411F}"/>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5" name="Footer Placeholder 4">
            <a:extLst>
              <a:ext uri="{FF2B5EF4-FFF2-40B4-BE49-F238E27FC236}">
                <a16:creationId xmlns:a16="http://schemas.microsoft.com/office/drawing/2014/main" id="{B39FB725-09CD-4237-860B-D267763C5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500960-4501-49F7-8667-C7DCCEB7B743}"/>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980887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6D88E-A342-466B-9448-90A037E83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F84F08-FC2E-474D-9401-670FFF6FED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D4F426-8F45-4C3F-A320-76485A37FD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550F77-F5DC-4D6E-960C-42CBA5810BC4}"/>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6" name="Footer Placeholder 5">
            <a:extLst>
              <a:ext uri="{FF2B5EF4-FFF2-40B4-BE49-F238E27FC236}">
                <a16:creationId xmlns:a16="http://schemas.microsoft.com/office/drawing/2014/main" id="{48016FF8-A2EC-4A09-98B3-55EB22BE78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8D1AD5-5534-4DB0-B4B3-1177B850A92E}"/>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48555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B3C28-5CCA-4732-85D0-0EC6ACB26E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18E20-D177-4900-BEF4-7247FF177A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0FD2CA-3598-49FE-B2FC-CDF997ECDC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AC309-9D36-45F1-B1BA-1BE6380A31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27D594-B7A4-4EFC-B3A6-0E5251C8F6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3BDB42-ADA9-49FC-843C-DB95977DED4A}"/>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8" name="Footer Placeholder 7">
            <a:extLst>
              <a:ext uri="{FF2B5EF4-FFF2-40B4-BE49-F238E27FC236}">
                <a16:creationId xmlns:a16="http://schemas.microsoft.com/office/drawing/2014/main" id="{F962C19B-4D4E-4584-A813-1BBCFAC0DB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12C32F-F1BE-4E7D-86F2-D7E2229C2DD0}"/>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04472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018F1-0D64-454A-B4F3-1F40DA13B5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991740-DFA0-4203-942B-8C7A91734B16}"/>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4" name="Footer Placeholder 3">
            <a:extLst>
              <a:ext uri="{FF2B5EF4-FFF2-40B4-BE49-F238E27FC236}">
                <a16:creationId xmlns:a16="http://schemas.microsoft.com/office/drawing/2014/main" id="{D7C10E14-928F-43AD-AFEF-C4F79034FD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53E837-44EF-482D-A3DB-001CFC04DB57}"/>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12578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2FCD0B-D45B-41DC-A014-9C95CE0314A6}"/>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3" name="Footer Placeholder 2">
            <a:extLst>
              <a:ext uri="{FF2B5EF4-FFF2-40B4-BE49-F238E27FC236}">
                <a16:creationId xmlns:a16="http://schemas.microsoft.com/office/drawing/2014/main" id="{86D2D585-5951-4D29-8F22-7465DD6D56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7BFDE8-6D84-4430-B1EE-B2BA4DE94440}"/>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20662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758FF-C9FC-4653-8EF1-6FCFDCCD4A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CCC05B-1A1B-4AB6-A27C-01304B15E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609339-E772-4566-859F-2307881543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5D66FE-3EB3-4F0B-98AA-4CBF2C7E51C3}"/>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6" name="Footer Placeholder 5">
            <a:extLst>
              <a:ext uri="{FF2B5EF4-FFF2-40B4-BE49-F238E27FC236}">
                <a16:creationId xmlns:a16="http://schemas.microsoft.com/office/drawing/2014/main" id="{30C08B92-6676-473B-A960-0BBE137CA3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ADFE0C-CDEE-47B3-AFDA-FBED11750BA6}"/>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196334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71D7D-59C1-4C55-8E3C-7805A0D51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727C9A-D836-43F0-A50F-B273AEE789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B61620-B466-4A2B-B887-4676A6BEB9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737918-8883-4BE6-AF7B-4814FD4B38BA}"/>
              </a:ext>
            </a:extLst>
          </p:cNvPr>
          <p:cNvSpPr>
            <a:spLocks noGrp="1"/>
          </p:cNvSpPr>
          <p:nvPr>
            <p:ph type="dt" sz="half" idx="10"/>
          </p:nvPr>
        </p:nvSpPr>
        <p:spPr/>
        <p:txBody>
          <a:bodyPr/>
          <a:lstStyle/>
          <a:p>
            <a:fld id="{7C672003-0637-453C-A589-AFE6DBBBF7DB}" type="datetimeFigureOut">
              <a:rPr lang="en-US" smtClean="0"/>
              <a:t>4/1/2022</a:t>
            </a:fld>
            <a:endParaRPr lang="en-US"/>
          </a:p>
        </p:txBody>
      </p:sp>
      <p:sp>
        <p:nvSpPr>
          <p:cNvPr id="6" name="Footer Placeholder 5">
            <a:extLst>
              <a:ext uri="{FF2B5EF4-FFF2-40B4-BE49-F238E27FC236}">
                <a16:creationId xmlns:a16="http://schemas.microsoft.com/office/drawing/2014/main" id="{9DFCB2E9-3998-4013-8BE1-D9B177E09E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165D68-D77C-49C1-97FD-C9C6ED44FC13}"/>
              </a:ext>
            </a:extLst>
          </p:cNvPr>
          <p:cNvSpPr>
            <a:spLocks noGrp="1"/>
          </p:cNvSpPr>
          <p:nvPr>
            <p:ph type="sldNum" sz="quarter" idx="12"/>
          </p:nvPr>
        </p:nvSpPr>
        <p:spPr/>
        <p:txBody>
          <a:bodyPr/>
          <a:lstStyle/>
          <a:p>
            <a:fld id="{87FF3021-D033-4B8E-BBF7-51F5A312C15E}" type="slidenum">
              <a:rPr lang="en-US" smtClean="0"/>
              <a:t>‹#›</a:t>
            </a:fld>
            <a:endParaRPr lang="en-US"/>
          </a:p>
        </p:txBody>
      </p:sp>
    </p:spTree>
    <p:extLst>
      <p:ext uri="{BB962C8B-B14F-4D97-AF65-F5344CB8AC3E}">
        <p14:creationId xmlns:p14="http://schemas.microsoft.com/office/powerpoint/2010/main" val="313246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5BDD6A-19B6-46F2-B521-E2DC93AF6C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8F4153-469A-4356-A75A-301DB64DD5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22913E-41D1-4458-8EFE-B8679D603F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72003-0637-453C-A589-AFE6DBBBF7DB}" type="datetimeFigureOut">
              <a:rPr lang="en-US" smtClean="0"/>
              <a:t>4/1/2022</a:t>
            </a:fld>
            <a:endParaRPr lang="en-US"/>
          </a:p>
        </p:txBody>
      </p:sp>
      <p:sp>
        <p:nvSpPr>
          <p:cNvPr id="5" name="Footer Placeholder 4">
            <a:extLst>
              <a:ext uri="{FF2B5EF4-FFF2-40B4-BE49-F238E27FC236}">
                <a16:creationId xmlns:a16="http://schemas.microsoft.com/office/drawing/2014/main" id="{FEE3B20A-ED8D-4C8E-A22E-6AB1D6484C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2B3186-92A2-4ACC-AA8C-95A614A982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F3021-D033-4B8E-BBF7-51F5A312C15E}" type="slidenum">
              <a:rPr lang="en-US" smtClean="0"/>
              <a:t>‹#›</a:t>
            </a:fld>
            <a:endParaRPr lang="en-US"/>
          </a:p>
        </p:txBody>
      </p:sp>
    </p:spTree>
    <p:extLst>
      <p:ext uri="{BB962C8B-B14F-4D97-AF65-F5344CB8AC3E}">
        <p14:creationId xmlns:p14="http://schemas.microsoft.com/office/powerpoint/2010/main" val="3090185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136519E-8C1E-44A5-A409-B4808FDE48A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4/1/2022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D91ACB7-F678-45F2-8B26-4DDE9F5E7BD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0287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712568-CED3-4E26-A4F8-B40C35C3BC70}"/>
              </a:ext>
            </a:extLst>
          </p:cNvPr>
          <p:cNvSpPr/>
          <p:nvPr/>
        </p:nvSpPr>
        <p:spPr>
          <a:xfrm>
            <a:off x="2097489" y="1461920"/>
            <a:ext cx="8309262" cy="1754326"/>
          </a:xfrm>
          <a:prstGeom prst="rect">
            <a:avLst/>
          </a:prstGeom>
          <a:noFill/>
        </p:spPr>
        <p:txBody>
          <a:bodyPr wrap="none" lIns="91440" tIns="45720" rIns="91440" bIns="45720">
            <a:spAutoFit/>
          </a:bodyPr>
          <a:lstStyle/>
          <a:p>
            <a:pPr algn="ctr"/>
            <a:r>
              <a:rPr lang="en-US" sz="5400" b="1" cap="none" spc="0" dirty="0" smtClean="0">
                <a:ln w="12700" cmpd="sng">
                  <a:solidFill>
                    <a:srgbClr val="C00000"/>
                  </a:solidFill>
                  <a:prstDash val="solid"/>
                </a:ln>
                <a:solidFill>
                  <a:srgbClr val="FF0000"/>
                </a:solidFill>
                <a:effectLst>
                  <a:glow rad="139700">
                    <a:schemeClr val="accent3">
                      <a:satMod val="175000"/>
                      <a:alpha val="40000"/>
                    </a:schemeClr>
                  </a:glow>
                  <a:reflection blurRad="6350" stA="50000" endA="300" endPos="50000" dist="29997" dir="5400000" sy="-100000" algn="bl" rotWithShape="0"/>
                </a:effectLst>
              </a:rPr>
              <a:t>TIẾT 73</a:t>
            </a:r>
          </a:p>
          <a:p>
            <a:pPr algn="ctr"/>
            <a:r>
              <a:rPr lang="en-US" sz="5400" b="1" cap="none" spc="0" dirty="0" smtClean="0">
                <a:ln w="12700" cmpd="sng">
                  <a:solidFill>
                    <a:srgbClr val="C00000"/>
                  </a:solidFill>
                  <a:prstDash val="solid"/>
                </a:ln>
                <a:solidFill>
                  <a:srgbClr val="FF0000"/>
                </a:solidFill>
                <a:effectLst>
                  <a:glow rad="139700">
                    <a:schemeClr val="accent3">
                      <a:satMod val="175000"/>
                      <a:alpha val="40000"/>
                    </a:schemeClr>
                  </a:glow>
                  <a:reflection blurRad="6350" stA="50000" endA="300" endPos="50000" dist="29997" dir="5400000" sy="-100000" algn="bl" rotWithShape="0"/>
                </a:effectLst>
              </a:rPr>
              <a:t>LUYỆN </a:t>
            </a:r>
            <a:r>
              <a:rPr lang="en-US" sz="5400" b="1" cap="none" spc="0" dirty="0">
                <a:ln w="12700" cmpd="sng">
                  <a:solidFill>
                    <a:srgbClr val="C00000"/>
                  </a:solidFill>
                  <a:prstDash val="solid"/>
                </a:ln>
                <a:solidFill>
                  <a:srgbClr val="FF0000"/>
                </a:solidFill>
                <a:effectLst>
                  <a:glow rad="139700">
                    <a:schemeClr val="accent3">
                      <a:satMod val="175000"/>
                      <a:alpha val="40000"/>
                    </a:schemeClr>
                  </a:glow>
                  <a:reflection blurRad="6350" stA="50000" endA="300" endPos="50000" dist="29997" dir="5400000" sy="-100000" algn="bl" rotWithShape="0"/>
                </a:effectLst>
              </a:rPr>
              <a:t>TẬP </a:t>
            </a:r>
            <a:r>
              <a:rPr lang="en-US" sz="5400" b="1" cap="none" spc="0" dirty="0" smtClean="0">
                <a:ln w="12700" cmpd="sng">
                  <a:solidFill>
                    <a:srgbClr val="C00000"/>
                  </a:solidFill>
                  <a:prstDash val="solid"/>
                </a:ln>
                <a:solidFill>
                  <a:srgbClr val="FF0000"/>
                </a:solidFill>
                <a:effectLst>
                  <a:glow rad="139700">
                    <a:schemeClr val="accent3">
                      <a:satMod val="175000"/>
                      <a:alpha val="40000"/>
                    </a:schemeClr>
                  </a:glow>
                  <a:reflection blurRad="6350" stA="50000" endA="300" endPos="50000" dist="29997" dir="5400000" sy="-100000" algn="bl" rotWithShape="0"/>
                </a:effectLst>
              </a:rPr>
              <a:t>CHUNG (T2)</a:t>
            </a:r>
            <a:endParaRPr lang="en-US" sz="5400" b="1" cap="none" spc="0" dirty="0">
              <a:ln w="12700" cmpd="sng">
                <a:solidFill>
                  <a:srgbClr val="C00000"/>
                </a:solidFill>
                <a:prstDash val="solid"/>
              </a:ln>
              <a:solidFill>
                <a:srgbClr val="FF0000"/>
              </a:solidFill>
              <a:effectLst>
                <a:glow rad="139700">
                  <a:schemeClr val="accent3">
                    <a:satMod val="175000"/>
                    <a:alpha val="40000"/>
                  </a:schemeClr>
                </a:glow>
                <a:reflection blurRad="6350" stA="50000" endA="300" endPos="50000" dist="29997" dir="5400000" sy="-100000" algn="bl" rotWithShape="0"/>
              </a:effectLst>
            </a:endParaRPr>
          </a:p>
        </p:txBody>
      </p:sp>
    </p:spTree>
    <p:extLst>
      <p:ext uri="{BB962C8B-B14F-4D97-AF65-F5344CB8AC3E}">
        <p14:creationId xmlns:p14="http://schemas.microsoft.com/office/powerpoint/2010/main" val="378297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93B82C-CE46-40E0-9BA5-D0B4E190960B}"/>
                  </a:ext>
                </a:extLst>
              </p:cNvPr>
              <p:cNvSpPr>
                <a:spLocks noGrp="1"/>
              </p:cNvSpPr>
              <p:nvPr>
                <p:ph idx="1"/>
              </p:nvPr>
            </p:nvSpPr>
            <p:spPr>
              <a:xfrm>
                <a:off x="711171" y="796131"/>
                <a:ext cx="11019912" cy="4351338"/>
              </a:xfrm>
            </p:spPr>
            <p:txBody>
              <a:bodyPr>
                <a:normAutofit fontScale="92500" lnSpcReduction="20000"/>
              </a:bodyPr>
              <a:lstStyle/>
              <a:p>
                <a:pPr marL="0" indent="0">
                  <a:buNone/>
                </a:pPr>
                <a:r>
                  <a:rPr lang="en-US" b="1" dirty="0" smtClean="0">
                    <a:solidFill>
                      <a:srgbClr val="00B050"/>
                    </a:solidFill>
                  </a:rPr>
                  <a:t>2. </a:t>
                </a:r>
                <a:r>
                  <a:rPr lang="en-US" b="1" dirty="0" err="1">
                    <a:solidFill>
                      <a:srgbClr val="00B050"/>
                    </a:solidFill>
                  </a:rPr>
                  <a:t>Luyện</a:t>
                </a:r>
                <a:r>
                  <a:rPr lang="en-US" b="1" dirty="0">
                    <a:solidFill>
                      <a:srgbClr val="00B050"/>
                    </a:solidFill>
                  </a:rPr>
                  <a:t> </a:t>
                </a:r>
                <a:r>
                  <a:rPr lang="en-US" b="1" dirty="0" err="1">
                    <a:solidFill>
                      <a:srgbClr val="00B050"/>
                    </a:solidFill>
                  </a:rPr>
                  <a:t>tập</a:t>
                </a:r>
                <a:r>
                  <a:rPr lang="en-US" b="1" dirty="0">
                    <a:solidFill>
                      <a:srgbClr val="00B050"/>
                    </a:solidFill>
                  </a:rPr>
                  <a:t> </a:t>
                </a:r>
              </a:p>
              <a:p>
                <a:pPr marL="0" indent="0">
                  <a:buNone/>
                </a:pPr>
                <a:r>
                  <a:rPr lang="en-US" b="1" dirty="0" err="1">
                    <a:solidFill>
                      <a:srgbClr val="00B050"/>
                    </a:solidFill>
                  </a:rPr>
                  <a:t>Bài</a:t>
                </a:r>
                <a:r>
                  <a:rPr lang="en-US" b="1" dirty="0">
                    <a:solidFill>
                      <a:srgbClr val="00B050"/>
                    </a:solidFill>
                  </a:rPr>
                  <a:t> 7.24 </a:t>
                </a:r>
                <a:r>
                  <a:rPr lang="en-US" b="1" dirty="0" err="1">
                    <a:solidFill>
                      <a:srgbClr val="00B050"/>
                    </a:solidFill>
                  </a:rPr>
                  <a:t>sgk</a:t>
                </a:r>
                <a:r>
                  <a:rPr lang="en-US" b="1" dirty="0">
                    <a:solidFill>
                      <a:srgbClr val="00B050"/>
                    </a:solidFill>
                  </a:rPr>
                  <a:t> </a:t>
                </a:r>
                <a:r>
                  <a:rPr lang="en-US" b="1" dirty="0" err="1">
                    <a:solidFill>
                      <a:srgbClr val="00B050"/>
                    </a:solidFill>
                  </a:rPr>
                  <a:t>trang</a:t>
                </a:r>
                <a:r>
                  <a:rPr lang="en-US" b="1" dirty="0">
                    <a:solidFill>
                      <a:srgbClr val="00B050"/>
                    </a:solidFill>
                  </a:rPr>
                  <a:t> 43. </a:t>
                </a:r>
                <a:endParaRPr lang="en-US" b="1" dirty="0" smtClean="0">
                  <a:solidFill>
                    <a:srgbClr val="00B050"/>
                  </a:solidFill>
                </a:endParaRPr>
              </a:p>
              <a:p>
                <a:pPr marL="0" indent="0">
                  <a:buNone/>
                </a:pPr>
                <a:r>
                  <a:rPr lang="en-US" dirty="0" err="1" smtClean="0"/>
                  <a:t>Giải</a:t>
                </a:r>
                <a:r>
                  <a:rPr lang="en-US" dirty="0" smtClean="0"/>
                  <a:t>:</a:t>
                </a:r>
              </a:p>
              <a:p>
                <a:pPr marL="0" indent="0">
                  <a:buNone/>
                </a:pPr>
                <a:r>
                  <a:rPr lang="en-US" dirty="0" smtClean="0"/>
                  <a:t>a) </a:t>
                </a:r>
                <a:r>
                  <a:rPr lang="en-US" dirty="0" err="1" smtClean="0"/>
                  <a:t>Tổng</a:t>
                </a:r>
                <a:r>
                  <a:rPr lang="en-US" dirty="0" smtClean="0"/>
                  <a:t> </a:t>
                </a:r>
                <a:r>
                  <a:rPr lang="en-US" dirty="0" err="1"/>
                  <a:t>số</a:t>
                </a:r>
                <a:r>
                  <a:rPr lang="en-US" dirty="0"/>
                  <a:t> </a:t>
                </a:r>
                <a:r>
                  <a:rPr lang="en-US" dirty="0" err="1"/>
                  <a:t>tiền</a:t>
                </a:r>
                <a:r>
                  <a:rPr lang="en-US" dirty="0"/>
                  <a:t> </a:t>
                </a:r>
                <a:r>
                  <a:rPr lang="en-US" dirty="0" err="1"/>
                  <a:t>hàng</a:t>
                </a:r>
                <a:r>
                  <a:rPr lang="en-US" dirty="0"/>
                  <a:t> </a:t>
                </a:r>
                <a:r>
                  <a:rPr lang="en-US" dirty="0" err="1" smtClean="0"/>
                  <a:t>là</a:t>
                </a:r>
                <a:r>
                  <a:rPr lang="en-US" dirty="0" smtClean="0"/>
                  <a:t>:  </a:t>
                </a:r>
              </a:p>
              <a:p>
                <a:pPr marL="0" indent="0">
                  <a:buNone/>
                </a:pPr>
                <a:r>
                  <a:rPr lang="en-US" dirty="0">
                    <a:solidFill>
                      <a:srgbClr val="FF0000"/>
                    </a:solidFill>
                  </a:rPr>
                  <a:t> </a:t>
                </a:r>
                <a:r>
                  <a:rPr lang="en-US" dirty="0" smtClean="0">
                    <a:solidFill>
                      <a:srgbClr val="FF0000"/>
                    </a:solidFill>
                  </a:rPr>
                  <a:t>                3,5. 18 +</a:t>
                </a:r>
                <a:r>
                  <a:rPr lang="en-US" dirty="0" smtClean="0"/>
                  <a:t> </a:t>
                </a:r>
                <a:r>
                  <a:rPr lang="en-US" dirty="0" smtClean="0">
                    <a:solidFill>
                      <a:srgbClr val="FF0000"/>
                    </a:solidFill>
                  </a:rPr>
                  <a:t>4 .15,6 =  63 + 62,4 = 125,4 (</a:t>
                </a:r>
                <a:r>
                  <a:rPr lang="en-US" dirty="0" err="1" smtClean="0">
                    <a:solidFill>
                      <a:srgbClr val="FF0000"/>
                    </a:solidFill>
                  </a:rPr>
                  <a:t>nghìn</a:t>
                </a:r>
                <a:r>
                  <a:rPr lang="en-US" dirty="0" smtClean="0">
                    <a:solidFill>
                      <a:srgbClr val="FF0000"/>
                    </a:solidFill>
                  </a:rPr>
                  <a:t> </a:t>
                </a:r>
                <a:r>
                  <a:rPr lang="en-US" dirty="0" err="1" smtClean="0">
                    <a:solidFill>
                      <a:srgbClr val="FF0000"/>
                    </a:solidFill>
                  </a:rPr>
                  <a:t>đồng</a:t>
                </a:r>
                <a:r>
                  <a:rPr lang="en-US" dirty="0" smtClean="0">
                    <a:solidFill>
                      <a:srgbClr val="FF0000"/>
                    </a:solidFill>
                  </a:rPr>
                  <a:t>)</a:t>
                </a:r>
                <a:r>
                  <a:rPr lang="en-US" dirty="0" smtClean="0"/>
                  <a:t>.</a:t>
                </a:r>
                <a:endParaRPr lang="en-US" dirty="0">
                  <a:solidFill>
                    <a:schemeClr val="tx1"/>
                  </a:solidFill>
                </a:endParaRPr>
              </a:p>
              <a:p>
                <a:pPr marL="0" indent="0">
                  <a:buNone/>
                </a:pPr>
                <a:r>
                  <a:rPr lang="en-US" dirty="0" smtClean="0"/>
                  <a:t>b) </a:t>
                </a:r>
                <a:r>
                  <a:rPr lang="en-US" dirty="0"/>
                  <a:t>10% </a:t>
                </a:r>
                <a:r>
                  <a:rPr lang="en-US" dirty="0" err="1" smtClean="0"/>
                  <a:t>tiền</a:t>
                </a:r>
                <a:r>
                  <a:rPr lang="en-US" dirty="0" smtClean="0"/>
                  <a:t> </a:t>
                </a:r>
                <a:r>
                  <a:rPr lang="en-US" dirty="0" err="1"/>
                  <a:t>thuế</a:t>
                </a:r>
                <a:r>
                  <a:rPr lang="en-US" dirty="0"/>
                  <a:t> </a:t>
                </a:r>
                <a:r>
                  <a:rPr lang="en-US" dirty="0" err="1"/>
                  <a:t>giá</a:t>
                </a:r>
                <a:r>
                  <a:rPr lang="en-US" dirty="0"/>
                  <a:t> </a:t>
                </a:r>
                <a:r>
                  <a:rPr lang="en-US" dirty="0" err="1"/>
                  <a:t>trị</a:t>
                </a:r>
                <a:r>
                  <a:rPr lang="en-US" dirty="0"/>
                  <a:t> </a:t>
                </a:r>
                <a:r>
                  <a:rPr lang="en-US" dirty="0" err="1"/>
                  <a:t>gia</a:t>
                </a:r>
                <a:r>
                  <a:rPr lang="en-US" dirty="0"/>
                  <a:t> </a:t>
                </a:r>
                <a:r>
                  <a:rPr lang="en-US" dirty="0" err="1"/>
                  <a:t>tăng</a:t>
                </a:r>
                <a:r>
                  <a:rPr lang="en-US" dirty="0"/>
                  <a:t> </a:t>
                </a:r>
                <a:r>
                  <a:rPr lang="en-US" dirty="0" smtClean="0"/>
                  <a:t>VAT </a:t>
                </a:r>
                <a:r>
                  <a:rPr lang="en-US" dirty="0" err="1" smtClean="0"/>
                  <a:t>là</a:t>
                </a:r>
                <a:r>
                  <a:rPr lang="en-US" dirty="0" smtClean="0"/>
                  <a:t>: </a:t>
                </a:r>
              </a:p>
              <a:p>
                <a:pPr marL="0" indent="0">
                  <a:buNone/>
                </a:pPr>
                <a:r>
                  <a:rPr lang="en-US" dirty="0"/>
                  <a:t> </a:t>
                </a:r>
                <a:r>
                  <a:rPr lang="en-US" dirty="0" smtClean="0"/>
                  <a:t>                  </a:t>
                </a:r>
                <a:r>
                  <a:rPr lang="en-US" dirty="0" smtClean="0">
                    <a:solidFill>
                      <a:srgbClr val="FF0000"/>
                    </a:solidFill>
                  </a:rPr>
                  <a:t>125,4 .10% = </a:t>
                </a:r>
                <a14:m>
                  <m:oMath xmlns:m="http://schemas.openxmlformats.org/officeDocument/2006/math">
                    <m:f>
                      <m:fPr>
                        <m:ctrlPr>
                          <a:rPr lang="en-US" sz="3200" i="1">
                            <a:solidFill>
                              <a:srgbClr val="FF0000"/>
                            </a:solidFill>
                            <a:latin typeface="Cambria Math" panose="02040503050406030204" pitchFamily="18" charset="0"/>
                          </a:rPr>
                        </m:ctrlPr>
                      </m:fPr>
                      <m:num>
                        <m:r>
                          <a:rPr lang="en-US" sz="3200" i="1">
                            <a:solidFill>
                              <a:srgbClr val="FF0000"/>
                            </a:solidFill>
                            <a:latin typeface="Cambria Math" panose="02040503050406030204" pitchFamily="18" charset="0"/>
                          </a:rPr>
                          <m:t>1</m:t>
                        </m:r>
                        <m:r>
                          <a:rPr lang="en-US" sz="3200" b="0" i="1" smtClean="0">
                            <a:solidFill>
                              <a:srgbClr val="FF0000"/>
                            </a:solidFill>
                            <a:latin typeface="Cambria Math" panose="02040503050406030204" pitchFamily="18" charset="0"/>
                          </a:rPr>
                          <m:t>254</m:t>
                        </m:r>
                      </m:num>
                      <m:den>
                        <m:r>
                          <a:rPr lang="en-US" sz="3200" i="1">
                            <a:solidFill>
                              <a:srgbClr val="FF0000"/>
                            </a:solidFill>
                            <a:latin typeface="Cambria Math" panose="02040503050406030204" pitchFamily="18" charset="0"/>
                          </a:rPr>
                          <m:t>10</m:t>
                        </m:r>
                        <m:r>
                          <a:rPr lang="en-US" sz="3200" i="1" smtClean="0">
                            <a:solidFill>
                              <a:srgbClr val="FF0000"/>
                            </a:solidFill>
                            <a:latin typeface="Cambria Math" panose="02040503050406030204" pitchFamily="18" charset="0"/>
                          </a:rPr>
                          <m:t>0</m:t>
                        </m:r>
                      </m:den>
                    </m:f>
                    <m:r>
                      <a:rPr lang="en-US" sz="3200" b="0" i="1" smtClean="0">
                        <a:solidFill>
                          <a:srgbClr val="FF0000"/>
                        </a:solidFill>
                        <a:latin typeface="Cambria Math" panose="02040503050406030204" pitchFamily="18" charset="0"/>
                      </a:rPr>
                      <m:t>=12,54</m:t>
                    </m:r>
                  </m:oMath>
                </a14:m>
                <a:r>
                  <a:rPr lang="en-US" dirty="0" smtClean="0">
                    <a:solidFill>
                      <a:srgbClr val="FF0000"/>
                    </a:solidFill>
                  </a:rPr>
                  <a:t> </a:t>
                </a:r>
                <a:r>
                  <a:rPr lang="en-US" dirty="0">
                    <a:solidFill>
                      <a:srgbClr val="FF0000"/>
                    </a:solidFill>
                  </a:rPr>
                  <a:t>(nghìn đồng)</a:t>
                </a:r>
                <a:r>
                  <a:rPr lang="en-US" dirty="0"/>
                  <a:t>.</a:t>
                </a:r>
                <a:endParaRPr lang="en-US" dirty="0" smtClean="0"/>
              </a:p>
              <a:p>
                <a:pPr marL="0" indent="0">
                  <a:buNone/>
                </a:pPr>
                <a:r>
                  <a:rPr lang="en-US" dirty="0" err="1" smtClean="0"/>
                  <a:t>Số</a:t>
                </a:r>
                <a:r>
                  <a:rPr lang="en-US" dirty="0" smtClean="0"/>
                  <a:t> </a:t>
                </a:r>
                <a:r>
                  <a:rPr lang="en-US" dirty="0" err="1"/>
                  <a:t>tiền</a:t>
                </a:r>
                <a:r>
                  <a:rPr lang="en-US" dirty="0"/>
                  <a:t> </a:t>
                </a:r>
                <a:r>
                  <a:rPr lang="en-US" dirty="0" err="1"/>
                  <a:t>Cường</a:t>
                </a:r>
                <a:r>
                  <a:rPr lang="en-US" dirty="0"/>
                  <a:t> </a:t>
                </a:r>
                <a:r>
                  <a:rPr lang="en-US" dirty="0" err="1"/>
                  <a:t>phải</a:t>
                </a:r>
                <a:r>
                  <a:rPr lang="en-US" dirty="0"/>
                  <a:t> </a:t>
                </a:r>
                <a:r>
                  <a:rPr lang="en-US" dirty="0" err="1"/>
                  <a:t>thanh</a:t>
                </a:r>
                <a:r>
                  <a:rPr lang="en-US" dirty="0"/>
                  <a:t> </a:t>
                </a:r>
                <a:r>
                  <a:rPr lang="en-US" dirty="0" err="1" smtClean="0"/>
                  <a:t>toán</a:t>
                </a:r>
                <a:r>
                  <a:rPr lang="en-US" dirty="0"/>
                  <a:t> </a:t>
                </a:r>
                <a:r>
                  <a:rPr lang="en-US" dirty="0" err="1" smtClean="0"/>
                  <a:t>là</a:t>
                </a:r>
                <a:r>
                  <a:rPr lang="en-US" dirty="0" smtClean="0"/>
                  <a:t>: </a:t>
                </a:r>
              </a:p>
              <a:p>
                <a:pPr marL="0" indent="0">
                  <a:buNone/>
                </a:pPr>
                <a:r>
                  <a:rPr lang="en-US" dirty="0">
                    <a:solidFill>
                      <a:srgbClr val="FF0000"/>
                    </a:solidFill>
                  </a:rPr>
                  <a:t> </a:t>
                </a:r>
                <a:r>
                  <a:rPr lang="en-US" dirty="0" smtClean="0">
                    <a:solidFill>
                      <a:srgbClr val="FF0000"/>
                    </a:solidFill>
                  </a:rPr>
                  <a:t>                   125,4 + </a:t>
                </a:r>
                <a14:m>
                  <m:oMath xmlns:m="http://schemas.openxmlformats.org/officeDocument/2006/math">
                    <m:r>
                      <a:rPr lang="en-US" sz="2800" i="1">
                        <a:solidFill>
                          <a:srgbClr val="FF0000"/>
                        </a:solidFill>
                        <a:latin typeface="Cambria Math" panose="02040503050406030204" pitchFamily="18" charset="0"/>
                      </a:rPr>
                      <m:t>12,54</m:t>
                    </m:r>
                  </m:oMath>
                </a14:m>
                <a:r>
                  <a:rPr lang="en-US" dirty="0" smtClean="0">
                    <a:solidFill>
                      <a:schemeClr val="tx1"/>
                    </a:solidFill>
                  </a:rPr>
                  <a:t> </a:t>
                </a:r>
                <a:r>
                  <a:rPr lang="en-US" dirty="0" smtClean="0">
                    <a:solidFill>
                      <a:srgbClr val="FF0000"/>
                    </a:solidFill>
                  </a:rPr>
                  <a:t>= 137,94 (</a:t>
                </a:r>
                <a:r>
                  <a:rPr lang="en-US" dirty="0" err="1">
                    <a:solidFill>
                      <a:srgbClr val="FF0000"/>
                    </a:solidFill>
                  </a:rPr>
                  <a:t>nghìn</a:t>
                </a:r>
                <a:r>
                  <a:rPr lang="en-US" dirty="0">
                    <a:solidFill>
                      <a:srgbClr val="FF0000"/>
                    </a:solidFill>
                  </a:rPr>
                  <a:t> </a:t>
                </a:r>
                <a:r>
                  <a:rPr lang="en-US" dirty="0" err="1">
                    <a:solidFill>
                      <a:srgbClr val="FF0000"/>
                    </a:solidFill>
                  </a:rPr>
                  <a:t>đồng</a:t>
                </a:r>
                <a:r>
                  <a:rPr lang="en-US" dirty="0">
                    <a:solidFill>
                      <a:srgbClr val="FF0000"/>
                    </a:solidFill>
                  </a:rPr>
                  <a:t>)</a:t>
                </a:r>
                <a:r>
                  <a:rPr lang="en-US" dirty="0"/>
                  <a:t>.</a:t>
                </a:r>
              </a:p>
              <a:p>
                <a:pPr marL="0" indent="0">
                  <a:buNone/>
                </a:pPr>
                <a:endParaRPr lang="en-US" dirty="0">
                  <a:solidFill>
                    <a:schemeClr val="tx1"/>
                  </a:solidFill>
                </a:endParaRPr>
              </a:p>
            </p:txBody>
          </p:sp>
        </mc:Choice>
        <mc:Fallback xmlns="">
          <p:sp>
            <p:nvSpPr>
              <p:cNvPr id="3" name="Content Placeholder 2">
                <a:extLst>
                  <a:ext uri="{FF2B5EF4-FFF2-40B4-BE49-F238E27FC236}">
                    <a16:creationId xmlns:a16="http://schemas.microsoft.com/office/drawing/2014/main" id="{B593B82C-CE46-40E0-9BA5-D0B4E190960B}"/>
                  </a:ext>
                </a:extLst>
              </p:cNvPr>
              <p:cNvSpPr>
                <a:spLocks noGrp="1" noRot="1" noChangeAspect="1" noMove="1" noResize="1" noEditPoints="1" noAdjustHandles="1" noChangeArrowheads="1" noChangeShapeType="1" noTextEdit="1"/>
              </p:cNvSpPr>
              <p:nvPr>
                <p:ph idx="1"/>
              </p:nvPr>
            </p:nvSpPr>
            <p:spPr>
              <a:xfrm>
                <a:off x="711171" y="796131"/>
                <a:ext cx="11019912" cy="4351338"/>
              </a:xfrm>
              <a:blipFill>
                <a:blip r:embed="rId2"/>
                <a:stretch>
                  <a:fillRect l="-1162" t="-4208"/>
                </a:stretch>
              </a:blipFill>
            </p:spPr>
            <p:txBody>
              <a:bodyPr/>
              <a:lstStyle/>
              <a:p>
                <a:r>
                  <a:rPr lang="en-US">
                    <a:noFill/>
                  </a:rPr>
                  <a:t> </a:t>
                </a:r>
              </a:p>
            </p:txBody>
          </p:sp>
        </mc:Fallback>
      </mc:AlternateContent>
      <p:sp>
        <p:nvSpPr>
          <p:cNvPr id="4" name="Title 2">
            <a:extLst>
              <a:ext uri="{FF2B5EF4-FFF2-40B4-BE49-F238E27FC236}">
                <a16:creationId xmlns:a16="http://schemas.microsoft.com/office/drawing/2014/main" id="{D0F36A1F-F936-4586-BA1E-EAE2F182F2F9}"/>
              </a:ext>
            </a:extLst>
          </p:cNvPr>
          <p:cNvSpPr>
            <a:spLocks noGrp="1"/>
          </p:cNvSpPr>
          <p:nvPr>
            <p:ph type="title"/>
          </p:nvPr>
        </p:nvSpPr>
        <p:spPr>
          <a:xfrm>
            <a:off x="827049" y="0"/>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26965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93B82C-CE46-40E0-9BA5-D0B4E190960B}"/>
              </a:ext>
            </a:extLst>
          </p:cNvPr>
          <p:cNvSpPr>
            <a:spLocks noGrp="1"/>
          </p:cNvSpPr>
          <p:nvPr>
            <p:ph idx="1"/>
          </p:nvPr>
        </p:nvSpPr>
        <p:spPr>
          <a:xfrm>
            <a:off x="733474" y="1253331"/>
            <a:ext cx="10515600" cy="4351338"/>
          </a:xfrm>
        </p:spPr>
        <p:txBody>
          <a:bodyPr/>
          <a:lstStyle/>
          <a:p>
            <a:pPr marL="0" indent="0">
              <a:buNone/>
            </a:pPr>
            <a:r>
              <a:rPr lang="en-US" b="1" dirty="0">
                <a:solidFill>
                  <a:srgbClr val="FF0000"/>
                </a:solidFill>
              </a:rPr>
              <a:t>2. </a:t>
            </a:r>
            <a:r>
              <a:rPr lang="en-US" b="1" dirty="0" err="1">
                <a:solidFill>
                  <a:srgbClr val="FF0000"/>
                </a:solidFill>
              </a:rPr>
              <a:t>Luyện</a:t>
            </a:r>
            <a:r>
              <a:rPr lang="en-US" b="1" dirty="0">
                <a:solidFill>
                  <a:srgbClr val="FF0000"/>
                </a:solidFill>
              </a:rPr>
              <a:t> </a:t>
            </a:r>
            <a:r>
              <a:rPr lang="en-US" b="1" dirty="0" err="1">
                <a:solidFill>
                  <a:srgbClr val="FF0000"/>
                </a:solidFill>
              </a:rPr>
              <a:t>tập</a:t>
            </a:r>
            <a:r>
              <a:rPr lang="en-US" b="1" dirty="0">
                <a:solidFill>
                  <a:srgbClr val="FF0000"/>
                </a:solidFill>
              </a:rPr>
              <a:t> </a:t>
            </a:r>
          </a:p>
          <a:p>
            <a:pPr marL="0" indent="0">
              <a:buNone/>
            </a:pPr>
            <a:r>
              <a:rPr lang="en-US" b="1" dirty="0" err="1">
                <a:solidFill>
                  <a:srgbClr val="FF0000"/>
                </a:solidFill>
              </a:rPr>
              <a:t>Bài</a:t>
            </a:r>
            <a:r>
              <a:rPr lang="en-US" b="1" dirty="0">
                <a:solidFill>
                  <a:srgbClr val="FF0000"/>
                </a:solidFill>
              </a:rPr>
              <a:t> 7.25 </a:t>
            </a:r>
            <a:r>
              <a:rPr lang="en-US" b="1" dirty="0" err="1">
                <a:solidFill>
                  <a:srgbClr val="FF0000"/>
                </a:solidFill>
              </a:rPr>
              <a:t>sgk</a:t>
            </a:r>
            <a:r>
              <a:rPr lang="en-US" b="1" dirty="0">
                <a:solidFill>
                  <a:srgbClr val="FF0000"/>
                </a:solidFill>
              </a:rPr>
              <a:t> </a:t>
            </a:r>
            <a:r>
              <a:rPr lang="en-US" b="1" dirty="0" err="1">
                <a:solidFill>
                  <a:srgbClr val="FF0000"/>
                </a:solidFill>
              </a:rPr>
              <a:t>trang</a:t>
            </a:r>
            <a:r>
              <a:rPr lang="en-US" b="1" dirty="0">
                <a:solidFill>
                  <a:srgbClr val="FF0000"/>
                </a:solidFill>
              </a:rPr>
              <a:t> 43. </a:t>
            </a:r>
            <a:r>
              <a:rPr lang="en-US" dirty="0"/>
              <a:t>Theo </a:t>
            </a:r>
            <a:r>
              <a:rPr lang="en-US" dirty="0" err="1"/>
              <a:t>báo</a:t>
            </a:r>
            <a:r>
              <a:rPr lang="en-US" dirty="0"/>
              <a:t> </a:t>
            </a:r>
            <a:r>
              <a:rPr lang="en-US" dirty="0" err="1"/>
              <a:t>điện</a:t>
            </a:r>
            <a:r>
              <a:rPr lang="en-US" dirty="0"/>
              <a:t> </a:t>
            </a:r>
            <a:r>
              <a:rPr lang="en-US" dirty="0" err="1"/>
              <a:t>tử</a:t>
            </a:r>
            <a:r>
              <a:rPr lang="en-US" dirty="0"/>
              <a:t> VINANET(14-2-2020), </a:t>
            </a:r>
            <a:r>
              <a:rPr lang="en-US" dirty="0" err="1"/>
              <a:t>năm</a:t>
            </a:r>
            <a:r>
              <a:rPr lang="en-US" dirty="0"/>
              <a:t> 2019 </a:t>
            </a:r>
            <a:r>
              <a:rPr lang="en-US" dirty="0" err="1"/>
              <a:t>Việt</a:t>
            </a:r>
            <a:r>
              <a:rPr lang="en-US" dirty="0"/>
              <a:t> Nam </a:t>
            </a:r>
            <a:r>
              <a:rPr lang="en-US" dirty="0" err="1"/>
              <a:t>sản</a:t>
            </a:r>
            <a:r>
              <a:rPr lang="en-US" dirty="0"/>
              <a:t> </a:t>
            </a:r>
            <a:r>
              <a:rPr lang="en-US" dirty="0" err="1"/>
              <a:t>xuất</a:t>
            </a:r>
            <a:r>
              <a:rPr lang="en-US" dirty="0"/>
              <a:t> </a:t>
            </a:r>
            <a:r>
              <a:rPr lang="en-US" dirty="0" err="1"/>
              <a:t>khoảng</a:t>
            </a:r>
            <a:r>
              <a:rPr lang="en-US" dirty="0"/>
              <a:t> </a:t>
            </a:r>
            <a:r>
              <a:rPr lang="en-US" dirty="0">
                <a:solidFill>
                  <a:srgbClr val="00B0F0"/>
                </a:solidFill>
              </a:rPr>
              <a:t>201 </a:t>
            </a:r>
            <a:r>
              <a:rPr lang="en-US" dirty="0" err="1">
                <a:solidFill>
                  <a:srgbClr val="00B0F0"/>
                </a:solidFill>
              </a:rPr>
              <a:t>nghìn</a:t>
            </a:r>
            <a:r>
              <a:rPr lang="en-US" dirty="0">
                <a:solidFill>
                  <a:srgbClr val="00B0F0"/>
                </a:solidFill>
              </a:rPr>
              <a:t> </a:t>
            </a:r>
            <a:r>
              <a:rPr lang="en-US" dirty="0" err="1">
                <a:solidFill>
                  <a:srgbClr val="00B0F0"/>
                </a:solidFill>
              </a:rPr>
              <a:t>tấn</a:t>
            </a:r>
            <a:r>
              <a:rPr lang="en-US" dirty="0">
                <a:solidFill>
                  <a:srgbClr val="00B0F0"/>
                </a:solidFill>
              </a:rPr>
              <a:t> </a:t>
            </a:r>
            <a:r>
              <a:rPr lang="en-US" dirty="0" err="1"/>
              <a:t>hạt</a:t>
            </a:r>
            <a:r>
              <a:rPr lang="en-US" dirty="0"/>
              <a:t> </a:t>
            </a:r>
            <a:r>
              <a:rPr lang="en-US" dirty="0" err="1"/>
              <a:t>tiêu</a:t>
            </a:r>
            <a:r>
              <a:rPr lang="en-US" dirty="0"/>
              <a:t>. </a:t>
            </a:r>
            <a:r>
              <a:rPr lang="en-US" dirty="0" err="1"/>
              <a:t>Như</a:t>
            </a:r>
            <a:r>
              <a:rPr lang="en-US" dirty="0"/>
              <a:t> </a:t>
            </a:r>
            <a:r>
              <a:rPr lang="en-US" dirty="0" err="1"/>
              <a:t>vậy</a:t>
            </a:r>
            <a:r>
              <a:rPr lang="en-US" dirty="0"/>
              <a:t>, </a:t>
            </a:r>
            <a:r>
              <a:rPr lang="en-US" dirty="0" err="1"/>
              <a:t>sản</a:t>
            </a:r>
            <a:r>
              <a:rPr lang="en-US" dirty="0"/>
              <a:t> </a:t>
            </a:r>
            <a:r>
              <a:rPr lang="en-US" dirty="0" err="1"/>
              <a:t>lượng</a:t>
            </a:r>
            <a:r>
              <a:rPr lang="en-US" dirty="0"/>
              <a:t> </a:t>
            </a:r>
            <a:r>
              <a:rPr lang="en-US" dirty="0" err="1"/>
              <a:t>hạt</a:t>
            </a:r>
            <a:r>
              <a:rPr lang="en-US" dirty="0"/>
              <a:t> </a:t>
            </a:r>
            <a:r>
              <a:rPr lang="en-US" dirty="0" err="1"/>
              <a:t>tiêu</a:t>
            </a:r>
            <a:r>
              <a:rPr lang="en-US" dirty="0"/>
              <a:t> </a:t>
            </a:r>
            <a:r>
              <a:rPr lang="en-US" dirty="0" err="1"/>
              <a:t>Việt</a:t>
            </a:r>
            <a:r>
              <a:rPr lang="en-US" dirty="0"/>
              <a:t> Nam </a:t>
            </a:r>
            <a:r>
              <a:rPr lang="en-US" dirty="0" err="1"/>
              <a:t>chiếm</a:t>
            </a:r>
            <a:r>
              <a:rPr lang="en-US" dirty="0"/>
              <a:t> </a:t>
            </a:r>
            <a:r>
              <a:rPr lang="en-US" dirty="0" err="1"/>
              <a:t>khoảng</a:t>
            </a:r>
            <a:r>
              <a:rPr lang="en-US" dirty="0"/>
              <a:t> </a:t>
            </a:r>
            <a:r>
              <a:rPr lang="en-US" dirty="0">
                <a:solidFill>
                  <a:srgbClr val="00B0F0"/>
                </a:solidFill>
              </a:rPr>
              <a:t>30% </a:t>
            </a:r>
            <a:r>
              <a:rPr lang="en-US" dirty="0" err="1"/>
              <a:t>sản</a:t>
            </a:r>
            <a:r>
              <a:rPr lang="en-US" dirty="0"/>
              <a:t> </a:t>
            </a:r>
            <a:r>
              <a:rPr lang="en-US" dirty="0" err="1"/>
              <a:t>lượng</a:t>
            </a:r>
            <a:r>
              <a:rPr lang="en-US" dirty="0"/>
              <a:t> </a:t>
            </a:r>
            <a:r>
              <a:rPr lang="en-US" dirty="0" err="1"/>
              <a:t>hạt</a:t>
            </a:r>
            <a:r>
              <a:rPr lang="en-US" dirty="0"/>
              <a:t> </a:t>
            </a:r>
            <a:r>
              <a:rPr lang="en-US" dirty="0" err="1"/>
              <a:t>tiêu</a:t>
            </a:r>
            <a:r>
              <a:rPr lang="en-US" dirty="0"/>
              <a:t> </a:t>
            </a:r>
            <a:r>
              <a:rPr lang="en-US" dirty="0" err="1"/>
              <a:t>toàn</a:t>
            </a:r>
            <a:r>
              <a:rPr lang="en-US" dirty="0"/>
              <a:t> </a:t>
            </a:r>
            <a:r>
              <a:rPr lang="en-US" dirty="0" err="1"/>
              <a:t>thế</a:t>
            </a:r>
            <a:r>
              <a:rPr lang="en-US" dirty="0"/>
              <a:t> </a:t>
            </a:r>
            <a:r>
              <a:rPr lang="en-US" dirty="0" err="1"/>
              <a:t>giới</a:t>
            </a:r>
            <a:r>
              <a:rPr lang="en-US" dirty="0"/>
              <a:t>. </a:t>
            </a:r>
            <a:r>
              <a:rPr lang="en-US" dirty="0" err="1"/>
              <a:t>Em</a:t>
            </a:r>
            <a:r>
              <a:rPr lang="en-US" dirty="0"/>
              <a:t> </a:t>
            </a:r>
            <a:r>
              <a:rPr lang="en-US" dirty="0" err="1"/>
              <a:t>hãy</a:t>
            </a:r>
            <a:r>
              <a:rPr lang="en-US" dirty="0"/>
              <a:t> </a:t>
            </a:r>
            <a:r>
              <a:rPr lang="en-US" dirty="0" err="1">
                <a:solidFill>
                  <a:srgbClr val="00B0F0"/>
                </a:solidFill>
              </a:rPr>
              <a:t>tính</a:t>
            </a:r>
            <a:r>
              <a:rPr lang="en-US" dirty="0">
                <a:solidFill>
                  <a:srgbClr val="00B0F0"/>
                </a:solidFill>
              </a:rPr>
              <a:t> </a:t>
            </a:r>
            <a:r>
              <a:rPr lang="en-US" dirty="0" err="1">
                <a:solidFill>
                  <a:srgbClr val="00B0F0"/>
                </a:solidFill>
              </a:rPr>
              <a:t>sản</a:t>
            </a:r>
            <a:r>
              <a:rPr lang="en-US" dirty="0">
                <a:solidFill>
                  <a:srgbClr val="00B0F0"/>
                </a:solidFill>
              </a:rPr>
              <a:t> </a:t>
            </a:r>
            <a:r>
              <a:rPr lang="en-US" dirty="0" err="1">
                <a:solidFill>
                  <a:srgbClr val="00B0F0"/>
                </a:solidFill>
              </a:rPr>
              <a:t>lượng</a:t>
            </a:r>
            <a:r>
              <a:rPr lang="en-US" dirty="0">
                <a:solidFill>
                  <a:srgbClr val="00B0F0"/>
                </a:solidFill>
              </a:rPr>
              <a:t> </a:t>
            </a:r>
            <a:r>
              <a:rPr lang="en-US" dirty="0" err="1"/>
              <a:t>hạt</a:t>
            </a:r>
            <a:r>
              <a:rPr lang="en-US" dirty="0"/>
              <a:t> </a:t>
            </a:r>
            <a:r>
              <a:rPr lang="en-US" dirty="0" err="1"/>
              <a:t>tiêu</a:t>
            </a:r>
            <a:r>
              <a:rPr lang="en-US" dirty="0">
                <a:solidFill>
                  <a:srgbClr val="00B0F0"/>
                </a:solidFill>
              </a:rPr>
              <a:t> </a:t>
            </a:r>
            <a:r>
              <a:rPr lang="en-US" dirty="0" err="1">
                <a:solidFill>
                  <a:srgbClr val="00B0F0"/>
                </a:solidFill>
              </a:rPr>
              <a:t>đã</a:t>
            </a:r>
            <a:r>
              <a:rPr lang="en-US" dirty="0">
                <a:solidFill>
                  <a:srgbClr val="00B0F0"/>
                </a:solidFill>
              </a:rPr>
              <a:t> </a:t>
            </a:r>
            <a:r>
              <a:rPr lang="en-US" dirty="0" err="1">
                <a:solidFill>
                  <a:srgbClr val="00B0F0"/>
                </a:solidFill>
              </a:rPr>
              <a:t>sản</a:t>
            </a:r>
            <a:r>
              <a:rPr lang="en-US" dirty="0">
                <a:solidFill>
                  <a:srgbClr val="00B0F0"/>
                </a:solidFill>
              </a:rPr>
              <a:t> </a:t>
            </a:r>
            <a:r>
              <a:rPr lang="en-US" dirty="0" err="1">
                <a:solidFill>
                  <a:srgbClr val="00B0F0"/>
                </a:solidFill>
              </a:rPr>
              <a:t>xuất</a:t>
            </a:r>
            <a:r>
              <a:rPr lang="en-US" dirty="0"/>
              <a:t> </a:t>
            </a:r>
            <a:r>
              <a:rPr lang="en-US" dirty="0" err="1"/>
              <a:t>trên</a:t>
            </a:r>
            <a:r>
              <a:rPr lang="en-US" dirty="0"/>
              <a:t> </a:t>
            </a:r>
            <a:r>
              <a:rPr lang="en-US" dirty="0" err="1"/>
              <a:t>toàn</a:t>
            </a:r>
            <a:r>
              <a:rPr lang="en-US" dirty="0"/>
              <a:t> </a:t>
            </a:r>
            <a:r>
              <a:rPr lang="en-US" dirty="0" err="1"/>
              <a:t>thế</a:t>
            </a:r>
            <a:r>
              <a:rPr lang="en-US" dirty="0"/>
              <a:t> </a:t>
            </a:r>
            <a:r>
              <a:rPr lang="en-US" dirty="0" err="1"/>
              <a:t>giới</a:t>
            </a:r>
            <a:r>
              <a:rPr lang="en-US" dirty="0"/>
              <a:t> </a:t>
            </a:r>
            <a:r>
              <a:rPr lang="en-US" dirty="0" err="1"/>
              <a:t>vào</a:t>
            </a:r>
            <a:r>
              <a:rPr lang="en-US" dirty="0"/>
              <a:t> </a:t>
            </a:r>
            <a:r>
              <a:rPr lang="en-US" dirty="0" err="1"/>
              <a:t>năm</a:t>
            </a:r>
            <a:r>
              <a:rPr lang="en-US" dirty="0"/>
              <a:t> 2019.</a:t>
            </a:r>
            <a:endParaRPr lang="en-US" dirty="0">
              <a:solidFill>
                <a:schemeClr val="tx1"/>
              </a:solidFill>
            </a:endParaRPr>
          </a:p>
        </p:txBody>
      </p:sp>
      <p:sp>
        <p:nvSpPr>
          <p:cNvPr id="4" name="Title 2">
            <a:extLst>
              <a:ext uri="{FF2B5EF4-FFF2-40B4-BE49-F238E27FC236}">
                <a16:creationId xmlns:a16="http://schemas.microsoft.com/office/drawing/2014/main" id="{D0F36A1F-F936-4586-BA1E-EAE2F182F2F9}"/>
              </a:ext>
            </a:extLst>
          </p:cNvPr>
          <p:cNvSpPr>
            <a:spLocks noGrp="1"/>
          </p:cNvSpPr>
          <p:nvPr>
            <p:ph type="title"/>
          </p:nvPr>
        </p:nvSpPr>
        <p:spPr>
          <a:xfrm>
            <a:off x="838200" y="365126"/>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6893930"/>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93B82C-CE46-40E0-9BA5-D0B4E190960B}"/>
                  </a:ext>
                </a:extLst>
              </p:cNvPr>
              <p:cNvSpPr>
                <a:spLocks noGrp="1"/>
              </p:cNvSpPr>
              <p:nvPr>
                <p:ph idx="1"/>
              </p:nvPr>
            </p:nvSpPr>
            <p:spPr>
              <a:xfrm>
                <a:off x="733474" y="1253331"/>
                <a:ext cx="10515600" cy="4351338"/>
              </a:xfrm>
            </p:spPr>
            <p:txBody>
              <a:bodyPr/>
              <a:lstStyle/>
              <a:p>
                <a:pPr marL="0" indent="0">
                  <a:buNone/>
                </a:pPr>
                <a:r>
                  <a:rPr lang="en-US" b="1" dirty="0" smtClean="0">
                    <a:solidFill>
                      <a:srgbClr val="00B0F0"/>
                    </a:solidFill>
                  </a:rPr>
                  <a:t>2. </a:t>
                </a:r>
                <a:r>
                  <a:rPr lang="en-US" b="1" dirty="0" err="1">
                    <a:solidFill>
                      <a:srgbClr val="00B0F0"/>
                    </a:solidFill>
                  </a:rPr>
                  <a:t>Luyện</a:t>
                </a:r>
                <a:r>
                  <a:rPr lang="en-US" b="1" dirty="0">
                    <a:solidFill>
                      <a:srgbClr val="00B0F0"/>
                    </a:solidFill>
                  </a:rPr>
                  <a:t> </a:t>
                </a:r>
                <a:r>
                  <a:rPr lang="en-US" b="1" dirty="0" err="1">
                    <a:solidFill>
                      <a:srgbClr val="00B0F0"/>
                    </a:solidFill>
                  </a:rPr>
                  <a:t>tập</a:t>
                </a:r>
                <a:r>
                  <a:rPr lang="en-US" b="1" dirty="0">
                    <a:solidFill>
                      <a:srgbClr val="00B0F0"/>
                    </a:solidFill>
                  </a:rPr>
                  <a:t> </a:t>
                </a:r>
              </a:p>
              <a:p>
                <a:pPr marL="0" indent="0">
                  <a:buNone/>
                </a:pPr>
                <a:r>
                  <a:rPr lang="en-US" b="1" dirty="0" err="1">
                    <a:solidFill>
                      <a:srgbClr val="00B0F0"/>
                    </a:solidFill>
                  </a:rPr>
                  <a:t>Bài</a:t>
                </a:r>
                <a:r>
                  <a:rPr lang="en-US" b="1" dirty="0">
                    <a:solidFill>
                      <a:srgbClr val="00B0F0"/>
                    </a:solidFill>
                  </a:rPr>
                  <a:t> 7.25 </a:t>
                </a:r>
                <a:r>
                  <a:rPr lang="en-US" b="1" dirty="0" err="1">
                    <a:solidFill>
                      <a:srgbClr val="00B0F0"/>
                    </a:solidFill>
                  </a:rPr>
                  <a:t>sgk</a:t>
                </a:r>
                <a:r>
                  <a:rPr lang="en-US" b="1" dirty="0">
                    <a:solidFill>
                      <a:srgbClr val="00B0F0"/>
                    </a:solidFill>
                  </a:rPr>
                  <a:t> </a:t>
                </a:r>
                <a:r>
                  <a:rPr lang="en-US" b="1" dirty="0" err="1">
                    <a:solidFill>
                      <a:srgbClr val="00B0F0"/>
                    </a:solidFill>
                  </a:rPr>
                  <a:t>trang</a:t>
                </a:r>
                <a:r>
                  <a:rPr lang="en-US" b="1" dirty="0">
                    <a:solidFill>
                      <a:srgbClr val="00B0F0"/>
                    </a:solidFill>
                  </a:rPr>
                  <a:t> 43. </a:t>
                </a:r>
                <a:endParaRPr lang="en-US" b="1" dirty="0" smtClean="0">
                  <a:solidFill>
                    <a:srgbClr val="00B0F0"/>
                  </a:solidFill>
                </a:endParaRPr>
              </a:p>
              <a:p>
                <a:pPr marL="0" indent="0">
                  <a:buNone/>
                </a:pPr>
                <a:r>
                  <a:rPr lang="en-US" b="1" dirty="0" err="1" smtClean="0"/>
                  <a:t>Hd</a:t>
                </a:r>
                <a:r>
                  <a:rPr lang="en-US" b="1" dirty="0" smtClean="0">
                    <a:solidFill>
                      <a:srgbClr val="FF0000"/>
                    </a:solidFill>
                  </a:rPr>
                  <a:t>:     </a:t>
                </a:r>
                <a:r>
                  <a:rPr lang="en-US" dirty="0" smtClean="0">
                    <a:solidFill>
                      <a:srgbClr val="FF0000"/>
                    </a:solidFill>
                  </a:rPr>
                  <a:t>30</a:t>
                </a:r>
                <a:r>
                  <a:rPr lang="en-US" dirty="0">
                    <a:solidFill>
                      <a:srgbClr val="FF0000"/>
                    </a:solidFill>
                  </a:rPr>
                  <a:t>% </a:t>
                </a:r>
                <a:r>
                  <a:rPr lang="en-US" dirty="0" err="1" smtClean="0"/>
                  <a:t>của</a:t>
                </a:r>
                <a:r>
                  <a:rPr lang="en-US" dirty="0" smtClean="0">
                    <a:solidFill>
                      <a:srgbClr val="00B0F0"/>
                    </a:solidFill>
                  </a:rPr>
                  <a:t> </a:t>
                </a:r>
                <a:r>
                  <a:rPr lang="en-US" dirty="0" err="1" smtClean="0">
                    <a:solidFill>
                      <a:srgbClr val="FF0000"/>
                    </a:solidFill>
                  </a:rPr>
                  <a:t>sản</a:t>
                </a:r>
                <a:r>
                  <a:rPr lang="en-US" dirty="0" smtClean="0">
                    <a:solidFill>
                      <a:srgbClr val="FF0000"/>
                    </a:solidFill>
                  </a:rPr>
                  <a:t> </a:t>
                </a:r>
                <a:r>
                  <a:rPr lang="en-US" dirty="0" err="1">
                    <a:solidFill>
                      <a:srgbClr val="FF0000"/>
                    </a:solidFill>
                  </a:rPr>
                  <a:t>lượng</a:t>
                </a:r>
                <a:r>
                  <a:rPr lang="en-US" dirty="0">
                    <a:solidFill>
                      <a:srgbClr val="FF0000"/>
                    </a:solidFill>
                  </a:rPr>
                  <a:t> </a:t>
                </a:r>
                <a:r>
                  <a:rPr lang="en-US" dirty="0" err="1" smtClean="0"/>
                  <a:t>bằng</a:t>
                </a:r>
                <a:r>
                  <a:rPr lang="en-US" dirty="0" smtClean="0"/>
                  <a:t> </a:t>
                </a:r>
                <a:r>
                  <a:rPr lang="en-US" dirty="0" smtClean="0">
                    <a:solidFill>
                      <a:srgbClr val="FF0000"/>
                    </a:solidFill>
                  </a:rPr>
                  <a:t>201</a:t>
                </a:r>
                <a:r>
                  <a:rPr lang="en-US" dirty="0">
                    <a:solidFill>
                      <a:srgbClr val="00B0F0"/>
                    </a:solidFill>
                  </a:rPr>
                  <a:t> </a:t>
                </a:r>
                <a:r>
                  <a:rPr lang="en-US" dirty="0" err="1"/>
                  <a:t>nghìn</a:t>
                </a:r>
                <a:r>
                  <a:rPr lang="en-US" dirty="0"/>
                  <a:t> </a:t>
                </a:r>
                <a:r>
                  <a:rPr lang="en-US" dirty="0" err="1"/>
                  <a:t>tấn</a:t>
                </a:r>
                <a:r>
                  <a:rPr lang="en-US" dirty="0"/>
                  <a:t> </a:t>
                </a:r>
                <a:endParaRPr lang="en-US" b="1" dirty="0" smtClean="0"/>
              </a:p>
              <a:p>
                <a:pPr marL="0" indent="0">
                  <a:buNone/>
                </a:pPr>
                <a:r>
                  <a:rPr lang="en-US" b="1" dirty="0" err="1" smtClean="0">
                    <a:solidFill>
                      <a:srgbClr val="FF0000"/>
                    </a:solidFill>
                  </a:rPr>
                  <a:t>Giải</a:t>
                </a:r>
                <a:r>
                  <a:rPr lang="en-US" b="1" dirty="0" smtClean="0">
                    <a:solidFill>
                      <a:srgbClr val="FF0000"/>
                    </a:solidFill>
                  </a:rPr>
                  <a:t>:</a:t>
                </a:r>
              </a:p>
              <a:p>
                <a:pPr marL="0" indent="0">
                  <a:buNone/>
                </a:pPr>
                <a:r>
                  <a:rPr lang="en-US" dirty="0" err="1" smtClean="0">
                    <a:solidFill>
                      <a:srgbClr val="FF0000"/>
                    </a:solidFill>
                  </a:rPr>
                  <a:t>Sản</a:t>
                </a:r>
                <a:r>
                  <a:rPr lang="en-US" dirty="0" smtClean="0">
                    <a:solidFill>
                      <a:srgbClr val="FF0000"/>
                    </a:solidFill>
                  </a:rPr>
                  <a:t> </a:t>
                </a:r>
                <a:r>
                  <a:rPr lang="en-US" dirty="0" err="1">
                    <a:solidFill>
                      <a:srgbClr val="FF0000"/>
                    </a:solidFill>
                  </a:rPr>
                  <a:t>lượng</a:t>
                </a:r>
                <a:r>
                  <a:rPr lang="en-US" dirty="0">
                    <a:solidFill>
                      <a:srgbClr val="FF0000"/>
                    </a:solidFill>
                  </a:rPr>
                  <a:t> </a:t>
                </a:r>
                <a:r>
                  <a:rPr lang="en-US" dirty="0" err="1"/>
                  <a:t>hạt</a:t>
                </a:r>
                <a:r>
                  <a:rPr lang="en-US" dirty="0"/>
                  <a:t> </a:t>
                </a:r>
                <a:r>
                  <a:rPr lang="en-US" dirty="0" err="1"/>
                  <a:t>tiêu</a:t>
                </a:r>
                <a:r>
                  <a:rPr lang="en-US" dirty="0"/>
                  <a:t> </a:t>
                </a:r>
                <a:r>
                  <a:rPr lang="en-US" dirty="0" err="1"/>
                  <a:t>đã</a:t>
                </a:r>
                <a:r>
                  <a:rPr lang="en-US" dirty="0"/>
                  <a:t> </a:t>
                </a:r>
                <a:r>
                  <a:rPr lang="en-US" dirty="0" err="1"/>
                  <a:t>sản</a:t>
                </a:r>
                <a:r>
                  <a:rPr lang="en-US" dirty="0"/>
                  <a:t> </a:t>
                </a:r>
                <a:r>
                  <a:rPr lang="en-US" dirty="0" err="1"/>
                  <a:t>xuất</a:t>
                </a:r>
                <a:r>
                  <a:rPr lang="en-US" dirty="0"/>
                  <a:t> </a:t>
                </a:r>
                <a:r>
                  <a:rPr lang="en-US" dirty="0" err="1"/>
                  <a:t>trên</a:t>
                </a:r>
                <a:r>
                  <a:rPr lang="en-US" dirty="0"/>
                  <a:t> </a:t>
                </a:r>
                <a:r>
                  <a:rPr lang="en-US" dirty="0" err="1"/>
                  <a:t>toàn</a:t>
                </a:r>
                <a:r>
                  <a:rPr lang="en-US" dirty="0"/>
                  <a:t> </a:t>
                </a:r>
                <a:r>
                  <a:rPr lang="en-US" dirty="0" err="1"/>
                  <a:t>thế</a:t>
                </a:r>
                <a:r>
                  <a:rPr lang="en-US" dirty="0"/>
                  <a:t> </a:t>
                </a:r>
                <a:r>
                  <a:rPr lang="en-US" dirty="0" err="1"/>
                  <a:t>giới</a:t>
                </a:r>
                <a:r>
                  <a:rPr lang="en-US" dirty="0"/>
                  <a:t> </a:t>
                </a:r>
                <a:r>
                  <a:rPr lang="en-US" dirty="0" err="1"/>
                  <a:t>vào</a:t>
                </a:r>
                <a:r>
                  <a:rPr lang="en-US" dirty="0"/>
                  <a:t> </a:t>
                </a:r>
                <a:r>
                  <a:rPr lang="en-US" dirty="0" err="1"/>
                  <a:t>năm</a:t>
                </a:r>
                <a:r>
                  <a:rPr lang="en-US" dirty="0"/>
                  <a:t> </a:t>
                </a:r>
                <a:r>
                  <a:rPr lang="en-US" dirty="0" smtClean="0"/>
                  <a:t>2019 </a:t>
                </a:r>
                <a:r>
                  <a:rPr lang="en-US" dirty="0" err="1" smtClean="0"/>
                  <a:t>là</a:t>
                </a:r>
                <a:r>
                  <a:rPr lang="en-US" dirty="0" smtClean="0"/>
                  <a:t>:</a:t>
                </a:r>
              </a:p>
              <a:p>
                <a:pPr marL="0" indent="0">
                  <a:buNone/>
                </a:pPr>
                <a:r>
                  <a:rPr lang="en-US" dirty="0"/>
                  <a:t> </a:t>
                </a:r>
                <a:r>
                  <a:rPr lang="en-US" dirty="0" smtClean="0"/>
                  <a:t>  </a:t>
                </a:r>
                <a:r>
                  <a:rPr lang="en-US" dirty="0" smtClean="0">
                    <a:solidFill>
                      <a:srgbClr val="FF0000"/>
                    </a:solidFill>
                  </a:rPr>
                  <a:t>201 : 30% = 201:</a:t>
                </a:r>
                <a14:m>
                  <m:oMath xmlns:m="http://schemas.openxmlformats.org/officeDocument/2006/math">
                    <m:f>
                      <m:fPr>
                        <m:ctrlPr>
                          <a:rPr lang="en-US" sz="2800" i="1">
                            <a:solidFill>
                              <a:srgbClr val="FF0000"/>
                            </a:solidFill>
                            <a:latin typeface="Cambria Math" panose="02040503050406030204" pitchFamily="18" charset="0"/>
                          </a:rPr>
                        </m:ctrlPr>
                      </m:fPr>
                      <m:num>
                        <m:r>
                          <a:rPr lang="en-US" sz="2800" b="0" i="1" smtClean="0">
                            <a:solidFill>
                              <a:srgbClr val="FF0000"/>
                            </a:solidFill>
                            <a:latin typeface="Cambria Math" panose="02040503050406030204" pitchFamily="18" charset="0"/>
                          </a:rPr>
                          <m:t>30</m:t>
                        </m:r>
                      </m:num>
                      <m:den>
                        <m:r>
                          <a:rPr lang="en-US" sz="2800" i="1">
                            <a:solidFill>
                              <a:srgbClr val="FF0000"/>
                            </a:solidFill>
                            <a:latin typeface="Cambria Math" panose="02040503050406030204" pitchFamily="18" charset="0"/>
                          </a:rPr>
                          <m:t>100</m:t>
                        </m:r>
                      </m:den>
                    </m:f>
                  </m:oMath>
                </a14:m>
                <a:r>
                  <a:rPr lang="en-US" dirty="0" smtClean="0">
                    <a:solidFill>
                      <a:srgbClr val="FF0000"/>
                    </a:solidFill>
                  </a:rPr>
                  <a:t> = 700 (</a:t>
                </a:r>
                <a:r>
                  <a:rPr lang="en-US" dirty="0" err="1" smtClean="0">
                    <a:solidFill>
                      <a:srgbClr val="FF0000"/>
                    </a:solidFill>
                  </a:rPr>
                  <a:t>nghìn</a:t>
                </a:r>
                <a:r>
                  <a:rPr lang="en-US" dirty="0" smtClean="0">
                    <a:solidFill>
                      <a:srgbClr val="FF0000"/>
                    </a:solidFill>
                  </a:rPr>
                  <a:t> </a:t>
                </a:r>
                <a:r>
                  <a:rPr lang="en-US" dirty="0" err="1" smtClean="0">
                    <a:solidFill>
                      <a:srgbClr val="FF0000"/>
                    </a:solidFill>
                  </a:rPr>
                  <a:t>tấn</a:t>
                </a:r>
                <a:r>
                  <a:rPr lang="en-US" dirty="0" smtClean="0">
                    <a:solidFill>
                      <a:srgbClr val="FF0000"/>
                    </a:solidFill>
                  </a:rPr>
                  <a:t>) </a:t>
                </a:r>
                <a:endParaRPr lang="en-US" dirty="0" smtClean="0"/>
              </a:p>
              <a:p>
                <a:pPr marL="0" indent="0">
                  <a:buNone/>
                </a:pPr>
                <a:endParaRPr lang="en-US" dirty="0">
                  <a:solidFill>
                    <a:schemeClr val="tx1"/>
                  </a:solidFill>
                </a:endParaRPr>
              </a:p>
            </p:txBody>
          </p:sp>
        </mc:Choice>
        <mc:Fallback xmlns="">
          <p:sp>
            <p:nvSpPr>
              <p:cNvPr id="3" name="Content Placeholder 2">
                <a:extLst>
                  <a:ext uri="{FF2B5EF4-FFF2-40B4-BE49-F238E27FC236}">
                    <a16:creationId xmlns:a16="http://schemas.microsoft.com/office/drawing/2014/main" id="{B593B82C-CE46-40E0-9BA5-D0B4E190960B}"/>
                  </a:ext>
                </a:extLst>
              </p:cNvPr>
              <p:cNvSpPr>
                <a:spLocks noGrp="1" noRot="1" noChangeAspect="1" noMove="1" noResize="1" noEditPoints="1" noAdjustHandles="1" noChangeArrowheads="1" noChangeShapeType="1" noTextEdit="1"/>
              </p:cNvSpPr>
              <p:nvPr>
                <p:ph idx="1"/>
              </p:nvPr>
            </p:nvSpPr>
            <p:spPr>
              <a:xfrm>
                <a:off x="733474" y="1253331"/>
                <a:ext cx="10515600" cy="4351338"/>
              </a:xfrm>
              <a:blipFill>
                <a:blip r:embed="rId2"/>
                <a:stretch>
                  <a:fillRect l="-1333" t="-2805"/>
                </a:stretch>
              </a:blipFill>
            </p:spPr>
            <p:txBody>
              <a:bodyPr/>
              <a:lstStyle/>
              <a:p>
                <a:r>
                  <a:rPr lang="en-US">
                    <a:noFill/>
                  </a:rPr>
                  <a:t> </a:t>
                </a:r>
              </a:p>
            </p:txBody>
          </p:sp>
        </mc:Fallback>
      </mc:AlternateContent>
      <p:sp>
        <p:nvSpPr>
          <p:cNvPr id="4" name="Title 2">
            <a:extLst>
              <a:ext uri="{FF2B5EF4-FFF2-40B4-BE49-F238E27FC236}">
                <a16:creationId xmlns:a16="http://schemas.microsoft.com/office/drawing/2014/main" id="{D0F36A1F-F936-4586-BA1E-EAE2F182F2F9}"/>
              </a:ext>
            </a:extLst>
          </p:cNvPr>
          <p:cNvSpPr>
            <a:spLocks noGrp="1"/>
          </p:cNvSpPr>
          <p:nvPr>
            <p:ph type="title"/>
          </p:nvPr>
        </p:nvSpPr>
        <p:spPr>
          <a:xfrm>
            <a:off x="838200" y="365126"/>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25223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50719-B440-40E4-A456-DD721AF7D822}"/>
              </a:ext>
            </a:extLst>
          </p:cNvPr>
          <p:cNvSpPr>
            <a:spLocks noGrp="1"/>
          </p:cNvSpPr>
          <p:nvPr>
            <p:ph type="title"/>
          </p:nvPr>
        </p:nvSpPr>
        <p:spPr>
          <a:xfrm>
            <a:off x="838200" y="1825625"/>
            <a:ext cx="10515600" cy="1325563"/>
          </a:xfrm>
        </p:spPr>
        <p:txBody>
          <a:bodyPr/>
          <a:lstStyle/>
          <a:p>
            <a:r>
              <a:rPr lang="en-US" b="1">
                <a:solidFill>
                  <a:srgbClr val="FF0000"/>
                </a:solidFill>
              </a:rPr>
              <a:t>Hướng dẫn học ở nhà</a:t>
            </a:r>
          </a:p>
        </p:txBody>
      </p:sp>
      <p:sp>
        <p:nvSpPr>
          <p:cNvPr id="3" name="Content Placeholder 2">
            <a:extLst>
              <a:ext uri="{FF2B5EF4-FFF2-40B4-BE49-F238E27FC236}">
                <a16:creationId xmlns:a16="http://schemas.microsoft.com/office/drawing/2014/main" id="{6F803D37-C06A-423A-8B49-5A51281AA049}"/>
              </a:ext>
            </a:extLst>
          </p:cNvPr>
          <p:cNvSpPr>
            <a:spLocks noGrp="1"/>
          </p:cNvSpPr>
          <p:nvPr>
            <p:ph idx="1"/>
          </p:nvPr>
        </p:nvSpPr>
        <p:spPr>
          <a:xfrm>
            <a:off x="838200" y="3151188"/>
            <a:ext cx="10515600" cy="1325563"/>
          </a:xfrm>
        </p:spPr>
        <p:txBody>
          <a:bodyPr/>
          <a:lstStyle/>
          <a:p>
            <a:r>
              <a:rPr lang="en-US"/>
              <a:t>Ôn lại các kiến thức đã học trong chương VII</a:t>
            </a:r>
          </a:p>
          <a:p>
            <a:r>
              <a:rPr lang="en-US"/>
              <a:t> Làm các bài tập: 7.26, 7.27, 7.30</a:t>
            </a:r>
          </a:p>
        </p:txBody>
      </p:sp>
      <p:pic>
        <p:nvPicPr>
          <p:cNvPr id="2052" name="Picture 4" descr="NGƯỜI LÍNH CẦM BÚT NGUYỄN THIẾU NHẪN ĐÃ SỐNG VÀ VIẾT NHƯ THẾ NÀO? - VĂN  NGHỆ SĨ VNCH">
            <a:extLst>
              <a:ext uri="{FF2B5EF4-FFF2-40B4-BE49-F238E27FC236}">
                <a16:creationId xmlns:a16="http://schemas.microsoft.com/office/drawing/2014/main" id="{D057382C-37E1-4CEB-B0DB-765222B8B6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956470"/>
            <a:ext cx="381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545327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A712568-CED3-4E26-A4F8-B40C35C3BC70}"/>
              </a:ext>
            </a:extLst>
          </p:cNvPr>
          <p:cNvSpPr/>
          <p:nvPr/>
        </p:nvSpPr>
        <p:spPr>
          <a:xfrm>
            <a:off x="1566390" y="1461920"/>
            <a:ext cx="9371476" cy="1754326"/>
          </a:xfrm>
          <a:prstGeom prst="rect">
            <a:avLst/>
          </a:prstGeom>
          <a:noFill/>
        </p:spPr>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Nhắc</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lại</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công</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thức</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hai</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bài</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toán</a:t>
            </a:r>
            <a:endPar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về</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tỉ</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số</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dirty="0" err="1"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phần</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 </a:t>
            </a:r>
            <a:r>
              <a:rPr kumimoji="0" lang="en-US" sz="5400" b="1" i="0" u="none" strike="noStrike" kern="1200" cap="none" spc="0" normalizeH="0" noProof="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trăm</a:t>
            </a:r>
            <a:r>
              <a:rPr kumimoji="0" lang="en-US" sz="5400" b="1" i="0" u="none" strike="noStrike" kern="1200" cap="none" spc="0" normalizeH="0" noProof="0" dirty="0" smtClean="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rPr>
              <a:t>?</a:t>
            </a:r>
            <a:endParaRPr kumimoji="0" lang="en-US" sz="5400" b="1" i="0" u="none" strike="noStrike" kern="1200" cap="none" spc="0" normalizeH="0" baseline="0" noProof="0" dirty="0">
              <a:ln w="12700" cmpd="sng">
                <a:solidFill>
                  <a:srgbClr val="C00000"/>
                </a:solidFill>
                <a:prstDash val="solid"/>
              </a:ln>
              <a:solidFill>
                <a:srgbClr val="FF0000"/>
              </a:solidFill>
              <a:effectLst>
                <a:glow rad="139700">
                  <a:srgbClr val="A5A5A5">
                    <a:satMod val="175000"/>
                    <a:alpha val="40000"/>
                  </a:srgbClr>
                </a:glow>
                <a:reflection blurRad="6350" stA="50000" endA="300" endPos="50000" dist="29997" dir="5400000" sy="-100000" algn="bl" rotWithShape="0"/>
              </a:effectLst>
              <a:uLnTx/>
              <a:uFillTx/>
              <a:latin typeface="Times New Roman"/>
              <a:ea typeface="+mn-ea"/>
              <a:cs typeface="+mn-cs"/>
            </a:endParaRPr>
          </a:p>
        </p:txBody>
      </p:sp>
    </p:spTree>
    <p:extLst>
      <p:ext uri="{BB962C8B-B14F-4D97-AF65-F5344CB8AC3E}">
        <p14:creationId xmlns:p14="http://schemas.microsoft.com/office/powerpoint/2010/main" val="79162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p:cNvSpPr/>
          <p:nvPr/>
        </p:nvSpPr>
        <p:spPr>
          <a:xfrm>
            <a:off x="1295400" y="152401"/>
            <a:ext cx="10515600" cy="1567007"/>
          </a:xfrm>
          <a:prstGeom prst="roundRect">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Bài</a:t>
            </a:r>
            <a:r>
              <a:rPr kumimoji="0" lang="en-US" sz="2400" b="1"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1" i="0"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toán</a:t>
            </a:r>
            <a:r>
              <a:rPr kumimoji="0" lang="en-US" sz="2400" b="1"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1.</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Tìm</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giá</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trị</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phần</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trăm</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của</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một</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số</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cho</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1"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trước</a:t>
            </a:r>
            <a:r>
              <a:rPr kumimoji="0" lang="en-US" sz="2400" b="0" i="1"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400" b="0" i="0" u="sng"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Cách</a:t>
            </a:r>
            <a:r>
              <a:rPr kumimoji="0" lang="en-US" sz="2400" b="0" i="0" u="sng"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sng"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giải</a:t>
            </a:r>
            <a:r>
              <a:rPr kumimoji="0" lang="en-US" sz="2400" b="0" i="0" u="sng"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Muốn</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tìm</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m%</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của</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err="1">
                <a:ln>
                  <a:noFill/>
                </a:ln>
                <a:solidFill>
                  <a:sysClr val="windowText" lastClr="000000"/>
                </a:solidFill>
                <a:effectLst/>
                <a:uLnTx/>
                <a:uFillTx/>
                <a:latin typeface="Times New Roman" pitchFamily="18" charset="0"/>
                <a:ea typeface="+mn-ea"/>
                <a:cs typeface="Times New Roman" pitchFamily="18" charset="0"/>
              </a:rPr>
              <a:t>số</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a:t>
            </a:r>
            <a:r>
              <a:rPr kumimoji="0" lang="en-US" sz="24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a:t>
            </a:r>
            <a:r>
              <a:rPr kumimoji="0" lang="en-US" sz="2400" b="0" i="0" u="none" strike="noStrike" kern="1200" cap="none" spc="0" normalizeH="0" baseline="0" noProof="0" dirty="0">
                <a:ln>
                  <a:noFill/>
                </a:ln>
                <a:solidFill>
                  <a:sysClr val="windowText" lastClr="000000"/>
                </a:solidFill>
                <a:effectLst/>
                <a:uLnTx/>
                <a:uFillTx/>
                <a:latin typeface="Times New Roman" pitchFamily="18" charset="0"/>
                <a:ea typeface="+mn-ea"/>
                <a:cs typeface="Times New Roman" pitchFamily="18" charset="0"/>
              </a:rPr>
              <a:t> ta </a:t>
            </a:r>
            <a:r>
              <a:rPr kumimoji="0" lang="en-US" sz="2400" b="0" i="0" u="none" strike="noStrike" kern="1200" cap="none" spc="0" normalizeH="0" baseline="0" noProof="0" dirty="0" err="1" smtClean="0">
                <a:ln>
                  <a:noFill/>
                </a:ln>
                <a:solidFill>
                  <a:sysClr val="windowText" lastClr="000000"/>
                </a:solidFill>
                <a:effectLst/>
                <a:uLnTx/>
                <a:uFillTx/>
                <a:latin typeface="Times New Roman" pitchFamily="18" charset="0"/>
                <a:ea typeface="+mn-ea"/>
                <a:cs typeface="Times New Roman" pitchFamily="18" charset="0"/>
              </a:rPr>
              <a:t>tính</a:t>
            </a:r>
            <a:r>
              <a:rPr lang="en-US" sz="2400" noProof="0" dirty="0">
                <a:solidFill>
                  <a:sysClr val="windowText" lastClr="000000"/>
                </a:solidFill>
                <a:latin typeface="Times New Roman" pitchFamily="18" charset="0"/>
                <a:cs typeface="Times New Roman" pitchFamily="18" charset="0"/>
              </a:rPr>
              <a:t> </a:t>
            </a:r>
            <a:r>
              <a:rPr lang="en-US" sz="2400" noProof="0" dirty="0" smtClean="0">
                <a:solidFill>
                  <a:srgbClr val="FF0000"/>
                </a:solidFill>
                <a:latin typeface="Times New Roman" pitchFamily="18" charset="0"/>
                <a:cs typeface="Times New Roman" pitchFamily="18" charset="0"/>
              </a:rPr>
              <a:t>a. m</a:t>
            </a:r>
            <a:r>
              <a:rPr lang="en-US" sz="2400" noProof="0" smtClean="0">
                <a:solidFill>
                  <a:srgbClr val="FF0000"/>
                </a:solidFill>
                <a:latin typeface="Times New Roman" pitchFamily="18" charset="0"/>
                <a:cs typeface="Times New Roman" pitchFamily="18" charset="0"/>
              </a:rPr>
              <a:t>% </a:t>
            </a:r>
            <a:endParaRPr kumimoji="0" lang="en-US" sz="2400" b="0"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
        <p:nvSpPr>
          <p:cNvPr id="10" name="Rounded Rectangle 9"/>
          <p:cNvSpPr/>
          <p:nvPr/>
        </p:nvSpPr>
        <p:spPr>
          <a:xfrm>
            <a:off x="1295400" y="2881533"/>
            <a:ext cx="7733045" cy="2329007"/>
          </a:xfrm>
          <a:prstGeom prst="roundRect">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b="1" dirty="0" err="1">
                <a:solidFill>
                  <a:sysClr val="windowText" lastClr="000000"/>
                </a:solidFill>
                <a:latin typeface="Times New Roman" pitchFamily="18" charset="0"/>
                <a:cs typeface="Times New Roman" pitchFamily="18" charset="0"/>
              </a:rPr>
              <a:t>Bài</a:t>
            </a:r>
            <a:r>
              <a:rPr lang="en-US" sz="2400" b="1" dirty="0">
                <a:solidFill>
                  <a:sysClr val="windowText" lastClr="000000"/>
                </a:solidFill>
                <a:latin typeface="Times New Roman" pitchFamily="18" charset="0"/>
                <a:cs typeface="Times New Roman" pitchFamily="18" charset="0"/>
              </a:rPr>
              <a:t> </a:t>
            </a:r>
            <a:r>
              <a:rPr lang="en-US" sz="2400" b="1" dirty="0" err="1">
                <a:solidFill>
                  <a:sysClr val="windowText" lastClr="000000"/>
                </a:solidFill>
                <a:latin typeface="Times New Roman" pitchFamily="18" charset="0"/>
                <a:cs typeface="Times New Roman" pitchFamily="18" charset="0"/>
              </a:rPr>
              <a:t>toán</a:t>
            </a:r>
            <a:r>
              <a:rPr lang="en-US" sz="2400" b="1" dirty="0">
                <a:solidFill>
                  <a:sysClr val="windowText" lastClr="000000"/>
                </a:solidFill>
                <a:latin typeface="Times New Roman" pitchFamily="18" charset="0"/>
                <a:cs typeface="Times New Roman" pitchFamily="18" charset="0"/>
              </a:rPr>
              <a:t> 2.</a:t>
            </a:r>
            <a:r>
              <a:rPr lang="en-US" sz="2400"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Tìm</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một</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số</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khi</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biết</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giá</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trị</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phần</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trăm</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của</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số</a:t>
            </a:r>
            <a:r>
              <a:rPr lang="en-US" sz="2400" i="1" dirty="0">
                <a:solidFill>
                  <a:sysClr val="windowText" lastClr="000000"/>
                </a:solidFill>
                <a:latin typeface="Times New Roman" pitchFamily="18" charset="0"/>
                <a:cs typeface="Times New Roman" pitchFamily="18" charset="0"/>
              </a:rPr>
              <a:t> </a:t>
            </a:r>
            <a:r>
              <a:rPr lang="en-US" sz="2400" i="1" dirty="0" err="1">
                <a:solidFill>
                  <a:sysClr val="windowText" lastClr="000000"/>
                </a:solidFill>
                <a:latin typeface="Times New Roman" pitchFamily="18" charset="0"/>
                <a:cs typeface="Times New Roman" pitchFamily="18" charset="0"/>
              </a:rPr>
              <a:t>đó</a:t>
            </a:r>
            <a:r>
              <a:rPr lang="en-US" sz="2400" i="1" dirty="0">
                <a:solidFill>
                  <a:sysClr val="windowText" lastClr="000000"/>
                </a:solidFill>
                <a:latin typeface="Times New Roman" pitchFamily="18" charset="0"/>
                <a:cs typeface="Times New Roman" pitchFamily="18" charset="0"/>
              </a:rPr>
              <a:t>.</a:t>
            </a:r>
          </a:p>
          <a:p>
            <a:pPr>
              <a:lnSpc>
                <a:spcPct val="150000"/>
              </a:lnSpc>
            </a:pPr>
            <a:r>
              <a:rPr lang="en-US" sz="2400" u="sng" dirty="0" err="1">
                <a:solidFill>
                  <a:sysClr val="windowText" lastClr="000000"/>
                </a:solidFill>
                <a:latin typeface="Times New Roman" pitchFamily="18" charset="0"/>
                <a:cs typeface="Times New Roman" pitchFamily="18" charset="0"/>
              </a:rPr>
              <a:t>Cách</a:t>
            </a:r>
            <a:r>
              <a:rPr lang="en-US" sz="2400" u="sng" dirty="0">
                <a:solidFill>
                  <a:sysClr val="windowText" lastClr="000000"/>
                </a:solidFill>
                <a:latin typeface="Times New Roman" pitchFamily="18" charset="0"/>
                <a:cs typeface="Times New Roman" pitchFamily="18" charset="0"/>
              </a:rPr>
              <a:t> </a:t>
            </a:r>
            <a:r>
              <a:rPr lang="en-US" sz="2400" u="sng" dirty="0" err="1">
                <a:solidFill>
                  <a:sysClr val="windowText" lastClr="000000"/>
                </a:solidFill>
                <a:latin typeface="Times New Roman" pitchFamily="18" charset="0"/>
                <a:cs typeface="Times New Roman" pitchFamily="18" charset="0"/>
              </a:rPr>
              <a:t>giải</a:t>
            </a:r>
            <a:r>
              <a:rPr lang="en-US" sz="2400" u="sng" dirty="0">
                <a:solidFill>
                  <a:sysClr val="windowText" lastClr="000000"/>
                </a:solidFill>
                <a:latin typeface="Times New Roman" pitchFamily="18" charset="0"/>
                <a:cs typeface="Times New Roman" pitchFamily="18" charset="0"/>
              </a:rPr>
              <a:t>:</a:t>
            </a:r>
            <a:r>
              <a:rPr lang="en-US" sz="2400" dirty="0">
                <a:solidFill>
                  <a:sysClr val="windowText" lastClr="000000"/>
                </a:solidFill>
                <a:latin typeface="Times New Roman" pitchFamily="18" charset="0"/>
                <a:cs typeface="Times New Roman" pitchFamily="18" charset="0"/>
              </a:rPr>
              <a:t> </a:t>
            </a:r>
            <a:r>
              <a:rPr lang="en-US" sz="2400" dirty="0" err="1">
                <a:solidFill>
                  <a:sysClr val="windowText" lastClr="000000"/>
                </a:solidFill>
                <a:latin typeface="Times New Roman" pitchFamily="18" charset="0"/>
                <a:cs typeface="Times New Roman" pitchFamily="18" charset="0"/>
              </a:rPr>
              <a:t>Muốn</a:t>
            </a:r>
            <a:r>
              <a:rPr lang="en-US" sz="2400" dirty="0">
                <a:solidFill>
                  <a:sysClr val="windowText" lastClr="000000"/>
                </a:solidFill>
                <a:latin typeface="Times New Roman" pitchFamily="18" charset="0"/>
                <a:cs typeface="Times New Roman" pitchFamily="18" charset="0"/>
              </a:rPr>
              <a:t> </a:t>
            </a:r>
            <a:r>
              <a:rPr lang="en-US" sz="2400" dirty="0" err="1">
                <a:solidFill>
                  <a:sysClr val="windowText" lastClr="000000"/>
                </a:solidFill>
                <a:latin typeface="Times New Roman" pitchFamily="18" charset="0"/>
                <a:cs typeface="Times New Roman" pitchFamily="18" charset="0"/>
              </a:rPr>
              <a:t>tìm</a:t>
            </a:r>
            <a:r>
              <a:rPr lang="en-US" sz="2400" dirty="0">
                <a:solidFill>
                  <a:sysClr val="windowText" lastClr="00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một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số</a:t>
            </a:r>
            <a:r>
              <a:rPr lang="en-US" sz="2400" dirty="0">
                <a:solidFill>
                  <a:srgbClr val="FF0000"/>
                </a:solidFill>
                <a:latin typeface="Times New Roman" pitchFamily="18" charset="0"/>
                <a:cs typeface="Times New Roman" pitchFamily="18" charset="0"/>
              </a:rPr>
              <a:t> </a:t>
            </a:r>
            <a:r>
              <a:rPr lang="en-US" sz="2400" dirty="0" err="1">
                <a:solidFill>
                  <a:sysClr val="windowText" lastClr="000000"/>
                </a:solidFill>
                <a:latin typeface="Times New Roman" pitchFamily="18" charset="0"/>
                <a:cs typeface="Times New Roman" pitchFamily="18" charset="0"/>
              </a:rPr>
              <a:t>khi</a:t>
            </a:r>
            <a:r>
              <a:rPr lang="en-US" sz="2400" dirty="0">
                <a:solidFill>
                  <a:sysClr val="windowText" lastClr="000000"/>
                </a:solidFill>
                <a:latin typeface="Times New Roman" pitchFamily="18" charset="0"/>
                <a:cs typeface="Times New Roman" pitchFamily="18" charset="0"/>
              </a:rPr>
              <a:t> </a:t>
            </a:r>
            <a:r>
              <a:rPr lang="en-US" sz="2400" dirty="0" err="1">
                <a:solidFill>
                  <a:sysClr val="windowText" lastClr="000000"/>
                </a:solidFill>
                <a:latin typeface="Times New Roman" pitchFamily="18" charset="0"/>
                <a:cs typeface="Times New Roman" pitchFamily="18" charset="0"/>
              </a:rPr>
              <a:t>biết</a:t>
            </a:r>
            <a:r>
              <a:rPr lang="en-US" sz="2400" dirty="0">
                <a:solidFill>
                  <a:sysClr val="windowText" lastClr="000000"/>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m% </a:t>
            </a:r>
            <a:r>
              <a:rPr lang="en-US" sz="2400" dirty="0" err="1">
                <a:solidFill>
                  <a:srgbClr val="FF0000"/>
                </a:solidFill>
                <a:latin typeface="Times New Roman" pitchFamily="18" charset="0"/>
                <a:cs typeface="Times New Roman" pitchFamily="18" charset="0"/>
              </a:rPr>
              <a:t>của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nó</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là</a:t>
            </a:r>
            <a:r>
              <a:rPr lang="en-US" sz="2400" dirty="0">
                <a:solidFill>
                  <a:srgbClr val="FF0000"/>
                </a:solidFill>
                <a:latin typeface="Times New Roman" pitchFamily="18" charset="0"/>
                <a:cs typeface="Times New Roman" pitchFamily="18" charset="0"/>
              </a:rPr>
              <a:t> b</a:t>
            </a:r>
            <a:r>
              <a:rPr lang="en-US" sz="2400" dirty="0" smtClean="0">
                <a:solidFill>
                  <a:sysClr val="windowText" lastClr="000000"/>
                </a:solidFill>
                <a:latin typeface="Times New Roman" pitchFamily="18" charset="0"/>
                <a:cs typeface="Times New Roman" pitchFamily="18" charset="0"/>
              </a:rPr>
              <a:t>, </a:t>
            </a:r>
            <a:r>
              <a:rPr lang="en-US" sz="2400" dirty="0">
                <a:solidFill>
                  <a:sysClr val="windowText" lastClr="000000"/>
                </a:solidFill>
                <a:latin typeface="Times New Roman" pitchFamily="18" charset="0"/>
                <a:cs typeface="Times New Roman" pitchFamily="18" charset="0"/>
              </a:rPr>
              <a:t>ta </a:t>
            </a:r>
            <a:r>
              <a:rPr lang="en-US" sz="2400" dirty="0" err="1">
                <a:solidFill>
                  <a:sysClr val="windowText" lastClr="000000"/>
                </a:solidFill>
                <a:latin typeface="Times New Roman" pitchFamily="18" charset="0"/>
                <a:cs typeface="Times New Roman" pitchFamily="18" charset="0"/>
              </a:rPr>
              <a:t>tính</a:t>
            </a:r>
            <a:endParaRPr lang="en-US" sz="2400" dirty="0">
              <a:solidFill>
                <a:sysClr val="windowText" lastClr="000000"/>
              </a:solidFill>
              <a:latin typeface="Times New Roman" pitchFamily="18" charset="0"/>
              <a:cs typeface="Times New Roman" pitchFamily="18" charset="0"/>
            </a:endParaRPr>
          </a:p>
          <a:p>
            <a:pPr>
              <a:lnSpc>
                <a:spcPct val="150000"/>
              </a:lnSpc>
            </a:pPr>
            <a:r>
              <a:rPr lang="en-US" sz="2400" dirty="0" smtClean="0">
                <a:solidFill>
                  <a:srgbClr val="FF0000"/>
                </a:solidFill>
                <a:latin typeface="Times New Roman" pitchFamily="18" charset="0"/>
                <a:cs typeface="Times New Roman" pitchFamily="18" charset="0"/>
              </a:rPr>
              <a:t>                                                           b : m%</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0982047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E16BE1C-109D-4CD1-8864-9B5A267711FD}"/>
              </a:ext>
            </a:extLst>
          </p:cNvPr>
          <p:cNvSpPr txBox="1">
            <a:spLocks/>
          </p:cNvSpPr>
          <p:nvPr/>
        </p:nvSpPr>
        <p:spPr>
          <a:xfrm>
            <a:off x="723775" y="698904"/>
            <a:ext cx="10515600" cy="465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a:lstStyle>
          <a:p>
            <a:r>
              <a:rPr lang="en-US" sz="2600" b="1" dirty="0">
                <a:solidFill>
                  <a:srgbClr val="FF0000"/>
                </a:solidFill>
              </a:rPr>
              <a:t>1. </a:t>
            </a:r>
            <a:r>
              <a:rPr lang="en-US" sz="2600" b="1" dirty="0" err="1">
                <a:solidFill>
                  <a:srgbClr val="FF0000"/>
                </a:solidFill>
              </a:rPr>
              <a:t>Ví</a:t>
            </a:r>
            <a:r>
              <a:rPr lang="en-US" sz="2600" b="1" dirty="0">
                <a:solidFill>
                  <a:srgbClr val="FF0000"/>
                </a:solidFill>
              </a:rPr>
              <a:t> </a:t>
            </a:r>
            <a:r>
              <a:rPr lang="en-US" sz="2600" b="1" dirty="0" err="1">
                <a:solidFill>
                  <a:srgbClr val="FF0000"/>
                </a:solidFill>
              </a:rPr>
              <a:t>dụ</a:t>
            </a:r>
            <a:endParaRPr lang="en-US" sz="2600" b="1" dirty="0">
              <a:solidFill>
                <a:srgbClr val="FF0000"/>
              </a:solidFill>
            </a:endParaRPr>
          </a:p>
        </p:txBody>
      </p:sp>
      <mc:AlternateContent xmlns:mc="http://schemas.openxmlformats.org/markup-compatibility/2006" xmlns:a14="http://schemas.microsoft.com/office/drawing/2010/main">
        <mc:Choice Requires="a14">
          <p:sp>
            <p:nvSpPr>
              <p:cNvPr id="7" name="Title 1">
                <a:extLst>
                  <a:ext uri="{FF2B5EF4-FFF2-40B4-BE49-F238E27FC236}">
                    <a16:creationId xmlns:a16="http://schemas.microsoft.com/office/drawing/2014/main" id="{3361C5A0-AFE7-48A3-8E8F-8F96B653E12B}"/>
                  </a:ext>
                </a:extLst>
              </p:cNvPr>
              <p:cNvSpPr>
                <a:spLocks noGrp="1"/>
              </p:cNvSpPr>
              <p:nvPr>
                <p:ph type="title"/>
              </p:nvPr>
            </p:nvSpPr>
            <p:spPr>
              <a:xfrm>
                <a:off x="334537" y="1270326"/>
                <a:ext cx="11474605" cy="2396865"/>
              </a:xfrm>
            </p:spPr>
            <p:txBody>
              <a:bodyPr>
                <a:noAutofit/>
              </a:bodyPr>
              <a:lstStyle/>
              <a:p>
                <a:pPr>
                  <a:lnSpc>
                    <a:spcPct val="150000"/>
                  </a:lnSpc>
                </a:pPr>
                <a:r>
                  <a:rPr lang="en-US" altLang="en-VN" sz="2600" b="1" u="sng" dirty="0" err="1">
                    <a:solidFill>
                      <a:srgbClr val="002060"/>
                    </a:solidFill>
                    <a:cs typeface="Times New Roman" panose="02020603050405020304" pitchFamily="18" charset="0"/>
                  </a:rPr>
                  <a:t>Câu</a:t>
                </a:r>
                <a:r>
                  <a:rPr lang="en-US" altLang="en-VN" sz="2600" b="1" u="sng" dirty="0">
                    <a:solidFill>
                      <a:srgbClr val="002060"/>
                    </a:solidFill>
                    <a:cs typeface="Times New Roman" panose="02020603050405020304" pitchFamily="18" charset="0"/>
                  </a:rPr>
                  <a:t> </a:t>
                </a:r>
                <a:r>
                  <a:rPr lang="en-US" altLang="en-VN" sz="2600" b="1" u="sng" dirty="0" smtClean="0">
                    <a:solidFill>
                      <a:srgbClr val="002060"/>
                    </a:solidFill>
                    <a:cs typeface="Times New Roman" panose="02020603050405020304" pitchFamily="18" charset="0"/>
                  </a:rPr>
                  <a:t>1:</a:t>
                </a:r>
                <a:br>
                  <a:rPr lang="en-US" altLang="en-VN" sz="2600" b="1" u="sng" dirty="0" smtClean="0">
                    <a:solidFill>
                      <a:srgbClr val="002060"/>
                    </a:solidFill>
                    <a:cs typeface="Times New Roman" panose="02020603050405020304" pitchFamily="18" charset="0"/>
                  </a:rPr>
                </a:br>
                <a:r>
                  <a:rPr lang="en-US" altLang="en-VN" sz="2600" b="1" dirty="0" smtClean="0">
                    <a:solidFill>
                      <a:srgbClr val="002060"/>
                    </a:solidFill>
                    <a:cs typeface="Times New Roman" panose="02020603050405020304" pitchFamily="18" charset="0"/>
                  </a:rPr>
                  <a:t>	</a:t>
                </a:r>
                <a:r>
                  <a:rPr lang="en-US" sz="2600" dirty="0" err="1" smtClean="0"/>
                  <a:t>Khi</a:t>
                </a:r>
                <a:r>
                  <a:rPr lang="en-US" sz="2600" dirty="0" smtClean="0"/>
                  <a:t> </a:t>
                </a:r>
                <a:r>
                  <a:rPr lang="en-US" sz="2600" dirty="0" err="1"/>
                  <a:t>tham</a:t>
                </a:r>
                <a:r>
                  <a:rPr lang="en-US" sz="2600" dirty="0"/>
                  <a:t> </a:t>
                </a:r>
                <a:r>
                  <a:rPr lang="en-US" sz="2600" dirty="0" err="1"/>
                  <a:t>gia</a:t>
                </a:r>
                <a:r>
                  <a:rPr lang="en-US" sz="2600" dirty="0"/>
                  <a:t> </a:t>
                </a:r>
                <a:r>
                  <a:rPr lang="en-US" sz="2600" dirty="0" err="1"/>
                  <a:t>giao</a:t>
                </a:r>
                <a:r>
                  <a:rPr lang="en-US" sz="2600" dirty="0"/>
                  <a:t> </a:t>
                </a:r>
                <a:r>
                  <a:rPr lang="en-US" sz="2600" dirty="0" err="1"/>
                  <a:t>thông</a:t>
                </a:r>
                <a:r>
                  <a:rPr lang="en-US" sz="2600" dirty="0"/>
                  <a:t>, </a:t>
                </a:r>
                <a:r>
                  <a:rPr lang="en-US" sz="2600" dirty="0" err="1"/>
                  <a:t>các</a:t>
                </a:r>
                <a:r>
                  <a:rPr lang="en-US" sz="2600" dirty="0"/>
                  <a:t> </a:t>
                </a:r>
                <a:r>
                  <a:rPr lang="en-US" sz="2600" dirty="0" err="1"/>
                  <a:t>xe</a:t>
                </a:r>
                <a:r>
                  <a:rPr lang="en-US" sz="2600" dirty="0"/>
                  <a:t> </a:t>
                </a:r>
                <a:r>
                  <a:rPr lang="en-US" sz="2600" dirty="0" err="1"/>
                  <a:t>chở</a:t>
                </a:r>
                <a:r>
                  <a:rPr lang="en-US" sz="2600" dirty="0"/>
                  <a:t> </a:t>
                </a:r>
                <a:r>
                  <a:rPr lang="en-US" sz="2600" dirty="0" err="1"/>
                  <a:t>hàng</a:t>
                </a:r>
                <a:r>
                  <a:rPr lang="en-US" sz="2600" dirty="0"/>
                  <a:t> </a:t>
                </a:r>
                <a:r>
                  <a:rPr lang="en-US" sz="2600" dirty="0" err="1"/>
                  <a:t>quá</a:t>
                </a:r>
                <a:r>
                  <a:rPr lang="en-US" sz="2600" dirty="0"/>
                  <a:t> </a:t>
                </a:r>
                <a:r>
                  <a:rPr lang="en-US" sz="2600" dirty="0" err="1"/>
                  <a:t>tải</a:t>
                </a:r>
                <a:r>
                  <a:rPr lang="en-US" sz="2600" dirty="0"/>
                  <a:t> </a:t>
                </a:r>
                <a:r>
                  <a:rPr lang="en-US" sz="2600" dirty="0" err="1"/>
                  <a:t>trọng</a:t>
                </a:r>
                <a:r>
                  <a:rPr lang="en-US" sz="2600" dirty="0"/>
                  <a:t> </a:t>
                </a:r>
                <a:r>
                  <a:rPr lang="en-US" sz="2600" dirty="0" err="1"/>
                  <a:t>cho</a:t>
                </a:r>
                <a:r>
                  <a:rPr lang="en-US" sz="2600" dirty="0"/>
                  <a:t> </a:t>
                </a:r>
                <a:r>
                  <a:rPr lang="en-US" sz="2600" dirty="0" err="1"/>
                  <a:t>phép</a:t>
                </a:r>
                <a:r>
                  <a:rPr lang="en-US" sz="2600" dirty="0"/>
                  <a:t> </a:t>
                </a:r>
                <a:r>
                  <a:rPr lang="en-US" sz="2600" dirty="0" err="1"/>
                  <a:t>sẽ</a:t>
                </a:r>
                <a:r>
                  <a:rPr lang="en-US" sz="2600" dirty="0"/>
                  <a:t> </a:t>
                </a:r>
                <a:r>
                  <a:rPr lang="en-US" sz="2600" dirty="0" err="1"/>
                  <a:t>bị</a:t>
                </a:r>
                <a:r>
                  <a:rPr lang="en-US" sz="2600" dirty="0"/>
                  <a:t> </a:t>
                </a:r>
                <a:r>
                  <a:rPr lang="en-US" sz="2600" dirty="0" err="1"/>
                  <a:t>phạt</a:t>
                </a:r>
                <a:r>
                  <a:rPr lang="en-US" sz="2600" dirty="0"/>
                  <a:t>. </a:t>
                </a:r>
                <a:r>
                  <a:rPr lang="en-US" sz="2600" dirty="0" err="1"/>
                  <a:t>Mức</a:t>
                </a:r>
                <a:r>
                  <a:rPr lang="en-US" sz="2600" dirty="0"/>
                  <a:t> </a:t>
                </a:r>
                <a:r>
                  <a:rPr lang="en-US" sz="2600" dirty="0" err="1"/>
                  <a:t>phạt</a:t>
                </a:r>
                <a:r>
                  <a:rPr lang="en-US" sz="2600" dirty="0"/>
                  <a:t> </a:t>
                </a:r>
                <a:r>
                  <a:rPr lang="en-US" sz="2600" dirty="0" err="1"/>
                  <a:t>tùy</a:t>
                </a:r>
                <a:r>
                  <a:rPr lang="en-US" sz="2600" dirty="0"/>
                  <a:t> </a:t>
                </a:r>
                <a:r>
                  <a:rPr lang="en-US" sz="2600" dirty="0" err="1"/>
                  <a:t>thuộc</a:t>
                </a:r>
                <a:r>
                  <a:rPr lang="en-US" sz="2600" dirty="0"/>
                  <a:t> </a:t>
                </a:r>
                <a:r>
                  <a:rPr lang="en-US" sz="2600" dirty="0" err="1"/>
                  <a:t>vào</a:t>
                </a:r>
                <a:r>
                  <a:rPr lang="en-US" sz="2600" dirty="0"/>
                  <a:t> </a:t>
                </a:r>
                <a:r>
                  <a:rPr lang="en-US" sz="2600" dirty="0" err="1"/>
                  <a:t>xe</a:t>
                </a:r>
                <a:r>
                  <a:rPr lang="en-US" sz="2600" dirty="0"/>
                  <a:t> </a:t>
                </a:r>
                <a:r>
                  <a:rPr lang="en-US" sz="2600" dirty="0" err="1"/>
                  <a:t>chở</a:t>
                </a:r>
                <a:r>
                  <a:rPr lang="en-US" sz="2600" dirty="0"/>
                  <a:t> </a:t>
                </a:r>
                <a:r>
                  <a:rPr lang="en-US" sz="2600" dirty="0" err="1"/>
                  <a:t>quá</a:t>
                </a:r>
                <a:r>
                  <a:rPr lang="en-US" sz="2600" dirty="0"/>
                  <a:t> </a:t>
                </a:r>
                <a:r>
                  <a:rPr lang="en-US" sz="2600" dirty="0" err="1"/>
                  <a:t>tải</a:t>
                </a:r>
                <a:r>
                  <a:rPr lang="en-US" sz="2600" dirty="0"/>
                  <a:t> </a:t>
                </a:r>
                <a:r>
                  <a:rPr lang="en-US" sz="2600" dirty="0" err="1"/>
                  <a:t>bao</a:t>
                </a:r>
                <a:r>
                  <a:rPr lang="en-US" sz="2600" dirty="0"/>
                  <a:t> </a:t>
                </a:r>
                <a:r>
                  <a:rPr lang="en-US" sz="2600" dirty="0" err="1"/>
                  <a:t>nhiêu</a:t>
                </a:r>
                <a:r>
                  <a:rPr lang="en-US" sz="2600" dirty="0"/>
                  <a:t> </a:t>
                </a:r>
                <a:r>
                  <a:rPr lang="en-US" sz="2600" dirty="0" err="1"/>
                  <a:t>phần</a:t>
                </a:r>
                <a:r>
                  <a:rPr lang="en-US" sz="2600" dirty="0"/>
                  <a:t> </a:t>
                </a:r>
                <a:r>
                  <a:rPr lang="en-US" sz="2600" dirty="0" err="1" smtClean="0"/>
                  <a:t>trăm</a:t>
                </a:r>
                <a:r>
                  <a:rPr lang="en-US" sz="2600" dirty="0"/>
                  <a:t>. </a:t>
                </a:r>
                <a:r>
                  <a:rPr lang="en-US" sz="2600" dirty="0" err="1"/>
                  <a:t>Một</a:t>
                </a:r>
                <a:r>
                  <a:rPr lang="en-US" sz="2600" dirty="0"/>
                  <a:t> </a:t>
                </a:r>
                <a:r>
                  <a:rPr lang="en-US" sz="2600" dirty="0" err="1"/>
                  <a:t>xe</a:t>
                </a:r>
                <a:r>
                  <a:rPr lang="en-US" sz="2600" dirty="0"/>
                  <a:t> </a:t>
                </a:r>
                <a:r>
                  <a:rPr lang="en-US" sz="2600" dirty="0" err="1"/>
                  <a:t>có</a:t>
                </a:r>
                <a:r>
                  <a:rPr lang="en-US" sz="2600" dirty="0"/>
                  <a:t> </a:t>
                </a:r>
                <a:r>
                  <a:rPr lang="en-US" sz="2600" dirty="0" err="1"/>
                  <a:t>tải</a:t>
                </a:r>
                <a:r>
                  <a:rPr lang="en-US" sz="2600" dirty="0"/>
                  <a:t> </a:t>
                </a:r>
                <a:r>
                  <a:rPr lang="en-US" sz="2600" dirty="0" err="1"/>
                  <a:t>trọng</a:t>
                </a:r>
                <a:r>
                  <a:rPr lang="en-US" sz="2600" dirty="0"/>
                  <a:t> 8 </a:t>
                </a:r>
                <a:r>
                  <a:rPr lang="en-US" sz="2600" dirty="0" err="1"/>
                  <a:t>tấn</a:t>
                </a:r>
                <a:r>
                  <a:rPr lang="en-US" sz="2600" dirty="0"/>
                  <a:t> </a:t>
                </a:r>
                <a:r>
                  <a:rPr lang="en-US" sz="2600" dirty="0" err="1"/>
                  <a:t>nhưng</a:t>
                </a:r>
                <a:r>
                  <a:rPr lang="en-US" sz="2600" dirty="0"/>
                  <a:t> </a:t>
                </a:r>
                <a:r>
                  <a:rPr lang="en-US" sz="2600" dirty="0" err="1"/>
                  <a:t>lại</a:t>
                </a:r>
                <a:r>
                  <a:rPr lang="en-US" sz="2600" dirty="0"/>
                  <a:t> </a:t>
                </a:r>
                <a:r>
                  <a:rPr lang="en-US" sz="2600" dirty="0" err="1"/>
                  <a:t>chở</a:t>
                </a:r>
                <a:r>
                  <a:rPr lang="en-US" sz="2600" dirty="0"/>
                  <a:t> </a:t>
                </a:r>
                <a14:m>
                  <m:oMath xmlns:m="http://schemas.openxmlformats.org/officeDocument/2006/math">
                    <m:r>
                      <a:rPr lang="en-US" sz="2600" b="0" i="1" smtClean="0">
                        <a:latin typeface="Cambria Math" panose="02040503050406030204" pitchFamily="18" charset="0"/>
                      </a:rPr>
                      <m:t>9,2 </m:t>
                    </m:r>
                  </m:oMath>
                </a14:m>
                <a:r>
                  <a:rPr lang="en-US" sz="2600" dirty="0" err="1"/>
                  <a:t>tấn</a:t>
                </a:r>
                <a:r>
                  <a:rPr lang="en-US" sz="2600" dirty="0"/>
                  <a:t> </a:t>
                </a:r>
                <a:r>
                  <a:rPr lang="en-US" sz="2600" dirty="0" err="1"/>
                  <a:t>hàng</a:t>
                </a:r>
                <a:r>
                  <a:rPr lang="en-US" sz="2600" dirty="0"/>
                  <a:t> </a:t>
                </a:r>
                <a:r>
                  <a:rPr lang="en-US" sz="2600" dirty="0" err="1"/>
                  <a:t>hóa</a:t>
                </a:r>
                <a:r>
                  <a:rPr lang="en-US" sz="2600" dirty="0"/>
                  <a:t>. </a:t>
                </a:r>
                <a:r>
                  <a:rPr lang="en-US" sz="2600" dirty="0" err="1"/>
                  <a:t>Hỏi</a:t>
                </a:r>
                <a:r>
                  <a:rPr lang="en-US" sz="2600" dirty="0"/>
                  <a:t> </a:t>
                </a:r>
                <a:r>
                  <a:rPr lang="en-US" sz="2600" dirty="0" err="1"/>
                  <a:t>xe</a:t>
                </a:r>
                <a:r>
                  <a:rPr lang="en-US" sz="2600" dirty="0"/>
                  <a:t> </a:t>
                </a:r>
                <a:r>
                  <a:rPr lang="en-US" sz="2600" dirty="0" err="1"/>
                  <a:t>đó</a:t>
                </a:r>
                <a:r>
                  <a:rPr lang="en-US" sz="2600" dirty="0"/>
                  <a:t> </a:t>
                </a:r>
                <a:r>
                  <a:rPr lang="en-US" sz="2600" dirty="0" err="1"/>
                  <a:t>chở</a:t>
                </a:r>
                <a:r>
                  <a:rPr lang="en-US" sz="2600" dirty="0"/>
                  <a:t> </a:t>
                </a:r>
                <a:r>
                  <a:rPr lang="en-US" sz="2600" dirty="0" err="1"/>
                  <a:t>quá</a:t>
                </a:r>
                <a:r>
                  <a:rPr lang="en-US" sz="2600" dirty="0"/>
                  <a:t> </a:t>
                </a:r>
                <a:r>
                  <a:rPr lang="en-US" sz="2600" dirty="0" err="1"/>
                  <a:t>tải</a:t>
                </a:r>
                <a:r>
                  <a:rPr lang="en-US" sz="2600" dirty="0"/>
                  <a:t> </a:t>
                </a:r>
                <a:r>
                  <a:rPr lang="en-US" sz="2600" dirty="0" err="1"/>
                  <a:t>bao</a:t>
                </a:r>
                <a:r>
                  <a:rPr lang="en-US" sz="2600" dirty="0"/>
                  <a:t> </a:t>
                </a:r>
                <a:r>
                  <a:rPr lang="en-US" sz="2600" dirty="0" err="1"/>
                  <a:t>nhiêu</a:t>
                </a:r>
                <a:r>
                  <a:rPr lang="en-US" sz="2600" dirty="0"/>
                  <a:t> </a:t>
                </a:r>
                <a:r>
                  <a:rPr lang="en-US" sz="2600" dirty="0" err="1"/>
                  <a:t>phần</a:t>
                </a:r>
                <a:r>
                  <a:rPr lang="en-US" sz="2600" dirty="0"/>
                  <a:t> </a:t>
                </a:r>
                <a:r>
                  <a:rPr lang="en-US" sz="2600" dirty="0" err="1"/>
                  <a:t>trăm</a:t>
                </a:r>
                <a:r>
                  <a:rPr lang="en-US" sz="2600" dirty="0"/>
                  <a:t>?</a:t>
                </a:r>
                <a:r>
                  <a:rPr lang="en-US" altLang="en-VN" sz="2600" b="1" dirty="0">
                    <a:solidFill>
                      <a:srgbClr val="002060"/>
                    </a:solidFill>
                    <a:cs typeface="Times New Roman" panose="02020603050405020304" pitchFamily="18" charset="0"/>
                  </a:rPr>
                  <a:t/>
                </a:r>
                <a:br>
                  <a:rPr lang="en-US" altLang="en-VN" sz="2600" b="1" dirty="0">
                    <a:solidFill>
                      <a:srgbClr val="002060"/>
                    </a:solidFill>
                    <a:cs typeface="Times New Roman" panose="02020603050405020304" pitchFamily="18" charset="0"/>
                  </a:rPr>
                </a:br>
                <a:r>
                  <a:rPr lang="en-US" sz="2600" b="1" u="sng" dirty="0" err="1">
                    <a:solidFill>
                      <a:srgbClr val="002060"/>
                    </a:solidFill>
                  </a:rPr>
                  <a:t>Giải</a:t>
                </a:r>
                <a:endParaRPr lang="en-US" sz="2600" b="1" dirty="0">
                  <a:solidFill>
                    <a:srgbClr val="002060"/>
                  </a:solidFill>
                  <a:cs typeface="Times New Roman" panose="02020603050405020304" pitchFamily="18" charset="0"/>
                </a:endParaRPr>
              </a:p>
            </p:txBody>
          </p:sp>
        </mc:Choice>
        <mc:Fallback xmlns="">
          <p:sp>
            <p:nvSpPr>
              <p:cNvPr id="7" name="Title 1">
                <a:extLst>
                  <a:ext uri="{FF2B5EF4-FFF2-40B4-BE49-F238E27FC236}">
                    <a16:creationId xmlns:a16="http://schemas.microsoft.com/office/drawing/2014/main" id="{3361C5A0-AFE7-48A3-8E8F-8F96B653E12B}"/>
                  </a:ext>
                </a:extLst>
              </p:cNvPr>
              <p:cNvSpPr>
                <a:spLocks noGrp="1" noRot="1" noChangeAspect="1" noMove="1" noResize="1" noEditPoints="1" noAdjustHandles="1" noChangeArrowheads="1" noChangeShapeType="1" noTextEdit="1"/>
              </p:cNvSpPr>
              <p:nvPr>
                <p:ph type="title"/>
              </p:nvPr>
            </p:nvSpPr>
            <p:spPr>
              <a:xfrm>
                <a:off x="334537" y="1270326"/>
                <a:ext cx="11474605" cy="2396865"/>
              </a:xfrm>
              <a:blipFill>
                <a:blip r:embed="rId2"/>
                <a:stretch>
                  <a:fillRect l="-956" t="-10914" b="-17259"/>
                </a:stretch>
              </a:blipFill>
            </p:spPr>
            <p:txBody>
              <a:bodyPr/>
              <a:lstStyle/>
              <a:p>
                <a:r>
                  <a:rPr lang="en-US">
                    <a:noFill/>
                  </a:rPr>
                  <a:t> </a:t>
                </a:r>
              </a:p>
            </p:txBody>
          </p:sp>
        </mc:Fallback>
      </mc:AlternateContent>
      <p:sp>
        <p:nvSpPr>
          <p:cNvPr id="11" name="Title 2">
            <a:extLst>
              <a:ext uri="{FF2B5EF4-FFF2-40B4-BE49-F238E27FC236}">
                <a16:creationId xmlns:a16="http://schemas.microsoft.com/office/drawing/2014/main" id="{1D16BEF6-73B6-4869-B3B3-B47F70A4E15D}"/>
              </a:ext>
            </a:extLst>
          </p:cNvPr>
          <p:cNvSpPr txBox="1">
            <a:spLocks/>
          </p:cNvSpPr>
          <p:nvPr/>
        </p:nvSpPr>
        <p:spPr>
          <a:xfrm>
            <a:off x="723775" y="0"/>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D9FF452-D876-4DFF-95D6-BB0FBB4D8575}"/>
                  </a:ext>
                </a:extLst>
              </p:cNvPr>
              <p:cNvSpPr txBox="1"/>
              <p:nvPr/>
            </p:nvSpPr>
            <p:spPr>
              <a:xfrm>
                <a:off x="838201" y="3876441"/>
                <a:ext cx="6705600" cy="2044406"/>
              </a:xfrm>
              <a:prstGeom prst="rect">
                <a:avLst/>
              </a:prstGeom>
              <a:noFill/>
            </p:spPr>
            <p:txBody>
              <a:bodyPr wrap="square" rtlCol="0">
                <a:spAutoFit/>
              </a:bodyPr>
              <a:lstStyle/>
              <a:p>
                <a:r>
                  <a:rPr lang="en-US" sz="2600" dirty="0" err="1">
                    <a:solidFill>
                      <a:schemeClr val="tx1"/>
                    </a:solidFill>
                  </a:rPr>
                  <a:t>Khối</a:t>
                </a:r>
                <a:r>
                  <a:rPr lang="en-US" sz="2600" dirty="0">
                    <a:solidFill>
                      <a:schemeClr val="tx1"/>
                    </a:solidFill>
                  </a:rPr>
                  <a:t> </a:t>
                </a:r>
                <a:r>
                  <a:rPr lang="en-US" sz="2600" dirty="0" err="1">
                    <a:solidFill>
                      <a:schemeClr val="tx1"/>
                    </a:solidFill>
                  </a:rPr>
                  <a:t>lượng</a:t>
                </a:r>
                <a:r>
                  <a:rPr lang="en-US" sz="2600" dirty="0">
                    <a:solidFill>
                      <a:schemeClr val="tx1"/>
                    </a:solidFill>
                  </a:rPr>
                  <a:t> </a:t>
                </a:r>
                <a:r>
                  <a:rPr lang="en-US" sz="2600" dirty="0" err="1">
                    <a:solidFill>
                      <a:schemeClr val="tx1"/>
                    </a:solidFill>
                  </a:rPr>
                  <a:t>quá</a:t>
                </a:r>
                <a:r>
                  <a:rPr lang="en-US" sz="2600" dirty="0">
                    <a:solidFill>
                      <a:schemeClr val="tx1"/>
                    </a:solidFill>
                  </a:rPr>
                  <a:t> </a:t>
                </a:r>
                <a:r>
                  <a:rPr lang="en-US" sz="2600" dirty="0" err="1">
                    <a:solidFill>
                      <a:schemeClr val="tx1"/>
                    </a:solidFill>
                  </a:rPr>
                  <a:t>tải</a:t>
                </a:r>
                <a:r>
                  <a:rPr lang="en-US" sz="2600" dirty="0">
                    <a:solidFill>
                      <a:schemeClr val="tx1"/>
                    </a:solidFill>
                  </a:rPr>
                  <a:t> </a:t>
                </a:r>
                <a:r>
                  <a:rPr lang="en-US" sz="2600" dirty="0" err="1">
                    <a:solidFill>
                      <a:schemeClr val="tx1"/>
                    </a:solidFill>
                  </a:rPr>
                  <a:t>của</a:t>
                </a:r>
                <a:r>
                  <a:rPr lang="en-US" sz="2600" dirty="0">
                    <a:solidFill>
                      <a:schemeClr val="tx1"/>
                    </a:solidFill>
                  </a:rPr>
                  <a:t> </a:t>
                </a:r>
                <a:r>
                  <a:rPr lang="en-US" sz="2600" dirty="0" err="1">
                    <a:solidFill>
                      <a:schemeClr val="tx1"/>
                    </a:solidFill>
                  </a:rPr>
                  <a:t>xe</a:t>
                </a:r>
                <a:r>
                  <a:rPr lang="en-US" sz="2600" dirty="0">
                    <a:solidFill>
                      <a:schemeClr val="tx1"/>
                    </a:solidFill>
                  </a:rPr>
                  <a:t> </a:t>
                </a:r>
                <a:r>
                  <a:rPr lang="en-US" sz="2600" dirty="0" err="1">
                    <a:solidFill>
                      <a:schemeClr val="tx1"/>
                    </a:solidFill>
                  </a:rPr>
                  <a:t>là</a:t>
                </a:r>
                <a:r>
                  <a:rPr lang="en-US" sz="2600" dirty="0">
                    <a:solidFill>
                      <a:schemeClr val="tx1"/>
                    </a:solidFill>
                  </a:rPr>
                  <a:t>: </a:t>
                </a:r>
                <a14:m>
                  <m:oMath xmlns:m="http://schemas.openxmlformats.org/officeDocument/2006/math">
                    <m:r>
                      <a:rPr lang="en-US" sz="2600" b="0" i="1" smtClean="0">
                        <a:solidFill>
                          <a:schemeClr val="tx1"/>
                        </a:solidFill>
                        <a:latin typeface="Cambria Math" panose="02040503050406030204" pitchFamily="18" charset="0"/>
                      </a:rPr>
                      <m:t>9,2−8=1,2</m:t>
                    </m:r>
                  </m:oMath>
                </a14:m>
                <a:r>
                  <a:rPr lang="en-US" sz="2600" dirty="0">
                    <a:solidFill>
                      <a:schemeClr val="tx1"/>
                    </a:solidFill>
                  </a:rPr>
                  <a:t> (</a:t>
                </a:r>
                <a:r>
                  <a:rPr lang="en-US" sz="2600" dirty="0" err="1">
                    <a:solidFill>
                      <a:schemeClr val="tx1"/>
                    </a:solidFill>
                  </a:rPr>
                  <a:t>tấn</a:t>
                </a:r>
                <a:r>
                  <a:rPr lang="en-US" sz="2600" dirty="0">
                    <a:solidFill>
                      <a:schemeClr val="tx1"/>
                    </a:solidFill>
                  </a:rPr>
                  <a:t>)</a:t>
                </a:r>
              </a:p>
              <a:p>
                <a:r>
                  <a:rPr lang="en-US" sz="2600" dirty="0" err="1"/>
                  <a:t>Tỉ</a:t>
                </a:r>
                <a:r>
                  <a:rPr lang="en-US" sz="2600" dirty="0"/>
                  <a:t> </a:t>
                </a:r>
                <a:r>
                  <a:rPr lang="en-US" sz="2600" dirty="0" err="1"/>
                  <a:t>lệ</a:t>
                </a:r>
                <a:r>
                  <a:rPr lang="en-US" sz="2600" dirty="0"/>
                  <a:t> </a:t>
                </a:r>
                <a:r>
                  <a:rPr lang="en-US" sz="2600" dirty="0" err="1"/>
                  <a:t>quá</a:t>
                </a:r>
                <a:r>
                  <a:rPr lang="en-US" sz="2600" dirty="0"/>
                  <a:t> </a:t>
                </a:r>
                <a:r>
                  <a:rPr lang="en-US" sz="2600" dirty="0" err="1"/>
                  <a:t>tải</a:t>
                </a:r>
                <a:r>
                  <a:rPr lang="en-US" sz="2600" dirty="0"/>
                  <a:t> </a:t>
                </a:r>
                <a:r>
                  <a:rPr lang="en-US" sz="2600" dirty="0" err="1"/>
                  <a:t>của</a:t>
                </a:r>
                <a:r>
                  <a:rPr lang="en-US" sz="2600" dirty="0"/>
                  <a:t> </a:t>
                </a:r>
                <a:r>
                  <a:rPr lang="en-US" sz="2600" dirty="0" err="1"/>
                  <a:t>xe</a:t>
                </a:r>
                <a:r>
                  <a:rPr lang="en-US" sz="2600" dirty="0"/>
                  <a:t> </a:t>
                </a:r>
                <a:r>
                  <a:rPr lang="en-US" sz="2600" dirty="0" err="1"/>
                  <a:t>là</a:t>
                </a:r>
                <a:r>
                  <a:rPr lang="en-US" sz="2600" dirty="0"/>
                  <a:t>:</a:t>
                </a:r>
              </a:p>
              <a:p>
                <a:pPr/>
                <a14:m>
                  <m:oMathPara xmlns:m="http://schemas.openxmlformats.org/officeDocument/2006/math">
                    <m:oMathParaPr>
                      <m:jc m:val="centerGroup"/>
                    </m:oMathParaPr>
                    <m:oMath xmlns:m="http://schemas.openxmlformats.org/officeDocument/2006/math">
                      <m:f>
                        <m:fPr>
                          <m:ctrlPr>
                            <a:rPr lang="en-US" sz="2600" b="0" i="1" smtClean="0">
                              <a:solidFill>
                                <a:schemeClr val="tx1"/>
                              </a:solidFill>
                              <a:latin typeface="Cambria Math" panose="02040503050406030204" pitchFamily="18" charset="0"/>
                            </a:rPr>
                          </m:ctrlPr>
                        </m:fPr>
                        <m:num>
                          <m:r>
                            <a:rPr lang="en-US" sz="2600" b="0" i="1" smtClean="0">
                              <a:solidFill>
                                <a:schemeClr val="tx1"/>
                              </a:solidFill>
                              <a:latin typeface="Cambria Math" panose="02040503050406030204" pitchFamily="18" charset="0"/>
                            </a:rPr>
                            <m:t>1,2</m:t>
                          </m:r>
                        </m:num>
                        <m:den>
                          <m:r>
                            <a:rPr lang="en-US" sz="2600" b="0" i="1" smtClean="0">
                              <a:solidFill>
                                <a:schemeClr val="tx1"/>
                              </a:solidFill>
                              <a:latin typeface="Cambria Math" panose="02040503050406030204" pitchFamily="18" charset="0"/>
                            </a:rPr>
                            <m:t>8</m:t>
                          </m:r>
                        </m:den>
                      </m:f>
                      <m:r>
                        <a:rPr lang="en-US" sz="2600" b="0" i="1" smtClean="0">
                          <a:solidFill>
                            <a:schemeClr val="tx1"/>
                          </a:solidFill>
                          <a:latin typeface="Cambria Math" panose="02040503050406030204" pitchFamily="18" charset="0"/>
                        </a:rPr>
                        <m:t>∙100%=</m:t>
                      </m:r>
                      <m:f>
                        <m:fPr>
                          <m:ctrlPr>
                            <a:rPr lang="en-US" sz="2600" b="0" i="1" smtClean="0">
                              <a:solidFill>
                                <a:schemeClr val="tx1"/>
                              </a:solidFill>
                              <a:latin typeface="Cambria Math" panose="02040503050406030204" pitchFamily="18" charset="0"/>
                            </a:rPr>
                          </m:ctrlPr>
                        </m:fPr>
                        <m:num>
                          <m:r>
                            <a:rPr lang="en-US" sz="2600" b="0" i="1" smtClean="0">
                              <a:solidFill>
                                <a:schemeClr val="tx1"/>
                              </a:solidFill>
                              <a:latin typeface="Cambria Math" panose="02040503050406030204" pitchFamily="18" charset="0"/>
                            </a:rPr>
                            <m:t>1,2.100</m:t>
                          </m:r>
                        </m:num>
                        <m:den>
                          <m:r>
                            <a:rPr lang="en-US" sz="2600" b="0" i="1" smtClean="0">
                              <a:solidFill>
                                <a:schemeClr val="tx1"/>
                              </a:solidFill>
                              <a:latin typeface="Cambria Math" panose="02040503050406030204" pitchFamily="18" charset="0"/>
                            </a:rPr>
                            <m:t>8</m:t>
                          </m:r>
                        </m:den>
                      </m:f>
                      <m:r>
                        <a:rPr lang="en-US" sz="2600" b="0" i="1" smtClean="0">
                          <a:solidFill>
                            <a:schemeClr val="tx1"/>
                          </a:solidFill>
                          <a:latin typeface="Cambria Math" panose="02040503050406030204" pitchFamily="18" charset="0"/>
                        </a:rPr>
                        <m:t>%=15%</m:t>
                      </m:r>
                    </m:oMath>
                  </m:oMathPara>
                </a14:m>
                <a:endParaRPr lang="en-US" sz="2600" dirty="0">
                  <a:solidFill>
                    <a:schemeClr val="tx1"/>
                  </a:solidFill>
                </a:endParaRPr>
              </a:p>
              <a:p>
                <a:pPr algn="r"/>
                <a:r>
                  <a:rPr lang="en-US" sz="2600" dirty="0" err="1">
                    <a:solidFill>
                      <a:schemeClr val="tx1"/>
                    </a:solidFill>
                  </a:rPr>
                  <a:t>Đáp</a:t>
                </a:r>
                <a:r>
                  <a:rPr lang="en-US" sz="2600" dirty="0">
                    <a:solidFill>
                      <a:schemeClr val="tx1"/>
                    </a:solidFill>
                  </a:rPr>
                  <a:t> </a:t>
                </a:r>
                <a:r>
                  <a:rPr lang="en-US" sz="2600" dirty="0" err="1">
                    <a:solidFill>
                      <a:schemeClr val="tx1"/>
                    </a:solidFill>
                  </a:rPr>
                  <a:t>số</a:t>
                </a:r>
                <a:r>
                  <a:rPr lang="en-US" sz="2600" dirty="0">
                    <a:solidFill>
                      <a:schemeClr val="tx1"/>
                    </a:solidFill>
                  </a:rPr>
                  <a:t>: </a:t>
                </a:r>
                <a14:m>
                  <m:oMath xmlns:m="http://schemas.openxmlformats.org/officeDocument/2006/math">
                    <m:r>
                      <a:rPr lang="en-US" sz="2600" b="0" i="1" smtClean="0">
                        <a:solidFill>
                          <a:schemeClr val="tx1"/>
                        </a:solidFill>
                        <a:latin typeface="Cambria Math" panose="02040503050406030204" pitchFamily="18" charset="0"/>
                      </a:rPr>
                      <m:t>15%</m:t>
                    </m:r>
                  </m:oMath>
                </a14:m>
                <a:endParaRPr lang="en-US" sz="2600" dirty="0">
                  <a:solidFill>
                    <a:schemeClr val="tx1"/>
                  </a:solidFill>
                </a:endParaRPr>
              </a:p>
            </p:txBody>
          </p:sp>
        </mc:Choice>
        <mc:Fallback xmlns="">
          <p:sp>
            <p:nvSpPr>
              <p:cNvPr id="12" name="TextBox 11">
                <a:extLst>
                  <a:ext uri="{FF2B5EF4-FFF2-40B4-BE49-F238E27FC236}">
                    <a16:creationId xmlns:a16="http://schemas.microsoft.com/office/drawing/2014/main" id="{0D9FF452-D876-4DFF-95D6-BB0FBB4D8575}"/>
                  </a:ext>
                </a:extLst>
              </p:cNvPr>
              <p:cNvSpPr txBox="1">
                <a:spLocks noRot="1" noChangeAspect="1" noMove="1" noResize="1" noEditPoints="1" noAdjustHandles="1" noChangeArrowheads="1" noChangeShapeType="1" noTextEdit="1"/>
              </p:cNvSpPr>
              <p:nvPr/>
            </p:nvSpPr>
            <p:spPr>
              <a:xfrm>
                <a:off x="838201" y="3876441"/>
                <a:ext cx="6705600" cy="2044406"/>
              </a:xfrm>
              <a:prstGeom prst="rect">
                <a:avLst/>
              </a:prstGeom>
              <a:blipFill>
                <a:blip r:embed="rId3"/>
                <a:stretch>
                  <a:fillRect l="-1636" t="-2687" r="-1182" b="-6567"/>
                </a:stretch>
              </a:blipFill>
            </p:spPr>
            <p:txBody>
              <a:bodyPr/>
              <a:lstStyle/>
              <a:p>
                <a:r>
                  <a:rPr lang="en-US">
                    <a:noFill/>
                  </a:rPr>
                  <a:t> </a:t>
                </a:r>
              </a:p>
            </p:txBody>
          </p:sp>
        </mc:Fallback>
      </mc:AlternateContent>
      <p:pic>
        <p:nvPicPr>
          <p:cNvPr id="9" name="Picture 2" descr="Mức xử phạt xe vi phạm lỗi quá tải theo quy định mới năm 2021">
            <a:extLst>
              <a:ext uri="{FF2B5EF4-FFF2-40B4-BE49-F238E27FC236}">
                <a16:creationId xmlns:a16="http://schemas.microsoft.com/office/drawing/2014/main" id="{84FBF9B0-4038-454F-8D30-6D081C749A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02125" y="3429000"/>
            <a:ext cx="3163619" cy="2906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023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6" presetClass="entr" presetSubtype="21"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Vertical)">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E16BE1C-109D-4CD1-8864-9B5A267711FD}"/>
              </a:ext>
            </a:extLst>
          </p:cNvPr>
          <p:cNvSpPr txBox="1">
            <a:spLocks/>
          </p:cNvSpPr>
          <p:nvPr/>
        </p:nvSpPr>
        <p:spPr>
          <a:xfrm>
            <a:off x="723775" y="770608"/>
            <a:ext cx="10515600" cy="465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a:lstStyle>
          <a:p>
            <a:r>
              <a:rPr lang="en-US" sz="2600" b="1" dirty="0">
                <a:solidFill>
                  <a:srgbClr val="FF0000"/>
                </a:solidFill>
              </a:rPr>
              <a:t>1. </a:t>
            </a:r>
            <a:r>
              <a:rPr lang="en-US" sz="2600" b="1" dirty="0" err="1">
                <a:solidFill>
                  <a:srgbClr val="FF0000"/>
                </a:solidFill>
              </a:rPr>
              <a:t>Ví</a:t>
            </a:r>
            <a:r>
              <a:rPr lang="en-US" sz="2600" b="1" dirty="0">
                <a:solidFill>
                  <a:srgbClr val="FF0000"/>
                </a:solidFill>
              </a:rPr>
              <a:t> </a:t>
            </a:r>
            <a:r>
              <a:rPr lang="en-US" sz="2600" b="1" dirty="0" err="1">
                <a:solidFill>
                  <a:srgbClr val="FF0000"/>
                </a:solidFill>
              </a:rPr>
              <a:t>dụ</a:t>
            </a:r>
            <a:endParaRPr lang="en-US" sz="2600" b="1" dirty="0">
              <a:solidFill>
                <a:srgbClr val="FF0000"/>
              </a:solidFill>
            </a:endParaRPr>
          </a:p>
        </p:txBody>
      </p:sp>
      <mc:AlternateContent xmlns:mc="http://schemas.openxmlformats.org/markup-compatibility/2006" xmlns:a14="http://schemas.microsoft.com/office/drawing/2010/main">
        <mc:Choice Requires="a14">
          <p:sp>
            <p:nvSpPr>
              <p:cNvPr id="7" name="Title 1">
                <a:extLst>
                  <a:ext uri="{FF2B5EF4-FFF2-40B4-BE49-F238E27FC236}">
                    <a16:creationId xmlns:a16="http://schemas.microsoft.com/office/drawing/2014/main" id="{3361C5A0-AFE7-48A3-8E8F-8F96B653E12B}"/>
                  </a:ext>
                </a:extLst>
              </p:cNvPr>
              <p:cNvSpPr>
                <a:spLocks noGrp="1"/>
              </p:cNvSpPr>
              <p:nvPr>
                <p:ph type="title"/>
              </p:nvPr>
            </p:nvSpPr>
            <p:spPr>
              <a:xfrm>
                <a:off x="723775" y="1444853"/>
                <a:ext cx="10860886" cy="2261114"/>
              </a:xfrm>
            </p:spPr>
            <p:txBody>
              <a:bodyPr>
                <a:noAutofit/>
              </a:bodyPr>
              <a:lstStyle/>
              <a:p>
                <a:pPr>
                  <a:lnSpc>
                    <a:spcPct val="150000"/>
                  </a:lnSpc>
                </a:pPr>
                <a:r>
                  <a:rPr lang="en-US" altLang="en-VN" sz="2600" b="1" u="sng" dirty="0" err="1">
                    <a:solidFill>
                      <a:srgbClr val="002060"/>
                    </a:solidFill>
                    <a:cs typeface="Times New Roman" panose="02020603050405020304" pitchFamily="18" charset="0"/>
                  </a:rPr>
                  <a:t>Câu</a:t>
                </a:r>
                <a:r>
                  <a:rPr lang="en-US" altLang="en-VN" sz="2600" b="1" u="sng" dirty="0">
                    <a:solidFill>
                      <a:srgbClr val="002060"/>
                    </a:solidFill>
                    <a:cs typeface="Times New Roman" panose="02020603050405020304" pitchFamily="18" charset="0"/>
                  </a:rPr>
                  <a:t> </a:t>
                </a:r>
                <a:r>
                  <a:rPr lang="en-US" altLang="en-VN" sz="2600" b="1" u="sng" dirty="0" smtClean="0">
                    <a:solidFill>
                      <a:srgbClr val="002060"/>
                    </a:solidFill>
                    <a:cs typeface="Times New Roman" panose="02020603050405020304" pitchFamily="18" charset="0"/>
                  </a:rPr>
                  <a:t>2:</a:t>
                </a:r>
                <a:r>
                  <a:rPr lang="en-US" altLang="en-VN" sz="2600" b="1" dirty="0">
                    <a:solidFill>
                      <a:srgbClr val="002060"/>
                    </a:solidFill>
                    <a:cs typeface="Times New Roman" panose="02020603050405020304" pitchFamily="18" charset="0"/>
                  </a:rPr>
                  <a:t/>
                </a:r>
                <a:br>
                  <a:rPr lang="en-US" altLang="en-VN" sz="2600" b="1" dirty="0">
                    <a:solidFill>
                      <a:srgbClr val="002060"/>
                    </a:solidFill>
                    <a:cs typeface="Times New Roman" panose="02020603050405020304" pitchFamily="18" charset="0"/>
                  </a:rPr>
                </a:br>
                <a:r>
                  <a:rPr lang="en-US" altLang="en-VN" sz="2600" b="1" dirty="0" smtClean="0">
                    <a:solidFill>
                      <a:srgbClr val="002060"/>
                    </a:solidFill>
                    <a:cs typeface="Times New Roman" panose="02020603050405020304" pitchFamily="18" charset="0"/>
                  </a:rPr>
                  <a:t>	</a:t>
                </a:r>
                <a:r>
                  <a:rPr lang="en-US" sz="2600" dirty="0" err="1" smtClean="0"/>
                  <a:t>Lãi</a:t>
                </a:r>
                <a:r>
                  <a:rPr lang="en-US" sz="2600" dirty="0" smtClean="0"/>
                  <a:t> </a:t>
                </a:r>
                <a:r>
                  <a:rPr lang="en-US" sz="2600" dirty="0" err="1"/>
                  <a:t>suất</a:t>
                </a:r>
                <a:r>
                  <a:rPr lang="en-US" sz="2600" dirty="0"/>
                  <a:t> </a:t>
                </a:r>
                <a:r>
                  <a:rPr lang="en-US" sz="2600" dirty="0" err="1"/>
                  <a:t>tiền</a:t>
                </a:r>
                <a:r>
                  <a:rPr lang="en-US" sz="2600" dirty="0"/>
                  <a:t> </a:t>
                </a:r>
                <a:r>
                  <a:rPr lang="en-US" sz="2600" dirty="0" err="1"/>
                  <a:t>gửi</a:t>
                </a:r>
                <a:r>
                  <a:rPr lang="en-US" sz="2600" dirty="0"/>
                  <a:t> </a:t>
                </a:r>
                <a:r>
                  <a:rPr lang="en-US" sz="2600" dirty="0" err="1"/>
                  <a:t>kì</a:t>
                </a:r>
                <a:r>
                  <a:rPr lang="en-US" sz="2600" dirty="0"/>
                  <a:t> </a:t>
                </a:r>
                <a:r>
                  <a:rPr lang="en-US" sz="2600" dirty="0" err="1"/>
                  <a:t>hạn</a:t>
                </a:r>
                <a:r>
                  <a:rPr lang="en-US" sz="2600" dirty="0"/>
                  <a:t> </a:t>
                </a:r>
                <a:r>
                  <a:rPr lang="en-US" sz="2600" dirty="0" err="1"/>
                  <a:t>một</a:t>
                </a:r>
                <a:r>
                  <a:rPr lang="en-US" sz="2600" dirty="0"/>
                  <a:t> </a:t>
                </a:r>
                <a:r>
                  <a:rPr lang="en-US" sz="2600" dirty="0" err="1"/>
                  <a:t>năm</a:t>
                </a:r>
                <a:r>
                  <a:rPr lang="en-US" sz="2600" dirty="0"/>
                  <a:t> </a:t>
                </a:r>
                <a:r>
                  <a:rPr lang="en-US" sz="2600" dirty="0" err="1"/>
                  <a:t>của</a:t>
                </a:r>
                <a:r>
                  <a:rPr lang="en-US" sz="2600" dirty="0"/>
                  <a:t> </a:t>
                </a:r>
                <a:r>
                  <a:rPr lang="en-US" sz="2600" dirty="0" err="1"/>
                  <a:t>một</a:t>
                </a:r>
                <a:r>
                  <a:rPr lang="en-US" sz="2600" dirty="0"/>
                  <a:t> </a:t>
                </a:r>
                <a:r>
                  <a:rPr lang="en-US" sz="2600" dirty="0" err="1"/>
                  <a:t>ngân</a:t>
                </a:r>
                <a:r>
                  <a:rPr lang="en-US" sz="2600" dirty="0"/>
                  <a:t> </a:t>
                </a:r>
                <a:r>
                  <a:rPr lang="en-US" sz="2600" dirty="0" err="1"/>
                  <a:t>hàng</a:t>
                </a:r>
                <a:r>
                  <a:rPr lang="en-US" sz="2600" dirty="0"/>
                  <a:t> </a:t>
                </a:r>
                <a:r>
                  <a:rPr lang="en-US" sz="2600" dirty="0" err="1"/>
                  <a:t>là</a:t>
                </a:r>
                <a:r>
                  <a:rPr lang="en-US" sz="2600" dirty="0"/>
                  <a:t> </a:t>
                </a:r>
                <a14:m>
                  <m:oMath xmlns:m="http://schemas.openxmlformats.org/officeDocument/2006/math">
                    <m:r>
                      <a:rPr lang="en-US" sz="2600" i="1">
                        <a:latin typeface="Cambria Math" panose="02040503050406030204" pitchFamily="18" charset="0"/>
                      </a:rPr>
                      <m:t>7,4%</m:t>
                    </m:r>
                  </m:oMath>
                </a14:m>
                <a:r>
                  <a:rPr lang="en-US" sz="2600" dirty="0"/>
                  <a:t>. </a:t>
                </a:r>
                <a:r>
                  <a:rPr lang="en-US" sz="2600" dirty="0" err="1"/>
                  <a:t>Bác</a:t>
                </a:r>
                <a:r>
                  <a:rPr lang="en-US" sz="2600" dirty="0"/>
                  <a:t> </a:t>
                </a:r>
                <a:r>
                  <a:rPr lang="en-US" sz="2600" dirty="0" err="1"/>
                  <a:t>Đức</a:t>
                </a:r>
                <a:r>
                  <a:rPr lang="en-US" sz="2600" dirty="0"/>
                  <a:t> </a:t>
                </a:r>
                <a:r>
                  <a:rPr lang="en-US" sz="2600" dirty="0" err="1"/>
                  <a:t>gửi</a:t>
                </a:r>
                <a:r>
                  <a:rPr lang="en-US" sz="2600" dirty="0"/>
                  <a:t> 150 </a:t>
                </a:r>
                <a:r>
                  <a:rPr lang="en-US" sz="2600" dirty="0" err="1"/>
                  <a:t>triệu</a:t>
                </a:r>
                <a:r>
                  <a:rPr lang="en-US" sz="2600" dirty="0"/>
                  <a:t> </a:t>
                </a:r>
                <a:r>
                  <a:rPr lang="en-US" sz="2600" dirty="0" err="1"/>
                  <a:t>đồng</a:t>
                </a:r>
                <a:r>
                  <a:rPr lang="en-US" sz="2600" dirty="0"/>
                  <a:t> </a:t>
                </a:r>
                <a:r>
                  <a:rPr lang="en-US" sz="2600" dirty="0" err="1"/>
                  <a:t>vào</a:t>
                </a:r>
                <a:r>
                  <a:rPr lang="en-US" sz="2600" dirty="0"/>
                  <a:t> </a:t>
                </a:r>
                <a:r>
                  <a:rPr lang="en-US" sz="2600" dirty="0" err="1"/>
                  <a:t>ngân</a:t>
                </a:r>
                <a:r>
                  <a:rPr lang="en-US" sz="2600" dirty="0"/>
                  <a:t> </a:t>
                </a:r>
                <a:r>
                  <a:rPr lang="en-US" sz="2600" dirty="0" err="1"/>
                  <a:t>hàng</a:t>
                </a:r>
                <a:r>
                  <a:rPr lang="en-US" sz="2600" dirty="0"/>
                  <a:t> </a:t>
                </a:r>
                <a:r>
                  <a:rPr lang="en-US" sz="2600" dirty="0" err="1"/>
                  <a:t>đó</a:t>
                </a:r>
                <a:r>
                  <a:rPr lang="en-US" sz="2600" dirty="0"/>
                  <a:t>. </a:t>
                </a:r>
                <a:r>
                  <a:rPr lang="en-US" sz="2600" dirty="0" err="1"/>
                  <a:t>Sau</a:t>
                </a:r>
                <a:r>
                  <a:rPr lang="en-US" sz="2600" dirty="0"/>
                  <a:t> </a:t>
                </a:r>
                <a:r>
                  <a:rPr lang="en-US" sz="2600" dirty="0" err="1"/>
                  <a:t>một</a:t>
                </a:r>
                <a:r>
                  <a:rPr lang="en-US" sz="2600" dirty="0"/>
                  <a:t> </a:t>
                </a:r>
                <a:r>
                  <a:rPr lang="en-US" sz="2600" dirty="0" err="1"/>
                  <a:t>năm</a:t>
                </a:r>
                <a:r>
                  <a:rPr lang="en-US" sz="2600" dirty="0"/>
                  <a:t>, </a:t>
                </a:r>
                <a:r>
                  <a:rPr lang="en-US" sz="2600" dirty="0" err="1"/>
                  <a:t>bác</a:t>
                </a:r>
                <a:r>
                  <a:rPr lang="en-US" sz="2600" dirty="0"/>
                  <a:t> </a:t>
                </a:r>
                <a:r>
                  <a:rPr lang="en-US" sz="2600" dirty="0" err="1"/>
                  <a:t>Đức</a:t>
                </a:r>
                <a:r>
                  <a:rPr lang="en-US" sz="2600" dirty="0"/>
                  <a:t> </a:t>
                </a:r>
                <a:r>
                  <a:rPr lang="en-US" sz="2600" dirty="0" err="1"/>
                  <a:t>rút</a:t>
                </a:r>
                <a:r>
                  <a:rPr lang="en-US" sz="2600" dirty="0"/>
                  <a:t> </a:t>
                </a:r>
                <a:r>
                  <a:rPr lang="en-US" sz="2600" dirty="0" err="1"/>
                  <a:t>cả</a:t>
                </a:r>
                <a:r>
                  <a:rPr lang="en-US" sz="2600" dirty="0"/>
                  <a:t> </a:t>
                </a:r>
                <a:r>
                  <a:rPr lang="en-US" sz="2600" dirty="0" err="1"/>
                  <a:t>vốn</a:t>
                </a:r>
                <a:r>
                  <a:rPr lang="en-US" sz="2600" dirty="0"/>
                  <a:t> </a:t>
                </a:r>
                <a:r>
                  <a:rPr lang="en-US" sz="2600" dirty="0" err="1"/>
                  <a:t>lẫn</a:t>
                </a:r>
                <a:r>
                  <a:rPr lang="en-US" sz="2600" dirty="0"/>
                  <a:t> </a:t>
                </a:r>
                <a:r>
                  <a:rPr lang="en-US" sz="2600" dirty="0" err="1"/>
                  <a:t>lãi</a:t>
                </a:r>
                <a:r>
                  <a:rPr lang="en-US" sz="2600" dirty="0"/>
                  <a:t> </a:t>
                </a:r>
                <a:r>
                  <a:rPr lang="en-US" sz="2600" dirty="0" err="1"/>
                  <a:t>thì</a:t>
                </a:r>
                <a:r>
                  <a:rPr lang="en-US" sz="2600" dirty="0"/>
                  <a:t> </a:t>
                </a:r>
                <a:r>
                  <a:rPr lang="en-US" sz="2600" dirty="0" err="1"/>
                  <a:t>nhận</a:t>
                </a:r>
                <a:r>
                  <a:rPr lang="en-US" sz="2600" dirty="0"/>
                  <a:t> </a:t>
                </a:r>
                <a:r>
                  <a:rPr lang="en-US" sz="2600" dirty="0" err="1"/>
                  <a:t>được</a:t>
                </a:r>
                <a:r>
                  <a:rPr lang="en-US" sz="2600" dirty="0"/>
                  <a:t> </a:t>
                </a:r>
                <a:r>
                  <a:rPr lang="en-US" sz="2600" dirty="0" err="1"/>
                  <a:t>bao</a:t>
                </a:r>
                <a:r>
                  <a:rPr lang="en-US" sz="2600" dirty="0"/>
                  <a:t> </a:t>
                </a:r>
                <a:r>
                  <a:rPr lang="en-US" sz="2600" dirty="0" err="1"/>
                  <a:t>nhiêu</a:t>
                </a:r>
                <a:r>
                  <a:rPr lang="en-US" sz="2600" dirty="0"/>
                  <a:t> </a:t>
                </a:r>
                <a:r>
                  <a:rPr lang="en-US" sz="2600" dirty="0" err="1"/>
                  <a:t>tiền</a:t>
                </a:r>
                <a:r>
                  <a:rPr lang="en-US" sz="2600" dirty="0"/>
                  <a:t>?</a:t>
                </a:r>
                <a:br>
                  <a:rPr lang="en-US" sz="2600" dirty="0"/>
                </a:br>
                <a:r>
                  <a:rPr lang="en-US" sz="2600" b="1" u="sng" dirty="0" err="1">
                    <a:solidFill>
                      <a:srgbClr val="002060"/>
                    </a:solidFill>
                  </a:rPr>
                  <a:t>Giải</a:t>
                </a:r>
                <a:endParaRPr lang="en-US" sz="2600" b="1" dirty="0">
                  <a:solidFill>
                    <a:srgbClr val="002060"/>
                  </a:solidFill>
                  <a:cs typeface="Times New Roman" panose="02020603050405020304" pitchFamily="18" charset="0"/>
                </a:endParaRPr>
              </a:p>
            </p:txBody>
          </p:sp>
        </mc:Choice>
        <mc:Fallback xmlns="">
          <p:sp>
            <p:nvSpPr>
              <p:cNvPr id="7" name="Title 1">
                <a:extLst>
                  <a:ext uri="{FF2B5EF4-FFF2-40B4-BE49-F238E27FC236}">
                    <a16:creationId xmlns:a16="http://schemas.microsoft.com/office/drawing/2014/main" id="{3361C5A0-AFE7-48A3-8E8F-8F96B653E12B}"/>
                  </a:ext>
                </a:extLst>
              </p:cNvPr>
              <p:cNvSpPr>
                <a:spLocks noGrp="1" noRot="1" noChangeAspect="1" noMove="1" noResize="1" noEditPoints="1" noAdjustHandles="1" noChangeArrowheads="1" noChangeShapeType="1" noTextEdit="1"/>
              </p:cNvSpPr>
              <p:nvPr>
                <p:ph type="title"/>
              </p:nvPr>
            </p:nvSpPr>
            <p:spPr>
              <a:xfrm>
                <a:off x="723775" y="1444853"/>
                <a:ext cx="10860886" cy="2261114"/>
              </a:xfrm>
              <a:blipFill>
                <a:blip r:embed="rId2"/>
                <a:stretch>
                  <a:fillRect l="-1011" t="-14555" b="-21563"/>
                </a:stretch>
              </a:blipFill>
            </p:spPr>
            <p:txBody>
              <a:bodyPr/>
              <a:lstStyle/>
              <a:p>
                <a:r>
                  <a:rPr lang="en-US">
                    <a:noFill/>
                  </a:rPr>
                  <a:t> </a:t>
                </a:r>
              </a:p>
            </p:txBody>
          </p:sp>
        </mc:Fallback>
      </mc:AlternateContent>
      <p:sp>
        <p:nvSpPr>
          <p:cNvPr id="11" name="Title 2">
            <a:extLst>
              <a:ext uri="{FF2B5EF4-FFF2-40B4-BE49-F238E27FC236}">
                <a16:creationId xmlns:a16="http://schemas.microsoft.com/office/drawing/2014/main" id="{1D16BEF6-73B6-4869-B3B3-B47F70A4E15D}"/>
              </a:ext>
            </a:extLst>
          </p:cNvPr>
          <p:cNvSpPr txBox="1">
            <a:spLocks/>
          </p:cNvSpPr>
          <p:nvPr/>
        </p:nvSpPr>
        <p:spPr>
          <a:xfrm>
            <a:off x="896418" y="0"/>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D9FF452-D876-4DFF-95D6-BB0FBB4D8575}"/>
                  </a:ext>
                </a:extLst>
              </p:cNvPr>
              <p:cNvSpPr txBox="1"/>
              <p:nvPr/>
            </p:nvSpPr>
            <p:spPr>
              <a:xfrm>
                <a:off x="390293" y="3916046"/>
                <a:ext cx="6962882" cy="2492990"/>
              </a:xfrm>
              <a:prstGeom prst="rect">
                <a:avLst/>
              </a:prstGeom>
              <a:noFill/>
            </p:spPr>
            <p:txBody>
              <a:bodyPr wrap="square" rtlCol="0">
                <a:spAutoFit/>
              </a:bodyPr>
              <a:lstStyle/>
              <a:p>
                <a:r>
                  <a:rPr lang="en-US" sz="2600" dirty="0" err="1"/>
                  <a:t>Sau</a:t>
                </a:r>
                <a:r>
                  <a:rPr lang="en-US" sz="2600" dirty="0"/>
                  <a:t> </a:t>
                </a:r>
                <a:r>
                  <a:rPr lang="en-US" sz="2600" dirty="0" err="1"/>
                  <a:t>một</a:t>
                </a:r>
                <a:r>
                  <a:rPr lang="en-US" sz="2600" dirty="0"/>
                  <a:t> </a:t>
                </a:r>
                <a:r>
                  <a:rPr lang="en-US" sz="2600" dirty="0" err="1"/>
                  <a:t>năm</a:t>
                </a:r>
                <a:r>
                  <a:rPr lang="en-US" sz="2600" dirty="0"/>
                  <a:t>, </a:t>
                </a:r>
                <a:r>
                  <a:rPr lang="en-US" sz="2600" dirty="0" err="1"/>
                  <a:t>bác</a:t>
                </a:r>
                <a:r>
                  <a:rPr lang="en-US" sz="2600" dirty="0"/>
                  <a:t> </a:t>
                </a:r>
                <a:r>
                  <a:rPr lang="en-US" sz="2600" dirty="0" err="1"/>
                  <a:t>Đức</a:t>
                </a:r>
                <a:r>
                  <a:rPr lang="en-US" sz="2600" dirty="0"/>
                  <a:t> </a:t>
                </a:r>
                <a:r>
                  <a:rPr lang="en-US" sz="2600" dirty="0" err="1"/>
                  <a:t>lãi</a:t>
                </a:r>
                <a:r>
                  <a:rPr lang="en-US" sz="2600" dirty="0"/>
                  <a:t> </a:t>
                </a:r>
                <a:r>
                  <a:rPr lang="en-US" sz="2600" dirty="0" err="1"/>
                  <a:t>số</a:t>
                </a:r>
                <a:r>
                  <a:rPr lang="en-US" sz="2600" dirty="0"/>
                  <a:t> </a:t>
                </a:r>
                <a:r>
                  <a:rPr lang="en-US" sz="2600" dirty="0" err="1"/>
                  <a:t>tiền</a:t>
                </a:r>
                <a:r>
                  <a:rPr lang="en-US" sz="2600" dirty="0"/>
                  <a:t> </a:t>
                </a:r>
                <a:r>
                  <a:rPr lang="en-US" sz="2600" dirty="0" err="1"/>
                  <a:t>là</a:t>
                </a:r>
                <a:r>
                  <a:rPr lang="en-US" sz="2600" dirty="0"/>
                  <a:t>:</a:t>
                </a:r>
              </a:p>
              <a:p>
                <a:pPr algn="ctr"/>
                <a14:m>
                  <m:oMath xmlns:m="http://schemas.openxmlformats.org/officeDocument/2006/math">
                    <m:r>
                      <a:rPr lang="en-US" sz="2600" b="0" i="1" smtClean="0">
                        <a:solidFill>
                          <a:schemeClr val="tx1"/>
                        </a:solidFill>
                        <a:latin typeface="Cambria Math" panose="02040503050406030204" pitchFamily="18" charset="0"/>
                      </a:rPr>
                      <m:t>150∙7,4%=11,1</m:t>
                    </m:r>
                  </m:oMath>
                </a14:m>
                <a:r>
                  <a:rPr lang="en-US" sz="2600" dirty="0">
                    <a:solidFill>
                      <a:schemeClr val="tx1"/>
                    </a:solidFill>
                  </a:rPr>
                  <a:t> (</a:t>
                </a:r>
                <a:r>
                  <a:rPr lang="en-US" sz="2600" dirty="0" err="1">
                    <a:solidFill>
                      <a:schemeClr val="tx1"/>
                    </a:solidFill>
                  </a:rPr>
                  <a:t>triệu</a:t>
                </a:r>
                <a:r>
                  <a:rPr lang="en-US" sz="2600" dirty="0">
                    <a:solidFill>
                      <a:schemeClr val="tx1"/>
                    </a:solidFill>
                  </a:rPr>
                  <a:t> </a:t>
                </a:r>
                <a:r>
                  <a:rPr lang="en-US" sz="2600" dirty="0" err="1">
                    <a:solidFill>
                      <a:schemeClr val="tx1"/>
                    </a:solidFill>
                  </a:rPr>
                  <a:t>đồng</a:t>
                </a:r>
                <a:r>
                  <a:rPr lang="en-US" sz="2600" dirty="0">
                    <a:solidFill>
                      <a:schemeClr val="tx1"/>
                    </a:solidFill>
                  </a:rPr>
                  <a:t>)</a:t>
                </a:r>
              </a:p>
              <a:p>
                <a:r>
                  <a:rPr lang="en-US" sz="2600" dirty="0" err="1"/>
                  <a:t>Sau</a:t>
                </a:r>
                <a:r>
                  <a:rPr lang="en-US" sz="2600" dirty="0"/>
                  <a:t> </a:t>
                </a:r>
                <a:r>
                  <a:rPr lang="en-US" sz="2600" dirty="0" err="1"/>
                  <a:t>một</a:t>
                </a:r>
                <a:r>
                  <a:rPr lang="en-US" sz="2600" dirty="0"/>
                  <a:t> </a:t>
                </a:r>
                <a:r>
                  <a:rPr lang="en-US" sz="2600" dirty="0" err="1"/>
                  <a:t>năm</a:t>
                </a:r>
                <a:r>
                  <a:rPr lang="en-US" sz="2600" dirty="0"/>
                  <a:t>, </a:t>
                </a:r>
                <a:r>
                  <a:rPr lang="en-US" sz="2600" dirty="0" err="1"/>
                  <a:t>bác</a:t>
                </a:r>
                <a:r>
                  <a:rPr lang="en-US" sz="2600" dirty="0"/>
                  <a:t> </a:t>
                </a:r>
                <a:r>
                  <a:rPr lang="en-US" sz="2600" dirty="0" err="1"/>
                  <a:t>Đức</a:t>
                </a:r>
                <a:r>
                  <a:rPr lang="en-US" sz="2600" dirty="0"/>
                  <a:t> </a:t>
                </a:r>
                <a:r>
                  <a:rPr lang="en-US" sz="2600" dirty="0" err="1"/>
                  <a:t>rút</a:t>
                </a:r>
                <a:r>
                  <a:rPr lang="en-US" sz="2600" dirty="0"/>
                  <a:t> </a:t>
                </a:r>
                <a:r>
                  <a:rPr lang="en-US" sz="2600" dirty="0" err="1"/>
                  <a:t>cả</a:t>
                </a:r>
                <a:r>
                  <a:rPr lang="en-US" sz="2600" dirty="0"/>
                  <a:t> </a:t>
                </a:r>
                <a:r>
                  <a:rPr lang="en-US" sz="2600" dirty="0" err="1"/>
                  <a:t>vốn</a:t>
                </a:r>
                <a:r>
                  <a:rPr lang="en-US" sz="2600" dirty="0"/>
                  <a:t> </a:t>
                </a:r>
                <a:r>
                  <a:rPr lang="en-US" sz="2600" dirty="0" err="1"/>
                  <a:t>lẫn</a:t>
                </a:r>
                <a:r>
                  <a:rPr lang="en-US" sz="2600" dirty="0"/>
                  <a:t> </a:t>
                </a:r>
                <a:r>
                  <a:rPr lang="en-US" sz="2600" dirty="0" err="1"/>
                  <a:t>lãi</a:t>
                </a:r>
                <a:r>
                  <a:rPr lang="en-US" sz="2600" dirty="0"/>
                  <a:t> </a:t>
                </a:r>
                <a:r>
                  <a:rPr lang="en-US" sz="2600" dirty="0" err="1"/>
                  <a:t>thì</a:t>
                </a:r>
                <a:r>
                  <a:rPr lang="en-US" sz="2600" dirty="0"/>
                  <a:t> </a:t>
                </a:r>
                <a:r>
                  <a:rPr lang="en-US" sz="2600" dirty="0" err="1"/>
                  <a:t>được</a:t>
                </a:r>
                <a:r>
                  <a:rPr lang="en-US" sz="2600" dirty="0"/>
                  <a:t> </a:t>
                </a:r>
                <a:r>
                  <a:rPr lang="en-US" sz="2600" dirty="0" err="1"/>
                  <a:t>số</a:t>
                </a:r>
                <a:r>
                  <a:rPr lang="en-US" sz="2600" dirty="0"/>
                  <a:t> </a:t>
                </a:r>
                <a:r>
                  <a:rPr lang="en-US" sz="2600" dirty="0" err="1"/>
                  <a:t>tiền</a:t>
                </a:r>
                <a:r>
                  <a:rPr lang="en-US" sz="2600" dirty="0"/>
                  <a:t> </a:t>
                </a:r>
                <a:r>
                  <a:rPr lang="en-US" sz="2600" dirty="0" err="1"/>
                  <a:t>là</a:t>
                </a:r>
                <a:r>
                  <a:rPr lang="en-US" sz="2600" dirty="0"/>
                  <a:t>:</a:t>
                </a:r>
              </a:p>
              <a:p>
                <a:pPr algn="ctr"/>
                <a14:m>
                  <m:oMath xmlns:m="http://schemas.openxmlformats.org/officeDocument/2006/math">
                    <m:r>
                      <a:rPr lang="en-US" sz="2600" b="0" i="1" smtClean="0">
                        <a:solidFill>
                          <a:schemeClr val="tx1"/>
                        </a:solidFill>
                        <a:latin typeface="Cambria Math" panose="02040503050406030204" pitchFamily="18" charset="0"/>
                      </a:rPr>
                      <m:t>150+11,1=161,1</m:t>
                    </m:r>
                  </m:oMath>
                </a14:m>
                <a:r>
                  <a:rPr lang="en-US" sz="2600" dirty="0">
                    <a:solidFill>
                      <a:schemeClr val="tx1"/>
                    </a:solidFill>
                  </a:rPr>
                  <a:t> (</a:t>
                </a:r>
                <a:r>
                  <a:rPr lang="en-US" sz="2600" dirty="0" err="1">
                    <a:solidFill>
                      <a:schemeClr val="tx1"/>
                    </a:solidFill>
                  </a:rPr>
                  <a:t>triệu</a:t>
                </a:r>
                <a:r>
                  <a:rPr lang="en-US" sz="2600" dirty="0">
                    <a:solidFill>
                      <a:schemeClr val="tx1"/>
                    </a:solidFill>
                  </a:rPr>
                  <a:t> </a:t>
                </a:r>
                <a:r>
                  <a:rPr lang="en-US" sz="2600" dirty="0" err="1">
                    <a:solidFill>
                      <a:schemeClr val="tx1"/>
                    </a:solidFill>
                  </a:rPr>
                  <a:t>đồng</a:t>
                </a:r>
                <a:r>
                  <a:rPr lang="en-US" sz="2600" dirty="0">
                    <a:solidFill>
                      <a:schemeClr val="tx1"/>
                    </a:solidFill>
                  </a:rPr>
                  <a:t>)</a:t>
                </a:r>
              </a:p>
              <a:p>
                <a:pPr algn="r"/>
                <a:r>
                  <a:rPr lang="en-US" sz="2600" dirty="0" err="1">
                    <a:solidFill>
                      <a:schemeClr val="tx1"/>
                    </a:solidFill>
                  </a:rPr>
                  <a:t>Đáp</a:t>
                </a:r>
                <a:r>
                  <a:rPr lang="en-US" sz="2600" dirty="0">
                    <a:solidFill>
                      <a:schemeClr val="tx1"/>
                    </a:solidFill>
                  </a:rPr>
                  <a:t> </a:t>
                </a:r>
                <a:r>
                  <a:rPr lang="en-US" sz="2600" dirty="0" err="1">
                    <a:solidFill>
                      <a:schemeClr val="tx1"/>
                    </a:solidFill>
                  </a:rPr>
                  <a:t>số</a:t>
                </a:r>
                <a:r>
                  <a:rPr lang="en-US" sz="2600" dirty="0">
                    <a:solidFill>
                      <a:schemeClr val="tx1"/>
                    </a:solidFill>
                  </a:rPr>
                  <a:t>: </a:t>
                </a:r>
                <a14:m>
                  <m:oMath xmlns:m="http://schemas.openxmlformats.org/officeDocument/2006/math">
                    <m:r>
                      <a:rPr lang="en-US" sz="2600" b="0" i="1" smtClean="0">
                        <a:solidFill>
                          <a:schemeClr val="tx1"/>
                        </a:solidFill>
                        <a:latin typeface="Cambria Math" panose="02040503050406030204" pitchFamily="18" charset="0"/>
                      </a:rPr>
                      <m:t>161,1</m:t>
                    </m:r>
                  </m:oMath>
                </a14:m>
                <a:r>
                  <a:rPr lang="en-US" sz="2600" dirty="0">
                    <a:solidFill>
                      <a:schemeClr val="tx1"/>
                    </a:solidFill>
                  </a:rPr>
                  <a:t> </a:t>
                </a:r>
                <a:r>
                  <a:rPr lang="en-US" sz="2600" dirty="0" err="1">
                    <a:solidFill>
                      <a:schemeClr val="tx1"/>
                    </a:solidFill>
                  </a:rPr>
                  <a:t>triệu</a:t>
                </a:r>
                <a:r>
                  <a:rPr lang="en-US" sz="2600" dirty="0">
                    <a:solidFill>
                      <a:schemeClr val="tx1"/>
                    </a:solidFill>
                  </a:rPr>
                  <a:t> </a:t>
                </a:r>
                <a:r>
                  <a:rPr lang="en-US" sz="2600" dirty="0" err="1">
                    <a:solidFill>
                      <a:schemeClr val="tx1"/>
                    </a:solidFill>
                  </a:rPr>
                  <a:t>đồng</a:t>
                </a:r>
                <a:endParaRPr lang="en-US" sz="2600" dirty="0">
                  <a:solidFill>
                    <a:schemeClr val="tx1"/>
                  </a:solidFill>
                </a:endParaRPr>
              </a:p>
            </p:txBody>
          </p:sp>
        </mc:Choice>
        <mc:Fallback xmlns="">
          <p:sp>
            <p:nvSpPr>
              <p:cNvPr id="12" name="TextBox 11">
                <a:extLst>
                  <a:ext uri="{FF2B5EF4-FFF2-40B4-BE49-F238E27FC236}">
                    <a16:creationId xmlns:a16="http://schemas.microsoft.com/office/drawing/2014/main" id="{0D9FF452-D876-4DFF-95D6-BB0FBB4D8575}"/>
                  </a:ext>
                </a:extLst>
              </p:cNvPr>
              <p:cNvSpPr txBox="1">
                <a:spLocks noRot="1" noChangeAspect="1" noMove="1" noResize="1" noEditPoints="1" noAdjustHandles="1" noChangeArrowheads="1" noChangeShapeType="1" noTextEdit="1"/>
              </p:cNvSpPr>
              <p:nvPr/>
            </p:nvSpPr>
            <p:spPr>
              <a:xfrm>
                <a:off x="390293" y="3916046"/>
                <a:ext cx="6962882" cy="2492990"/>
              </a:xfrm>
              <a:prstGeom prst="rect">
                <a:avLst/>
              </a:prstGeom>
              <a:blipFill>
                <a:blip r:embed="rId3"/>
                <a:stretch>
                  <a:fillRect l="-1576" t="-2200" r="-1576" b="-5379"/>
                </a:stretch>
              </a:blipFill>
            </p:spPr>
            <p:txBody>
              <a:bodyPr/>
              <a:lstStyle/>
              <a:p>
                <a:r>
                  <a:rPr lang="en-US">
                    <a:noFill/>
                  </a:rPr>
                  <a:t> </a:t>
                </a:r>
              </a:p>
            </p:txBody>
          </p:sp>
        </mc:Fallback>
      </mc:AlternateContent>
      <p:pic>
        <p:nvPicPr>
          <p:cNvPr id="8194" name="Picture 2" descr="Ngân hàng BIDV là ngân hàng gì - Thời gian làm việc các chi nhánh bidv">
            <a:extLst>
              <a:ext uri="{FF2B5EF4-FFF2-40B4-BE49-F238E27FC236}">
                <a16:creationId xmlns:a16="http://schemas.microsoft.com/office/drawing/2014/main" id="{AB445C38-BD07-4F34-B442-A5C44E9274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3581" y="3380176"/>
            <a:ext cx="4598419" cy="3028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225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6" presetClass="entr" presetSubtype="21" fill="hold" nodeType="withEffect">
                                  <p:stCondLst>
                                    <p:cond delay="0"/>
                                  </p:stCondLst>
                                  <p:childTnLst>
                                    <p:set>
                                      <p:cBhvr>
                                        <p:cTn id="10" dur="1" fill="hold">
                                          <p:stCondLst>
                                            <p:cond delay="0"/>
                                          </p:stCondLst>
                                        </p:cTn>
                                        <p:tgtEl>
                                          <p:spTgt spid="8194"/>
                                        </p:tgtEl>
                                        <p:attrNameLst>
                                          <p:attrName>style.visibility</p:attrName>
                                        </p:attrNameLst>
                                      </p:cBhvr>
                                      <p:to>
                                        <p:strVal val="visible"/>
                                      </p:to>
                                    </p:set>
                                    <p:animEffect transition="in" filter="barn(inVertical)">
                                      <p:cBhvr>
                                        <p:cTn id="11" dur="500"/>
                                        <p:tgtEl>
                                          <p:spTgt spid="8194"/>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E16BE1C-109D-4CD1-8864-9B5A267711FD}"/>
              </a:ext>
            </a:extLst>
          </p:cNvPr>
          <p:cNvSpPr txBox="1">
            <a:spLocks/>
          </p:cNvSpPr>
          <p:nvPr/>
        </p:nvSpPr>
        <p:spPr>
          <a:xfrm>
            <a:off x="679170" y="727947"/>
            <a:ext cx="10515600" cy="465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a:lstStyle>
          <a:p>
            <a:r>
              <a:rPr lang="en-US" sz="2600" b="1" dirty="0">
                <a:solidFill>
                  <a:srgbClr val="FF0000"/>
                </a:solidFill>
              </a:rPr>
              <a:t>1. </a:t>
            </a:r>
            <a:r>
              <a:rPr lang="en-US" sz="2600" b="1" dirty="0" err="1">
                <a:solidFill>
                  <a:srgbClr val="FF0000"/>
                </a:solidFill>
              </a:rPr>
              <a:t>Ví</a:t>
            </a:r>
            <a:r>
              <a:rPr lang="en-US" sz="2600" b="1" dirty="0">
                <a:solidFill>
                  <a:srgbClr val="FF0000"/>
                </a:solidFill>
              </a:rPr>
              <a:t> </a:t>
            </a:r>
            <a:r>
              <a:rPr lang="en-US" sz="2600" b="1" dirty="0" err="1">
                <a:solidFill>
                  <a:srgbClr val="FF0000"/>
                </a:solidFill>
              </a:rPr>
              <a:t>dụ</a:t>
            </a:r>
            <a:endParaRPr lang="en-US" sz="2600" b="1" dirty="0">
              <a:solidFill>
                <a:srgbClr val="FF0000"/>
              </a:solidFill>
            </a:endParaRPr>
          </a:p>
        </p:txBody>
      </p:sp>
      <mc:AlternateContent xmlns:mc="http://schemas.openxmlformats.org/markup-compatibility/2006" xmlns:a14="http://schemas.microsoft.com/office/drawing/2010/main">
        <mc:Choice Requires="a14">
          <p:sp>
            <p:nvSpPr>
              <p:cNvPr id="7" name="Title 1">
                <a:extLst>
                  <a:ext uri="{FF2B5EF4-FFF2-40B4-BE49-F238E27FC236}">
                    <a16:creationId xmlns:a16="http://schemas.microsoft.com/office/drawing/2014/main" id="{3361C5A0-AFE7-48A3-8E8F-8F96B653E12B}"/>
                  </a:ext>
                </a:extLst>
              </p:cNvPr>
              <p:cNvSpPr>
                <a:spLocks noGrp="1"/>
              </p:cNvSpPr>
              <p:nvPr>
                <p:ph type="title"/>
              </p:nvPr>
            </p:nvSpPr>
            <p:spPr>
              <a:xfrm>
                <a:off x="780987" y="1479577"/>
                <a:ext cx="11028154" cy="1914410"/>
              </a:xfrm>
            </p:spPr>
            <p:txBody>
              <a:bodyPr>
                <a:noAutofit/>
              </a:bodyPr>
              <a:lstStyle/>
              <a:p>
                <a:pPr>
                  <a:lnSpc>
                    <a:spcPct val="150000"/>
                  </a:lnSpc>
                </a:pPr>
                <a:r>
                  <a:rPr lang="en-US" altLang="en-VN" sz="2600" b="1" u="sng" dirty="0" err="1">
                    <a:solidFill>
                      <a:srgbClr val="002060"/>
                    </a:solidFill>
                    <a:cs typeface="Times New Roman" panose="02020603050405020304" pitchFamily="18" charset="0"/>
                  </a:rPr>
                  <a:t>Câu</a:t>
                </a:r>
                <a:r>
                  <a:rPr lang="en-US" altLang="en-VN" sz="2600" b="1" u="sng" dirty="0">
                    <a:solidFill>
                      <a:srgbClr val="002060"/>
                    </a:solidFill>
                    <a:cs typeface="Times New Roman" panose="02020603050405020304" pitchFamily="18" charset="0"/>
                  </a:rPr>
                  <a:t> </a:t>
                </a:r>
                <a:r>
                  <a:rPr lang="en-US" altLang="en-VN" sz="2600" b="1" u="sng" dirty="0" smtClean="0">
                    <a:solidFill>
                      <a:srgbClr val="002060"/>
                    </a:solidFill>
                    <a:cs typeface="Times New Roman" panose="02020603050405020304" pitchFamily="18" charset="0"/>
                  </a:rPr>
                  <a:t>3:</a:t>
                </a:r>
                <a:r>
                  <a:rPr lang="en-US" altLang="en-VN" sz="2600" b="1" dirty="0">
                    <a:solidFill>
                      <a:srgbClr val="002060"/>
                    </a:solidFill>
                    <a:cs typeface="Times New Roman" panose="02020603050405020304" pitchFamily="18" charset="0"/>
                  </a:rPr>
                  <a:t/>
                </a:r>
                <a:br>
                  <a:rPr lang="en-US" altLang="en-VN" sz="2600" b="1" dirty="0">
                    <a:solidFill>
                      <a:srgbClr val="002060"/>
                    </a:solidFill>
                    <a:cs typeface="Times New Roman" panose="02020603050405020304" pitchFamily="18" charset="0"/>
                  </a:rPr>
                </a:br>
                <a:r>
                  <a:rPr lang="en-US" altLang="en-VN" sz="2600" b="1" dirty="0" smtClean="0">
                    <a:solidFill>
                      <a:srgbClr val="002060"/>
                    </a:solidFill>
                    <a:cs typeface="Times New Roman" panose="02020603050405020304" pitchFamily="18" charset="0"/>
                  </a:rPr>
                  <a:t>	</a:t>
                </a:r>
                <a:r>
                  <a:rPr lang="en-US" sz="2600" dirty="0" err="1" smtClean="0"/>
                  <a:t>Giá</a:t>
                </a:r>
                <a:r>
                  <a:rPr lang="en-US" sz="2600" dirty="0" smtClean="0"/>
                  <a:t> </a:t>
                </a:r>
                <a:r>
                  <a:rPr lang="en-US" sz="2600" dirty="0" err="1"/>
                  <a:t>niêm</a:t>
                </a:r>
                <a:r>
                  <a:rPr lang="en-US" sz="2600" dirty="0"/>
                  <a:t> </a:t>
                </a:r>
                <a:r>
                  <a:rPr lang="en-US" sz="2600" dirty="0" err="1"/>
                  <a:t>yết</a:t>
                </a:r>
                <a:r>
                  <a:rPr lang="en-US" sz="2600" dirty="0"/>
                  <a:t> </a:t>
                </a:r>
                <a:r>
                  <a:rPr lang="en-US" sz="2600" dirty="0" err="1"/>
                  <a:t>của</a:t>
                </a:r>
                <a:r>
                  <a:rPr lang="en-US" sz="2600" dirty="0"/>
                  <a:t> </a:t>
                </a:r>
                <a:r>
                  <a:rPr lang="en-US" sz="2600" dirty="0" err="1"/>
                  <a:t>một</a:t>
                </a:r>
                <a:r>
                  <a:rPr lang="en-US" sz="2600" dirty="0"/>
                  <a:t> </a:t>
                </a:r>
                <a:r>
                  <a:rPr lang="en-US" sz="2600" dirty="0" err="1"/>
                  <a:t>chiếc</a:t>
                </a:r>
                <a:r>
                  <a:rPr lang="en-US" sz="2600" dirty="0"/>
                  <a:t> </a:t>
                </a:r>
                <a:r>
                  <a:rPr lang="en-US" sz="2600" dirty="0" err="1"/>
                  <a:t>điện</a:t>
                </a:r>
                <a:r>
                  <a:rPr lang="en-US" sz="2600" dirty="0"/>
                  <a:t> </a:t>
                </a:r>
                <a:r>
                  <a:rPr lang="en-US" sz="2600" dirty="0" err="1"/>
                  <a:t>thoại</a:t>
                </a:r>
                <a:r>
                  <a:rPr lang="en-US" sz="2600" dirty="0"/>
                  <a:t> di </a:t>
                </a:r>
                <a:r>
                  <a:rPr lang="en-US" sz="2600" dirty="0" err="1"/>
                  <a:t>động</a:t>
                </a:r>
                <a:r>
                  <a:rPr lang="en-US" sz="2600" dirty="0"/>
                  <a:t> </a:t>
                </a:r>
                <a:r>
                  <a:rPr lang="en-US" sz="2600" dirty="0" err="1"/>
                  <a:t>là</a:t>
                </a:r>
                <a:r>
                  <a:rPr lang="en-US" sz="2600" dirty="0"/>
                  <a:t> 625 </a:t>
                </a:r>
                <a:r>
                  <a:rPr lang="en-US" sz="2600" dirty="0" err="1"/>
                  <a:t>nghìn</a:t>
                </a:r>
                <a:r>
                  <a:rPr lang="en-US" sz="2600" dirty="0"/>
                  <a:t> </a:t>
                </a:r>
                <a:r>
                  <a:rPr lang="en-US" sz="2600" dirty="0" err="1"/>
                  <a:t>đồng</a:t>
                </a:r>
                <a:r>
                  <a:rPr lang="en-US" sz="2600" dirty="0"/>
                  <a:t>. </a:t>
                </a:r>
                <a:r>
                  <a:rPr lang="en-US" sz="2600" dirty="0" err="1"/>
                  <a:t>Trong</a:t>
                </a:r>
                <a:r>
                  <a:rPr lang="en-US" sz="2600" dirty="0"/>
                  <a:t> </a:t>
                </a:r>
                <a:r>
                  <a:rPr lang="en-US" sz="2600" dirty="0" err="1"/>
                  <a:t>chương</a:t>
                </a:r>
                <a:r>
                  <a:rPr lang="en-US" sz="2600" dirty="0"/>
                  <a:t> </a:t>
                </a:r>
                <a:r>
                  <a:rPr lang="en-US" sz="2600" dirty="0" err="1"/>
                  <a:t>trình</a:t>
                </a:r>
                <a:r>
                  <a:rPr lang="en-US" sz="2600" dirty="0"/>
                  <a:t> </a:t>
                </a:r>
                <a:r>
                  <a:rPr lang="en-US" sz="2600" dirty="0" err="1"/>
                  <a:t>khuyến</a:t>
                </a:r>
                <a:r>
                  <a:rPr lang="en-US" sz="2600" dirty="0"/>
                  <a:t> </a:t>
                </a:r>
                <a:r>
                  <a:rPr lang="en-US" sz="2600" dirty="0" err="1"/>
                  <a:t>mại</a:t>
                </a:r>
                <a:r>
                  <a:rPr lang="en-US" sz="2600" dirty="0"/>
                  <a:t>, </a:t>
                </a:r>
                <a:r>
                  <a:rPr lang="en-US" sz="2600" dirty="0" err="1"/>
                  <a:t>mặt</a:t>
                </a:r>
                <a:r>
                  <a:rPr lang="en-US" sz="2600" dirty="0"/>
                  <a:t> </a:t>
                </a:r>
                <a:r>
                  <a:rPr lang="en-US" sz="2600" dirty="0" err="1"/>
                  <a:t>hàng</a:t>
                </a:r>
                <a:r>
                  <a:rPr lang="en-US" sz="2600" dirty="0"/>
                  <a:t> </a:t>
                </a:r>
                <a:r>
                  <a:rPr lang="en-US" sz="2600" dirty="0" err="1"/>
                  <a:t>này</a:t>
                </a:r>
                <a:r>
                  <a:rPr lang="en-US" sz="2600" dirty="0"/>
                  <a:t> </a:t>
                </a:r>
                <a:r>
                  <a:rPr lang="en-US" sz="2600" dirty="0" err="1"/>
                  <a:t>được</a:t>
                </a:r>
                <a:r>
                  <a:rPr lang="en-US" sz="2600" dirty="0"/>
                  <a:t> </a:t>
                </a:r>
                <a:r>
                  <a:rPr lang="en-US" sz="2600" dirty="0" err="1"/>
                  <a:t>giảm</a:t>
                </a:r>
                <a:r>
                  <a:rPr lang="en-US" sz="2600" dirty="0"/>
                  <a:t> </a:t>
                </a:r>
                <a:r>
                  <a:rPr lang="en-US" sz="2600" dirty="0" err="1"/>
                  <a:t>giá</a:t>
                </a:r>
                <a:r>
                  <a:rPr lang="en-US" sz="2600" dirty="0"/>
                  <a:t> </a:t>
                </a:r>
                <a14:m>
                  <m:oMath xmlns:m="http://schemas.openxmlformats.org/officeDocument/2006/math">
                    <m:r>
                      <a:rPr lang="en-US" sz="2600" i="1">
                        <a:latin typeface="Cambria Math" panose="02040503050406030204" pitchFamily="18" charset="0"/>
                      </a:rPr>
                      <m:t>10%</m:t>
                    </m:r>
                  </m:oMath>
                </a14:m>
                <a:r>
                  <a:rPr lang="en-US" sz="2600" dirty="0"/>
                  <a:t>. </a:t>
                </a:r>
                <a:r>
                  <a:rPr lang="en-US" sz="2600" dirty="0" err="1"/>
                  <a:t>Như</a:t>
                </a:r>
                <a:r>
                  <a:rPr lang="en-US" sz="2600" dirty="0"/>
                  <a:t> </a:t>
                </a:r>
                <a:r>
                  <a:rPr lang="en-US" sz="2600" dirty="0" err="1"/>
                  <a:t>vậy</a:t>
                </a:r>
                <a:r>
                  <a:rPr lang="en-US" sz="2600" dirty="0"/>
                  <a:t> </a:t>
                </a:r>
                <a:r>
                  <a:rPr lang="en-US" sz="2600" dirty="0" err="1"/>
                  <a:t>khi</a:t>
                </a:r>
                <a:r>
                  <a:rPr lang="en-US" sz="2600" dirty="0"/>
                  <a:t> </a:t>
                </a:r>
                <a:r>
                  <a:rPr lang="en-US" sz="2600" dirty="0" err="1"/>
                  <a:t>mua</a:t>
                </a:r>
                <a:r>
                  <a:rPr lang="en-US" sz="2600" dirty="0"/>
                  <a:t> </a:t>
                </a:r>
                <a:r>
                  <a:rPr lang="en-US" sz="2600" dirty="0" err="1"/>
                  <a:t>một</a:t>
                </a:r>
                <a:r>
                  <a:rPr lang="en-US" sz="2600" dirty="0"/>
                  <a:t> </a:t>
                </a:r>
                <a:r>
                  <a:rPr lang="en-US" sz="2600" dirty="0" err="1"/>
                  <a:t>chiếc</a:t>
                </a:r>
                <a:r>
                  <a:rPr lang="en-US" sz="2600" dirty="0"/>
                  <a:t> </a:t>
                </a:r>
                <a:r>
                  <a:rPr lang="en-US" sz="2600" dirty="0" err="1"/>
                  <a:t>điện</a:t>
                </a:r>
                <a:r>
                  <a:rPr lang="en-US" sz="2600" dirty="0"/>
                  <a:t> </a:t>
                </a:r>
                <a:r>
                  <a:rPr lang="en-US" sz="2600" dirty="0" err="1"/>
                  <a:t>thoại</a:t>
                </a:r>
                <a:r>
                  <a:rPr lang="en-US" sz="2600" dirty="0"/>
                  <a:t> </a:t>
                </a:r>
                <a:r>
                  <a:rPr lang="en-US" sz="2600" dirty="0" err="1"/>
                  <a:t>loại</a:t>
                </a:r>
                <a:r>
                  <a:rPr lang="en-US" sz="2600" dirty="0"/>
                  <a:t> </a:t>
                </a:r>
                <a:r>
                  <a:rPr lang="en-US" sz="2600" dirty="0" err="1"/>
                  <a:t>này</a:t>
                </a:r>
                <a:r>
                  <a:rPr lang="en-US" sz="2600" dirty="0"/>
                  <a:t> </a:t>
                </a:r>
                <a:r>
                  <a:rPr lang="en-US" sz="2600" dirty="0" err="1"/>
                  <a:t>người</a:t>
                </a:r>
                <a:r>
                  <a:rPr lang="en-US" sz="2600" dirty="0"/>
                  <a:t> </a:t>
                </a:r>
                <a:r>
                  <a:rPr lang="en-US" sz="2600" dirty="0" err="1"/>
                  <a:t>mua</a:t>
                </a:r>
                <a:r>
                  <a:rPr lang="en-US" sz="2600" dirty="0"/>
                  <a:t> </a:t>
                </a:r>
                <a:r>
                  <a:rPr lang="en-US" sz="2600" dirty="0" err="1"/>
                  <a:t>được</a:t>
                </a:r>
                <a:r>
                  <a:rPr lang="en-US" sz="2600" dirty="0"/>
                  <a:t> </a:t>
                </a:r>
                <a:r>
                  <a:rPr lang="en-US" sz="2600" dirty="0" err="1"/>
                  <a:t>giảm</a:t>
                </a:r>
                <a:r>
                  <a:rPr lang="en-US" sz="2600" dirty="0"/>
                  <a:t> </a:t>
                </a:r>
                <a:r>
                  <a:rPr lang="en-US" sz="2600" dirty="0" err="1"/>
                  <a:t>bao</a:t>
                </a:r>
                <a:r>
                  <a:rPr lang="en-US" sz="2600" dirty="0"/>
                  <a:t> </a:t>
                </a:r>
                <a:r>
                  <a:rPr lang="en-US" sz="2600" dirty="0" err="1"/>
                  <a:t>nhiêu</a:t>
                </a:r>
                <a:r>
                  <a:rPr lang="en-US" sz="2600" dirty="0"/>
                  <a:t> </a:t>
                </a:r>
                <a:r>
                  <a:rPr lang="en-US" sz="2600" dirty="0" err="1"/>
                  <a:t>tiền</a:t>
                </a:r>
                <a:r>
                  <a:rPr lang="en-US" sz="2600" dirty="0"/>
                  <a:t>?</a:t>
                </a:r>
                <a:br>
                  <a:rPr lang="en-US" sz="2600" dirty="0"/>
                </a:br>
                <a:r>
                  <a:rPr lang="en-US" sz="2600" b="1" u="sng" dirty="0" err="1">
                    <a:solidFill>
                      <a:srgbClr val="002060"/>
                    </a:solidFill>
                  </a:rPr>
                  <a:t>Giải</a:t>
                </a:r>
                <a:endParaRPr lang="en-US" sz="2600" b="1" dirty="0">
                  <a:solidFill>
                    <a:srgbClr val="002060"/>
                  </a:solidFill>
                  <a:cs typeface="Times New Roman" panose="02020603050405020304" pitchFamily="18" charset="0"/>
                </a:endParaRPr>
              </a:p>
            </p:txBody>
          </p:sp>
        </mc:Choice>
        <mc:Fallback xmlns="">
          <p:sp>
            <p:nvSpPr>
              <p:cNvPr id="7" name="Title 1">
                <a:extLst>
                  <a:ext uri="{FF2B5EF4-FFF2-40B4-BE49-F238E27FC236}">
                    <a16:creationId xmlns:a16="http://schemas.microsoft.com/office/drawing/2014/main" id="{3361C5A0-AFE7-48A3-8E8F-8F96B653E12B}"/>
                  </a:ext>
                </a:extLst>
              </p:cNvPr>
              <p:cNvSpPr>
                <a:spLocks noGrp="1" noRot="1" noChangeAspect="1" noMove="1" noResize="1" noEditPoints="1" noAdjustHandles="1" noChangeArrowheads="1" noChangeShapeType="1" noTextEdit="1"/>
              </p:cNvSpPr>
              <p:nvPr>
                <p:ph type="title"/>
              </p:nvPr>
            </p:nvSpPr>
            <p:spPr>
              <a:xfrm>
                <a:off x="780987" y="1479577"/>
                <a:ext cx="11028154" cy="1914410"/>
              </a:xfrm>
              <a:blipFill>
                <a:blip r:embed="rId2"/>
                <a:stretch>
                  <a:fillRect l="-995" t="-26433" b="-34395"/>
                </a:stretch>
              </a:blipFill>
            </p:spPr>
            <p:txBody>
              <a:bodyPr/>
              <a:lstStyle/>
              <a:p>
                <a:r>
                  <a:rPr lang="en-US">
                    <a:noFill/>
                  </a:rPr>
                  <a:t> </a:t>
                </a:r>
              </a:p>
            </p:txBody>
          </p:sp>
        </mc:Fallback>
      </mc:AlternateContent>
      <p:sp>
        <p:nvSpPr>
          <p:cNvPr id="11" name="Title 2">
            <a:extLst>
              <a:ext uri="{FF2B5EF4-FFF2-40B4-BE49-F238E27FC236}">
                <a16:creationId xmlns:a16="http://schemas.microsoft.com/office/drawing/2014/main" id="{1D16BEF6-73B6-4869-B3B3-B47F70A4E15D}"/>
              </a:ext>
            </a:extLst>
          </p:cNvPr>
          <p:cNvSpPr txBox="1">
            <a:spLocks/>
          </p:cNvSpPr>
          <p:nvPr/>
        </p:nvSpPr>
        <p:spPr>
          <a:xfrm>
            <a:off x="838200" y="0"/>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D9FF452-D876-4DFF-95D6-BB0FBB4D8575}"/>
                  </a:ext>
                </a:extLst>
              </p:cNvPr>
              <p:cNvSpPr txBox="1"/>
              <p:nvPr/>
            </p:nvSpPr>
            <p:spPr>
              <a:xfrm>
                <a:off x="1563029" y="3523333"/>
                <a:ext cx="8058150" cy="1292662"/>
              </a:xfrm>
              <a:prstGeom prst="rect">
                <a:avLst/>
              </a:prstGeom>
              <a:noFill/>
            </p:spPr>
            <p:txBody>
              <a:bodyPr wrap="square" rtlCol="0">
                <a:spAutoFit/>
              </a:bodyPr>
              <a:lstStyle/>
              <a:p>
                <a:r>
                  <a:rPr lang="en-US" sz="2600" dirty="0" err="1"/>
                  <a:t>Người</a:t>
                </a:r>
                <a:r>
                  <a:rPr lang="en-US" sz="2600" dirty="0"/>
                  <a:t> </a:t>
                </a:r>
                <a:r>
                  <a:rPr lang="en-US" sz="2600" dirty="0" err="1"/>
                  <a:t>mua</a:t>
                </a:r>
                <a:r>
                  <a:rPr lang="en-US" sz="2600" dirty="0"/>
                  <a:t> </a:t>
                </a:r>
                <a:r>
                  <a:rPr lang="en-US" sz="2600" dirty="0" err="1"/>
                  <a:t>được</a:t>
                </a:r>
                <a:r>
                  <a:rPr lang="en-US" sz="2600" dirty="0"/>
                  <a:t> </a:t>
                </a:r>
                <a:r>
                  <a:rPr lang="en-US" sz="2600" dirty="0" err="1"/>
                  <a:t>giảm</a:t>
                </a:r>
                <a:r>
                  <a:rPr lang="en-US" sz="2600" dirty="0"/>
                  <a:t> </a:t>
                </a:r>
                <a:r>
                  <a:rPr lang="en-US" sz="2600" dirty="0" err="1"/>
                  <a:t>số</a:t>
                </a:r>
                <a:r>
                  <a:rPr lang="en-US" sz="2600" dirty="0"/>
                  <a:t> </a:t>
                </a:r>
                <a:r>
                  <a:rPr lang="en-US" sz="2600" dirty="0" err="1"/>
                  <a:t>tiền</a:t>
                </a:r>
                <a:r>
                  <a:rPr lang="en-US" sz="2600" dirty="0"/>
                  <a:t> </a:t>
                </a:r>
                <a:r>
                  <a:rPr lang="en-US" sz="2600" dirty="0" err="1"/>
                  <a:t>là</a:t>
                </a:r>
                <a:r>
                  <a:rPr lang="en-US" sz="2600" dirty="0"/>
                  <a:t>:</a:t>
                </a:r>
              </a:p>
              <a:p>
                <a:pPr algn="ctr"/>
                <a14:m>
                  <m:oMath xmlns:m="http://schemas.openxmlformats.org/officeDocument/2006/math">
                    <m:r>
                      <a:rPr lang="en-US" sz="2600" b="0" i="1" smtClean="0">
                        <a:solidFill>
                          <a:schemeClr val="tx1"/>
                        </a:solidFill>
                        <a:latin typeface="Cambria Math" panose="02040503050406030204" pitchFamily="18" charset="0"/>
                      </a:rPr>
                      <m:t>625.10%=62,5</m:t>
                    </m:r>
                  </m:oMath>
                </a14:m>
                <a:r>
                  <a:rPr lang="en-US" sz="2600" dirty="0">
                    <a:solidFill>
                      <a:schemeClr val="tx1"/>
                    </a:solidFill>
                  </a:rPr>
                  <a:t> (</a:t>
                </a:r>
                <a:r>
                  <a:rPr lang="en-US" sz="2600" dirty="0" err="1">
                    <a:solidFill>
                      <a:schemeClr val="tx1"/>
                    </a:solidFill>
                  </a:rPr>
                  <a:t>nghìn</a:t>
                </a:r>
                <a:r>
                  <a:rPr lang="en-US" sz="2600" dirty="0">
                    <a:solidFill>
                      <a:schemeClr val="tx1"/>
                    </a:solidFill>
                  </a:rPr>
                  <a:t> </a:t>
                </a:r>
                <a:r>
                  <a:rPr lang="en-US" sz="2600" dirty="0" err="1">
                    <a:solidFill>
                      <a:schemeClr val="tx1"/>
                    </a:solidFill>
                  </a:rPr>
                  <a:t>đồng</a:t>
                </a:r>
                <a:r>
                  <a:rPr lang="en-US" sz="2600" dirty="0">
                    <a:solidFill>
                      <a:schemeClr val="tx1"/>
                    </a:solidFill>
                  </a:rPr>
                  <a:t>)</a:t>
                </a:r>
              </a:p>
              <a:p>
                <a:pPr algn="r"/>
                <a:r>
                  <a:rPr lang="en-US" sz="2600" dirty="0" err="1">
                    <a:solidFill>
                      <a:schemeClr val="tx1"/>
                    </a:solidFill>
                  </a:rPr>
                  <a:t>Đáp</a:t>
                </a:r>
                <a:r>
                  <a:rPr lang="en-US" sz="2600" dirty="0">
                    <a:solidFill>
                      <a:schemeClr val="tx1"/>
                    </a:solidFill>
                  </a:rPr>
                  <a:t> </a:t>
                </a:r>
                <a:r>
                  <a:rPr lang="en-US" sz="2600" dirty="0" err="1">
                    <a:solidFill>
                      <a:schemeClr val="tx1"/>
                    </a:solidFill>
                  </a:rPr>
                  <a:t>số</a:t>
                </a:r>
                <a:r>
                  <a:rPr lang="en-US" sz="2600" dirty="0">
                    <a:solidFill>
                      <a:schemeClr val="tx1"/>
                    </a:solidFill>
                  </a:rPr>
                  <a:t>: </a:t>
                </a:r>
                <a14:m>
                  <m:oMath xmlns:m="http://schemas.openxmlformats.org/officeDocument/2006/math">
                    <m:r>
                      <a:rPr lang="en-US" sz="2600" b="0" i="1" smtClean="0">
                        <a:solidFill>
                          <a:schemeClr val="tx1"/>
                        </a:solidFill>
                        <a:latin typeface="Cambria Math" panose="02040503050406030204" pitchFamily="18" charset="0"/>
                      </a:rPr>
                      <m:t>62,5</m:t>
                    </m:r>
                  </m:oMath>
                </a14:m>
                <a:r>
                  <a:rPr lang="en-US" sz="2600" dirty="0">
                    <a:solidFill>
                      <a:schemeClr val="tx1"/>
                    </a:solidFill>
                  </a:rPr>
                  <a:t> </a:t>
                </a:r>
                <a:r>
                  <a:rPr lang="en-US" sz="2600" dirty="0" err="1">
                    <a:solidFill>
                      <a:schemeClr val="tx1"/>
                    </a:solidFill>
                  </a:rPr>
                  <a:t>nghìn</a:t>
                </a:r>
                <a:r>
                  <a:rPr lang="en-US" sz="2600" dirty="0">
                    <a:solidFill>
                      <a:schemeClr val="tx1"/>
                    </a:solidFill>
                  </a:rPr>
                  <a:t> </a:t>
                </a:r>
                <a:r>
                  <a:rPr lang="en-US" sz="2600" dirty="0" err="1">
                    <a:solidFill>
                      <a:schemeClr val="tx1"/>
                    </a:solidFill>
                  </a:rPr>
                  <a:t>đồng</a:t>
                </a:r>
                <a:endParaRPr lang="en-US" sz="2600" dirty="0">
                  <a:solidFill>
                    <a:schemeClr val="tx1"/>
                  </a:solidFill>
                </a:endParaRPr>
              </a:p>
            </p:txBody>
          </p:sp>
        </mc:Choice>
        <mc:Fallback xmlns="">
          <p:sp>
            <p:nvSpPr>
              <p:cNvPr id="12" name="TextBox 11">
                <a:extLst>
                  <a:ext uri="{FF2B5EF4-FFF2-40B4-BE49-F238E27FC236}">
                    <a16:creationId xmlns:a16="http://schemas.microsoft.com/office/drawing/2014/main" id="{0D9FF452-D876-4DFF-95D6-BB0FBB4D8575}"/>
                  </a:ext>
                </a:extLst>
              </p:cNvPr>
              <p:cNvSpPr txBox="1">
                <a:spLocks noRot="1" noChangeAspect="1" noMove="1" noResize="1" noEditPoints="1" noAdjustHandles="1" noChangeArrowheads="1" noChangeShapeType="1" noTextEdit="1"/>
              </p:cNvSpPr>
              <p:nvPr/>
            </p:nvSpPr>
            <p:spPr>
              <a:xfrm>
                <a:off x="1563029" y="3523333"/>
                <a:ext cx="8058150" cy="1292662"/>
              </a:xfrm>
              <a:prstGeom prst="rect">
                <a:avLst/>
              </a:prstGeom>
              <a:blipFill>
                <a:blip r:embed="rId3"/>
                <a:stretch>
                  <a:fillRect l="-1362" t="-4245" r="-1362" b="-10849"/>
                </a:stretch>
              </a:blipFill>
            </p:spPr>
            <p:txBody>
              <a:bodyPr/>
              <a:lstStyle/>
              <a:p>
                <a:r>
                  <a:rPr lang="en-US">
                    <a:noFill/>
                  </a:rPr>
                  <a:t> </a:t>
                </a:r>
              </a:p>
            </p:txBody>
          </p:sp>
        </mc:Fallback>
      </mc:AlternateContent>
      <p:pic>
        <p:nvPicPr>
          <p:cNvPr id="9218" name="Picture 2" descr="Giảm giá 10% khi mua xe đạp thể thao tại Showroom 282 Nghi Tàm, Tây Hồ">
            <a:extLst>
              <a:ext uri="{FF2B5EF4-FFF2-40B4-BE49-F238E27FC236}">
                <a16:creationId xmlns:a16="http://schemas.microsoft.com/office/drawing/2014/main" id="{9A771E9C-9684-44BA-936F-84DE844156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8556" y="4945342"/>
            <a:ext cx="4814887" cy="1914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762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6" presetClass="entr" presetSubtype="21" fill="hold" nodeType="withEffect">
                                  <p:stCondLst>
                                    <p:cond delay="0"/>
                                  </p:stCondLst>
                                  <p:childTnLst>
                                    <p:set>
                                      <p:cBhvr>
                                        <p:cTn id="10" dur="1" fill="hold">
                                          <p:stCondLst>
                                            <p:cond delay="0"/>
                                          </p:stCondLst>
                                        </p:cTn>
                                        <p:tgtEl>
                                          <p:spTgt spid="9218"/>
                                        </p:tgtEl>
                                        <p:attrNameLst>
                                          <p:attrName>style.visibility</p:attrName>
                                        </p:attrNameLst>
                                      </p:cBhvr>
                                      <p:to>
                                        <p:strVal val="visible"/>
                                      </p:to>
                                    </p:set>
                                    <p:animEffect transition="in" filter="barn(inVertical)">
                                      <p:cBhvr>
                                        <p:cTn id="11" dur="500"/>
                                        <p:tgtEl>
                                          <p:spTgt spid="9218"/>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93B82C-CE46-40E0-9BA5-D0B4E190960B}"/>
              </a:ext>
            </a:extLst>
          </p:cNvPr>
          <p:cNvSpPr>
            <a:spLocks noGrp="1"/>
          </p:cNvSpPr>
          <p:nvPr>
            <p:ph idx="1"/>
          </p:nvPr>
        </p:nvSpPr>
        <p:spPr>
          <a:xfrm>
            <a:off x="733474" y="1253331"/>
            <a:ext cx="11209482" cy="4351338"/>
          </a:xfrm>
        </p:spPr>
        <p:txBody>
          <a:bodyPr/>
          <a:lstStyle/>
          <a:p>
            <a:pPr marL="0" indent="0">
              <a:buNone/>
            </a:pPr>
            <a:r>
              <a:rPr lang="en-US" b="1" dirty="0">
                <a:solidFill>
                  <a:srgbClr val="FF0000"/>
                </a:solidFill>
              </a:rPr>
              <a:t>2. </a:t>
            </a:r>
            <a:r>
              <a:rPr lang="en-US" b="1" dirty="0" err="1">
                <a:solidFill>
                  <a:srgbClr val="FF0000"/>
                </a:solidFill>
              </a:rPr>
              <a:t>Luyện</a:t>
            </a:r>
            <a:r>
              <a:rPr lang="en-US" b="1" dirty="0">
                <a:solidFill>
                  <a:srgbClr val="FF0000"/>
                </a:solidFill>
              </a:rPr>
              <a:t> </a:t>
            </a:r>
            <a:r>
              <a:rPr lang="en-US" b="1" dirty="0" err="1">
                <a:solidFill>
                  <a:srgbClr val="FF0000"/>
                </a:solidFill>
              </a:rPr>
              <a:t>tập</a:t>
            </a:r>
            <a:r>
              <a:rPr lang="en-US" b="1" dirty="0">
                <a:solidFill>
                  <a:srgbClr val="FF0000"/>
                </a:solidFill>
              </a:rPr>
              <a:t> </a:t>
            </a:r>
          </a:p>
          <a:p>
            <a:pPr marL="0" indent="0">
              <a:buNone/>
            </a:pPr>
            <a:r>
              <a:rPr lang="en-US" b="1" dirty="0" err="1">
                <a:solidFill>
                  <a:srgbClr val="FF0000"/>
                </a:solidFill>
              </a:rPr>
              <a:t>Bài</a:t>
            </a:r>
            <a:r>
              <a:rPr lang="en-US" b="1" dirty="0">
                <a:solidFill>
                  <a:srgbClr val="FF0000"/>
                </a:solidFill>
              </a:rPr>
              <a:t> </a:t>
            </a:r>
            <a:r>
              <a:rPr lang="en-US" b="1" dirty="0" err="1" smtClean="0">
                <a:solidFill>
                  <a:srgbClr val="FF0000"/>
                </a:solidFill>
              </a:rPr>
              <a:t>toán</a:t>
            </a:r>
            <a:r>
              <a:rPr lang="en-US" b="1" dirty="0" smtClean="0">
                <a:solidFill>
                  <a:srgbClr val="FF0000"/>
                </a:solidFill>
              </a:rPr>
              <a:t>. </a:t>
            </a:r>
            <a:r>
              <a:rPr lang="en-US" dirty="0" err="1"/>
              <a:t>Gạo</a:t>
            </a:r>
            <a:r>
              <a:rPr lang="en-US" dirty="0"/>
              <a:t> </a:t>
            </a:r>
            <a:r>
              <a:rPr lang="en-US" dirty="0" err="1"/>
              <a:t>là</a:t>
            </a:r>
            <a:r>
              <a:rPr lang="en-US" dirty="0"/>
              <a:t> </a:t>
            </a:r>
            <a:r>
              <a:rPr lang="en-US" dirty="0" err="1"/>
              <a:t>thức</a:t>
            </a:r>
            <a:r>
              <a:rPr lang="en-US" dirty="0"/>
              <a:t> </a:t>
            </a:r>
            <a:r>
              <a:rPr lang="en-US" dirty="0" err="1"/>
              <a:t>ăn</a:t>
            </a:r>
            <a:r>
              <a:rPr lang="en-US" dirty="0"/>
              <a:t> </a:t>
            </a:r>
            <a:r>
              <a:rPr lang="en-US" dirty="0" err="1"/>
              <a:t>chính</a:t>
            </a:r>
            <a:r>
              <a:rPr lang="en-US" dirty="0"/>
              <a:t> </a:t>
            </a:r>
            <a:r>
              <a:rPr lang="en-US" dirty="0" err="1"/>
              <a:t>của</a:t>
            </a:r>
            <a:r>
              <a:rPr lang="en-US" dirty="0"/>
              <a:t> </a:t>
            </a:r>
            <a:r>
              <a:rPr lang="en-US" dirty="0" err="1"/>
              <a:t>người</a:t>
            </a:r>
            <a:r>
              <a:rPr lang="en-US" dirty="0"/>
              <a:t> </a:t>
            </a:r>
            <a:r>
              <a:rPr lang="en-US" dirty="0" err="1"/>
              <a:t>dân</a:t>
            </a:r>
            <a:r>
              <a:rPr lang="en-US" dirty="0"/>
              <a:t> </a:t>
            </a:r>
            <a:r>
              <a:rPr lang="en-US" dirty="0" err="1"/>
              <a:t>Việt</a:t>
            </a:r>
            <a:r>
              <a:rPr lang="en-US" dirty="0"/>
              <a:t> Nam. Theo </a:t>
            </a:r>
            <a:r>
              <a:rPr lang="en-US" dirty="0" err="1"/>
              <a:t>Viện</a:t>
            </a:r>
            <a:r>
              <a:rPr lang="en-US" dirty="0"/>
              <a:t> </a:t>
            </a:r>
            <a:r>
              <a:rPr lang="en-US" dirty="0" err="1"/>
              <a:t>Dinh</a:t>
            </a:r>
            <a:r>
              <a:rPr lang="en-US" dirty="0"/>
              <a:t> </a:t>
            </a:r>
            <a:r>
              <a:rPr lang="en-US" dirty="0" err="1"/>
              <a:t>dưỡng</a:t>
            </a:r>
            <a:r>
              <a:rPr lang="en-US" dirty="0"/>
              <a:t> </a:t>
            </a:r>
            <a:r>
              <a:rPr lang="en-US" dirty="0" err="1"/>
              <a:t>Quốc</a:t>
            </a:r>
            <a:r>
              <a:rPr lang="en-US" dirty="0"/>
              <a:t> </a:t>
            </a:r>
            <a:r>
              <a:rPr lang="en-US" dirty="0" err="1"/>
              <a:t>gia</a:t>
            </a:r>
            <a:r>
              <a:rPr lang="en-US" dirty="0"/>
              <a:t>, </a:t>
            </a:r>
            <a:r>
              <a:rPr lang="en-US" dirty="0" err="1"/>
              <a:t>trong</a:t>
            </a:r>
            <a:r>
              <a:rPr lang="en-US" dirty="0"/>
              <a:t> 100g </a:t>
            </a:r>
            <a:r>
              <a:rPr lang="en-US" dirty="0" err="1"/>
              <a:t>gạo</a:t>
            </a:r>
            <a:r>
              <a:rPr lang="en-US" dirty="0"/>
              <a:t> </a:t>
            </a:r>
            <a:r>
              <a:rPr lang="en-US" dirty="0" err="1"/>
              <a:t>tẻ</a:t>
            </a:r>
            <a:r>
              <a:rPr lang="en-US" dirty="0"/>
              <a:t> </a:t>
            </a:r>
            <a:r>
              <a:rPr lang="en-US" dirty="0" err="1"/>
              <a:t>có</a:t>
            </a:r>
            <a:r>
              <a:rPr lang="en-US" dirty="0"/>
              <a:t> </a:t>
            </a:r>
            <a:r>
              <a:rPr lang="en-US" dirty="0" err="1"/>
              <a:t>chứa</a:t>
            </a:r>
            <a:r>
              <a:rPr lang="en-US" dirty="0"/>
              <a:t> </a:t>
            </a:r>
            <a:r>
              <a:rPr lang="en-US" dirty="0" err="1"/>
              <a:t>khoảng</a:t>
            </a:r>
            <a:r>
              <a:rPr lang="en-US" dirty="0"/>
              <a:t> 74g </a:t>
            </a:r>
            <a:r>
              <a:rPr lang="en-US" dirty="0" err="1"/>
              <a:t>chất</a:t>
            </a:r>
            <a:r>
              <a:rPr lang="en-US" dirty="0"/>
              <a:t> </a:t>
            </a:r>
            <a:r>
              <a:rPr lang="en-US" dirty="0" err="1"/>
              <a:t>bột</a:t>
            </a:r>
            <a:r>
              <a:rPr lang="en-US" dirty="0"/>
              <a:t> </a:t>
            </a:r>
            <a:r>
              <a:rPr lang="en-US" dirty="0" err="1"/>
              <a:t>đường</a:t>
            </a:r>
            <a:r>
              <a:rPr lang="en-US" dirty="0"/>
              <a:t>; 9,4g </a:t>
            </a:r>
            <a:r>
              <a:rPr lang="en-US" dirty="0" err="1"/>
              <a:t>chất</a:t>
            </a:r>
            <a:r>
              <a:rPr lang="en-US" dirty="0"/>
              <a:t> </a:t>
            </a:r>
            <a:r>
              <a:rPr lang="en-US" dirty="0" err="1"/>
              <a:t>đạm</a:t>
            </a:r>
            <a:r>
              <a:rPr lang="en-US" dirty="0"/>
              <a:t>; 4,74g </a:t>
            </a:r>
            <a:r>
              <a:rPr lang="en-US" dirty="0" err="1"/>
              <a:t>chất</a:t>
            </a:r>
            <a:r>
              <a:rPr lang="en-US" dirty="0"/>
              <a:t> </a:t>
            </a:r>
            <a:r>
              <a:rPr lang="en-US" dirty="0" err="1"/>
              <a:t>béo</a:t>
            </a:r>
            <a:r>
              <a:rPr lang="en-US" dirty="0"/>
              <a:t> </a:t>
            </a:r>
            <a:r>
              <a:rPr lang="en-US" dirty="0" err="1"/>
              <a:t>và</a:t>
            </a:r>
            <a:r>
              <a:rPr lang="en-US" dirty="0"/>
              <a:t> </a:t>
            </a:r>
            <a:r>
              <a:rPr lang="en-US" dirty="0" err="1"/>
              <a:t>nhiều</a:t>
            </a:r>
            <a:r>
              <a:rPr lang="en-US" dirty="0"/>
              <a:t> vi </a:t>
            </a:r>
            <a:r>
              <a:rPr lang="en-US" dirty="0" err="1"/>
              <a:t>chất</a:t>
            </a:r>
            <a:r>
              <a:rPr lang="en-US" dirty="0"/>
              <a:t> </a:t>
            </a:r>
            <a:r>
              <a:rPr lang="en-US" dirty="0" err="1"/>
              <a:t>khác</a:t>
            </a:r>
            <a:r>
              <a:rPr lang="en-US" dirty="0"/>
              <a:t>.</a:t>
            </a:r>
          </a:p>
          <a:p>
            <a:pPr marL="514350" indent="-514350">
              <a:buAutoNum type="alphaLcParenR"/>
            </a:pPr>
            <a:r>
              <a:rPr lang="en-US" dirty="0" err="1">
                <a:solidFill>
                  <a:schemeClr val="tx1"/>
                </a:solidFill>
              </a:rPr>
              <a:t>Tính</a:t>
            </a:r>
            <a:r>
              <a:rPr lang="en-US" dirty="0">
                <a:solidFill>
                  <a:schemeClr val="tx1"/>
                </a:solidFill>
              </a:rPr>
              <a:t> </a:t>
            </a:r>
            <a:r>
              <a:rPr lang="en-US" dirty="0" err="1">
                <a:solidFill>
                  <a:schemeClr val="tx1"/>
                </a:solidFill>
              </a:rPr>
              <a:t>tỉ</a:t>
            </a:r>
            <a:r>
              <a:rPr lang="en-US" dirty="0">
                <a:solidFill>
                  <a:schemeClr val="tx1"/>
                </a:solidFill>
              </a:rPr>
              <a:t> </a:t>
            </a:r>
            <a:r>
              <a:rPr lang="en-US" dirty="0" err="1">
                <a:solidFill>
                  <a:schemeClr val="tx1"/>
                </a:solidFill>
              </a:rPr>
              <a:t>lệ</a:t>
            </a:r>
            <a:r>
              <a:rPr lang="en-US" dirty="0">
                <a:solidFill>
                  <a:schemeClr val="tx1"/>
                </a:solidFill>
              </a:rPr>
              <a:t> </a:t>
            </a:r>
            <a:r>
              <a:rPr lang="en-US" dirty="0" err="1">
                <a:solidFill>
                  <a:schemeClr val="tx1"/>
                </a:solidFill>
              </a:rPr>
              <a:t>phần</a:t>
            </a:r>
            <a:r>
              <a:rPr lang="en-US" dirty="0">
                <a:solidFill>
                  <a:schemeClr val="tx1"/>
                </a:solidFill>
              </a:rPr>
              <a:t> </a:t>
            </a:r>
            <a:r>
              <a:rPr lang="en-US" dirty="0" err="1">
                <a:solidFill>
                  <a:schemeClr val="tx1"/>
                </a:solidFill>
              </a:rPr>
              <a:t>trăm</a:t>
            </a:r>
            <a:r>
              <a:rPr lang="en-US" dirty="0">
                <a:solidFill>
                  <a:schemeClr val="tx1"/>
                </a:solidFill>
              </a:rPr>
              <a:t> </a:t>
            </a:r>
            <a:r>
              <a:rPr lang="en-US" dirty="0" err="1">
                <a:solidFill>
                  <a:schemeClr val="tx1"/>
                </a:solidFill>
              </a:rPr>
              <a:t>khối</a:t>
            </a:r>
            <a:r>
              <a:rPr lang="en-US" dirty="0">
                <a:solidFill>
                  <a:schemeClr val="tx1"/>
                </a:solidFill>
              </a:rPr>
              <a:t> </a:t>
            </a:r>
            <a:r>
              <a:rPr lang="en-US" dirty="0" err="1">
                <a:solidFill>
                  <a:schemeClr val="tx1"/>
                </a:solidFill>
              </a:rPr>
              <a:t>lượng</a:t>
            </a:r>
            <a:r>
              <a:rPr lang="en-US" dirty="0">
                <a:solidFill>
                  <a:schemeClr val="tx1"/>
                </a:solidFill>
              </a:rPr>
              <a:t> </a:t>
            </a:r>
            <a:r>
              <a:rPr lang="en-US" dirty="0" err="1">
                <a:solidFill>
                  <a:schemeClr val="tx1"/>
                </a:solidFill>
              </a:rPr>
              <a:t>chất</a:t>
            </a:r>
            <a:r>
              <a:rPr lang="en-US" dirty="0">
                <a:solidFill>
                  <a:schemeClr val="tx1"/>
                </a:solidFill>
              </a:rPr>
              <a:t> </a:t>
            </a:r>
            <a:r>
              <a:rPr lang="en-US" dirty="0" err="1">
                <a:solidFill>
                  <a:schemeClr val="tx1"/>
                </a:solidFill>
              </a:rPr>
              <a:t>béo</a:t>
            </a:r>
            <a:r>
              <a:rPr lang="en-US" dirty="0">
                <a:solidFill>
                  <a:schemeClr val="tx1"/>
                </a:solidFill>
              </a:rPr>
              <a:t> </a:t>
            </a:r>
            <a:r>
              <a:rPr lang="en-US" dirty="0" err="1">
                <a:solidFill>
                  <a:schemeClr val="tx1"/>
                </a:solidFill>
              </a:rPr>
              <a:t>có</a:t>
            </a:r>
            <a:r>
              <a:rPr lang="en-US" dirty="0">
                <a:solidFill>
                  <a:schemeClr val="tx1"/>
                </a:solidFill>
              </a:rPr>
              <a:t> </a:t>
            </a:r>
            <a:r>
              <a:rPr lang="en-US" dirty="0" err="1">
                <a:solidFill>
                  <a:schemeClr val="tx1"/>
                </a:solidFill>
              </a:rPr>
              <a:t>trong</a:t>
            </a:r>
            <a:r>
              <a:rPr lang="en-US" dirty="0">
                <a:solidFill>
                  <a:schemeClr val="tx1"/>
                </a:solidFill>
              </a:rPr>
              <a:t> 100g </a:t>
            </a:r>
            <a:r>
              <a:rPr lang="en-US" dirty="0" err="1">
                <a:solidFill>
                  <a:schemeClr val="tx1"/>
                </a:solidFill>
              </a:rPr>
              <a:t>gạo</a:t>
            </a:r>
            <a:r>
              <a:rPr lang="en-US" dirty="0">
                <a:solidFill>
                  <a:schemeClr val="tx1"/>
                </a:solidFill>
              </a:rPr>
              <a:t>.</a:t>
            </a:r>
          </a:p>
          <a:p>
            <a:pPr marL="514350" indent="-514350">
              <a:buAutoNum type="alphaLcParenR"/>
            </a:pPr>
            <a:r>
              <a:rPr lang="en-US" dirty="0" err="1">
                <a:solidFill>
                  <a:schemeClr val="tx1"/>
                </a:solidFill>
              </a:rPr>
              <a:t>Trong</a:t>
            </a:r>
            <a:r>
              <a:rPr lang="en-US" dirty="0">
                <a:solidFill>
                  <a:schemeClr val="tx1"/>
                </a:solidFill>
              </a:rPr>
              <a:t> 1,5kg </a:t>
            </a:r>
            <a:r>
              <a:rPr lang="en-US" dirty="0" err="1">
                <a:solidFill>
                  <a:schemeClr val="tx1"/>
                </a:solidFill>
              </a:rPr>
              <a:t>gạo</a:t>
            </a:r>
            <a:r>
              <a:rPr lang="en-US" dirty="0">
                <a:solidFill>
                  <a:schemeClr val="tx1"/>
                </a:solidFill>
              </a:rPr>
              <a:t> </a:t>
            </a:r>
            <a:r>
              <a:rPr lang="en-US" dirty="0" err="1">
                <a:solidFill>
                  <a:schemeClr val="tx1"/>
                </a:solidFill>
              </a:rPr>
              <a:t>có</a:t>
            </a:r>
            <a:r>
              <a:rPr lang="en-US" dirty="0">
                <a:solidFill>
                  <a:schemeClr val="tx1"/>
                </a:solidFill>
              </a:rPr>
              <a:t> </a:t>
            </a:r>
            <a:r>
              <a:rPr lang="en-US" dirty="0" err="1">
                <a:solidFill>
                  <a:schemeClr val="tx1"/>
                </a:solidFill>
              </a:rPr>
              <a:t>chứa</a:t>
            </a:r>
            <a:r>
              <a:rPr lang="en-US" dirty="0">
                <a:solidFill>
                  <a:schemeClr val="tx1"/>
                </a:solidFill>
              </a:rPr>
              <a:t> </a:t>
            </a:r>
            <a:r>
              <a:rPr lang="en-US" dirty="0" err="1">
                <a:solidFill>
                  <a:schemeClr val="tx1"/>
                </a:solidFill>
              </a:rPr>
              <a:t>bao</a:t>
            </a:r>
            <a:r>
              <a:rPr lang="en-US" dirty="0">
                <a:solidFill>
                  <a:schemeClr val="tx1"/>
                </a:solidFill>
              </a:rPr>
              <a:t> </a:t>
            </a:r>
            <a:r>
              <a:rPr lang="en-US" dirty="0" err="1">
                <a:solidFill>
                  <a:schemeClr val="tx1"/>
                </a:solidFill>
              </a:rPr>
              <a:t>nhiêu</a:t>
            </a:r>
            <a:r>
              <a:rPr lang="en-US" dirty="0">
                <a:solidFill>
                  <a:schemeClr val="tx1"/>
                </a:solidFill>
              </a:rPr>
              <a:t> gam </a:t>
            </a:r>
            <a:r>
              <a:rPr lang="en-US" dirty="0" err="1">
                <a:solidFill>
                  <a:schemeClr val="tx1"/>
                </a:solidFill>
              </a:rPr>
              <a:t>chất</a:t>
            </a:r>
            <a:r>
              <a:rPr lang="en-US" dirty="0">
                <a:solidFill>
                  <a:schemeClr val="tx1"/>
                </a:solidFill>
              </a:rPr>
              <a:t> </a:t>
            </a:r>
            <a:r>
              <a:rPr lang="en-US" dirty="0" err="1">
                <a:solidFill>
                  <a:schemeClr val="tx1"/>
                </a:solidFill>
              </a:rPr>
              <a:t>béo</a:t>
            </a:r>
            <a:r>
              <a:rPr lang="en-US" dirty="0">
                <a:solidFill>
                  <a:schemeClr val="tx1"/>
                </a:solidFill>
              </a:rPr>
              <a:t>?</a:t>
            </a:r>
          </a:p>
        </p:txBody>
      </p:sp>
      <p:sp>
        <p:nvSpPr>
          <p:cNvPr id="4" name="Title 2">
            <a:extLst>
              <a:ext uri="{FF2B5EF4-FFF2-40B4-BE49-F238E27FC236}">
                <a16:creationId xmlns:a16="http://schemas.microsoft.com/office/drawing/2014/main" id="{D0F36A1F-F936-4586-BA1E-EAE2F182F2F9}"/>
              </a:ext>
            </a:extLst>
          </p:cNvPr>
          <p:cNvSpPr>
            <a:spLocks noGrp="1"/>
          </p:cNvSpPr>
          <p:nvPr>
            <p:ph type="title"/>
          </p:nvPr>
        </p:nvSpPr>
        <p:spPr>
          <a:xfrm>
            <a:off x="838200" y="365126"/>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160088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593B82C-CE46-40E0-9BA5-D0B4E190960B}"/>
                  </a:ext>
                </a:extLst>
              </p:cNvPr>
              <p:cNvSpPr>
                <a:spLocks noGrp="1"/>
              </p:cNvSpPr>
              <p:nvPr>
                <p:ph idx="1"/>
              </p:nvPr>
            </p:nvSpPr>
            <p:spPr>
              <a:xfrm>
                <a:off x="733474" y="1253331"/>
                <a:ext cx="11209482" cy="4351338"/>
              </a:xfrm>
            </p:spPr>
            <p:txBody>
              <a:bodyPr/>
              <a:lstStyle/>
              <a:p>
                <a:pPr marL="0" indent="0">
                  <a:buNone/>
                </a:pPr>
                <a:r>
                  <a:rPr lang="en-US" b="1" dirty="0" smtClean="0">
                    <a:solidFill>
                      <a:srgbClr val="FF0000"/>
                    </a:solidFill>
                  </a:rPr>
                  <a:t>2. </a:t>
                </a:r>
                <a:r>
                  <a:rPr lang="en-US" b="1" dirty="0" err="1">
                    <a:solidFill>
                      <a:srgbClr val="FF0000"/>
                    </a:solidFill>
                  </a:rPr>
                  <a:t>Luyện</a:t>
                </a:r>
                <a:r>
                  <a:rPr lang="en-US" b="1" dirty="0">
                    <a:solidFill>
                      <a:srgbClr val="FF0000"/>
                    </a:solidFill>
                  </a:rPr>
                  <a:t> </a:t>
                </a:r>
                <a:r>
                  <a:rPr lang="en-US" b="1" dirty="0" err="1">
                    <a:solidFill>
                      <a:srgbClr val="FF0000"/>
                    </a:solidFill>
                  </a:rPr>
                  <a:t>tập</a:t>
                </a:r>
                <a:r>
                  <a:rPr lang="en-US" b="1" dirty="0">
                    <a:solidFill>
                      <a:srgbClr val="FF0000"/>
                    </a:solidFill>
                  </a:rPr>
                  <a:t> </a:t>
                </a:r>
              </a:p>
              <a:p>
                <a:pPr marL="0" indent="0">
                  <a:buNone/>
                </a:pPr>
                <a:r>
                  <a:rPr lang="en-US" b="1" dirty="0" err="1">
                    <a:solidFill>
                      <a:srgbClr val="FF0000"/>
                    </a:solidFill>
                  </a:rPr>
                  <a:t>Bài</a:t>
                </a:r>
                <a:r>
                  <a:rPr lang="en-US" b="1" dirty="0">
                    <a:solidFill>
                      <a:srgbClr val="FF0000"/>
                    </a:solidFill>
                  </a:rPr>
                  <a:t> 7.23 </a:t>
                </a:r>
                <a:r>
                  <a:rPr lang="en-US" b="1" dirty="0" err="1">
                    <a:solidFill>
                      <a:srgbClr val="FF0000"/>
                    </a:solidFill>
                  </a:rPr>
                  <a:t>sgk</a:t>
                </a:r>
                <a:r>
                  <a:rPr lang="en-US" b="1" dirty="0">
                    <a:solidFill>
                      <a:srgbClr val="FF0000"/>
                    </a:solidFill>
                  </a:rPr>
                  <a:t> </a:t>
                </a:r>
                <a:r>
                  <a:rPr lang="en-US" b="1" dirty="0" err="1">
                    <a:solidFill>
                      <a:srgbClr val="FF0000"/>
                    </a:solidFill>
                  </a:rPr>
                  <a:t>trang</a:t>
                </a:r>
                <a:r>
                  <a:rPr lang="en-US" b="1" dirty="0">
                    <a:solidFill>
                      <a:srgbClr val="FF0000"/>
                    </a:solidFill>
                  </a:rPr>
                  <a:t> 43. </a:t>
                </a:r>
                <a:endParaRPr lang="en-US" b="1" dirty="0" smtClean="0">
                  <a:solidFill>
                    <a:srgbClr val="FF0000"/>
                  </a:solidFill>
                </a:endParaRPr>
              </a:p>
              <a:p>
                <a:pPr marL="0" indent="0">
                  <a:buNone/>
                </a:pPr>
                <a:r>
                  <a:rPr lang="en-US" b="1" dirty="0" err="1" smtClean="0">
                    <a:solidFill>
                      <a:srgbClr val="FF0000"/>
                    </a:solidFill>
                  </a:rPr>
                  <a:t>Giải</a:t>
                </a:r>
                <a:r>
                  <a:rPr lang="en-US" b="1" dirty="0" smtClean="0">
                    <a:solidFill>
                      <a:srgbClr val="FF0000"/>
                    </a:solidFill>
                  </a:rPr>
                  <a:t>: </a:t>
                </a:r>
                <a:r>
                  <a:rPr lang="en-US" b="1" dirty="0" smtClean="0"/>
                  <a:t>a) </a:t>
                </a:r>
                <a:r>
                  <a:rPr lang="en-US" dirty="0" err="1" smtClean="0">
                    <a:solidFill>
                      <a:schemeClr val="tx1"/>
                    </a:solidFill>
                  </a:rPr>
                  <a:t>Tỉ</a:t>
                </a:r>
                <a:r>
                  <a:rPr lang="en-US" dirty="0" smtClean="0">
                    <a:solidFill>
                      <a:schemeClr val="tx1"/>
                    </a:solidFill>
                  </a:rPr>
                  <a:t> </a:t>
                </a:r>
                <a:r>
                  <a:rPr lang="en-US" dirty="0" err="1">
                    <a:solidFill>
                      <a:schemeClr val="tx1"/>
                    </a:solidFill>
                  </a:rPr>
                  <a:t>lệ</a:t>
                </a:r>
                <a:r>
                  <a:rPr lang="en-US" dirty="0">
                    <a:solidFill>
                      <a:schemeClr val="tx1"/>
                    </a:solidFill>
                  </a:rPr>
                  <a:t> </a:t>
                </a:r>
                <a:r>
                  <a:rPr lang="en-US" dirty="0" err="1">
                    <a:solidFill>
                      <a:schemeClr val="tx1"/>
                    </a:solidFill>
                  </a:rPr>
                  <a:t>phần</a:t>
                </a:r>
                <a:r>
                  <a:rPr lang="en-US" dirty="0">
                    <a:solidFill>
                      <a:schemeClr val="tx1"/>
                    </a:solidFill>
                  </a:rPr>
                  <a:t> </a:t>
                </a:r>
                <a:r>
                  <a:rPr lang="en-US" dirty="0" err="1">
                    <a:solidFill>
                      <a:schemeClr val="tx1"/>
                    </a:solidFill>
                  </a:rPr>
                  <a:t>trăm</a:t>
                </a:r>
                <a:r>
                  <a:rPr lang="en-US" dirty="0">
                    <a:solidFill>
                      <a:schemeClr val="tx1"/>
                    </a:solidFill>
                  </a:rPr>
                  <a:t> </a:t>
                </a:r>
                <a:r>
                  <a:rPr lang="en-US" dirty="0" err="1">
                    <a:solidFill>
                      <a:schemeClr val="tx1"/>
                    </a:solidFill>
                  </a:rPr>
                  <a:t>khối</a:t>
                </a:r>
                <a:r>
                  <a:rPr lang="en-US" dirty="0">
                    <a:solidFill>
                      <a:schemeClr val="tx1"/>
                    </a:solidFill>
                  </a:rPr>
                  <a:t> </a:t>
                </a:r>
                <a:r>
                  <a:rPr lang="en-US" dirty="0" err="1">
                    <a:solidFill>
                      <a:schemeClr val="tx1"/>
                    </a:solidFill>
                  </a:rPr>
                  <a:t>lượng</a:t>
                </a:r>
                <a:r>
                  <a:rPr lang="en-US" dirty="0">
                    <a:solidFill>
                      <a:schemeClr val="tx1"/>
                    </a:solidFill>
                  </a:rPr>
                  <a:t> </a:t>
                </a:r>
                <a:r>
                  <a:rPr lang="en-US" dirty="0" err="1">
                    <a:solidFill>
                      <a:schemeClr val="tx1"/>
                    </a:solidFill>
                  </a:rPr>
                  <a:t>chất</a:t>
                </a:r>
                <a:r>
                  <a:rPr lang="en-US" dirty="0">
                    <a:solidFill>
                      <a:schemeClr val="tx1"/>
                    </a:solidFill>
                  </a:rPr>
                  <a:t> </a:t>
                </a:r>
                <a:r>
                  <a:rPr lang="en-US" dirty="0" err="1">
                    <a:solidFill>
                      <a:schemeClr val="tx1"/>
                    </a:solidFill>
                  </a:rPr>
                  <a:t>béo</a:t>
                </a:r>
                <a:r>
                  <a:rPr lang="en-US" dirty="0">
                    <a:solidFill>
                      <a:schemeClr val="tx1"/>
                    </a:solidFill>
                  </a:rPr>
                  <a:t> </a:t>
                </a:r>
                <a:r>
                  <a:rPr lang="en-US" dirty="0" err="1">
                    <a:solidFill>
                      <a:schemeClr val="tx1"/>
                    </a:solidFill>
                  </a:rPr>
                  <a:t>có</a:t>
                </a:r>
                <a:r>
                  <a:rPr lang="en-US" dirty="0">
                    <a:solidFill>
                      <a:schemeClr val="tx1"/>
                    </a:solidFill>
                  </a:rPr>
                  <a:t> </a:t>
                </a:r>
                <a:r>
                  <a:rPr lang="en-US" dirty="0" err="1">
                    <a:solidFill>
                      <a:schemeClr val="tx1"/>
                    </a:solidFill>
                  </a:rPr>
                  <a:t>trong</a:t>
                </a:r>
                <a:r>
                  <a:rPr lang="en-US" dirty="0">
                    <a:solidFill>
                      <a:schemeClr val="tx1"/>
                    </a:solidFill>
                  </a:rPr>
                  <a:t> 100g </a:t>
                </a:r>
                <a:r>
                  <a:rPr lang="en-US" dirty="0" err="1" smtClean="0">
                    <a:solidFill>
                      <a:schemeClr val="tx1"/>
                    </a:solidFill>
                  </a:rPr>
                  <a:t>gạo</a:t>
                </a:r>
                <a:r>
                  <a:rPr lang="en-US" dirty="0"/>
                  <a:t> </a:t>
                </a:r>
                <a:r>
                  <a:rPr lang="en-US" dirty="0" err="1" smtClean="0"/>
                  <a:t>là</a:t>
                </a:r>
                <a:r>
                  <a:rPr lang="en-US" dirty="0" smtClean="0"/>
                  <a:t>:</a:t>
                </a:r>
              </a:p>
              <a:p>
                <a:pPr marL="0" indent="0">
                  <a:buNone/>
                </a:pPr>
                <a14:m>
                  <m:oMathPara xmlns:m="http://schemas.openxmlformats.org/officeDocument/2006/math">
                    <m:oMathParaPr>
                      <m:jc m:val="centerGroup"/>
                    </m:oMathParaPr>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4,74</m:t>
                          </m:r>
                        </m:num>
                        <m:den>
                          <m:r>
                            <a:rPr lang="en-US" sz="2800" b="0" i="1" smtClean="0">
                              <a:latin typeface="Cambria Math" panose="02040503050406030204" pitchFamily="18" charset="0"/>
                            </a:rPr>
                            <m:t>100</m:t>
                          </m:r>
                        </m:den>
                      </m:f>
                      <m:r>
                        <a:rPr lang="en-US" sz="2800" i="1">
                          <a:latin typeface="Cambria Math" panose="02040503050406030204" pitchFamily="18" charset="0"/>
                        </a:rPr>
                        <m:t>∙100%=</m:t>
                      </m:r>
                      <m:f>
                        <m:fPr>
                          <m:ctrlPr>
                            <a:rPr lang="en-US" sz="2800" i="1">
                              <a:latin typeface="Cambria Math" panose="02040503050406030204" pitchFamily="18" charset="0"/>
                            </a:rPr>
                          </m:ctrlPr>
                        </m:fPr>
                        <m:num>
                          <m:r>
                            <a:rPr lang="en-US" sz="2800" b="0" i="1" smtClean="0">
                              <a:latin typeface="Cambria Math" panose="02040503050406030204" pitchFamily="18" charset="0"/>
                            </a:rPr>
                            <m:t>4,74</m:t>
                          </m:r>
                          <m:r>
                            <a:rPr lang="en-US" sz="2800" i="1">
                              <a:latin typeface="Cambria Math" panose="02040503050406030204" pitchFamily="18" charset="0"/>
                            </a:rPr>
                            <m:t>.100</m:t>
                          </m:r>
                        </m:num>
                        <m:den>
                          <m:r>
                            <a:rPr lang="en-US" sz="2800" b="0" i="1" smtClean="0">
                              <a:latin typeface="Cambria Math" panose="02040503050406030204" pitchFamily="18" charset="0"/>
                            </a:rPr>
                            <m:t>100</m:t>
                          </m:r>
                        </m:den>
                      </m:f>
                      <m:r>
                        <a:rPr lang="en-US" sz="2800" i="1">
                          <a:latin typeface="Cambria Math" panose="02040503050406030204" pitchFamily="18" charset="0"/>
                        </a:rPr>
                        <m:t>%=</m:t>
                      </m:r>
                      <m:r>
                        <a:rPr lang="en-US" sz="2800" b="0" i="1" smtClean="0">
                          <a:latin typeface="Cambria Math" panose="02040503050406030204" pitchFamily="18" charset="0"/>
                        </a:rPr>
                        <m:t>4,74</m:t>
                      </m:r>
                      <m:r>
                        <a:rPr lang="en-US" sz="2800" i="1">
                          <a:latin typeface="Cambria Math" panose="02040503050406030204" pitchFamily="18" charset="0"/>
                        </a:rPr>
                        <m:t>%</m:t>
                      </m:r>
                    </m:oMath>
                  </m:oMathPara>
                </a14:m>
                <a:endParaRPr lang="en-US" sz="2800" dirty="0"/>
              </a:p>
              <a:p>
                <a:pPr marL="0" indent="0">
                  <a:buNone/>
                </a:pPr>
                <a:endParaRPr lang="en-US" dirty="0">
                  <a:solidFill>
                    <a:schemeClr val="tx1"/>
                  </a:solidFill>
                </a:endParaRPr>
              </a:p>
              <a:p>
                <a:pPr marL="0" indent="0">
                  <a:buNone/>
                </a:pPr>
                <a:r>
                  <a:rPr lang="en-US" dirty="0" smtClean="0">
                    <a:solidFill>
                      <a:schemeClr val="tx1"/>
                    </a:solidFill>
                  </a:rPr>
                  <a:t>b) </a:t>
                </a:r>
                <a:r>
                  <a:rPr lang="en-US" dirty="0" err="1" smtClean="0">
                    <a:solidFill>
                      <a:schemeClr val="tx1"/>
                    </a:solidFill>
                  </a:rPr>
                  <a:t>Lượng</a:t>
                </a:r>
                <a:r>
                  <a:rPr lang="en-US" dirty="0" smtClean="0">
                    <a:solidFill>
                      <a:schemeClr val="tx1"/>
                    </a:solidFill>
                  </a:rPr>
                  <a:t> </a:t>
                </a:r>
                <a:r>
                  <a:rPr lang="en-US" dirty="0" err="1" smtClean="0">
                    <a:solidFill>
                      <a:schemeClr val="tx1"/>
                    </a:solidFill>
                  </a:rPr>
                  <a:t>chất</a:t>
                </a:r>
                <a:r>
                  <a:rPr lang="en-US" dirty="0" smtClean="0">
                    <a:solidFill>
                      <a:schemeClr val="tx1"/>
                    </a:solidFill>
                  </a:rPr>
                  <a:t> </a:t>
                </a:r>
                <a:r>
                  <a:rPr lang="en-US" dirty="0" err="1" smtClean="0">
                    <a:solidFill>
                      <a:schemeClr val="tx1"/>
                    </a:solidFill>
                  </a:rPr>
                  <a:t>béo</a:t>
                </a:r>
                <a:r>
                  <a:rPr lang="en-US" dirty="0" smtClean="0">
                    <a:solidFill>
                      <a:schemeClr val="tx1"/>
                    </a:solidFill>
                  </a:rPr>
                  <a:t> </a:t>
                </a:r>
                <a:r>
                  <a:rPr lang="en-US" dirty="0" err="1" smtClean="0">
                    <a:solidFill>
                      <a:schemeClr val="tx1"/>
                    </a:solidFill>
                  </a:rPr>
                  <a:t>có</a:t>
                </a:r>
                <a:r>
                  <a:rPr lang="en-US" dirty="0" smtClean="0">
                    <a:solidFill>
                      <a:schemeClr val="tx1"/>
                    </a:solidFill>
                  </a:rPr>
                  <a:t> </a:t>
                </a:r>
                <a:r>
                  <a:rPr lang="en-US" dirty="0" err="1" smtClean="0">
                    <a:solidFill>
                      <a:schemeClr val="tx1"/>
                    </a:solidFill>
                  </a:rPr>
                  <a:t>trong</a:t>
                </a:r>
                <a:r>
                  <a:rPr lang="en-US" dirty="0" smtClean="0">
                    <a:solidFill>
                      <a:schemeClr val="tx1"/>
                    </a:solidFill>
                  </a:rPr>
                  <a:t> 1,5kg = 1500g </a:t>
                </a:r>
                <a:r>
                  <a:rPr lang="en-US" dirty="0" err="1">
                    <a:solidFill>
                      <a:schemeClr val="tx1"/>
                    </a:solidFill>
                  </a:rPr>
                  <a:t>gạo</a:t>
                </a:r>
                <a:r>
                  <a:rPr lang="en-US" dirty="0">
                    <a:solidFill>
                      <a:schemeClr val="tx1"/>
                    </a:solidFill>
                  </a:rPr>
                  <a:t> </a:t>
                </a:r>
                <a:r>
                  <a:rPr lang="en-US" dirty="0" err="1" smtClean="0">
                    <a:solidFill>
                      <a:schemeClr val="tx1"/>
                    </a:solidFill>
                  </a:rPr>
                  <a:t>là</a:t>
                </a:r>
                <a:r>
                  <a:rPr lang="en-US" dirty="0" smtClean="0">
                    <a:solidFill>
                      <a:schemeClr val="tx1"/>
                    </a:solidFill>
                  </a:rPr>
                  <a:t>:</a:t>
                </a:r>
              </a:p>
              <a:p>
                <a:pPr marL="0" indent="0">
                  <a:buNone/>
                </a:pPr>
                <a:r>
                  <a:rPr lang="en-US" dirty="0"/>
                  <a:t> </a:t>
                </a:r>
                <a:r>
                  <a:rPr lang="en-US" dirty="0" smtClean="0"/>
                  <a:t>                 </a:t>
                </a:r>
                <a:r>
                  <a:rPr lang="en-US" dirty="0" smtClean="0">
                    <a:solidFill>
                      <a:schemeClr val="tx1"/>
                    </a:solidFill>
                  </a:rPr>
                  <a:t>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1500.</m:t>
                        </m:r>
                        <m:r>
                          <a:rPr lang="en-US" sz="2800" b="0" i="1" smtClean="0">
                            <a:latin typeface="Cambria Math" panose="02040503050406030204" pitchFamily="18" charset="0"/>
                          </a:rPr>
                          <m:t>4,74</m:t>
                        </m:r>
                      </m:num>
                      <m:den>
                        <m:r>
                          <a:rPr lang="en-US" sz="2800" i="1">
                            <a:latin typeface="Cambria Math" panose="02040503050406030204" pitchFamily="18" charset="0"/>
                          </a:rPr>
                          <m:t>100</m:t>
                        </m:r>
                      </m:den>
                    </m:f>
                  </m:oMath>
                </a14:m>
                <a:r>
                  <a:rPr lang="en-US" dirty="0" smtClean="0">
                    <a:solidFill>
                      <a:schemeClr val="tx1"/>
                    </a:solidFill>
                  </a:rPr>
                  <a:t> </a:t>
                </a:r>
                <a:r>
                  <a:rPr lang="en-US" smtClean="0">
                    <a:solidFill>
                      <a:schemeClr val="tx1"/>
                    </a:solidFill>
                  </a:rPr>
                  <a:t>= </a:t>
                </a:r>
                <a:r>
                  <a:rPr lang="en-US" smtClean="0">
                    <a:solidFill>
                      <a:schemeClr val="tx1"/>
                    </a:solidFill>
                  </a:rPr>
                  <a:t>71,1 </a:t>
                </a:r>
                <a:r>
                  <a:rPr lang="en-US" dirty="0" smtClean="0">
                    <a:solidFill>
                      <a:schemeClr val="tx1"/>
                    </a:solidFill>
                  </a:rPr>
                  <a:t>(g </a:t>
                </a:r>
                <a:r>
                  <a:rPr lang="en-US" dirty="0" err="1" smtClean="0">
                    <a:solidFill>
                      <a:schemeClr val="tx1"/>
                    </a:solidFill>
                  </a:rPr>
                  <a:t>chất</a:t>
                </a:r>
                <a:r>
                  <a:rPr lang="en-US" dirty="0" smtClean="0">
                    <a:solidFill>
                      <a:schemeClr val="tx1"/>
                    </a:solidFill>
                  </a:rPr>
                  <a:t> </a:t>
                </a:r>
                <a:r>
                  <a:rPr lang="en-US" dirty="0" err="1" smtClean="0">
                    <a:solidFill>
                      <a:schemeClr val="tx1"/>
                    </a:solidFill>
                  </a:rPr>
                  <a:t>béo</a:t>
                </a:r>
                <a:r>
                  <a:rPr lang="en-US" dirty="0" smtClean="0">
                    <a:solidFill>
                      <a:schemeClr val="tx1"/>
                    </a:solidFill>
                  </a:rPr>
                  <a:t>)</a:t>
                </a:r>
                <a:endParaRPr lang="en-US" dirty="0">
                  <a:solidFill>
                    <a:schemeClr val="tx1"/>
                  </a:solidFill>
                </a:endParaRPr>
              </a:p>
            </p:txBody>
          </p:sp>
        </mc:Choice>
        <mc:Fallback>
          <p:sp>
            <p:nvSpPr>
              <p:cNvPr id="3" name="Content Placeholder 2">
                <a:extLst>
                  <a:ext uri="{FF2B5EF4-FFF2-40B4-BE49-F238E27FC236}">
                    <a16:creationId xmlns:a16="http://schemas.microsoft.com/office/drawing/2014/main" id="{B593B82C-CE46-40E0-9BA5-D0B4E190960B}"/>
                  </a:ext>
                </a:extLst>
              </p:cNvPr>
              <p:cNvSpPr>
                <a:spLocks noGrp="1" noRot="1" noChangeAspect="1" noMove="1" noResize="1" noEditPoints="1" noAdjustHandles="1" noChangeArrowheads="1" noChangeShapeType="1" noTextEdit="1"/>
              </p:cNvSpPr>
              <p:nvPr>
                <p:ph idx="1"/>
              </p:nvPr>
            </p:nvSpPr>
            <p:spPr>
              <a:xfrm>
                <a:off x="733474" y="1253331"/>
                <a:ext cx="11209482" cy="4351338"/>
              </a:xfrm>
              <a:blipFill>
                <a:blip r:embed="rId2"/>
                <a:stretch>
                  <a:fillRect l="-1251" t="-2805"/>
                </a:stretch>
              </a:blipFill>
            </p:spPr>
            <p:txBody>
              <a:bodyPr/>
              <a:lstStyle/>
              <a:p>
                <a:r>
                  <a:rPr lang="en-US">
                    <a:noFill/>
                  </a:rPr>
                  <a:t> </a:t>
                </a:r>
              </a:p>
            </p:txBody>
          </p:sp>
        </mc:Fallback>
      </mc:AlternateContent>
      <p:sp>
        <p:nvSpPr>
          <p:cNvPr id="4" name="Title 2">
            <a:extLst>
              <a:ext uri="{FF2B5EF4-FFF2-40B4-BE49-F238E27FC236}">
                <a16:creationId xmlns:a16="http://schemas.microsoft.com/office/drawing/2014/main" id="{D0F36A1F-F936-4586-BA1E-EAE2F182F2F9}"/>
              </a:ext>
            </a:extLst>
          </p:cNvPr>
          <p:cNvSpPr>
            <a:spLocks noGrp="1"/>
          </p:cNvSpPr>
          <p:nvPr>
            <p:ph type="title"/>
          </p:nvPr>
        </p:nvSpPr>
        <p:spPr>
          <a:xfrm>
            <a:off x="838200" y="365126"/>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04328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93B82C-CE46-40E0-9BA5-D0B4E190960B}"/>
              </a:ext>
            </a:extLst>
          </p:cNvPr>
          <p:cNvSpPr>
            <a:spLocks noGrp="1"/>
          </p:cNvSpPr>
          <p:nvPr>
            <p:ph idx="1"/>
          </p:nvPr>
        </p:nvSpPr>
        <p:spPr>
          <a:xfrm>
            <a:off x="733474" y="1253331"/>
            <a:ext cx="10515600" cy="4351338"/>
          </a:xfrm>
        </p:spPr>
        <p:txBody>
          <a:bodyPr/>
          <a:lstStyle/>
          <a:p>
            <a:pPr marL="0" indent="0">
              <a:buNone/>
            </a:pPr>
            <a:r>
              <a:rPr lang="en-US" b="1" dirty="0">
                <a:solidFill>
                  <a:srgbClr val="00B050"/>
                </a:solidFill>
              </a:rPr>
              <a:t>2. </a:t>
            </a:r>
            <a:r>
              <a:rPr lang="en-US" b="1" dirty="0" err="1">
                <a:solidFill>
                  <a:srgbClr val="00B050"/>
                </a:solidFill>
              </a:rPr>
              <a:t>Luyện</a:t>
            </a:r>
            <a:r>
              <a:rPr lang="en-US" b="1" dirty="0">
                <a:solidFill>
                  <a:srgbClr val="00B050"/>
                </a:solidFill>
              </a:rPr>
              <a:t> </a:t>
            </a:r>
            <a:r>
              <a:rPr lang="en-US" b="1" dirty="0" err="1">
                <a:solidFill>
                  <a:srgbClr val="00B050"/>
                </a:solidFill>
              </a:rPr>
              <a:t>tập</a:t>
            </a:r>
            <a:r>
              <a:rPr lang="en-US" b="1" dirty="0">
                <a:solidFill>
                  <a:srgbClr val="00B050"/>
                </a:solidFill>
              </a:rPr>
              <a:t> </a:t>
            </a:r>
          </a:p>
          <a:p>
            <a:pPr marL="0" indent="0">
              <a:buNone/>
            </a:pPr>
            <a:r>
              <a:rPr lang="en-US" b="1" dirty="0" err="1">
                <a:solidFill>
                  <a:srgbClr val="00B050"/>
                </a:solidFill>
              </a:rPr>
              <a:t>Bài</a:t>
            </a:r>
            <a:r>
              <a:rPr lang="en-US" b="1" dirty="0">
                <a:solidFill>
                  <a:srgbClr val="00B050"/>
                </a:solidFill>
              </a:rPr>
              <a:t> 7.24 </a:t>
            </a:r>
            <a:r>
              <a:rPr lang="en-US" b="1" dirty="0" err="1">
                <a:solidFill>
                  <a:srgbClr val="00B050"/>
                </a:solidFill>
              </a:rPr>
              <a:t>sgk</a:t>
            </a:r>
            <a:r>
              <a:rPr lang="en-US" b="1" dirty="0">
                <a:solidFill>
                  <a:srgbClr val="00B050"/>
                </a:solidFill>
              </a:rPr>
              <a:t> </a:t>
            </a:r>
            <a:r>
              <a:rPr lang="en-US" b="1" dirty="0" err="1">
                <a:solidFill>
                  <a:srgbClr val="00B050"/>
                </a:solidFill>
              </a:rPr>
              <a:t>trang</a:t>
            </a:r>
            <a:r>
              <a:rPr lang="en-US" b="1" dirty="0">
                <a:solidFill>
                  <a:srgbClr val="00B050"/>
                </a:solidFill>
              </a:rPr>
              <a:t> 43. </a:t>
            </a:r>
            <a:endParaRPr lang="en-US" b="1" dirty="0" smtClean="0">
              <a:solidFill>
                <a:srgbClr val="00B050"/>
              </a:solidFill>
            </a:endParaRPr>
          </a:p>
          <a:p>
            <a:pPr marL="0" indent="0">
              <a:buNone/>
            </a:pPr>
            <a:r>
              <a:rPr lang="en-US" dirty="0" err="1" smtClean="0"/>
              <a:t>Cường</a:t>
            </a:r>
            <a:r>
              <a:rPr lang="en-US" dirty="0" smtClean="0"/>
              <a:t> </a:t>
            </a:r>
            <a:r>
              <a:rPr lang="en-US" dirty="0" err="1"/>
              <a:t>ra</a:t>
            </a:r>
            <a:r>
              <a:rPr lang="en-US" dirty="0"/>
              <a:t> </a:t>
            </a:r>
            <a:r>
              <a:rPr lang="en-US" dirty="0" err="1"/>
              <a:t>siêu</a:t>
            </a:r>
            <a:r>
              <a:rPr lang="en-US" dirty="0"/>
              <a:t> </a:t>
            </a:r>
            <a:r>
              <a:rPr lang="en-US" dirty="0" err="1"/>
              <a:t>thị</a:t>
            </a:r>
            <a:r>
              <a:rPr lang="en-US" dirty="0"/>
              <a:t> </a:t>
            </a:r>
            <a:r>
              <a:rPr lang="en-US" dirty="0" err="1"/>
              <a:t>mua</a:t>
            </a:r>
            <a:r>
              <a:rPr lang="en-US" dirty="0"/>
              <a:t> </a:t>
            </a:r>
            <a:r>
              <a:rPr lang="en-US" dirty="0">
                <a:solidFill>
                  <a:srgbClr val="FF0000"/>
                </a:solidFill>
              </a:rPr>
              <a:t>3,5 kg </a:t>
            </a:r>
            <a:r>
              <a:rPr lang="en-US" dirty="0" err="1">
                <a:solidFill>
                  <a:srgbClr val="FF0000"/>
                </a:solidFill>
              </a:rPr>
              <a:t>khoai</a:t>
            </a:r>
            <a:r>
              <a:rPr lang="en-US" dirty="0">
                <a:solidFill>
                  <a:srgbClr val="FF0000"/>
                </a:solidFill>
              </a:rPr>
              <a:t> </a:t>
            </a:r>
            <a:r>
              <a:rPr lang="en-US" dirty="0" err="1">
                <a:solidFill>
                  <a:srgbClr val="FF0000"/>
                </a:solidFill>
              </a:rPr>
              <a:t>tây</a:t>
            </a:r>
            <a:r>
              <a:rPr lang="en-US" dirty="0"/>
              <a:t>; </a:t>
            </a:r>
            <a:r>
              <a:rPr lang="en-US" dirty="0">
                <a:solidFill>
                  <a:srgbClr val="FF0000"/>
                </a:solidFill>
              </a:rPr>
              <a:t>4kg </a:t>
            </a:r>
            <a:r>
              <a:rPr lang="en-US" dirty="0" err="1">
                <a:solidFill>
                  <a:srgbClr val="FF0000"/>
                </a:solidFill>
              </a:rPr>
              <a:t>củ</a:t>
            </a:r>
            <a:r>
              <a:rPr lang="en-US" dirty="0">
                <a:solidFill>
                  <a:srgbClr val="FF0000"/>
                </a:solidFill>
              </a:rPr>
              <a:t> </a:t>
            </a:r>
            <a:r>
              <a:rPr lang="en-US" dirty="0" err="1">
                <a:solidFill>
                  <a:srgbClr val="FF0000"/>
                </a:solidFill>
              </a:rPr>
              <a:t>cải</a:t>
            </a:r>
            <a:r>
              <a:rPr lang="en-US" dirty="0"/>
              <a:t>. </a:t>
            </a:r>
            <a:r>
              <a:rPr lang="en-US" dirty="0" err="1"/>
              <a:t>Giá</a:t>
            </a:r>
            <a:r>
              <a:rPr lang="en-US" dirty="0"/>
              <a:t> </a:t>
            </a:r>
            <a:r>
              <a:rPr lang="en-US" dirty="0">
                <a:solidFill>
                  <a:srgbClr val="FF0000"/>
                </a:solidFill>
              </a:rPr>
              <a:t>1 kg </a:t>
            </a:r>
            <a:r>
              <a:rPr lang="en-US" dirty="0" err="1">
                <a:solidFill>
                  <a:srgbClr val="FF0000"/>
                </a:solidFill>
              </a:rPr>
              <a:t>khoai</a:t>
            </a:r>
            <a:r>
              <a:rPr lang="en-US" dirty="0">
                <a:solidFill>
                  <a:srgbClr val="FF0000"/>
                </a:solidFill>
              </a:rPr>
              <a:t> </a:t>
            </a:r>
            <a:r>
              <a:rPr lang="en-US" dirty="0" err="1">
                <a:solidFill>
                  <a:srgbClr val="FF0000"/>
                </a:solidFill>
              </a:rPr>
              <a:t>tây</a:t>
            </a:r>
            <a:r>
              <a:rPr lang="en-US" dirty="0">
                <a:solidFill>
                  <a:srgbClr val="FF0000"/>
                </a:solidFill>
              </a:rPr>
              <a:t> </a:t>
            </a:r>
            <a:r>
              <a:rPr lang="en-US" dirty="0" err="1">
                <a:solidFill>
                  <a:srgbClr val="FF0000"/>
                </a:solidFill>
              </a:rPr>
              <a:t>là</a:t>
            </a:r>
            <a:r>
              <a:rPr lang="en-US" dirty="0">
                <a:solidFill>
                  <a:srgbClr val="FF0000"/>
                </a:solidFill>
              </a:rPr>
              <a:t> 18 </a:t>
            </a:r>
            <a:r>
              <a:rPr lang="en-US" dirty="0" err="1">
                <a:solidFill>
                  <a:srgbClr val="FF0000"/>
                </a:solidFill>
              </a:rPr>
              <a:t>nghìn</a:t>
            </a:r>
            <a:r>
              <a:rPr lang="en-US" dirty="0">
                <a:solidFill>
                  <a:srgbClr val="FF0000"/>
                </a:solidFill>
              </a:rPr>
              <a:t> </a:t>
            </a:r>
            <a:r>
              <a:rPr lang="en-US" dirty="0" err="1">
                <a:solidFill>
                  <a:srgbClr val="FF0000"/>
                </a:solidFill>
              </a:rPr>
              <a:t>đồng</a:t>
            </a:r>
            <a:r>
              <a:rPr lang="en-US" dirty="0">
                <a:solidFill>
                  <a:srgbClr val="FF0000"/>
                </a:solidFill>
              </a:rPr>
              <a:t>; 1 kg </a:t>
            </a:r>
            <a:r>
              <a:rPr lang="en-US" dirty="0" err="1">
                <a:solidFill>
                  <a:srgbClr val="FF0000"/>
                </a:solidFill>
              </a:rPr>
              <a:t>củ</a:t>
            </a:r>
            <a:r>
              <a:rPr lang="en-US" dirty="0">
                <a:solidFill>
                  <a:srgbClr val="FF0000"/>
                </a:solidFill>
              </a:rPr>
              <a:t> </a:t>
            </a:r>
            <a:r>
              <a:rPr lang="en-US" dirty="0" err="1">
                <a:solidFill>
                  <a:srgbClr val="FF0000"/>
                </a:solidFill>
              </a:rPr>
              <a:t>cải</a:t>
            </a:r>
            <a:r>
              <a:rPr lang="en-US" dirty="0">
                <a:solidFill>
                  <a:srgbClr val="FF0000"/>
                </a:solidFill>
              </a:rPr>
              <a:t> </a:t>
            </a:r>
            <a:r>
              <a:rPr lang="en-US" dirty="0" err="1">
                <a:solidFill>
                  <a:srgbClr val="FF0000"/>
                </a:solidFill>
              </a:rPr>
              <a:t>là</a:t>
            </a:r>
            <a:r>
              <a:rPr lang="en-US" dirty="0">
                <a:solidFill>
                  <a:srgbClr val="FF0000"/>
                </a:solidFill>
              </a:rPr>
              <a:t> 15,6 </a:t>
            </a:r>
            <a:r>
              <a:rPr lang="en-US" dirty="0" err="1">
                <a:solidFill>
                  <a:srgbClr val="FF0000"/>
                </a:solidFill>
              </a:rPr>
              <a:t>nghìn</a:t>
            </a:r>
            <a:r>
              <a:rPr lang="en-US" dirty="0">
                <a:solidFill>
                  <a:srgbClr val="FF0000"/>
                </a:solidFill>
              </a:rPr>
              <a:t> </a:t>
            </a:r>
            <a:r>
              <a:rPr lang="en-US" dirty="0" err="1">
                <a:solidFill>
                  <a:srgbClr val="FF0000"/>
                </a:solidFill>
              </a:rPr>
              <a:t>đồng</a:t>
            </a:r>
            <a:r>
              <a:rPr lang="en-US" dirty="0"/>
              <a:t>.</a:t>
            </a:r>
          </a:p>
          <a:p>
            <a:pPr marL="514350" indent="-514350">
              <a:buAutoNum type="alphaLcParenR"/>
            </a:pPr>
            <a:r>
              <a:rPr lang="en-US" dirty="0" err="1">
                <a:solidFill>
                  <a:schemeClr val="tx1"/>
                </a:solidFill>
              </a:rPr>
              <a:t>Tính</a:t>
            </a:r>
            <a:r>
              <a:rPr lang="en-US" dirty="0">
                <a:solidFill>
                  <a:schemeClr val="tx1"/>
                </a:solidFill>
              </a:rPr>
              <a:t> </a:t>
            </a:r>
            <a:r>
              <a:rPr lang="en-US" dirty="0" err="1">
                <a:solidFill>
                  <a:schemeClr val="tx1"/>
                </a:solidFill>
              </a:rPr>
              <a:t>tổng</a:t>
            </a:r>
            <a:r>
              <a:rPr lang="en-US" dirty="0">
                <a:solidFill>
                  <a:schemeClr val="tx1"/>
                </a:solidFill>
              </a:rPr>
              <a:t> </a:t>
            </a:r>
            <a:r>
              <a:rPr lang="en-US" dirty="0" err="1">
                <a:solidFill>
                  <a:schemeClr val="tx1"/>
                </a:solidFill>
              </a:rPr>
              <a:t>số</a:t>
            </a:r>
            <a:r>
              <a:rPr lang="en-US" dirty="0">
                <a:solidFill>
                  <a:schemeClr val="tx1"/>
                </a:solidFill>
              </a:rPr>
              <a:t> </a:t>
            </a:r>
            <a:r>
              <a:rPr lang="en-US" dirty="0" err="1">
                <a:solidFill>
                  <a:schemeClr val="tx1"/>
                </a:solidFill>
              </a:rPr>
              <a:t>tiền</a:t>
            </a:r>
            <a:r>
              <a:rPr lang="en-US" dirty="0">
                <a:solidFill>
                  <a:schemeClr val="tx1"/>
                </a:solidFill>
              </a:rPr>
              <a:t> </a:t>
            </a:r>
            <a:r>
              <a:rPr lang="en-US" dirty="0" err="1">
                <a:solidFill>
                  <a:schemeClr val="tx1"/>
                </a:solidFill>
              </a:rPr>
              <a:t>hàng</a:t>
            </a:r>
            <a:r>
              <a:rPr lang="en-US" dirty="0">
                <a:solidFill>
                  <a:schemeClr val="tx1"/>
                </a:solidFill>
              </a:rPr>
              <a:t>.</a:t>
            </a:r>
          </a:p>
          <a:p>
            <a:pPr marL="514350" indent="-514350">
              <a:buAutoNum type="alphaLcParenR"/>
            </a:pPr>
            <a:r>
              <a:rPr lang="en-US" dirty="0" err="1"/>
              <a:t>Khi</a:t>
            </a:r>
            <a:r>
              <a:rPr lang="en-US" dirty="0"/>
              <a:t> </a:t>
            </a:r>
            <a:r>
              <a:rPr lang="en-US" dirty="0" err="1"/>
              <a:t>thanh</a:t>
            </a:r>
            <a:r>
              <a:rPr lang="en-US" dirty="0"/>
              <a:t> </a:t>
            </a:r>
            <a:r>
              <a:rPr lang="en-US" dirty="0" err="1"/>
              <a:t>toán</a:t>
            </a:r>
            <a:r>
              <a:rPr lang="en-US" dirty="0"/>
              <a:t> </a:t>
            </a:r>
            <a:r>
              <a:rPr lang="en-US" dirty="0" err="1"/>
              <a:t>Cường</a:t>
            </a:r>
            <a:r>
              <a:rPr lang="en-US" dirty="0"/>
              <a:t> </a:t>
            </a:r>
            <a:r>
              <a:rPr lang="en-US" dirty="0" err="1"/>
              <a:t>phải</a:t>
            </a:r>
            <a:r>
              <a:rPr lang="en-US" dirty="0"/>
              <a:t> </a:t>
            </a:r>
            <a:r>
              <a:rPr lang="en-US" dirty="0" err="1"/>
              <a:t>trả</a:t>
            </a:r>
            <a:r>
              <a:rPr lang="en-US" dirty="0"/>
              <a:t> </a:t>
            </a:r>
            <a:r>
              <a:rPr lang="en-US" dirty="0" err="1"/>
              <a:t>thêm</a:t>
            </a:r>
            <a:r>
              <a:rPr lang="en-US" dirty="0"/>
              <a:t> </a:t>
            </a:r>
            <a:r>
              <a:rPr lang="en-US" dirty="0" err="1"/>
              <a:t>tiền</a:t>
            </a:r>
            <a:r>
              <a:rPr lang="en-US" dirty="0"/>
              <a:t> </a:t>
            </a:r>
            <a:r>
              <a:rPr lang="en-US" dirty="0" err="1"/>
              <a:t>thuế</a:t>
            </a:r>
            <a:r>
              <a:rPr lang="en-US" dirty="0"/>
              <a:t> </a:t>
            </a:r>
            <a:r>
              <a:rPr lang="en-US" dirty="0" err="1"/>
              <a:t>giá</a:t>
            </a:r>
            <a:r>
              <a:rPr lang="en-US" dirty="0"/>
              <a:t> </a:t>
            </a:r>
            <a:r>
              <a:rPr lang="en-US" dirty="0" err="1"/>
              <a:t>trị</a:t>
            </a:r>
            <a:r>
              <a:rPr lang="en-US" dirty="0"/>
              <a:t> </a:t>
            </a:r>
            <a:r>
              <a:rPr lang="en-US" dirty="0" err="1"/>
              <a:t>gia</a:t>
            </a:r>
            <a:r>
              <a:rPr lang="en-US" dirty="0"/>
              <a:t> </a:t>
            </a:r>
            <a:r>
              <a:rPr lang="en-US" dirty="0" err="1"/>
              <a:t>tăng</a:t>
            </a:r>
            <a:r>
              <a:rPr lang="en-US" dirty="0"/>
              <a:t> VAT, </a:t>
            </a:r>
            <a:r>
              <a:rPr lang="en-US" dirty="0" err="1"/>
              <a:t>được</a:t>
            </a:r>
            <a:r>
              <a:rPr lang="en-US" dirty="0"/>
              <a:t> </a:t>
            </a:r>
            <a:r>
              <a:rPr lang="en-US" dirty="0" err="1"/>
              <a:t>tính</a:t>
            </a:r>
            <a:r>
              <a:rPr lang="en-US" dirty="0"/>
              <a:t> </a:t>
            </a:r>
            <a:r>
              <a:rPr lang="en-US" dirty="0" err="1"/>
              <a:t>bằng</a:t>
            </a:r>
            <a:r>
              <a:rPr lang="en-US" dirty="0"/>
              <a:t> 10% </a:t>
            </a:r>
            <a:r>
              <a:rPr lang="en-US" dirty="0" err="1"/>
              <a:t>tổng</a:t>
            </a:r>
            <a:r>
              <a:rPr lang="en-US" dirty="0"/>
              <a:t> </a:t>
            </a:r>
            <a:r>
              <a:rPr lang="en-US" dirty="0" err="1"/>
              <a:t>số</a:t>
            </a:r>
            <a:r>
              <a:rPr lang="en-US" dirty="0"/>
              <a:t> </a:t>
            </a:r>
            <a:r>
              <a:rPr lang="en-US" dirty="0" err="1"/>
              <a:t>tiền</a:t>
            </a:r>
            <a:r>
              <a:rPr lang="en-US" dirty="0"/>
              <a:t> </a:t>
            </a:r>
            <a:r>
              <a:rPr lang="en-US" dirty="0" err="1"/>
              <a:t>hàng</a:t>
            </a:r>
            <a:r>
              <a:rPr lang="en-US" dirty="0"/>
              <a:t>. </a:t>
            </a:r>
            <a:r>
              <a:rPr lang="en-US" dirty="0" err="1"/>
              <a:t>Tính</a:t>
            </a:r>
            <a:r>
              <a:rPr lang="en-US" dirty="0"/>
              <a:t> </a:t>
            </a:r>
            <a:r>
              <a:rPr lang="en-US" dirty="0" err="1"/>
              <a:t>số</a:t>
            </a:r>
            <a:r>
              <a:rPr lang="en-US" dirty="0"/>
              <a:t> </a:t>
            </a:r>
            <a:r>
              <a:rPr lang="en-US" dirty="0" err="1"/>
              <a:t>tiền</a:t>
            </a:r>
            <a:r>
              <a:rPr lang="en-US" dirty="0"/>
              <a:t> </a:t>
            </a:r>
            <a:r>
              <a:rPr lang="en-US" dirty="0" err="1"/>
              <a:t>Cường</a:t>
            </a:r>
            <a:r>
              <a:rPr lang="en-US" dirty="0"/>
              <a:t> </a:t>
            </a:r>
            <a:r>
              <a:rPr lang="en-US" dirty="0" err="1"/>
              <a:t>phải</a:t>
            </a:r>
            <a:r>
              <a:rPr lang="en-US" dirty="0"/>
              <a:t> </a:t>
            </a:r>
            <a:r>
              <a:rPr lang="en-US" dirty="0" err="1"/>
              <a:t>thanh</a:t>
            </a:r>
            <a:r>
              <a:rPr lang="en-US" dirty="0"/>
              <a:t> </a:t>
            </a:r>
            <a:r>
              <a:rPr lang="en-US" dirty="0" err="1"/>
              <a:t>toán</a:t>
            </a:r>
            <a:r>
              <a:rPr lang="en-US" dirty="0"/>
              <a:t>.</a:t>
            </a:r>
            <a:endParaRPr lang="en-US" dirty="0">
              <a:solidFill>
                <a:schemeClr val="tx1"/>
              </a:solidFill>
            </a:endParaRPr>
          </a:p>
        </p:txBody>
      </p:sp>
      <p:sp>
        <p:nvSpPr>
          <p:cNvPr id="4" name="Title 2">
            <a:extLst>
              <a:ext uri="{FF2B5EF4-FFF2-40B4-BE49-F238E27FC236}">
                <a16:creationId xmlns:a16="http://schemas.microsoft.com/office/drawing/2014/main" id="{D0F36A1F-F936-4586-BA1E-EAE2F182F2F9}"/>
              </a:ext>
            </a:extLst>
          </p:cNvPr>
          <p:cNvSpPr>
            <a:spLocks noGrp="1"/>
          </p:cNvSpPr>
          <p:nvPr>
            <p:ph type="title"/>
          </p:nvPr>
        </p:nvSpPr>
        <p:spPr>
          <a:xfrm>
            <a:off x="838200" y="365126"/>
            <a:ext cx="10515600" cy="6989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3" algn="ctr"/>
            <a:r>
              <a:rPr lang="en-US" sz="2800" b="1">
                <a:solidFill>
                  <a:srgbClr val="FF0000"/>
                </a:solidFill>
                <a:latin typeface="Times New Roman" panose="02020603050405020304" pitchFamily="18" charset="0"/>
                <a:cs typeface="Times New Roman" panose="02020603050405020304" pitchFamily="18" charset="0"/>
              </a:rPr>
              <a:t>LUYỆN TẬP CHUNG</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8123304"/>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618</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Cambria Math</vt:lpstr>
      <vt:lpstr>Times New Roman</vt:lpstr>
      <vt:lpstr>Office Theme</vt:lpstr>
      <vt:lpstr>1_Office Theme</vt:lpstr>
      <vt:lpstr>PowerPoint Presentation</vt:lpstr>
      <vt:lpstr>PowerPoint Presentation</vt:lpstr>
      <vt:lpstr>PowerPoint Presentation</vt:lpstr>
      <vt:lpstr>Câu 1:  Khi tham gia giao thông, các xe chở hàng quá tải trọng cho phép sẽ bị phạt. Mức phạt tùy thuộc vào xe chở quá tải bao nhiêu phần trăm. Một xe có tải trọng 8 tấn nhưng lại chở 9,2 tấn hàng hóa. Hỏi xe đó chở quá tải bao nhiêu phần trăm? Giải</vt:lpstr>
      <vt:lpstr>Câu 2:  Lãi suất tiền gửi kì hạn một năm của một ngân hàng là 7,4%. Bác Đức gửi 150 triệu đồng vào ngân hàng đó. Sau một năm, bác Đức rút cả vốn lẫn lãi thì nhận được bao nhiêu tiền? Giải</vt:lpstr>
      <vt:lpstr>Câu 3:  Giá niêm yết của một chiếc điện thoại di động là 625 nghìn đồng. Trong chương trình khuyến mại, mặt hàng này được giảm giá 10%. Như vậy khi mua một chiếc điện thoại loại này người mua được giảm bao nhiêu tiền? Giải</vt:lpstr>
      <vt:lpstr>LUYỆN TẬP CHUNG</vt:lpstr>
      <vt:lpstr>LUYỆN TẬP CHUNG</vt:lpstr>
      <vt:lpstr>LUYỆN TẬP CHUNG</vt:lpstr>
      <vt:lpstr>LUYỆN TẬP CHUNG</vt:lpstr>
      <vt:lpstr>LUYỆN TẬP CHUNG</vt:lpstr>
      <vt:lpstr>LUYỆN TẬP CHUNG</vt:lpstr>
      <vt:lpstr>Hướng dẫn học ở nhà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Pham Chi</dc:creator>
  <cp:lastModifiedBy>Admin</cp:lastModifiedBy>
  <cp:revision>24</cp:revision>
  <dcterms:created xsi:type="dcterms:W3CDTF">2021-07-15T08:42:10Z</dcterms:created>
  <dcterms:modified xsi:type="dcterms:W3CDTF">2022-04-01T00:47:38Z</dcterms:modified>
</cp:coreProperties>
</file>