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9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.VnArabia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003" y="0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60" y="-19121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315414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0" y="1929506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28" y="46830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Sự phát triển kinh tế, chất lượng cuộc sống.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Dân số đông và tăng nhanh gây ra những hậu quả xấu đối với: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Môi Trường, chất lượng cuộc sống.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Chất lượng cuộc sống và các vấn đề khác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Sự phát triển kinh tế, chất lượng cuộc sống; tài nguyên môi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6163" y="1563246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257E-6 2.74746E-6 L -0.33021 0.59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7" y="2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SILE BÀI MỚI THẦY CÔ ĐỂ TIẾP Ở ĐÂY…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369370" y="-86148"/>
            <a:ext cx="4575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CHÚC MỪNG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ĐỘI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A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rabi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7248601" y="-75644"/>
            <a:ext cx="4567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CHÚC MỪNG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ĐỘI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rabia" pitchFamily="34" charset="0"/>
            </a:endParaRP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A. Góp phần quan trọng trong sự hình thành nền văn hóa Việt Nam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+mj-lt"/>
              </a:rPr>
              <a:t>	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Trong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nền văn hóa Việt Nam, nền văn hóa của các dân tộc thiểu số có vị trí.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vi-VN" sz="3200" b="1" dirty="0">
                <a:solidFill>
                  <a:schemeClr val="tx1"/>
                </a:solidFill>
                <a:latin typeface="+mj-lt"/>
              </a:rPr>
            </a:br>
            <a:endParaRPr lang="en-US" sz="3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Bổ sung làm hoàn chỉnh nền văn hóa Việt Nam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cho nền văn hóa Việt Nam muôn màu, muôn vẻ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 cả phương án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Làm đồ gốm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766E-6 -4.53284E-7 L -0.32292 0.686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3" y="34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Chất lượng cuộc sống của người dân giảm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/>
              <a:t/>
            </a:r>
            <a:br>
              <a:rPr lang="vi-VN" sz="3200" dirty="0"/>
            </a:b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/>
              <a:t>	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đông và tăng nhanh gây ra hậu quả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Sức ép đối với kinh tế, xã hội và môi trường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Hiện tượng ô nhiễm môi trường gia tăng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kiệt,xã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-1.00833E-6 L -0.33776 0.356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4" y="17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Phòng chống thiên tai và bảo vệ môi trường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/>
              <a:t>	</a:t>
            </a: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hộ có chức năng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Cung cấp nguyên liệu cho công nghiệp, bảo vệ môi trường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Cung cấp nguyên liệu cho công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-1.00833E-6 L -0.44241 0.177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7" y="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 phần đưa Việt Nam nhanh chóng hội nhập nền kinh tế thế giới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 có vai trò quan trọng nhất là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Bưu chính viễn thông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1173018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4.6531E-6 L -0.40649 0.482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nay dân số nước ta đang chuyển sang giai đoạn có tỉ suất sinh: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Cao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Tương đối thấp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1057107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-2.96947E-6 L -0.38709 0.660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4" y="33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già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có cơ cấu dân số: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71648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trẻ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ổn định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phát triển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380</Words>
  <PresentationFormat>Custom</PresentationFormat>
  <Paragraphs>86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.VnArabia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2020-09-18T09:08:32Z</dcterms:modified>
</cp:coreProperties>
</file>