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72" r:id="rId28"/>
    <p:sldId id="271" r:id="rId29"/>
    <p:sldId id="265" r:id="rId30"/>
    <p:sldId id="266" r:id="rId31"/>
    <p:sldId id="263" r:id="rId32"/>
    <p:sldId id="264" r:id="rId33"/>
    <p:sldId id="262" r:id="rId34"/>
    <p:sldId id="259" r:id="rId35"/>
    <p:sldId id="260" r:id="rId36"/>
    <p:sldId id="26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4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9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6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9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1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3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F5D4-37AC-4615-8463-32382445862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D23D-CDA0-47A1-93A2-EE73F8E2E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11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1: </a:t>
            </a:r>
            <a:r>
              <a:rPr lang="en-US" sz="2400" dirty="0"/>
              <a:t>The Botanical Garden was a very _________ place where we made a short tour round the garden and took some pictures of the whole class.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beautify	</a:t>
            </a:r>
            <a:r>
              <a:rPr lang="en-US" sz="2400" b="1" dirty="0"/>
              <a:t>B.</a:t>
            </a:r>
            <a:r>
              <a:rPr lang="en-US" sz="2400" dirty="0"/>
              <a:t> beautifully	</a:t>
            </a:r>
            <a:r>
              <a:rPr lang="en-US" sz="2400" b="1" dirty="0"/>
              <a:t>C.</a:t>
            </a:r>
            <a:r>
              <a:rPr lang="en-US" sz="2400" dirty="0"/>
              <a:t> beautiful	</a:t>
            </a:r>
            <a:r>
              <a:rPr lang="en-US" sz="2400" b="1" dirty="0"/>
              <a:t>D.</a:t>
            </a:r>
            <a:r>
              <a:rPr lang="en-US" sz="2400" dirty="0"/>
              <a:t> beautification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098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sz="2400" dirty="0" smtClean="0"/>
              <a:t>beautify /’</a:t>
            </a:r>
            <a:r>
              <a:rPr lang="en-US" sz="2400" dirty="0" err="1" smtClean="0"/>
              <a:t>bju:tifai</a:t>
            </a:r>
            <a:r>
              <a:rPr lang="en-US" sz="2400" dirty="0" smtClean="0"/>
              <a:t>/ (v):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đẹp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B. beautifully /’</a:t>
            </a:r>
            <a:r>
              <a:rPr lang="en-US" sz="2400" dirty="0" err="1" smtClean="0"/>
              <a:t>bju:tifli</a:t>
            </a:r>
            <a:r>
              <a:rPr lang="en-US" sz="2400" dirty="0" smtClean="0"/>
              <a:t>/ (a): </a:t>
            </a:r>
            <a:r>
              <a:rPr lang="en-US" sz="2400" dirty="0" err="1" smtClean="0"/>
              <a:t>đẹp</a:t>
            </a:r>
            <a:r>
              <a:rPr lang="en-US" sz="2400" dirty="0" smtClean="0"/>
              <a:t>, hay</a:t>
            </a:r>
            <a:br>
              <a:rPr lang="en-US" sz="2400" dirty="0" smtClean="0"/>
            </a:br>
            <a:r>
              <a:rPr lang="en-US" sz="2400" dirty="0" smtClean="0"/>
              <a:t>C. beautiful /’</a:t>
            </a:r>
            <a:r>
              <a:rPr lang="en-US" sz="2400" dirty="0" err="1" smtClean="0"/>
              <a:t>bju:tifl</a:t>
            </a:r>
            <a:r>
              <a:rPr lang="en-US" sz="2400" dirty="0" smtClean="0"/>
              <a:t>/ (a): </a:t>
            </a:r>
            <a:r>
              <a:rPr lang="en-US" sz="2400" dirty="0" err="1" smtClean="0"/>
              <a:t>đẹp</a:t>
            </a:r>
            <a:r>
              <a:rPr lang="en-US" sz="2400" dirty="0" smtClean="0"/>
              <a:t>, hay</a:t>
            </a:r>
            <a:br>
              <a:rPr lang="en-US" sz="2400" dirty="0" smtClean="0"/>
            </a:br>
            <a:r>
              <a:rPr lang="en-US" sz="2400" dirty="0" smtClean="0"/>
              <a:t>D. beautification /</a:t>
            </a:r>
            <a:r>
              <a:rPr lang="en-US" sz="2400" dirty="0" err="1" smtClean="0"/>
              <a:t>bju:tifi’kei∫n</a:t>
            </a:r>
            <a:r>
              <a:rPr lang="en-US" sz="2400" dirty="0" smtClean="0"/>
              <a:t>/ (n):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đẹp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Căn</a:t>
            </a:r>
            <a:r>
              <a:rPr lang="en-US" sz="2400" dirty="0" smtClean="0"/>
              <a:t> </a:t>
            </a:r>
            <a:r>
              <a:rPr lang="en-US" sz="2400" dirty="0" err="1" smtClean="0"/>
              <a:t>cứ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vậy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 </a:t>
            </a:r>
            <a:r>
              <a:rPr lang="en-US" sz="2400" dirty="0" err="1" smtClean="0"/>
              <a:t>trí</a:t>
            </a:r>
            <a:r>
              <a:rPr lang="en-US" sz="2400" dirty="0" smtClean="0"/>
              <a:t> ô </a:t>
            </a:r>
            <a:r>
              <a:rPr lang="en-US" sz="2400" dirty="0" err="1" smtClean="0"/>
              <a:t>trống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điền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cụm</a:t>
            </a:r>
            <a:r>
              <a:rPr lang="en-US" sz="2400" dirty="0" smtClean="0"/>
              <a:t> </a:t>
            </a:r>
            <a:r>
              <a:rPr lang="en-US" sz="2400" dirty="0" err="1" smtClean="0"/>
              <a:t>danh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Adj</a:t>
            </a:r>
            <a:r>
              <a:rPr lang="en-US" sz="2400" dirty="0" smtClean="0">
                <a:solidFill>
                  <a:srgbClr val="FFFF00"/>
                </a:solidFill>
              </a:rPr>
              <a:t> + 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: Botanical Garden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nơi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</a:t>
            </a:r>
            <a:r>
              <a:rPr lang="en-US" sz="2400" dirty="0" err="1" smtClean="0"/>
              <a:t>đẹp</a:t>
            </a:r>
            <a:r>
              <a:rPr lang="en-US" sz="2400" dirty="0" smtClean="0"/>
              <a:t>, </a:t>
            </a:r>
            <a:r>
              <a:rPr lang="en-US" sz="2400" dirty="0" err="1" smtClean="0"/>
              <a:t>nơi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ta </a:t>
            </a:r>
            <a:r>
              <a:rPr lang="en-US" sz="2400" dirty="0" err="1" smtClean="0"/>
              <a:t>thực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ngắn</a:t>
            </a:r>
            <a:r>
              <a:rPr lang="en-US" sz="2400" dirty="0" smtClean="0"/>
              <a:t> </a:t>
            </a:r>
            <a:r>
              <a:rPr lang="en-US" sz="2400" dirty="0" err="1" smtClean="0"/>
              <a:t>quanh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chụp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bức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toàn</a:t>
            </a:r>
            <a:r>
              <a:rPr lang="en-US" sz="2400" dirty="0" smtClean="0"/>
              <a:t> </a:t>
            </a:r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err="1" smtClean="0"/>
              <a:t>lớp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800600" y="1535162"/>
            <a:ext cx="457200" cy="434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10</a:t>
            </a:r>
            <a:r>
              <a:rPr lang="vi-VN" sz="2400" dirty="0"/>
              <a:t>.</a:t>
            </a:r>
            <a:r>
              <a:rPr lang="en-US" sz="2400" dirty="0"/>
              <a:t> _______</a:t>
            </a:r>
            <a:r>
              <a:rPr lang="vi-VN" sz="2400" dirty="0"/>
              <a:t>, I will give her a gift.</a:t>
            </a:r>
            <a:endParaRPr lang="en-US" sz="2400" dirty="0"/>
          </a:p>
          <a:p>
            <a:r>
              <a:rPr lang="vi-VN" sz="2400" b="1" dirty="0" smtClean="0"/>
              <a:t>A</a:t>
            </a:r>
            <a:r>
              <a:rPr lang="vi-VN" sz="2400" b="1" dirty="0"/>
              <a:t>. </a:t>
            </a:r>
            <a:r>
              <a:rPr lang="vi-VN" sz="2400" dirty="0"/>
              <a:t>When he will come		</a:t>
            </a:r>
            <a:r>
              <a:rPr lang="vi-VN" sz="2400" b="1" dirty="0"/>
              <a:t>B. </a:t>
            </a:r>
            <a:r>
              <a:rPr lang="vi-VN" sz="2400" dirty="0"/>
              <a:t>When </a:t>
            </a:r>
            <a:r>
              <a:rPr lang="en-US" sz="2400" dirty="0"/>
              <a:t>s</a:t>
            </a:r>
            <a:r>
              <a:rPr lang="vi-VN" sz="2400" dirty="0"/>
              <a:t>he comes here</a:t>
            </a:r>
            <a:endParaRPr lang="en-US" sz="2400" dirty="0"/>
          </a:p>
          <a:p>
            <a:r>
              <a:rPr lang="vi-VN" sz="2400" b="1" dirty="0" smtClean="0"/>
              <a:t>C</a:t>
            </a:r>
            <a:r>
              <a:rPr lang="vi-VN" sz="2400" b="1" dirty="0"/>
              <a:t>. </a:t>
            </a:r>
            <a:r>
              <a:rPr lang="vi-VN" sz="2400" dirty="0"/>
              <a:t>Until he will com</a:t>
            </a:r>
            <a:r>
              <a:rPr lang="en-US" sz="2400" dirty="0"/>
              <a:t>e</a:t>
            </a:r>
            <a:r>
              <a:rPr lang="vi-VN" sz="2400" dirty="0"/>
              <a:t>		</a:t>
            </a:r>
            <a:r>
              <a:rPr lang="vi-VN" sz="2400" b="1" dirty="0"/>
              <a:t>D. </a:t>
            </a:r>
            <a:r>
              <a:rPr lang="vi-VN" sz="2400" dirty="0"/>
              <a:t>No sooner </a:t>
            </a:r>
            <a:r>
              <a:rPr lang="en-US" sz="2400" dirty="0"/>
              <a:t>s</a:t>
            </a:r>
            <a:r>
              <a:rPr lang="vi-VN" sz="2400" dirty="0"/>
              <a:t>he cames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10.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dirty="0" smtClean="0"/>
              <a:t>: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gian</a:t>
            </a:r>
            <a:r>
              <a:rPr lang="en-US" sz="2400" dirty="0" smtClean="0"/>
              <a:t> /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hòa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</a:p>
          <a:p>
            <a:r>
              <a:rPr lang="en-US" sz="2400" b="1" dirty="0" err="1" smtClean="0"/>
              <a:t>Giải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thích</a:t>
            </a:r>
            <a:r>
              <a:rPr lang="en-US" sz="2400" b="1" dirty="0" smtClean="0"/>
              <a:t>: </a:t>
            </a:r>
            <a:endParaRPr lang="en-US" sz="2400" dirty="0" smtClean="0"/>
          </a:p>
          <a:p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chính</a:t>
            </a:r>
            <a:r>
              <a:rPr lang="en-US" sz="2400" dirty="0" smtClean="0"/>
              <a:t> chia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tương</a:t>
            </a:r>
            <a:r>
              <a:rPr lang="en-US" sz="2400" dirty="0" smtClean="0"/>
              <a:t> </a:t>
            </a:r>
            <a:r>
              <a:rPr lang="en-US" sz="2400" dirty="0" err="1" smtClean="0"/>
              <a:t>lai</a:t>
            </a:r>
            <a:r>
              <a:rPr lang="en-US" sz="2400" dirty="0" smtClean="0"/>
              <a:t> =&gt;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gian</a:t>
            </a:r>
            <a:r>
              <a:rPr lang="en-US" sz="2400" dirty="0" smtClean="0"/>
              <a:t> chia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(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,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).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When +</a:t>
            </a:r>
            <a:r>
              <a:rPr lang="en-US" sz="2400" b="1" dirty="0" err="1" smtClean="0">
                <a:solidFill>
                  <a:srgbClr val="FFFF00"/>
                </a:solidFill>
              </a:rPr>
              <a:t>S+Vo</a:t>
            </a:r>
            <a:r>
              <a:rPr lang="en-US" sz="2400" b="1" dirty="0" smtClean="0">
                <a:solidFill>
                  <a:srgbClr val="FFFF00"/>
                </a:solidFill>
              </a:rPr>
              <a:t>/s/</a:t>
            </a:r>
            <a:r>
              <a:rPr lang="en-US" sz="2400" b="1" dirty="0" err="1" smtClean="0">
                <a:solidFill>
                  <a:srgbClr val="FFFF00"/>
                </a:solidFill>
              </a:rPr>
              <a:t>es</a:t>
            </a:r>
            <a:r>
              <a:rPr lang="en-US" sz="2400" b="1" dirty="0" smtClean="0">
                <a:solidFill>
                  <a:srgbClr val="FFFF00"/>
                </a:solidFill>
              </a:rPr>
              <a:t> +…, S+ will + Vo.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b="1" dirty="0" err="1" smtClean="0"/>
              <a:t>Loại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A,C,  </a:t>
            </a:r>
            <a:r>
              <a:rPr lang="en-US" sz="2400" b="1" dirty="0" err="1" smtClean="0"/>
              <a:t>sai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thì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D </a:t>
            </a:r>
            <a:r>
              <a:rPr lang="en-US" sz="2400" b="1" dirty="0" err="1" smtClean="0"/>
              <a:t>chưa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đúng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 .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953000" y="1066800"/>
            <a:ext cx="381000" cy="32763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7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11: </a:t>
            </a:r>
            <a:r>
              <a:rPr lang="en-US" sz="2400" dirty="0"/>
              <a:t>We have been working hard. Let’s</a:t>
            </a:r>
            <a:r>
              <a:rPr lang="en-US" sz="2400" u="sng" dirty="0"/>
              <a:t> 	</a:t>
            </a:r>
            <a:r>
              <a:rPr lang="en-US" sz="2400" dirty="0"/>
              <a:t>a break.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make	</a:t>
            </a:r>
            <a:r>
              <a:rPr lang="en-US" sz="2400" b="1" dirty="0"/>
              <a:t>B. </a:t>
            </a:r>
            <a:r>
              <a:rPr lang="en-US" sz="2400" dirty="0"/>
              <a:t>find	</a:t>
            </a:r>
            <a:r>
              <a:rPr lang="en-US" sz="2400" b="1" dirty="0"/>
              <a:t>C. </a:t>
            </a:r>
            <a:r>
              <a:rPr lang="en-US" sz="2400" dirty="0"/>
              <a:t>do	</a:t>
            </a:r>
            <a:r>
              <a:rPr lang="en-US" sz="2400" b="1" dirty="0"/>
              <a:t>D. </a:t>
            </a:r>
            <a:r>
              <a:rPr lang="en-US" sz="2400" dirty="0"/>
              <a:t>take</a:t>
            </a:r>
          </a:p>
          <a:p>
            <a:r>
              <a:rPr lang="en-US" sz="2400" b="1" dirty="0"/>
              <a:t> 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812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11. </a:t>
            </a:r>
            <a:r>
              <a:rPr lang="en-US" sz="2400" b="1" dirty="0" err="1" smtClean="0"/>
              <a:t>Chọn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D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Giải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FF00"/>
                </a:solidFill>
              </a:rPr>
              <a:t>take a break: </a:t>
            </a:r>
            <a:r>
              <a:rPr lang="en-US" sz="2400" dirty="0" err="1" smtClean="0"/>
              <a:t>nghỉ</a:t>
            </a:r>
            <a:r>
              <a:rPr lang="en-US" sz="2400" dirty="0" smtClean="0"/>
              <a:t> </a:t>
            </a:r>
            <a:r>
              <a:rPr lang="en-US" sz="2400" dirty="0" err="1" smtClean="0"/>
              <a:t>ngơi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: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ta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</a:t>
            </a:r>
            <a:r>
              <a:rPr lang="en-US" sz="2400" dirty="0" err="1" smtClean="0"/>
              <a:t>thật</a:t>
            </a:r>
            <a:r>
              <a:rPr lang="en-US" sz="2400" dirty="0" smtClean="0"/>
              <a:t> </a:t>
            </a:r>
            <a:r>
              <a:rPr lang="en-US" sz="2400" dirty="0" err="1" smtClean="0"/>
              <a:t>chăm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. </a:t>
            </a:r>
            <a:r>
              <a:rPr lang="en-US" sz="2400" dirty="0" err="1" smtClean="0"/>
              <a:t>Nghỉ</a:t>
            </a:r>
            <a:r>
              <a:rPr lang="en-US" sz="2400" dirty="0" smtClean="0"/>
              <a:t> </a:t>
            </a:r>
            <a:r>
              <a:rPr lang="en-US" sz="2400" dirty="0" err="1" smtClean="0"/>
              <a:t>ngơi</a:t>
            </a:r>
            <a:r>
              <a:rPr lang="en-US" sz="2400" dirty="0" smtClean="0"/>
              <a:t> </a:t>
            </a:r>
            <a:r>
              <a:rPr lang="en-US" sz="2400" dirty="0" err="1" smtClean="0"/>
              <a:t>thôi</a:t>
            </a:r>
            <a:r>
              <a:rPr lang="en-US" sz="2400" dirty="0" smtClean="0"/>
              <a:t>!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038600" y="9906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12: </a:t>
            </a:r>
            <a:r>
              <a:rPr lang="en-US" sz="2400" dirty="0"/>
              <a:t>It is parents' duty and responsibility to ______ hands to take care of their children and give them a happy home.</a:t>
            </a:r>
          </a:p>
          <a:p>
            <a:r>
              <a:rPr lang="en-US" sz="2400" b="1" dirty="0"/>
              <a:t>    A. </a:t>
            </a:r>
            <a:r>
              <a:rPr lang="en-US" sz="2400" dirty="0"/>
              <a:t>give	</a:t>
            </a:r>
            <a:r>
              <a:rPr lang="en-US" sz="2400" b="1" dirty="0"/>
              <a:t>B. </a:t>
            </a:r>
            <a:r>
              <a:rPr lang="en-US" sz="2400" dirty="0"/>
              <a:t>hold	</a:t>
            </a:r>
            <a:r>
              <a:rPr lang="en-US" sz="2400" dirty="0" smtClean="0"/>
              <a:t>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join	</a:t>
            </a:r>
            <a:r>
              <a:rPr lang="en-US" sz="2400" dirty="0" smtClean="0"/>
              <a:t>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shake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5146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Câu</a:t>
            </a:r>
            <a:r>
              <a:rPr lang="en-US" sz="2400" b="1" dirty="0" smtClean="0"/>
              <a:t> 12: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C</a:t>
            </a:r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cụm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định</a:t>
            </a:r>
            <a:endParaRPr lang="en-US" sz="2400" dirty="0" smtClean="0"/>
          </a:p>
          <a:p>
            <a:pPr lvl="0"/>
            <a:r>
              <a:rPr lang="en-US" sz="2400" dirty="0" smtClean="0">
                <a:solidFill>
                  <a:srgbClr val="FFFF00"/>
                </a:solidFill>
              </a:rPr>
              <a:t>giv</a:t>
            </a:r>
            <a:r>
              <a:rPr lang="en-US" sz="2400" b="1" dirty="0" smtClean="0">
                <a:solidFill>
                  <a:srgbClr val="FFFF00"/>
                </a:solidFill>
              </a:rPr>
              <a:t>e</a:t>
            </a:r>
            <a:r>
              <a:rPr lang="en-US" sz="2400" dirty="0" smtClean="0">
                <a:solidFill>
                  <a:srgbClr val="FFFF00"/>
                </a:solidFill>
              </a:rPr>
              <a:t>/ lend </a:t>
            </a:r>
            <a:r>
              <a:rPr lang="en-US" sz="2400" dirty="0" err="1" smtClean="0">
                <a:solidFill>
                  <a:srgbClr val="FFFF00"/>
                </a:solidFill>
              </a:rPr>
              <a:t>sb</a:t>
            </a:r>
            <a:r>
              <a:rPr lang="en-US" sz="2400" dirty="0" smtClean="0">
                <a:solidFill>
                  <a:srgbClr val="FFFF00"/>
                </a:solidFill>
              </a:rPr>
              <a:t> a hand = do </a:t>
            </a:r>
            <a:r>
              <a:rPr lang="en-US" sz="2400" dirty="0" err="1" smtClean="0">
                <a:solidFill>
                  <a:srgbClr val="FFFF00"/>
                </a:solidFill>
              </a:rPr>
              <a:t>sb</a:t>
            </a:r>
            <a:r>
              <a:rPr lang="en-US" sz="2400" dirty="0" smtClean="0">
                <a:solidFill>
                  <a:srgbClr val="FFFF00"/>
                </a:solidFill>
              </a:rPr>
              <a:t> a favor = help </a:t>
            </a:r>
            <a:r>
              <a:rPr lang="en-US" sz="2400" dirty="0" err="1" smtClean="0">
                <a:solidFill>
                  <a:srgbClr val="FFFF00"/>
                </a:solidFill>
              </a:rPr>
              <a:t>sb</a:t>
            </a:r>
            <a:r>
              <a:rPr lang="en-US" sz="2400" dirty="0" smtClean="0"/>
              <a:t>: </a:t>
            </a:r>
            <a:r>
              <a:rPr lang="en-US" sz="2400" dirty="0" err="1" smtClean="0"/>
              <a:t>giúp</a:t>
            </a:r>
            <a:r>
              <a:rPr lang="en-US" sz="2400" dirty="0" smtClean="0"/>
              <a:t> </a:t>
            </a:r>
            <a:r>
              <a:rPr lang="en-US" sz="2400" dirty="0" err="1" smtClean="0"/>
              <a:t>ai</a:t>
            </a:r>
            <a:endParaRPr lang="en-US" sz="2400" dirty="0" smtClean="0"/>
          </a:p>
          <a:p>
            <a:pPr lvl="0"/>
            <a:r>
              <a:rPr lang="en-US" sz="2400" dirty="0" smtClean="0"/>
              <a:t>hold hands: </a:t>
            </a:r>
            <a:r>
              <a:rPr lang="en-US" sz="2400" dirty="0" err="1" smtClean="0"/>
              <a:t>nắm</a:t>
            </a:r>
            <a:r>
              <a:rPr lang="en-US" sz="2400" dirty="0" smtClean="0"/>
              <a:t> </a:t>
            </a:r>
            <a:r>
              <a:rPr lang="en-US" sz="2400" dirty="0" err="1" smtClean="0"/>
              <a:t>tay</a:t>
            </a:r>
            <a:endParaRPr lang="en-US" sz="2400" dirty="0" smtClean="0"/>
          </a:p>
          <a:p>
            <a:pPr lvl="0"/>
            <a:r>
              <a:rPr lang="en-US" sz="2400" dirty="0" smtClean="0"/>
              <a:t>join hands = work together: </a:t>
            </a:r>
            <a:r>
              <a:rPr lang="en-US" sz="2400" dirty="0" err="1" smtClean="0"/>
              <a:t>chung</a:t>
            </a:r>
            <a:r>
              <a:rPr lang="en-US" sz="2400" dirty="0" smtClean="0"/>
              <a:t> </a:t>
            </a:r>
            <a:r>
              <a:rPr lang="en-US" sz="2400" dirty="0" err="1" smtClean="0"/>
              <a:t>tay</a:t>
            </a:r>
            <a:r>
              <a:rPr lang="en-US" sz="2400" dirty="0" smtClean="0"/>
              <a:t>,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nhau</a:t>
            </a:r>
            <a:endParaRPr lang="en-US" sz="2400" dirty="0" smtClean="0"/>
          </a:p>
          <a:p>
            <a:pPr lvl="0"/>
            <a:r>
              <a:rPr lang="en-US" sz="2400" dirty="0" smtClean="0"/>
              <a:t>shake hands: </a:t>
            </a:r>
            <a:r>
              <a:rPr lang="en-US" sz="2400" dirty="0" err="1" smtClean="0"/>
              <a:t>bắt</a:t>
            </a:r>
            <a:r>
              <a:rPr lang="en-US" sz="2400" dirty="0" smtClean="0"/>
              <a:t> </a:t>
            </a:r>
            <a:r>
              <a:rPr lang="en-US" sz="2400" dirty="0" err="1" smtClean="0"/>
              <a:t>tay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038600" y="1318230"/>
            <a:ext cx="457200" cy="4343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5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Question 13.</a:t>
            </a:r>
            <a:r>
              <a:rPr lang="en-US" sz="2400" dirty="0"/>
              <a:t> Harry Potter and the Goblet of Fire ________ by J K Rowling.</a:t>
            </a:r>
          </a:p>
          <a:p>
            <a:r>
              <a:rPr lang="en-US" sz="2400" b="1" dirty="0"/>
              <a:t>	A. </a:t>
            </a:r>
            <a:r>
              <a:rPr lang="en-US" sz="2400" dirty="0"/>
              <a:t>written	</a:t>
            </a:r>
            <a:r>
              <a:rPr lang="en-US" sz="2400" b="1" dirty="0"/>
              <a:t>B. </a:t>
            </a:r>
            <a:r>
              <a:rPr lang="en-US" sz="2400" dirty="0"/>
              <a:t>was written	</a:t>
            </a:r>
            <a:r>
              <a:rPr lang="en-US" sz="2400" b="1" dirty="0"/>
              <a:t>C. </a:t>
            </a:r>
            <a:r>
              <a:rPr lang="en-US" sz="2400" dirty="0"/>
              <a:t>wrote	</a:t>
            </a:r>
            <a:r>
              <a:rPr lang="en-US" sz="2400" b="1" dirty="0"/>
              <a:t>D. </a:t>
            </a:r>
            <a:r>
              <a:rPr lang="en-US" sz="2400" dirty="0"/>
              <a:t>were </a:t>
            </a:r>
            <a:r>
              <a:rPr lang="en-US" sz="2400" dirty="0" smtClean="0"/>
              <a:t>written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13 (TH) </a:t>
            </a:r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khứ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</a:p>
          <a:p>
            <a:r>
              <a:rPr lang="en-US" sz="2400" b="1" dirty="0" err="1" smtClean="0"/>
              <a:t>Giải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thích</a:t>
            </a:r>
            <a:r>
              <a:rPr lang="en-US" sz="2400" b="1" dirty="0" smtClean="0"/>
              <a:t>: </a:t>
            </a:r>
            <a:r>
              <a:rPr lang="en-US" sz="2400" dirty="0" smtClean="0"/>
              <a:t> “Harry Potter and the Goblet of Fire”: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vật</a:t>
            </a:r>
            <a:r>
              <a:rPr lang="en-US" sz="2400" dirty="0" smtClean="0"/>
              <a:t> – </a:t>
            </a:r>
            <a:r>
              <a:rPr lang="en-US" sz="2400" dirty="0" err="1" smtClean="0"/>
              <a:t>nên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ở </a:t>
            </a:r>
            <a:r>
              <a:rPr lang="en-US" sz="2400" dirty="0" err="1" smtClean="0"/>
              <a:t>trạng</a:t>
            </a:r>
            <a:r>
              <a:rPr lang="en-US" sz="2400" dirty="0" smtClean="0"/>
              <a:t> </a:t>
            </a:r>
            <a:r>
              <a:rPr lang="en-US" sz="2400" dirty="0" err="1" smtClean="0"/>
              <a:t>thái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 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“write”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khứ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FF00"/>
                </a:solidFill>
              </a:rPr>
              <a:t>S + was/ were + Vp2 </a:t>
            </a:r>
            <a:r>
              <a:rPr lang="en-US" sz="2400" dirty="0" smtClean="0"/>
              <a:t>(by + O). </a:t>
            </a:r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dirty="0" smtClean="0"/>
              <a:t>: Harry Potter </a:t>
            </a:r>
            <a:r>
              <a:rPr lang="en-US" sz="2400" dirty="0" err="1" smtClean="0"/>
              <a:t>và</a:t>
            </a:r>
            <a:r>
              <a:rPr lang="en-US" sz="2400" dirty="0" smtClean="0"/>
              <a:t> the Goblet of Fire 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bởi</a:t>
            </a:r>
            <a:r>
              <a:rPr lang="en-US" sz="2400" dirty="0" smtClean="0"/>
              <a:t> J K Rowling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2895600" y="1295400"/>
            <a:ext cx="381000" cy="43832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14</a:t>
            </a:r>
            <a:r>
              <a:rPr lang="en-US" sz="2400" dirty="0"/>
              <a:t>. ________ his composition, Louie handed it to his teacher.</a:t>
            </a:r>
          </a:p>
          <a:p>
            <a:r>
              <a:rPr lang="en-US" sz="2400" dirty="0"/>
              <a:t>	</a:t>
            </a:r>
            <a:r>
              <a:rPr lang="en-US" sz="2400" b="1" dirty="0"/>
              <a:t>A. </a:t>
            </a:r>
            <a:r>
              <a:rPr lang="en-US" sz="2400" dirty="0"/>
              <a:t>Having written		</a:t>
            </a:r>
            <a:r>
              <a:rPr lang="en-US" sz="2400" b="1" dirty="0"/>
              <a:t>B. </a:t>
            </a:r>
            <a:r>
              <a:rPr lang="en-US" sz="2400" dirty="0"/>
              <a:t>Having been written</a:t>
            </a:r>
          </a:p>
          <a:p>
            <a:r>
              <a:rPr lang="en-US" sz="2400" dirty="0"/>
              <a:t>	</a:t>
            </a:r>
            <a:r>
              <a:rPr lang="en-US" sz="2400" b="1" dirty="0"/>
              <a:t>C. </a:t>
            </a:r>
            <a:r>
              <a:rPr lang="en-US" sz="2400" dirty="0"/>
              <a:t>Being written		</a:t>
            </a:r>
            <a:r>
              <a:rPr lang="en-US" sz="2400" b="1" dirty="0"/>
              <a:t>D. </a:t>
            </a:r>
            <a:r>
              <a:rPr lang="en-US" sz="2400" dirty="0"/>
              <a:t>Writing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15532" y="18288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dirty="0" smtClean="0"/>
              <a:t>: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tử</a:t>
            </a:r>
            <a:r>
              <a:rPr lang="en-US" sz="2400" dirty="0" smtClean="0"/>
              <a:t> /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gọn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đồng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</a:t>
            </a:r>
          </a:p>
          <a:p>
            <a:r>
              <a:rPr lang="en-US" sz="2400" b="1" dirty="0" err="1" smtClean="0"/>
              <a:t>Giải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thích</a:t>
            </a:r>
            <a:r>
              <a:rPr lang="en-US" sz="2400" b="1" dirty="0" smtClean="0"/>
              <a:t>: </a:t>
            </a:r>
            <a:endParaRPr lang="en-US" sz="2400" dirty="0" smtClean="0"/>
          </a:p>
          <a:p>
            <a:r>
              <a:rPr lang="en-US" sz="2400" dirty="0" err="1" smtClean="0"/>
              <a:t>Khi</a:t>
            </a:r>
            <a:r>
              <a:rPr lang="en-US" sz="2400" dirty="0" smtClean="0"/>
              <a:t> 2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(she)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gọn</a:t>
            </a:r>
            <a:r>
              <a:rPr lang="en-US" sz="2400" dirty="0" smtClean="0"/>
              <a:t> 1 </a:t>
            </a:r>
            <a:r>
              <a:rPr lang="en-US" sz="2400" dirty="0" err="1" smtClean="0"/>
              <a:t>trong</a:t>
            </a:r>
            <a:r>
              <a:rPr lang="en-US" sz="2400" dirty="0" smtClean="0"/>
              <a:t> 2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dạng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- </a:t>
            </a:r>
            <a:r>
              <a:rPr lang="en-US" sz="2400" dirty="0" smtClean="0">
                <a:solidFill>
                  <a:srgbClr val="FFFF00"/>
                </a:solidFill>
              </a:rPr>
              <a:t>V-</a:t>
            </a:r>
            <a:r>
              <a:rPr lang="en-US" sz="2400" dirty="0" err="1" smtClean="0">
                <a:solidFill>
                  <a:srgbClr val="FFFF00"/>
                </a:solidFill>
              </a:rPr>
              <a:t>ing</a:t>
            </a:r>
            <a:r>
              <a:rPr lang="en-US" sz="2400" dirty="0" smtClean="0">
                <a:solidFill>
                  <a:srgbClr val="FFFF00"/>
                </a:solidFill>
              </a:rPr>
              <a:t> / Having P2</a:t>
            </a:r>
            <a:r>
              <a:rPr lang="en-US" sz="2400" dirty="0" smtClean="0"/>
              <a:t>: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gọn</a:t>
            </a:r>
            <a:r>
              <a:rPr lang="en-US" sz="2400" dirty="0" smtClean="0"/>
              <a:t> </a:t>
            </a:r>
            <a:r>
              <a:rPr lang="en-US" sz="2400" dirty="0" err="1" smtClean="0"/>
              <a:t>mang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- P2 (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khứ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):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gọn</a:t>
            </a:r>
            <a:r>
              <a:rPr lang="en-US" sz="2400" dirty="0" smtClean="0"/>
              <a:t> </a:t>
            </a:r>
            <a:r>
              <a:rPr lang="en-US" sz="2400" dirty="0" err="1" smtClean="0"/>
              <a:t>mang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“He”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(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thực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</a:t>
            </a:r>
            <a:r>
              <a:rPr lang="en-US" sz="2400" dirty="0" err="1" smtClean="0"/>
              <a:t>hành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“write” (</a:t>
            </a:r>
            <a:r>
              <a:rPr lang="en-US" sz="2400" dirty="0" err="1" smtClean="0"/>
              <a:t>viết</a:t>
            </a:r>
            <a:r>
              <a:rPr lang="en-US" sz="2400" dirty="0" smtClean="0"/>
              <a:t>) =&gt; </a:t>
            </a:r>
            <a:r>
              <a:rPr lang="en-US" sz="2400" dirty="0" err="1" smtClean="0"/>
              <a:t>nghĩa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. </a:t>
            </a:r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dirty="0" smtClean="0"/>
              <a:t>: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xong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mình</a:t>
            </a:r>
            <a:r>
              <a:rPr lang="en-US" sz="2400" dirty="0" smtClean="0"/>
              <a:t>, Louie </a:t>
            </a:r>
            <a:r>
              <a:rPr lang="en-US" sz="2400" dirty="0" err="1" smtClean="0"/>
              <a:t>giao</a:t>
            </a:r>
            <a:r>
              <a:rPr lang="en-US" sz="2400" dirty="0" smtClean="0"/>
              <a:t> </a:t>
            </a:r>
            <a:r>
              <a:rPr lang="en-US" sz="2400" dirty="0" err="1" smtClean="0"/>
              <a:t>nó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giáo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mình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143000" y="13716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1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15:</a:t>
            </a:r>
            <a:r>
              <a:rPr lang="en-US" sz="2400" dirty="0"/>
              <a:t> The faster we walk, ____________ we will get there.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</a:t>
            </a:r>
            <a:r>
              <a:rPr lang="en-US" sz="2400" dirty="0"/>
              <a:t> the soonest	</a:t>
            </a:r>
            <a:r>
              <a:rPr lang="en-US" sz="2400" b="1" dirty="0"/>
              <a:t>B.</a:t>
            </a:r>
            <a:r>
              <a:rPr lang="en-US" sz="2400" dirty="0"/>
              <a:t> the soon	</a:t>
            </a:r>
            <a:r>
              <a:rPr lang="en-US" sz="2400" b="1" dirty="0"/>
              <a:t>C.</a:t>
            </a:r>
            <a:r>
              <a:rPr lang="en-US" sz="2400" dirty="0"/>
              <a:t> the more soon	</a:t>
            </a:r>
            <a:r>
              <a:rPr lang="en-US" sz="2400" b="1" dirty="0"/>
              <a:t>D.</a:t>
            </a:r>
            <a:r>
              <a:rPr lang="en-US" sz="2400" dirty="0"/>
              <a:t> the sooner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52600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15.Đáp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D</a:t>
            </a:r>
            <a:endParaRPr lang="en-US" sz="2400" dirty="0" smtClean="0"/>
          </a:p>
          <a:p>
            <a:r>
              <a:rPr lang="en-US" sz="2400" dirty="0" smtClean="0"/>
              <a:t>HD: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: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ta </a:t>
            </a:r>
            <a:r>
              <a:rPr lang="en-US" sz="2400" dirty="0" err="1" smtClean="0"/>
              <a:t>đi</a:t>
            </a:r>
            <a:r>
              <a:rPr lang="en-US" sz="2400" dirty="0" smtClean="0"/>
              <a:t> </a:t>
            </a:r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err="1" smtClean="0"/>
              <a:t>càng</a:t>
            </a:r>
            <a:r>
              <a:rPr lang="en-US" sz="2400" dirty="0" smtClean="0"/>
              <a:t> </a:t>
            </a:r>
            <a:r>
              <a:rPr lang="en-US" sz="2400" dirty="0" err="1" smtClean="0"/>
              <a:t>nhanh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ta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càng</a:t>
            </a:r>
            <a:r>
              <a:rPr lang="en-US" sz="2400" dirty="0" smtClean="0"/>
              <a:t> </a:t>
            </a:r>
            <a:r>
              <a:rPr lang="en-US" sz="2400" dirty="0" err="1" smtClean="0"/>
              <a:t>sớm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A. the soonest → </a:t>
            </a:r>
            <a:r>
              <a:rPr lang="en-US" sz="2400" dirty="0" err="1" smtClean="0"/>
              <a:t>Đây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kép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</a:t>
            </a:r>
            <a:r>
              <a:rPr lang="en-US" sz="2400" dirty="0" err="1" smtClean="0"/>
              <a:t>chỗ</a:t>
            </a:r>
            <a:r>
              <a:rPr lang="en-US" sz="2400" dirty="0" smtClean="0"/>
              <a:t> </a:t>
            </a:r>
            <a:r>
              <a:rPr lang="en-US" sz="2400" dirty="0" err="1" smtClean="0"/>
              <a:t>trống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điền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dạng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hơn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B. the soon → </a:t>
            </a:r>
            <a:r>
              <a:rPr lang="en-US" sz="2400" dirty="0" err="1" smtClean="0"/>
              <a:t>Đây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kép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</a:t>
            </a:r>
            <a:r>
              <a:rPr lang="en-US" sz="2400" dirty="0" err="1" smtClean="0"/>
              <a:t>chỗ</a:t>
            </a:r>
            <a:r>
              <a:rPr lang="en-US" sz="2400" dirty="0" smtClean="0"/>
              <a:t> </a:t>
            </a:r>
            <a:r>
              <a:rPr lang="en-US" sz="2400" dirty="0" err="1" smtClean="0"/>
              <a:t>trống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điền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dạng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hơn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C. the more soon → soon </a:t>
            </a:r>
            <a:r>
              <a:rPr lang="en-US" sz="2400" dirty="0" err="1" smtClean="0"/>
              <a:t>có</a:t>
            </a:r>
            <a:r>
              <a:rPr lang="en-US" sz="2400" dirty="0" smtClean="0"/>
              <a:t> 1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ta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: </a:t>
            </a:r>
            <a:r>
              <a:rPr lang="en-US" sz="2400" dirty="0" err="1" smtClean="0"/>
              <a:t>adj</a:t>
            </a:r>
            <a:r>
              <a:rPr lang="en-US" sz="2400" dirty="0" smtClean="0"/>
              <a:t>/</a:t>
            </a:r>
            <a:r>
              <a:rPr lang="en-US" sz="2400" dirty="0" err="1" smtClean="0"/>
              <a:t>adv</a:t>
            </a:r>
            <a:r>
              <a:rPr lang="en-US" sz="2400" dirty="0" smtClean="0"/>
              <a:t> + </a:t>
            </a:r>
            <a:r>
              <a:rPr lang="en-US" sz="2400" dirty="0" err="1" smtClean="0"/>
              <a:t>đuôi</a:t>
            </a:r>
            <a:r>
              <a:rPr lang="en-US" sz="2400" dirty="0" smtClean="0"/>
              <a:t> -</a:t>
            </a:r>
            <a:r>
              <a:rPr lang="en-US" sz="2400" dirty="0" err="1" smtClean="0"/>
              <a:t>er</a:t>
            </a:r>
            <a:r>
              <a:rPr lang="en-US" sz="2400" dirty="0" smtClean="0"/>
              <a:t> + than</a:t>
            </a:r>
            <a:br>
              <a:rPr lang="en-US" sz="2400" dirty="0" smtClean="0"/>
            </a:br>
            <a:r>
              <a:rPr lang="en-US" sz="2400" dirty="0" smtClean="0"/>
              <a:t>D. the sooner →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 so </a:t>
            </a:r>
            <a:r>
              <a:rPr lang="en-US" sz="2400" dirty="0" err="1" smtClean="0"/>
              <a:t>sánh</a:t>
            </a:r>
            <a:r>
              <a:rPr lang="en-US" sz="2400" dirty="0" smtClean="0"/>
              <a:t> </a:t>
            </a:r>
            <a:r>
              <a:rPr lang="en-US" sz="2400" dirty="0" err="1" smtClean="0"/>
              <a:t>kép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nói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2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vật</a:t>
            </a:r>
            <a:r>
              <a:rPr lang="en-US" sz="2400" dirty="0" smtClean="0"/>
              <a:t>: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The more/-</a:t>
            </a:r>
            <a:r>
              <a:rPr lang="en-US" sz="2400" dirty="0" err="1" smtClean="0">
                <a:solidFill>
                  <a:srgbClr val="FFFF00"/>
                </a:solidFill>
              </a:rPr>
              <a:t>er</a:t>
            </a:r>
            <a:r>
              <a:rPr lang="en-US" sz="2400" dirty="0" smtClean="0">
                <a:solidFill>
                  <a:srgbClr val="FFFF00"/>
                </a:solidFill>
              </a:rPr>
              <a:t> + S + V, the more/-</a:t>
            </a:r>
            <a:r>
              <a:rPr lang="en-US" sz="2400" dirty="0" err="1" smtClean="0">
                <a:solidFill>
                  <a:srgbClr val="FFFF00"/>
                </a:solidFill>
              </a:rPr>
              <a:t>er</a:t>
            </a:r>
            <a:r>
              <a:rPr lang="en-US" sz="2400" dirty="0" smtClean="0">
                <a:solidFill>
                  <a:srgbClr val="FFFF00"/>
                </a:solidFill>
              </a:rPr>
              <a:t> + S + V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6781800" y="9906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0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16:</a:t>
            </a:r>
            <a:r>
              <a:rPr lang="vi-VN" sz="2400" dirty="0"/>
              <a:t> "Why do you like pop music?” - “_______.”</a:t>
            </a:r>
            <a:endParaRPr lang="en-US" sz="2400" dirty="0"/>
          </a:p>
          <a:p>
            <a:r>
              <a:rPr lang="vi-VN" sz="2400" b="1" dirty="0"/>
              <a:t>A. </a:t>
            </a:r>
            <a:r>
              <a:rPr lang="vi-VN" sz="2400" dirty="0"/>
              <a:t>Pop music originated in the Western world.</a:t>
            </a:r>
            <a:endParaRPr lang="en-US" sz="2400" dirty="0"/>
          </a:p>
          <a:p>
            <a:r>
              <a:rPr lang="vi-VN" sz="2400" b="1" dirty="0"/>
              <a:t>B. </a:t>
            </a:r>
            <a:r>
              <a:rPr lang="vi-VN" sz="2400" dirty="0"/>
              <a:t>Because it is soft and beautiful.</a:t>
            </a:r>
            <a:endParaRPr lang="en-US" sz="2400" dirty="0"/>
          </a:p>
          <a:p>
            <a:r>
              <a:rPr lang="vi-VN" sz="2400" b="1" dirty="0"/>
              <a:t>C. </a:t>
            </a:r>
            <a:r>
              <a:rPr lang="vi-VN" sz="2400" dirty="0"/>
              <a:t>Westlife is a pop band.</a:t>
            </a:r>
            <a:endParaRPr lang="en-US" sz="2400" dirty="0"/>
          </a:p>
          <a:p>
            <a:r>
              <a:rPr lang="vi-VN" sz="2400" b="1" dirty="0"/>
              <a:t>D. </a:t>
            </a:r>
            <a:r>
              <a:rPr lang="vi-VN" sz="2400" dirty="0"/>
              <a:t>Since the 1950s, pop has had some new elements.</a:t>
            </a:r>
            <a:endParaRPr lang="en-US" sz="2400" dirty="0"/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4290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Câu</a:t>
            </a:r>
            <a:r>
              <a:rPr lang="en-US" sz="2400" b="1" dirty="0" smtClean="0"/>
              <a:t> 16</a:t>
            </a:r>
            <a:endParaRPr lang="en-US" sz="2400" dirty="0" smtClean="0"/>
          </a:p>
          <a:p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sao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pop?” -"____________’’</a:t>
            </a:r>
            <a:br>
              <a:rPr lang="en-US" sz="2400" dirty="0" smtClean="0"/>
            </a:br>
            <a:r>
              <a:rPr lang="en-US" sz="2400" dirty="0" smtClean="0"/>
              <a:t>A.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POP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nguồn</a:t>
            </a:r>
            <a:r>
              <a:rPr lang="en-US" sz="2400" dirty="0" smtClean="0"/>
              <a:t> </a:t>
            </a:r>
            <a:r>
              <a:rPr lang="en-US" sz="2400" dirty="0" err="1" smtClean="0"/>
              <a:t>gốc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nước</a:t>
            </a:r>
            <a:r>
              <a:rPr lang="en-US" sz="2400" dirty="0" smtClean="0"/>
              <a:t> </a:t>
            </a:r>
            <a:r>
              <a:rPr lang="en-US" sz="2400" dirty="0" err="1" smtClean="0"/>
              <a:t>phương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Tây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B. </a:t>
            </a:r>
            <a:r>
              <a:rPr lang="en-US" sz="2400" dirty="0" err="1" smtClean="0"/>
              <a:t>Bởi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nó</a:t>
            </a:r>
            <a:r>
              <a:rPr lang="en-US" sz="2400" dirty="0" smtClean="0"/>
              <a:t> </a:t>
            </a:r>
            <a:r>
              <a:rPr lang="en-US" sz="2400" dirty="0" err="1" smtClean="0"/>
              <a:t>nhẹ</a:t>
            </a:r>
            <a:r>
              <a:rPr lang="en-US" sz="2400" dirty="0" smtClean="0"/>
              <a:t> </a:t>
            </a:r>
            <a:r>
              <a:rPr lang="en-US" sz="2400" dirty="0" err="1" smtClean="0"/>
              <a:t>nhàng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hay.</a:t>
            </a:r>
            <a:br>
              <a:rPr lang="en-US" sz="2400" dirty="0" smtClean="0"/>
            </a:br>
            <a:r>
              <a:rPr lang="en-US" sz="2400" dirty="0" smtClean="0"/>
              <a:t>C. </a:t>
            </a:r>
            <a:r>
              <a:rPr lang="en-US" sz="2400" dirty="0" err="1" smtClean="0"/>
              <a:t>Westlife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pop.</a:t>
            </a:r>
            <a:br>
              <a:rPr lang="en-US" sz="2400" dirty="0" smtClean="0"/>
            </a:br>
            <a:r>
              <a:rPr lang="en-US" sz="2400" dirty="0" smtClean="0"/>
              <a:t>D.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1950, </a:t>
            </a:r>
            <a:r>
              <a:rPr lang="en-US" sz="2400" dirty="0" err="1" smtClean="0"/>
              <a:t>nhạc</a:t>
            </a:r>
            <a:r>
              <a:rPr lang="en-US" sz="2400" dirty="0" smtClean="0"/>
              <a:t> pop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r>
              <a:rPr lang="en-US" sz="2400" dirty="0" smtClean="0"/>
              <a:t> </a:t>
            </a:r>
            <a:r>
              <a:rPr lang="en-US" sz="2400" dirty="0" err="1" smtClean="0"/>
              <a:t>tố</a:t>
            </a:r>
            <a:r>
              <a:rPr lang="en-US" sz="2400" dirty="0" smtClean="0"/>
              <a:t> </a:t>
            </a:r>
            <a:r>
              <a:rPr lang="en-US" sz="2400" dirty="0" err="1" smtClean="0"/>
              <a:t>mới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81000" y="15240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17:</a:t>
            </a:r>
            <a:r>
              <a:rPr lang="vi-VN" sz="2400" dirty="0"/>
              <a:t> “What’s your neighbourhood like?” - “_______."</a:t>
            </a:r>
            <a:endParaRPr lang="en-US" sz="2400" dirty="0"/>
          </a:p>
          <a:p>
            <a:r>
              <a:rPr lang="vi-VN" sz="2400" b="1" dirty="0"/>
              <a:t>A. </a:t>
            </a:r>
            <a:r>
              <a:rPr lang="vi-VN" sz="2400" dirty="0"/>
              <a:t>I live in Ha Noi.</a:t>
            </a:r>
            <a:r>
              <a:rPr lang="vi-VN" sz="2400" b="1" dirty="0"/>
              <a:t>		B. </a:t>
            </a:r>
            <a:r>
              <a:rPr lang="vi-VN" sz="2400" dirty="0"/>
              <a:t>Sounds good. I like living there.</a:t>
            </a:r>
            <a:endParaRPr lang="en-US" sz="2400" dirty="0"/>
          </a:p>
          <a:p>
            <a:r>
              <a:rPr lang="vi-VN" sz="2400" b="1" dirty="0"/>
              <a:t>C. </a:t>
            </a:r>
            <a:r>
              <a:rPr lang="vi-VN" sz="2400" dirty="0"/>
              <a:t>It’s good. I love it.</a:t>
            </a:r>
            <a:r>
              <a:rPr lang="vi-VN" sz="2400" b="1" dirty="0"/>
              <a:t>	</a:t>
            </a:r>
            <a:r>
              <a:rPr lang="vi-VN" sz="2400" b="1" dirty="0" smtClean="0"/>
              <a:t>D</a:t>
            </a:r>
            <a:r>
              <a:rPr lang="vi-VN" sz="2400" b="1" dirty="0"/>
              <a:t>. </a:t>
            </a:r>
            <a:r>
              <a:rPr lang="vi-VN" sz="2400" dirty="0"/>
              <a:t>No, there is no hospital there.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3600"/>
            <a:ext cx="9067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Câu</a:t>
            </a:r>
            <a:r>
              <a:rPr lang="en-US" sz="2400" b="1" dirty="0" smtClean="0"/>
              <a:t> 17</a:t>
            </a:r>
            <a:endParaRPr lang="en-US" sz="2400" dirty="0" smtClean="0"/>
          </a:p>
          <a:p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C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</a:t>
            </a:r>
            <a:r>
              <a:rPr lang="en-US" sz="2400" dirty="0" smtClean="0"/>
              <a:t> “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phố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thế</a:t>
            </a:r>
            <a:r>
              <a:rPr lang="en-US" sz="2400" dirty="0" smtClean="0"/>
              <a:t> </a:t>
            </a:r>
            <a:r>
              <a:rPr lang="en-US" sz="2400" dirty="0" err="1" smtClean="0"/>
              <a:t>nào</a:t>
            </a:r>
            <a:r>
              <a:rPr lang="en-US" sz="2400" dirty="0" smtClean="0"/>
              <a:t>?”</a:t>
            </a:r>
          </a:p>
          <a:p>
            <a:r>
              <a:rPr lang="vi-VN" sz="2400" dirty="0" smtClean="0"/>
              <a:t>A. Tôi sống ở Hà Nội.</a:t>
            </a:r>
            <a:br>
              <a:rPr lang="vi-VN" sz="2400" dirty="0" smtClean="0"/>
            </a:br>
            <a:r>
              <a:rPr lang="vi-VN" sz="2400" dirty="0" smtClean="0"/>
              <a:t>B. Nghe tốt đấy. Tôi thích sống ở đây.</a:t>
            </a:r>
            <a:br>
              <a:rPr lang="vi-VN" sz="2400" dirty="0" smtClean="0"/>
            </a:br>
            <a:r>
              <a:rPr lang="vi-VN" sz="2400" dirty="0" smtClean="0"/>
              <a:t>C. Tốt lắm. Tôi yêu nó.</a:t>
            </a:r>
            <a:br>
              <a:rPr lang="vi-VN" sz="2400" dirty="0" smtClean="0"/>
            </a:br>
            <a:r>
              <a:rPr lang="vi-VN" sz="2400" dirty="0" smtClean="0"/>
              <a:t>D. Không, không có bệnh viện ở đây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1318230"/>
            <a:ext cx="457200" cy="3581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1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18: A. </a:t>
            </a:r>
            <a:r>
              <a:rPr lang="en-US" sz="2400" dirty="0" smtClean="0"/>
              <a:t>occur	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 smtClean="0"/>
              <a:t>prefer    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 smtClean="0"/>
              <a:t>apply	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surface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514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Từ</a:t>
            </a:r>
            <a:r>
              <a:rPr lang="en-US" sz="2400" dirty="0" smtClean="0"/>
              <a:t> “surface”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rơi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</a:t>
            </a:r>
            <a:r>
              <a:rPr lang="en-US" sz="2400" dirty="0" err="1" smtClean="0"/>
              <a:t>thứ</a:t>
            </a:r>
            <a:r>
              <a:rPr lang="en-US" sz="2400" dirty="0" smtClean="0"/>
              <a:t> </a:t>
            </a:r>
            <a:r>
              <a:rPr lang="en-US" sz="2400" dirty="0" err="1" smtClean="0"/>
              <a:t>nhất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rơi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</a:t>
            </a:r>
            <a:r>
              <a:rPr lang="en-US" sz="2400" dirty="0" err="1" smtClean="0"/>
              <a:t>thứ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6553200" y="533400"/>
            <a:ext cx="533400" cy="533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19</a:t>
            </a:r>
            <a:r>
              <a:rPr lang="en-US" sz="2400" b="1" dirty="0" smtClean="0"/>
              <a:t>: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A. </a:t>
            </a:r>
            <a:r>
              <a:rPr lang="en-US" sz="2400" dirty="0"/>
              <a:t>domination</a:t>
            </a:r>
          </a:p>
          <a:p>
            <a:r>
              <a:rPr lang="en-US" sz="2400" b="1" dirty="0"/>
              <a:t>B. </a:t>
            </a:r>
            <a:r>
              <a:rPr lang="en-US" sz="2400" dirty="0"/>
              <a:t>adventure</a:t>
            </a:r>
          </a:p>
          <a:p>
            <a:r>
              <a:rPr lang="en-US" sz="2400" b="1" dirty="0"/>
              <a:t>C. </a:t>
            </a:r>
            <a:r>
              <a:rPr lang="en-US" sz="2400" dirty="0"/>
              <a:t>grammatical</a:t>
            </a:r>
          </a:p>
          <a:p>
            <a:r>
              <a:rPr lang="en-US" sz="2400" b="1" dirty="0"/>
              <a:t>D. </a:t>
            </a:r>
            <a:r>
              <a:rPr lang="en-US" sz="2400" dirty="0"/>
              <a:t>emergency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43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Từ</a:t>
            </a:r>
            <a:r>
              <a:rPr lang="en-US" sz="2400" dirty="0" smtClean="0"/>
              <a:t> “domination”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rơi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</a:t>
            </a:r>
            <a:r>
              <a:rPr lang="en-US" sz="2400" dirty="0" err="1" smtClean="0"/>
              <a:t>thứ</a:t>
            </a:r>
            <a:r>
              <a:rPr lang="en-US" sz="2400" dirty="0" smtClean="0"/>
              <a:t> 3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rơi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âm</a:t>
            </a:r>
            <a:r>
              <a:rPr lang="en-US" sz="2400" dirty="0" smtClean="0"/>
              <a:t>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</a:t>
            </a:r>
            <a:r>
              <a:rPr lang="en-US" sz="2400" dirty="0" err="1" smtClean="0"/>
              <a:t>thứ</a:t>
            </a:r>
            <a:r>
              <a:rPr lang="en-US" sz="2400" dirty="0" smtClean="0"/>
              <a:t> 2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533400" y="1143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8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234" y="457199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/>
              <a:t>Question 2 :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She </a:t>
            </a:r>
            <a:r>
              <a:rPr lang="en-US" sz="2400" dirty="0"/>
              <a:t>doesn’t imagine that I have much money, _______?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does she	</a:t>
            </a:r>
            <a:r>
              <a:rPr lang="en-US" sz="2400" b="1" dirty="0"/>
              <a:t>B.</a:t>
            </a:r>
            <a:r>
              <a:rPr lang="en-US" sz="2400" dirty="0"/>
              <a:t> do I	</a:t>
            </a:r>
            <a:r>
              <a:rPr lang="en-US" sz="2400" b="1" dirty="0"/>
              <a:t>C.</a:t>
            </a:r>
            <a:r>
              <a:rPr lang="en-US" sz="2400" dirty="0"/>
              <a:t> haven’t I	</a:t>
            </a:r>
            <a:r>
              <a:rPr lang="en-US" sz="2400" b="1" dirty="0"/>
              <a:t>D.</a:t>
            </a:r>
            <a:r>
              <a:rPr lang="en-US" sz="2400" dirty="0"/>
              <a:t> doesn’t she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3234" y="2895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: “</a:t>
            </a:r>
            <a:r>
              <a:rPr lang="en-US" sz="2400" dirty="0" err="1" smtClean="0"/>
              <a:t>Cô</a:t>
            </a:r>
            <a:r>
              <a:rPr lang="en-US" sz="2400" dirty="0" smtClean="0"/>
              <a:t> </a:t>
            </a:r>
            <a:r>
              <a:rPr lang="en-US" sz="2400" dirty="0" err="1" smtClean="0"/>
              <a:t>ấy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nghĩ</a:t>
            </a:r>
            <a:r>
              <a:rPr lang="en-US" sz="2400" dirty="0" smtClean="0"/>
              <a:t> </a:t>
            </a:r>
            <a:r>
              <a:rPr lang="en-US" sz="2400" dirty="0" err="1" smtClean="0"/>
              <a:t>rằng</a:t>
            </a:r>
            <a:r>
              <a:rPr lang="en-US" sz="2400" dirty="0" smtClean="0"/>
              <a:t> </a:t>
            </a:r>
            <a:r>
              <a:rPr lang="en-US" sz="2400" dirty="0" err="1" smtClean="0"/>
              <a:t>tôi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tiền</a:t>
            </a:r>
            <a:r>
              <a:rPr lang="en-US" sz="2400" dirty="0" smtClean="0"/>
              <a:t> </a:t>
            </a:r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?”</a:t>
            </a:r>
            <a:br>
              <a:rPr lang="en-US" sz="2400" dirty="0" smtClean="0"/>
            </a:b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bắt</a:t>
            </a:r>
            <a:r>
              <a:rPr lang="en-US" sz="2400" dirty="0" smtClean="0"/>
              <a:t>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b="1" dirty="0" smtClean="0"/>
              <a:t>she + doesn’t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lập</a:t>
            </a:r>
            <a:r>
              <a:rPr lang="en-US" sz="2400" dirty="0" smtClean="0"/>
              <a:t> </a:t>
            </a:r>
            <a:r>
              <a:rPr lang="en-US" sz="2400" dirty="0" err="1" smtClean="0"/>
              <a:t>hỏi</a:t>
            </a:r>
            <a:r>
              <a:rPr lang="en-US" sz="2400" dirty="0" smtClean="0"/>
              <a:t> </a:t>
            </a:r>
            <a:r>
              <a:rPr lang="en-US" sz="2400" dirty="0" err="1" smtClean="0"/>
              <a:t>đuôi</a:t>
            </a:r>
            <a:r>
              <a:rPr lang="en-US" sz="2400" dirty="0" smtClean="0"/>
              <a:t>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dùng</a:t>
            </a:r>
            <a:r>
              <a:rPr lang="en-US" sz="2400" dirty="0" smtClean="0"/>
              <a:t> </a:t>
            </a:r>
            <a:r>
              <a:rPr lang="en-US" sz="2400" b="1" dirty="0" smtClean="0"/>
              <a:t>does she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066800" y="1980693"/>
            <a:ext cx="457200" cy="38150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Question 20: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mend</a:t>
            </a:r>
            <a:r>
              <a:rPr lang="en-US" sz="2400" u="sng" dirty="0"/>
              <a:t>ed </a:t>
            </a:r>
            <a:endParaRPr lang="en-US" sz="2400" dirty="0"/>
          </a:p>
          <a:p>
            <a:r>
              <a:rPr lang="en-US" sz="2400" b="1" dirty="0"/>
              <a:t>B. </a:t>
            </a:r>
            <a:r>
              <a:rPr lang="en-US" sz="2400" dirty="0"/>
              <a:t>fac</a:t>
            </a:r>
            <a:r>
              <a:rPr lang="en-US" sz="2400" u="sng" dirty="0"/>
              <a:t>ed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object</a:t>
            </a:r>
            <a:r>
              <a:rPr lang="en-US" sz="2400" u="sng" dirty="0"/>
              <a:t>ed</a:t>
            </a:r>
            <a:endParaRPr lang="en-US" sz="2400" dirty="0"/>
          </a:p>
          <a:p>
            <a:r>
              <a:rPr lang="en-US" sz="2400" b="1" dirty="0"/>
              <a:t>D. </a:t>
            </a:r>
            <a:r>
              <a:rPr lang="en-US" sz="2400" dirty="0"/>
              <a:t>wait</a:t>
            </a:r>
            <a:r>
              <a:rPr lang="en-US" sz="2400" u="sng" dirty="0"/>
              <a:t>ed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43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“faced”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âm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 /t/ 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còn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âm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/id/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57200" y="1371600"/>
            <a:ext cx="304800" cy="31596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7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858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</a:t>
            </a:r>
            <a:r>
              <a:rPr lang="en-US" sz="2400" b="1" dirty="0"/>
              <a:t>21: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f</a:t>
            </a:r>
            <a:r>
              <a:rPr lang="en-US" sz="2400" b="1" u="sng" dirty="0"/>
              <a:t>a</a:t>
            </a:r>
            <a:r>
              <a:rPr lang="en-US" sz="2400" b="1" dirty="0"/>
              <a:t>mily</a:t>
            </a:r>
            <a:endParaRPr lang="en-US" sz="2400" dirty="0"/>
          </a:p>
          <a:p>
            <a:r>
              <a:rPr lang="en-US" sz="2400" b="1" dirty="0"/>
              <a:t>B. f</a:t>
            </a:r>
            <a:r>
              <a:rPr lang="en-US" sz="2400" b="1" u="sng" dirty="0"/>
              <a:t>a</a:t>
            </a:r>
            <a:r>
              <a:rPr lang="en-US" sz="2400" b="1" dirty="0"/>
              <a:t>mine</a:t>
            </a:r>
            <a:endParaRPr lang="en-US" sz="2400" dirty="0"/>
          </a:p>
          <a:p>
            <a:r>
              <a:rPr lang="en-US" sz="2400" b="1" dirty="0"/>
              <a:t>C. f</a:t>
            </a:r>
            <a:r>
              <a:rPr lang="en-US" sz="2400" b="1" u="sng" dirty="0"/>
              <a:t>a</a:t>
            </a:r>
            <a:r>
              <a:rPr lang="en-US" sz="2400" b="1" dirty="0"/>
              <a:t>mous</a:t>
            </a:r>
            <a:endParaRPr lang="en-US" sz="2400" dirty="0"/>
          </a:p>
          <a:p>
            <a:r>
              <a:rPr lang="en-US" sz="2400" b="1" dirty="0"/>
              <a:t>D. f</a:t>
            </a:r>
            <a:r>
              <a:rPr lang="en-US" sz="2400" b="1" u="sng" dirty="0"/>
              <a:t>a</a:t>
            </a:r>
            <a:r>
              <a:rPr lang="en-US" sz="2400" b="1" dirty="0"/>
              <a:t>bricate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590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“famous”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âm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/</a:t>
            </a:r>
            <a:r>
              <a:rPr lang="en-US" sz="2400" b="1" dirty="0" err="1" smtClean="0"/>
              <a:t>ei</a:t>
            </a:r>
            <a:r>
              <a:rPr lang="en-US" sz="2400" b="1" dirty="0" smtClean="0"/>
              <a:t>/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còn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âm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/æ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762000" y="1839962"/>
            <a:ext cx="304800" cy="29363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1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</a:t>
            </a:r>
            <a:r>
              <a:rPr lang="en-US" sz="2400" b="1" dirty="0"/>
              <a:t>22: </a:t>
            </a:r>
            <a:r>
              <a:rPr lang="en-US" sz="2400" b="1" u="heavy" dirty="0"/>
              <a:t>Life expectancy</a:t>
            </a:r>
            <a:r>
              <a:rPr lang="en-US" sz="2400" b="1" dirty="0"/>
              <a:t> </a:t>
            </a:r>
            <a:r>
              <a:rPr lang="en-US" sz="2400" dirty="0"/>
              <a:t>for both men and women has improved greatly in the past twenty years.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Living standard	</a:t>
            </a:r>
            <a:r>
              <a:rPr lang="en-US" sz="2400" b="1" dirty="0"/>
              <a:t>B. </a:t>
            </a:r>
            <a:r>
              <a:rPr lang="en-US" sz="2400" dirty="0"/>
              <a:t>Longevity	</a:t>
            </a:r>
            <a:r>
              <a:rPr lang="en-US" sz="2400" b="1" dirty="0"/>
              <a:t>C. </a:t>
            </a:r>
            <a:r>
              <a:rPr lang="en-US" sz="2400" dirty="0"/>
              <a:t>Life Skills	</a:t>
            </a:r>
            <a:r>
              <a:rPr lang="en-US" sz="2400" b="1" dirty="0"/>
              <a:t>D. </a:t>
            </a:r>
            <a:r>
              <a:rPr lang="en-US" sz="2400" dirty="0"/>
              <a:t>Lifeline 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133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đồng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 - </a:t>
            </a:r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vựng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Tuổi</a:t>
            </a:r>
            <a:r>
              <a:rPr lang="en-US" sz="2400" dirty="0" smtClean="0"/>
              <a:t> </a:t>
            </a:r>
            <a:r>
              <a:rPr lang="en-US" sz="2400" dirty="0" err="1" smtClean="0"/>
              <a:t>thọ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cả</a:t>
            </a:r>
            <a:r>
              <a:rPr lang="en-US" sz="2400" dirty="0" smtClean="0"/>
              <a:t> </a:t>
            </a:r>
            <a:r>
              <a:rPr lang="en-US" sz="2400" dirty="0" err="1" smtClean="0"/>
              <a:t>nam</a:t>
            </a:r>
            <a:r>
              <a:rPr lang="en-US" sz="2400" dirty="0" smtClean="0"/>
              <a:t> </a:t>
            </a:r>
            <a:r>
              <a:rPr lang="en-US" sz="2400" dirty="0" err="1" smtClean="0"/>
              <a:t>lẫn</a:t>
            </a:r>
            <a:r>
              <a:rPr lang="en-US" sz="2400" dirty="0" smtClean="0"/>
              <a:t> </a:t>
            </a:r>
            <a:r>
              <a:rPr lang="en-US" sz="2400" dirty="0" err="1" smtClean="0"/>
              <a:t>nữ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tăng</a:t>
            </a:r>
            <a:r>
              <a:rPr lang="en-US" sz="2400" dirty="0" smtClean="0"/>
              <a:t> </a:t>
            </a:r>
            <a:r>
              <a:rPr lang="en-US" sz="2400" dirty="0" err="1" smtClean="0"/>
              <a:t>đáng</a:t>
            </a:r>
            <a:r>
              <a:rPr lang="en-US" sz="2400" dirty="0" smtClean="0"/>
              <a:t> </a:t>
            </a:r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vòng</a:t>
            </a:r>
            <a:r>
              <a:rPr lang="en-US" sz="2400" dirty="0" smtClean="0"/>
              <a:t> 20 </a:t>
            </a:r>
            <a:r>
              <a:rPr lang="en-US" sz="2400" dirty="0" err="1" smtClean="0"/>
              <a:t>năm</a:t>
            </a:r>
            <a:r>
              <a:rPr lang="en-US" sz="2400" dirty="0" smtClean="0"/>
              <a:t> qua.</a:t>
            </a:r>
          </a:p>
          <a:p>
            <a:r>
              <a:rPr lang="en-US" sz="2400" dirty="0" smtClean="0"/>
              <a:t>=&gt; Life </a:t>
            </a:r>
            <a:r>
              <a:rPr lang="en-US" sz="2400" dirty="0" err="1" smtClean="0"/>
              <a:t>expactancy</a:t>
            </a:r>
            <a:r>
              <a:rPr lang="en-US" sz="2400" dirty="0" smtClean="0"/>
              <a:t>: </a:t>
            </a:r>
            <a:r>
              <a:rPr lang="en-US" sz="2400" dirty="0" err="1" smtClean="0"/>
              <a:t>tuổi</a:t>
            </a:r>
            <a:r>
              <a:rPr lang="en-US" sz="2400" dirty="0" smtClean="0"/>
              <a:t> </a:t>
            </a:r>
            <a:r>
              <a:rPr lang="en-US" sz="2400" dirty="0" err="1" smtClean="0"/>
              <a:t>thọ</a:t>
            </a:r>
            <a:endParaRPr lang="en-US" sz="2400" dirty="0" smtClean="0"/>
          </a:p>
          <a:p>
            <a:r>
              <a:rPr lang="en-US" sz="2400" b="1" dirty="0" err="1" smtClean="0"/>
              <a:t>Xét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r>
              <a:rPr lang="en-US" sz="2400" b="1" dirty="0" smtClean="0"/>
              <a:t>A. </a:t>
            </a:r>
            <a:r>
              <a:rPr lang="en-US" sz="2400" dirty="0" smtClean="0"/>
              <a:t>Living standard: </a:t>
            </a:r>
            <a:r>
              <a:rPr lang="en-US" sz="2400" dirty="0" err="1" smtClean="0"/>
              <a:t>tiêu</a:t>
            </a:r>
            <a:r>
              <a:rPr lang="en-US" sz="2400" dirty="0" smtClean="0"/>
              <a:t> </a:t>
            </a:r>
            <a:r>
              <a:rPr lang="en-US" sz="2400" dirty="0" err="1" smtClean="0"/>
              <a:t>chuẩn</a:t>
            </a:r>
            <a:r>
              <a:rPr lang="en-US" sz="2400" dirty="0" smtClean="0"/>
              <a:t> </a:t>
            </a:r>
            <a:r>
              <a:rPr lang="en-US" sz="2400" dirty="0" err="1" smtClean="0"/>
              <a:t>sống</a:t>
            </a:r>
            <a:r>
              <a:rPr lang="en-US" sz="2400" dirty="0" smtClean="0"/>
              <a:t>	</a:t>
            </a:r>
            <a:r>
              <a:rPr lang="en-US" sz="2400" b="1" dirty="0" smtClean="0"/>
              <a:t>B. </a:t>
            </a:r>
            <a:r>
              <a:rPr lang="en-US" sz="2400" dirty="0" smtClean="0"/>
              <a:t>Longevity: </a:t>
            </a:r>
            <a:r>
              <a:rPr lang="en-US" sz="2400" dirty="0" err="1" smtClean="0"/>
              <a:t>tuổi</a:t>
            </a:r>
            <a:r>
              <a:rPr lang="en-US" sz="2400" dirty="0" smtClean="0"/>
              <a:t> </a:t>
            </a:r>
            <a:r>
              <a:rPr lang="en-US" sz="2400" dirty="0" err="1" smtClean="0"/>
              <a:t>thọ</a:t>
            </a:r>
            <a:endParaRPr lang="en-US" sz="2400" dirty="0" smtClean="0"/>
          </a:p>
          <a:p>
            <a:r>
              <a:rPr lang="en-US" sz="2400" b="1" dirty="0" smtClean="0"/>
              <a:t>C. </a:t>
            </a:r>
            <a:r>
              <a:rPr lang="en-US" sz="2400" dirty="0" smtClean="0"/>
              <a:t>Life skills: </a:t>
            </a:r>
            <a:r>
              <a:rPr lang="en-US" sz="2400" dirty="0" err="1" smtClean="0"/>
              <a:t>kĩ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sống</a:t>
            </a:r>
            <a:r>
              <a:rPr lang="en-US" sz="2400" dirty="0" smtClean="0"/>
              <a:t>	</a:t>
            </a:r>
            <a:r>
              <a:rPr lang="en-US" sz="2400" b="1" dirty="0" smtClean="0"/>
              <a:t>D. </a:t>
            </a:r>
            <a:r>
              <a:rPr lang="en-US" sz="2400" dirty="0" smtClean="0"/>
              <a:t>Lifeline: </a:t>
            </a:r>
            <a:r>
              <a:rPr lang="en-US" sz="2400" dirty="0" err="1" smtClean="0"/>
              <a:t>dây</a:t>
            </a:r>
            <a:r>
              <a:rPr lang="en-US" sz="2400" dirty="0" smtClean="0"/>
              <a:t> an </a:t>
            </a:r>
            <a:r>
              <a:rPr lang="en-US" sz="2400" dirty="0" err="1" smtClean="0"/>
              <a:t>toàn</a:t>
            </a:r>
            <a:r>
              <a:rPr lang="en-US" sz="2400" dirty="0" smtClean="0"/>
              <a:t>, </a:t>
            </a:r>
            <a:r>
              <a:rPr lang="en-US" sz="2400" dirty="0" err="1" smtClean="0"/>
              <a:t>dây</a:t>
            </a:r>
            <a:r>
              <a:rPr lang="en-US" sz="2400" dirty="0" smtClean="0"/>
              <a:t> </a:t>
            </a:r>
            <a:r>
              <a:rPr lang="en-US" sz="2400" dirty="0" err="1" smtClean="0"/>
              <a:t>cứu</a:t>
            </a:r>
            <a:r>
              <a:rPr lang="en-US" sz="2400" dirty="0" smtClean="0"/>
              <a:t> </a:t>
            </a:r>
            <a:r>
              <a:rPr lang="en-US" sz="2400" dirty="0" err="1" smtClean="0"/>
              <a:t>đắm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124200" y="1165830"/>
            <a:ext cx="304800" cy="4343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23: </a:t>
            </a:r>
            <a:r>
              <a:rPr lang="en-US" sz="2400" dirty="0"/>
              <a:t>Young college and university students </a:t>
            </a:r>
            <a:r>
              <a:rPr lang="en-US" sz="2400" b="1" u="heavy" dirty="0"/>
              <a:t>participate in</a:t>
            </a:r>
            <a:r>
              <a:rPr lang="en-US" sz="2400" b="1" dirty="0"/>
              <a:t> </a:t>
            </a:r>
            <a:r>
              <a:rPr lang="en-US" sz="2400" dirty="0"/>
              <a:t>helping the poor who have suffered badly in wars or natural disasters.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get involved in	</a:t>
            </a:r>
            <a:r>
              <a:rPr lang="en-US" sz="2400" b="1" dirty="0"/>
              <a:t>B. </a:t>
            </a:r>
            <a:r>
              <a:rPr lang="en-US" sz="2400" dirty="0"/>
              <a:t>interfere </a:t>
            </a:r>
            <a:r>
              <a:rPr lang="en-US" sz="2400" dirty="0" smtClean="0"/>
              <a:t>with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join </a:t>
            </a:r>
            <a:r>
              <a:rPr lang="en-US" sz="2400" dirty="0" smtClean="0"/>
              <a:t>hands 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come into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228600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đồng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 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sinh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cao</a:t>
            </a:r>
            <a:r>
              <a:rPr lang="en-US" sz="2400" dirty="0" smtClean="0"/>
              <a:t> </a:t>
            </a:r>
            <a:r>
              <a:rPr lang="en-US" sz="2400" dirty="0" err="1" smtClean="0"/>
              <a:t>đẳng</a:t>
            </a:r>
            <a:r>
              <a:rPr lang="en-US" sz="2400" dirty="0" smtClean="0"/>
              <a:t>, </a:t>
            </a:r>
            <a:r>
              <a:rPr lang="en-US" sz="2400" dirty="0" err="1" smtClean="0"/>
              <a:t>đại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tham</a:t>
            </a:r>
            <a:r>
              <a:rPr lang="en-US" sz="2400" dirty="0" smtClean="0"/>
              <a:t> </a:t>
            </a:r>
            <a:r>
              <a:rPr lang="en-US" sz="2400" dirty="0" err="1" smtClean="0"/>
              <a:t>gia</a:t>
            </a:r>
            <a:r>
              <a:rPr lang="en-US" sz="2400" dirty="0" smtClean="0"/>
              <a:t> </a:t>
            </a:r>
            <a:r>
              <a:rPr lang="en-US" sz="2400" dirty="0" err="1" smtClean="0"/>
              <a:t>giúp</a:t>
            </a:r>
            <a:r>
              <a:rPr lang="en-US" sz="2400" dirty="0" smtClean="0"/>
              <a:t> </a:t>
            </a:r>
            <a:r>
              <a:rPr lang="en-US" sz="2400" dirty="0" err="1" smtClean="0"/>
              <a:t>đỡ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nghèo</a:t>
            </a:r>
            <a:r>
              <a:rPr lang="en-US" sz="2400" dirty="0" smtClean="0"/>
              <a:t>,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chịu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</a:t>
            </a:r>
            <a:r>
              <a:rPr lang="en-US" sz="2400" dirty="0" err="1" smtClean="0"/>
              <a:t>hưởng</a:t>
            </a:r>
            <a:r>
              <a:rPr lang="en-US" sz="2400" dirty="0" smtClean="0"/>
              <a:t> </a:t>
            </a:r>
            <a:r>
              <a:rPr lang="en-US" sz="2400" dirty="0" err="1" smtClean="0"/>
              <a:t>nặng</a:t>
            </a:r>
            <a:r>
              <a:rPr lang="en-US" sz="2400" dirty="0" smtClean="0"/>
              <a:t> </a:t>
            </a:r>
            <a:r>
              <a:rPr lang="en-US" sz="2400" dirty="0" err="1" smtClean="0"/>
              <a:t>nề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chiến</a:t>
            </a:r>
            <a:r>
              <a:rPr lang="en-US" sz="2400" dirty="0" smtClean="0"/>
              <a:t> </a:t>
            </a:r>
            <a:r>
              <a:rPr lang="en-US" sz="2400" dirty="0" err="1" smtClean="0"/>
              <a:t>tranh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thiên</a:t>
            </a:r>
            <a:r>
              <a:rPr lang="en-US" sz="2400" dirty="0" smtClean="0"/>
              <a:t> tai.</a:t>
            </a:r>
          </a:p>
          <a:p>
            <a:r>
              <a:rPr lang="en-US" sz="2400" dirty="0" smtClean="0"/>
              <a:t>=&gt; Participate in: </a:t>
            </a:r>
            <a:r>
              <a:rPr lang="en-US" sz="2400" dirty="0" err="1" smtClean="0"/>
              <a:t>tham</a:t>
            </a:r>
            <a:r>
              <a:rPr lang="en-US" sz="2400" dirty="0" smtClean="0"/>
              <a:t> </a:t>
            </a:r>
            <a:r>
              <a:rPr lang="en-US" sz="2400" dirty="0" err="1" smtClean="0"/>
              <a:t>gia</a:t>
            </a:r>
            <a:endParaRPr lang="en-US" sz="2400" dirty="0" smtClean="0"/>
          </a:p>
          <a:p>
            <a:r>
              <a:rPr lang="en-US" sz="2400" b="1" dirty="0" err="1" smtClean="0"/>
              <a:t>Xét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r>
              <a:rPr lang="en-US" sz="2400" b="1" dirty="0" smtClean="0"/>
              <a:t>A. </a:t>
            </a:r>
            <a:r>
              <a:rPr lang="en-US" sz="2400" dirty="0" smtClean="0"/>
              <a:t>get involved in: </a:t>
            </a:r>
            <a:r>
              <a:rPr lang="en-US" sz="2400" dirty="0" err="1" smtClean="0"/>
              <a:t>tham</a:t>
            </a:r>
            <a:r>
              <a:rPr lang="en-US" sz="2400" dirty="0" smtClean="0"/>
              <a:t> </a:t>
            </a:r>
            <a:r>
              <a:rPr lang="en-US" sz="2400" dirty="0" err="1" smtClean="0"/>
              <a:t>gia</a:t>
            </a:r>
            <a:r>
              <a:rPr lang="en-US" sz="2400" dirty="0" smtClean="0"/>
              <a:t>	</a:t>
            </a:r>
            <a:r>
              <a:rPr lang="en-US" sz="2400" b="1" dirty="0" smtClean="0"/>
              <a:t>B. </a:t>
            </a:r>
            <a:r>
              <a:rPr lang="en-US" sz="2400" dirty="0" smtClean="0"/>
              <a:t>interfere with: </a:t>
            </a:r>
            <a:r>
              <a:rPr lang="en-US" sz="2400" dirty="0" err="1" smtClean="0"/>
              <a:t>cản</a:t>
            </a:r>
            <a:r>
              <a:rPr lang="en-US" sz="2400" dirty="0" smtClean="0"/>
              <a:t> </a:t>
            </a:r>
            <a:r>
              <a:rPr lang="en-US" sz="2400" dirty="0" err="1" smtClean="0"/>
              <a:t>trở</a:t>
            </a:r>
            <a:endParaRPr lang="en-US" sz="2400" dirty="0" smtClean="0"/>
          </a:p>
          <a:p>
            <a:r>
              <a:rPr lang="en-US" sz="2400" b="1" dirty="0" smtClean="0"/>
              <a:t>C. </a:t>
            </a:r>
            <a:r>
              <a:rPr lang="en-US" sz="2400" dirty="0" smtClean="0"/>
              <a:t>join hands: </a:t>
            </a:r>
            <a:r>
              <a:rPr lang="en-US" sz="2400" dirty="0" err="1" smtClean="0"/>
              <a:t>giúp</a:t>
            </a:r>
            <a:r>
              <a:rPr lang="en-US" sz="2400" dirty="0" smtClean="0"/>
              <a:t> </a:t>
            </a:r>
            <a:r>
              <a:rPr lang="en-US" sz="2400" dirty="0" err="1" smtClean="0"/>
              <a:t>đỡ</a:t>
            </a:r>
            <a:r>
              <a:rPr lang="en-US" sz="2400" dirty="0" smtClean="0"/>
              <a:t>	</a:t>
            </a:r>
            <a:r>
              <a:rPr lang="en-US" sz="2400" b="1" dirty="0" smtClean="0"/>
              <a:t>D. </a:t>
            </a:r>
            <a:r>
              <a:rPr lang="en-US" sz="2400" dirty="0" smtClean="0"/>
              <a:t>come into: </a:t>
            </a:r>
            <a:r>
              <a:rPr lang="en-US" sz="2400" dirty="0" err="1" smtClean="0"/>
              <a:t>thừa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16764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Question 24: </a:t>
            </a:r>
            <a:r>
              <a:rPr lang="en-US" sz="2400" dirty="0"/>
              <a:t>As a brilliant and mature student Marie </a:t>
            </a:r>
            <a:r>
              <a:rPr lang="en-US" sz="2400" b="1" u="heavy" dirty="0" err="1"/>
              <a:t>harboured</a:t>
            </a:r>
            <a:r>
              <a:rPr lang="en-US" sz="2400" b="1" dirty="0"/>
              <a:t> </a:t>
            </a:r>
            <a:r>
              <a:rPr lang="en-US" sz="2400" dirty="0"/>
              <a:t>the dream of  a  scientific career which was impossible for a woman at that time.</a:t>
            </a:r>
          </a:p>
          <a:p>
            <a:r>
              <a:rPr lang="en-US" sz="2400" b="1" dirty="0"/>
              <a:t>A. </a:t>
            </a:r>
            <a:r>
              <a:rPr lang="en-US" sz="2400" dirty="0" smtClean="0"/>
              <a:t>Kept </a:t>
            </a:r>
            <a:r>
              <a:rPr lang="en-US" sz="2400" dirty="0"/>
              <a:t>	</a:t>
            </a:r>
            <a:r>
              <a:rPr lang="en-US" sz="2400" b="1" dirty="0"/>
              <a:t>B. </a:t>
            </a:r>
            <a:r>
              <a:rPr lang="en-US" sz="2400" dirty="0" smtClean="0"/>
              <a:t>had </a:t>
            </a:r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abandoned	</a:t>
            </a:r>
            <a:r>
              <a:rPr lang="en-US" sz="2400" dirty="0" smtClean="0"/>
              <a:t>     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deleted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Câu</a:t>
            </a:r>
            <a:r>
              <a:rPr lang="en-US" sz="2400" b="1" dirty="0" smtClean="0"/>
              <a:t> 24: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C</a:t>
            </a:r>
          </a:p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sinh</a:t>
            </a:r>
            <a:r>
              <a:rPr lang="en-US" sz="2400" dirty="0" smtClean="0"/>
              <a:t> </a:t>
            </a:r>
            <a:r>
              <a:rPr lang="en-US" sz="2400" dirty="0" err="1" smtClean="0"/>
              <a:t>xuất</a:t>
            </a:r>
            <a:r>
              <a:rPr lang="en-US" sz="2400" dirty="0" smtClean="0"/>
              <a:t> </a:t>
            </a:r>
            <a:r>
              <a:rPr lang="en-US" sz="2400" dirty="0" err="1" smtClean="0"/>
              <a:t>sắc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chín</a:t>
            </a:r>
            <a:r>
              <a:rPr lang="en-US" sz="2400" dirty="0" smtClean="0"/>
              <a:t> </a:t>
            </a:r>
            <a:r>
              <a:rPr lang="en-US" sz="2400" dirty="0" err="1" smtClean="0"/>
              <a:t>chắn</a:t>
            </a:r>
            <a:r>
              <a:rPr lang="en-US" sz="2400" dirty="0" smtClean="0"/>
              <a:t>, Marie </a:t>
            </a:r>
            <a:r>
              <a:rPr lang="en-US" sz="2400" dirty="0" err="1" smtClean="0"/>
              <a:t>ấp</a:t>
            </a:r>
            <a:r>
              <a:rPr lang="en-US" sz="2400" dirty="0" smtClean="0"/>
              <a:t> ủ </a:t>
            </a:r>
            <a:r>
              <a:rPr lang="en-US" sz="2400" dirty="0" err="1" smtClean="0"/>
              <a:t>giấc</a:t>
            </a:r>
            <a:r>
              <a:rPr lang="en-US" sz="2400" dirty="0" smtClean="0"/>
              <a:t> </a:t>
            </a:r>
            <a:r>
              <a:rPr lang="en-US" sz="2400" dirty="0" err="1" smtClean="0"/>
              <a:t>mơ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nghiệp</a:t>
            </a:r>
            <a:r>
              <a:rPr lang="en-US" sz="2400" dirty="0" smtClean="0"/>
              <a:t> </a:t>
            </a:r>
            <a:r>
              <a:rPr lang="en-US" sz="2400" dirty="0" err="1" smtClean="0"/>
              <a:t>khoa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, </a:t>
            </a:r>
            <a:r>
              <a:rPr lang="en-US" sz="2400" dirty="0" err="1" smtClean="0"/>
              <a:t>cái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endParaRPr lang="en-US" sz="2400" dirty="0" smtClean="0"/>
          </a:p>
          <a:p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phụ</a:t>
            </a:r>
            <a:r>
              <a:rPr lang="en-US" sz="2400" dirty="0" smtClean="0"/>
              <a:t> </a:t>
            </a:r>
            <a:r>
              <a:rPr lang="en-US" sz="2400" dirty="0" err="1" smtClean="0"/>
              <a:t>nữ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=&gt; </a:t>
            </a:r>
            <a:r>
              <a:rPr lang="en-US" sz="2400" dirty="0" err="1" smtClean="0"/>
              <a:t>harbour</a:t>
            </a:r>
            <a:r>
              <a:rPr lang="en-US" sz="2400" dirty="0" smtClean="0"/>
              <a:t> the dream of </a:t>
            </a:r>
            <a:r>
              <a:rPr lang="en-US" sz="2400" dirty="0" err="1" smtClean="0"/>
              <a:t>st</a:t>
            </a:r>
            <a:r>
              <a:rPr lang="en-US" sz="2400" dirty="0" smtClean="0"/>
              <a:t>: </a:t>
            </a:r>
            <a:r>
              <a:rPr lang="en-US" sz="2400" dirty="0" err="1" smtClean="0"/>
              <a:t>ấp</a:t>
            </a:r>
            <a:r>
              <a:rPr lang="en-US" sz="2400" dirty="0" smtClean="0"/>
              <a:t> ủ/</a:t>
            </a:r>
            <a:r>
              <a:rPr lang="en-US" sz="2400" dirty="0" err="1" smtClean="0"/>
              <a:t>nuôii</a:t>
            </a:r>
            <a:r>
              <a:rPr lang="en-US" sz="2400" dirty="0" smtClean="0"/>
              <a:t> </a:t>
            </a:r>
            <a:r>
              <a:rPr lang="en-US" sz="2400" dirty="0" err="1" smtClean="0"/>
              <a:t>dưỡng</a:t>
            </a:r>
            <a:r>
              <a:rPr lang="en-US" sz="2400" dirty="0" smtClean="0"/>
              <a:t> </a:t>
            </a:r>
            <a:r>
              <a:rPr lang="en-US" sz="2400" dirty="0" err="1" smtClean="0"/>
              <a:t>giấc</a:t>
            </a:r>
            <a:r>
              <a:rPr lang="en-US" sz="2400" dirty="0" smtClean="0"/>
              <a:t> </a:t>
            </a:r>
            <a:r>
              <a:rPr lang="en-US" sz="2400" dirty="0" err="1" smtClean="0"/>
              <a:t>mơ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endParaRPr lang="en-US" sz="2400" dirty="0" smtClean="0"/>
          </a:p>
          <a:p>
            <a:r>
              <a:rPr lang="en-US" sz="2400" dirty="0" smtClean="0"/>
              <a:t>=&gt;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C (harbor &gt;&lt; abandon: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bỏ</a:t>
            </a:r>
            <a:r>
              <a:rPr lang="en-US" sz="2400" dirty="0" smtClean="0"/>
              <a:t>)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0" y="1676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7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685" y="3048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25: </a:t>
            </a:r>
            <a:r>
              <a:rPr lang="en-US" sz="2400" dirty="0"/>
              <a:t>After the </a:t>
            </a:r>
            <a:r>
              <a:rPr lang="en-US" sz="2400" b="1" u="heavy" dirty="0"/>
              <a:t>tragic</a:t>
            </a:r>
            <a:r>
              <a:rPr lang="en-US" sz="2400" b="1" dirty="0"/>
              <a:t> </a:t>
            </a:r>
            <a:r>
              <a:rPr lang="en-US" sz="2400" dirty="0"/>
              <a:t>death of Pierre Curie in 1906, she not only took charge of educating her two children but also took the position which her husband had finally obtained at the Sorbonne.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brilliant	</a:t>
            </a:r>
            <a:r>
              <a:rPr lang="en-US" sz="2400" b="1" dirty="0"/>
              <a:t>B. </a:t>
            </a:r>
            <a:r>
              <a:rPr lang="en-US" sz="2400" dirty="0"/>
              <a:t>lovely	</a:t>
            </a:r>
            <a:r>
              <a:rPr lang="en-US" sz="2400" b="1" dirty="0"/>
              <a:t>C. </a:t>
            </a:r>
            <a:r>
              <a:rPr lang="en-US" sz="2400" dirty="0"/>
              <a:t>fascinating	</a:t>
            </a:r>
            <a:r>
              <a:rPr lang="en-US" sz="2400" b="1" dirty="0"/>
              <a:t>D. </a:t>
            </a:r>
            <a:r>
              <a:rPr lang="en-US" sz="2400" dirty="0"/>
              <a:t>happy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5146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cái</a:t>
            </a:r>
            <a:r>
              <a:rPr lang="en-US" sz="2400" dirty="0" smtClean="0"/>
              <a:t> </a:t>
            </a:r>
            <a:r>
              <a:rPr lang="en-US" sz="2400" dirty="0" err="1" smtClean="0"/>
              <a:t>chết</a:t>
            </a:r>
            <a:r>
              <a:rPr lang="en-US" sz="2400" dirty="0" smtClean="0"/>
              <a:t> bi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ông</a:t>
            </a:r>
            <a:r>
              <a:rPr lang="en-US" sz="2400" dirty="0" smtClean="0"/>
              <a:t> Pierre Currie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1906, </a:t>
            </a:r>
            <a:r>
              <a:rPr lang="en-US" sz="2400" dirty="0" err="1" smtClean="0"/>
              <a:t>bà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đảm</a:t>
            </a:r>
            <a:r>
              <a:rPr lang="en-US" sz="2400" dirty="0" smtClean="0"/>
              <a:t> </a:t>
            </a:r>
            <a:r>
              <a:rPr lang="en-US" sz="2400" dirty="0" err="1" smtClean="0"/>
              <a:t>nhận</a:t>
            </a:r>
            <a:r>
              <a:rPr lang="en-US" sz="2400" dirty="0" smtClean="0"/>
              <a:t> </a:t>
            </a:r>
            <a:r>
              <a:rPr lang="en-US" sz="2400" dirty="0" err="1" smtClean="0"/>
              <a:t>trách</a:t>
            </a:r>
            <a:endParaRPr lang="en-US" sz="2400" dirty="0" smtClean="0"/>
          </a:p>
          <a:p>
            <a:r>
              <a:rPr lang="en-US" sz="2400" dirty="0" err="1" smtClean="0"/>
              <a:t>nhiệm</a:t>
            </a:r>
            <a:r>
              <a:rPr lang="en-US" sz="2400" dirty="0" smtClean="0"/>
              <a:t> </a:t>
            </a:r>
            <a:r>
              <a:rPr lang="en-US" sz="2400" dirty="0" err="1" smtClean="0"/>
              <a:t>dạy</a:t>
            </a:r>
            <a:r>
              <a:rPr lang="en-US" sz="2400" dirty="0" smtClean="0"/>
              <a:t> </a:t>
            </a:r>
            <a:r>
              <a:rPr lang="en-US" sz="2400" dirty="0" err="1" smtClean="0"/>
              <a:t>dỗ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con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tục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nghiệp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chồng</a:t>
            </a:r>
            <a:r>
              <a:rPr lang="en-US" sz="2400" dirty="0" smtClean="0"/>
              <a:t> ở Sorbonne.</a:t>
            </a:r>
          </a:p>
          <a:p>
            <a:r>
              <a:rPr lang="en-US" sz="2400" dirty="0" smtClean="0"/>
              <a:t>=&gt; tragic /'</a:t>
            </a:r>
            <a:r>
              <a:rPr lang="en-US" sz="2400" dirty="0" err="1" smtClean="0"/>
              <a:t>trædʒɪk</a:t>
            </a:r>
            <a:r>
              <a:rPr lang="en-US" sz="2400" dirty="0" smtClean="0"/>
              <a:t>/ (a): bi </a:t>
            </a:r>
            <a:r>
              <a:rPr lang="en-US" sz="2400" dirty="0" err="1" smtClean="0"/>
              <a:t>kịch</a:t>
            </a:r>
            <a:r>
              <a:rPr lang="en-US" sz="2400" dirty="0" smtClean="0"/>
              <a:t>, bi </a:t>
            </a:r>
            <a:r>
              <a:rPr lang="en-US" sz="2400" dirty="0" err="1" smtClean="0"/>
              <a:t>thương</a:t>
            </a:r>
            <a:endParaRPr lang="en-US" sz="2400" dirty="0" smtClean="0"/>
          </a:p>
          <a:p>
            <a:pPr lvl="0"/>
            <a:r>
              <a:rPr lang="en-US" sz="2400" dirty="0" smtClean="0"/>
              <a:t>brilliant /’</a:t>
            </a:r>
            <a:r>
              <a:rPr lang="en-US" sz="2400" dirty="0" err="1" smtClean="0"/>
              <a:t>briljənt</a:t>
            </a:r>
            <a:r>
              <a:rPr lang="en-US" sz="2400" dirty="0" smtClean="0"/>
              <a:t>/ (a): </a:t>
            </a:r>
            <a:r>
              <a:rPr lang="en-US" sz="2400" dirty="0" err="1" smtClean="0"/>
              <a:t>tài</a:t>
            </a:r>
            <a:r>
              <a:rPr lang="en-US" sz="2400" dirty="0" smtClean="0"/>
              <a:t> </a:t>
            </a:r>
            <a:r>
              <a:rPr lang="en-US" sz="2400" dirty="0" err="1" smtClean="0"/>
              <a:t>giỏi</a:t>
            </a:r>
            <a:r>
              <a:rPr lang="en-US" sz="2400" dirty="0" smtClean="0"/>
              <a:t>, </a:t>
            </a:r>
            <a:r>
              <a:rPr lang="en-US" sz="2400" dirty="0" err="1" smtClean="0"/>
              <a:t>lỗi</a:t>
            </a:r>
            <a:r>
              <a:rPr lang="en-US" sz="2400" dirty="0" smtClean="0"/>
              <a:t> </a:t>
            </a:r>
            <a:r>
              <a:rPr lang="en-US" sz="2400" dirty="0" err="1" smtClean="0"/>
              <a:t>lạc</a:t>
            </a:r>
            <a:endParaRPr lang="en-US" sz="2400" dirty="0" smtClean="0"/>
          </a:p>
          <a:p>
            <a:pPr lvl="0"/>
            <a:r>
              <a:rPr lang="en-US" sz="2400" dirty="0" smtClean="0"/>
              <a:t>lovely /'</a:t>
            </a:r>
            <a:r>
              <a:rPr lang="en-US" sz="2400" dirty="0" err="1" smtClean="0"/>
              <a:t>lʌvli</a:t>
            </a:r>
            <a:r>
              <a:rPr lang="en-US" sz="2400" dirty="0" smtClean="0"/>
              <a:t>/ (a): </a:t>
            </a:r>
            <a:r>
              <a:rPr lang="en-US" sz="2400" dirty="0" err="1" smtClean="0"/>
              <a:t>đẹp</a:t>
            </a:r>
            <a:r>
              <a:rPr lang="en-US" sz="2400" dirty="0" smtClean="0"/>
              <a:t> </a:t>
            </a:r>
            <a:r>
              <a:rPr lang="en-US" sz="2400" dirty="0" err="1" smtClean="0"/>
              <a:t>đẽ</a:t>
            </a:r>
            <a:r>
              <a:rPr lang="en-US" sz="2400" dirty="0" smtClean="0"/>
              <a:t>, </a:t>
            </a:r>
            <a:r>
              <a:rPr lang="en-US" sz="2400" dirty="0" err="1" smtClean="0"/>
              <a:t>xinh</a:t>
            </a:r>
            <a:r>
              <a:rPr lang="en-US" sz="2400" dirty="0" smtClean="0"/>
              <a:t> </a:t>
            </a:r>
            <a:r>
              <a:rPr lang="en-US" sz="2400" dirty="0" err="1" smtClean="0"/>
              <a:t>xắn</a:t>
            </a:r>
            <a:endParaRPr lang="en-US" sz="2400" dirty="0" smtClean="0"/>
          </a:p>
          <a:p>
            <a:pPr lvl="0"/>
            <a:r>
              <a:rPr lang="en-US" sz="2400" dirty="0" smtClean="0"/>
              <a:t>fascinating /'</a:t>
            </a:r>
            <a:r>
              <a:rPr lang="en-US" sz="2400" dirty="0" err="1" smtClean="0"/>
              <a:t>fæsineitiη</a:t>
            </a:r>
            <a:r>
              <a:rPr lang="en-US" sz="2400" dirty="0" smtClean="0"/>
              <a:t>/ (a): </a:t>
            </a:r>
            <a:r>
              <a:rPr lang="en-US" sz="2400" dirty="0" err="1" smtClean="0"/>
              <a:t>hấp</a:t>
            </a:r>
            <a:r>
              <a:rPr lang="en-US" sz="2400" dirty="0" smtClean="0"/>
              <a:t> </a:t>
            </a:r>
            <a:r>
              <a:rPr lang="en-US" sz="2400" dirty="0" err="1" smtClean="0"/>
              <a:t>dẫn</a:t>
            </a:r>
            <a:r>
              <a:rPr lang="en-US" sz="2400" dirty="0" smtClean="0"/>
              <a:t>, </a:t>
            </a:r>
            <a:r>
              <a:rPr lang="en-US" sz="2400" dirty="0" err="1" smtClean="0"/>
              <a:t>lôi</a:t>
            </a:r>
            <a:r>
              <a:rPr lang="en-US" sz="2400" dirty="0" smtClean="0"/>
              <a:t> </a:t>
            </a:r>
            <a:r>
              <a:rPr lang="en-US" sz="2400" dirty="0" err="1" smtClean="0"/>
              <a:t>cuốn</a:t>
            </a:r>
            <a:r>
              <a:rPr lang="en-US" sz="2400" dirty="0" smtClean="0"/>
              <a:t>, </a:t>
            </a:r>
            <a:r>
              <a:rPr lang="en-US" sz="2400" dirty="0" err="1" smtClean="0"/>
              <a:t>quyến</a:t>
            </a:r>
            <a:r>
              <a:rPr lang="en-US" sz="2400" dirty="0" smtClean="0"/>
              <a:t> </a:t>
            </a:r>
            <a:r>
              <a:rPr lang="en-US" sz="2400" dirty="0" err="1" smtClean="0"/>
              <a:t>rũ</a:t>
            </a:r>
            <a:endParaRPr lang="en-US" sz="2400" dirty="0" smtClean="0"/>
          </a:p>
          <a:p>
            <a:pPr lvl="0"/>
            <a:r>
              <a:rPr lang="en-US" sz="2400" dirty="0" smtClean="0"/>
              <a:t>happy (a): </a:t>
            </a:r>
            <a:r>
              <a:rPr lang="en-US" sz="2400" dirty="0" err="1" smtClean="0"/>
              <a:t>hạnh</a:t>
            </a:r>
            <a:r>
              <a:rPr lang="en-US" sz="2400" dirty="0" smtClean="0"/>
              <a:t> </a:t>
            </a:r>
            <a:r>
              <a:rPr lang="en-US" sz="2400" dirty="0" err="1" smtClean="0"/>
              <a:t>phúc</a:t>
            </a:r>
            <a:endParaRPr lang="en-US" sz="2400" dirty="0" smtClean="0"/>
          </a:p>
          <a:p>
            <a:r>
              <a:rPr lang="en-US" sz="2400" dirty="0" smtClean="0"/>
              <a:t>=&gt;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D (tragic &gt;&lt; happy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5867400" y="15240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26:</a:t>
            </a:r>
            <a:r>
              <a:rPr lang="en-US" sz="2000" dirty="0"/>
              <a:t> It was not until the sun was shining brightly that the little girl woke up.</a:t>
            </a:r>
          </a:p>
          <a:p>
            <a:r>
              <a:rPr lang="en-US" sz="2000" b="1" dirty="0"/>
              <a:t>	A.</a:t>
            </a:r>
            <a:r>
              <a:rPr lang="en-US" sz="2000" dirty="0"/>
              <a:t> No sooner was the sun shining brightly than the little girl woke up.</a:t>
            </a:r>
          </a:p>
          <a:p>
            <a:r>
              <a:rPr lang="en-US" sz="2000" b="1" dirty="0"/>
              <a:t>	B.</a:t>
            </a:r>
            <a:r>
              <a:rPr lang="en-US" sz="2000" dirty="0"/>
              <a:t> Not until the little girl woke up was the sun shining brightly.</a:t>
            </a:r>
          </a:p>
          <a:p>
            <a:r>
              <a:rPr lang="en-US" sz="2000" b="1" dirty="0"/>
              <a:t>	C.</a:t>
            </a:r>
            <a:r>
              <a:rPr lang="en-US" sz="2000" dirty="0"/>
              <a:t> Not until the sun was shining brightly did the little girl wake up.</a:t>
            </a:r>
          </a:p>
          <a:p>
            <a:r>
              <a:rPr lang="en-US" sz="2000" b="1" dirty="0"/>
              <a:t>	D.</a:t>
            </a:r>
            <a:r>
              <a:rPr lang="en-US" sz="2000" dirty="0"/>
              <a:t> As soon as the little girl woke up, the sun hasn’t shone brightly yet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65279" y="23622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Đảo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ngữ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Not until +s+ V2/</a:t>
            </a:r>
            <a:r>
              <a:rPr lang="en-US" sz="2000" b="1" dirty="0" err="1" smtClean="0">
                <a:solidFill>
                  <a:srgbClr val="FFFF00"/>
                </a:solidFill>
              </a:rPr>
              <a:t>ed</a:t>
            </a:r>
            <a:r>
              <a:rPr lang="en-US" sz="2000" b="1" dirty="0" smtClean="0">
                <a:solidFill>
                  <a:srgbClr val="FFFF00"/>
                </a:solidFill>
              </a:rPr>
              <a:t> did+S+V0</a:t>
            </a:r>
            <a:endParaRPr lang="en-US" sz="2000" dirty="0" smtClean="0">
              <a:solidFill>
                <a:srgbClr val="FFFF00"/>
              </a:solidFill>
            </a:endParaRPr>
          </a:p>
          <a:p>
            <a:r>
              <a:rPr lang="en-US" sz="2000" b="1" dirty="0" err="1" smtClean="0"/>
              <a:t>Dịch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nghĩa</a:t>
            </a:r>
            <a:r>
              <a:rPr lang="en-US" sz="2000" b="1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Mãi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chiếu</a:t>
            </a:r>
            <a:r>
              <a:rPr lang="en-US" sz="2000" dirty="0" smtClean="0"/>
              <a:t> </a:t>
            </a:r>
            <a:r>
              <a:rPr lang="en-US" sz="2000" dirty="0" err="1" smtClean="0"/>
              <a:t>sáng</a:t>
            </a:r>
            <a:r>
              <a:rPr lang="en-US" sz="2000" dirty="0" smtClean="0"/>
              <a:t> </a:t>
            </a:r>
            <a:r>
              <a:rPr lang="en-US" sz="2000" dirty="0" err="1" smtClean="0"/>
              <a:t>rực</a:t>
            </a:r>
            <a:r>
              <a:rPr lang="en-US" sz="2000" dirty="0" smtClean="0"/>
              <a:t> </a:t>
            </a:r>
            <a:r>
              <a:rPr lang="en-US" sz="2000" dirty="0" err="1" smtClean="0"/>
              <a:t>rỡ</a:t>
            </a:r>
            <a:r>
              <a:rPr lang="en-US" sz="2000" dirty="0" smtClean="0"/>
              <a:t>,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mới</a:t>
            </a:r>
            <a:r>
              <a:rPr lang="en-US" sz="2000" dirty="0" smtClean="0"/>
              <a:t> </a:t>
            </a:r>
            <a:r>
              <a:rPr lang="en-US" sz="2000" dirty="0" err="1" smtClean="0"/>
              <a:t>tỉnh</a:t>
            </a:r>
            <a:r>
              <a:rPr lang="en-US" sz="2000" dirty="0" smtClean="0"/>
              <a:t> </a:t>
            </a:r>
            <a:r>
              <a:rPr lang="en-US" sz="2000" dirty="0" err="1" smtClean="0"/>
              <a:t>dậy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b="1" dirty="0" err="1" smtClean="0"/>
              <a:t>Xét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các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đáp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án</a:t>
            </a:r>
            <a:r>
              <a:rPr lang="en-US" sz="2000" b="1" dirty="0" smtClean="0"/>
              <a:t>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A.</a:t>
            </a:r>
            <a:r>
              <a:rPr lang="en-US" sz="2000" dirty="0" smtClean="0"/>
              <a:t> No sooner was the sun shining brightly than the little girl woke up. →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vừa</a:t>
            </a:r>
            <a:r>
              <a:rPr lang="en-US" sz="2000" dirty="0" smtClean="0"/>
              <a:t> </a:t>
            </a:r>
            <a:r>
              <a:rPr lang="en-US" sz="2000" dirty="0" err="1" smtClean="0"/>
              <a:t>chiếu</a:t>
            </a:r>
            <a:r>
              <a:rPr lang="en-US" sz="2000" dirty="0" smtClean="0"/>
              <a:t> </a:t>
            </a:r>
            <a:r>
              <a:rPr lang="en-US" sz="2000" dirty="0" err="1" smtClean="0"/>
              <a:t>sáng</a:t>
            </a:r>
            <a:r>
              <a:rPr lang="en-US" sz="2000" dirty="0" smtClean="0"/>
              <a:t> </a:t>
            </a:r>
            <a:r>
              <a:rPr lang="en-US" sz="2000" dirty="0" err="1" smtClean="0"/>
              <a:t>rực</a:t>
            </a:r>
            <a:r>
              <a:rPr lang="en-US" sz="2000" dirty="0" smtClean="0"/>
              <a:t> </a:t>
            </a:r>
            <a:r>
              <a:rPr lang="en-US" sz="2000" dirty="0" err="1" smtClean="0"/>
              <a:t>rỡ</a:t>
            </a:r>
            <a:r>
              <a:rPr lang="en-US" sz="2000" dirty="0" smtClean="0"/>
              <a:t> </a:t>
            </a:r>
            <a:r>
              <a:rPr lang="en-US" sz="2000" dirty="0" err="1" smtClean="0"/>
              <a:t>thì</a:t>
            </a:r>
            <a:r>
              <a:rPr lang="en-US" sz="2000" dirty="0" smtClean="0"/>
              <a:t>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tỉnh</a:t>
            </a:r>
            <a:r>
              <a:rPr lang="en-US" sz="2000" dirty="0" smtClean="0"/>
              <a:t> </a:t>
            </a:r>
            <a:r>
              <a:rPr lang="en-US" sz="2000" dirty="0" err="1" smtClean="0"/>
              <a:t>dậy</a:t>
            </a:r>
            <a:r>
              <a:rPr lang="en-US" sz="2000" dirty="0" smtClean="0"/>
              <a:t>,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b="1" dirty="0" smtClean="0"/>
              <a:t>B.</a:t>
            </a:r>
            <a:r>
              <a:rPr lang="en-US" sz="2000" dirty="0" smtClean="0"/>
              <a:t> Not until the little girl woke up was the sun shining brightly. → </a:t>
            </a:r>
            <a:r>
              <a:rPr lang="en-US" sz="2000" dirty="0" err="1" smtClean="0"/>
              <a:t>Mãi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tỉnh</a:t>
            </a:r>
            <a:r>
              <a:rPr lang="en-US" sz="2000" dirty="0" smtClean="0"/>
              <a:t> </a:t>
            </a:r>
            <a:r>
              <a:rPr lang="en-US" sz="2000" dirty="0" err="1" smtClean="0"/>
              <a:t>dậy</a:t>
            </a:r>
            <a:r>
              <a:rPr lang="en-US" sz="2000" dirty="0" smtClean="0"/>
              <a:t> </a:t>
            </a:r>
            <a:r>
              <a:rPr lang="en-US" sz="2000" dirty="0" err="1" smtClean="0"/>
              <a:t>thì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mới</a:t>
            </a:r>
            <a:r>
              <a:rPr lang="en-US" sz="2000" dirty="0" smtClean="0"/>
              <a:t> </a:t>
            </a:r>
            <a:r>
              <a:rPr lang="en-US" sz="2000" dirty="0" err="1" smtClean="0"/>
              <a:t>chiếu</a:t>
            </a:r>
            <a:r>
              <a:rPr lang="en-US" sz="2000" dirty="0" smtClean="0"/>
              <a:t> </a:t>
            </a:r>
            <a:r>
              <a:rPr lang="en-US" sz="2000" dirty="0" err="1" smtClean="0"/>
              <a:t>sáng</a:t>
            </a:r>
            <a:r>
              <a:rPr lang="en-US" sz="2000" dirty="0" smtClean="0"/>
              <a:t> </a:t>
            </a:r>
            <a:r>
              <a:rPr lang="en-US" sz="2000" dirty="0" err="1" smtClean="0"/>
              <a:t>rực</a:t>
            </a:r>
            <a:r>
              <a:rPr lang="en-US" sz="2000" dirty="0" smtClean="0"/>
              <a:t> </a:t>
            </a:r>
            <a:r>
              <a:rPr lang="en-US" sz="2000" dirty="0" err="1" smtClean="0"/>
              <a:t>rỡ</a:t>
            </a:r>
            <a:r>
              <a:rPr lang="en-US" sz="2000" dirty="0" smtClean="0"/>
              <a:t>,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b="1" dirty="0" smtClean="0"/>
              <a:t>C.</a:t>
            </a:r>
            <a:r>
              <a:rPr lang="en-US" sz="2000" dirty="0" smtClean="0"/>
              <a:t> Not until the sun was shining brightly did the little girl wake up. → </a:t>
            </a:r>
            <a:r>
              <a:rPr lang="en-US" sz="2000" dirty="0" err="1" smtClean="0"/>
              <a:t>Mãi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chiếu</a:t>
            </a:r>
            <a:r>
              <a:rPr lang="en-US" sz="2000" dirty="0" smtClean="0"/>
              <a:t> </a:t>
            </a:r>
            <a:r>
              <a:rPr lang="en-US" sz="2000" dirty="0" err="1" smtClean="0"/>
              <a:t>sáng</a:t>
            </a:r>
            <a:r>
              <a:rPr lang="en-US" sz="2000" dirty="0" smtClean="0"/>
              <a:t> </a:t>
            </a:r>
            <a:r>
              <a:rPr lang="en-US" sz="2000" dirty="0" err="1" smtClean="0"/>
              <a:t>rực</a:t>
            </a:r>
            <a:r>
              <a:rPr lang="en-US" sz="2000" dirty="0" smtClean="0"/>
              <a:t> </a:t>
            </a:r>
            <a:r>
              <a:rPr lang="en-US" sz="2000" dirty="0" err="1" smtClean="0"/>
              <a:t>rỡ</a:t>
            </a:r>
            <a:r>
              <a:rPr lang="en-US" sz="2000" dirty="0" smtClean="0"/>
              <a:t>,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mới</a:t>
            </a:r>
            <a:r>
              <a:rPr lang="en-US" sz="2000" dirty="0" smtClean="0"/>
              <a:t> </a:t>
            </a:r>
            <a:r>
              <a:rPr lang="en-US" sz="2000" dirty="0" err="1" smtClean="0"/>
              <a:t>tỉnh</a:t>
            </a:r>
            <a:r>
              <a:rPr lang="en-US" sz="2000" dirty="0" smtClean="0"/>
              <a:t> </a:t>
            </a:r>
            <a:r>
              <a:rPr lang="en-US" sz="2000" dirty="0" err="1" smtClean="0"/>
              <a:t>dậy</a:t>
            </a:r>
            <a:r>
              <a:rPr lang="en-US" sz="2000" dirty="0" smtClean="0"/>
              <a:t>, </a:t>
            </a:r>
            <a:r>
              <a:rPr lang="en-US" sz="2000" dirty="0" err="1" smtClean="0"/>
              <a:t>đúng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b="1" dirty="0" smtClean="0"/>
              <a:t>D.</a:t>
            </a:r>
            <a:r>
              <a:rPr lang="en-US" sz="2000" dirty="0" smtClean="0"/>
              <a:t> As soon as the little girl woke up, the sun hasn’t shone brightly yet. → </a:t>
            </a:r>
            <a:r>
              <a:rPr lang="en-US" sz="2000" dirty="0" err="1" smtClean="0"/>
              <a:t>Ngay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bé</a:t>
            </a:r>
            <a:r>
              <a:rPr lang="en-US" sz="2000" dirty="0" smtClean="0"/>
              <a:t> </a:t>
            </a:r>
            <a:r>
              <a:rPr lang="en-US" sz="2000" dirty="0" err="1" smtClean="0"/>
              <a:t>tỉnh</a:t>
            </a:r>
            <a:r>
              <a:rPr lang="en-US" sz="2000" dirty="0" smtClean="0"/>
              <a:t> </a:t>
            </a:r>
            <a:r>
              <a:rPr lang="en-US" sz="2000" dirty="0" err="1" smtClean="0"/>
              <a:t>dậy</a:t>
            </a:r>
            <a:r>
              <a:rPr lang="en-US" sz="2000" dirty="0" smtClean="0"/>
              <a:t>,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tỏa</a:t>
            </a:r>
            <a:r>
              <a:rPr lang="en-US" sz="2000" dirty="0" smtClean="0"/>
              <a:t> </a:t>
            </a:r>
            <a:r>
              <a:rPr lang="en-US" sz="2000" dirty="0" err="1" smtClean="0"/>
              <a:t>sáng</a:t>
            </a:r>
            <a:r>
              <a:rPr lang="en-US" sz="2000" dirty="0" smtClean="0"/>
              <a:t> </a:t>
            </a:r>
            <a:r>
              <a:rPr lang="en-US" sz="2000" dirty="0" err="1" smtClean="0"/>
              <a:t>rực</a:t>
            </a:r>
            <a:r>
              <a:rPr lang="en-US" sz="2000" dirty="0" smtClean="0"/>
              <a:t> </a:t>
            </a:r>
            <a:r>
              <a:rPr lang="en-US" sz="2000" dirty="0" err="1" smtClean="0"/>
              <a:t>rỡ</a:t>
            </a:r>
            <a:r>
              <a:rPr lang="en-US" sz="2000" dirty="0" smtClean="0"/>
              <a:t>,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219200" y="17526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3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27: </a:t>
            </a:r>
            <a:r>
              <a:rPr lang="en-US" sz="2000" dirty="0"/>
              <a:t>You must read the instructions. You won’t know how to use this machine without reading them.</a:t>
            </a:r>
          </a:p>
          <a:p>
            <a:r>
              <a:rPr lang="en-US" sz="2000" b="1" dirty="0"/>
              <a:t>A. </a:t>
            </a:r>
            <a:r>
              <a:rPr lang="en-US" sz="2000" dirty="0"/>
              <a:t>Unless you read the instructions, you won’t know how to use this machine.</a:t>
            </a:r>
          </a:p>
          <a:p>
            <a:r>
              <a:rPr lang="en-US" sz="2000" b="1" dirty="0"/>
              <a:t>B. </a:t>
            </a:r>
            <a:r>
              <a:rPr lang="en-US" sz="2000" dirty="0"/>
              <a:t>You will know how to use this machine unless you read the instructions.</a:t>
            </a:r>
          </a:p>
          <a:p>
            <a:r>
              <a:rPr lang="en-US" sz="2000" b="1" dirty="0"/>
              <a:t>C. </a:t>
            </a:r>
            <a:r>
              <a:rPr lang="en-US" sz="2000" dirty="0"/>
              <a:t>Without reading the instructions, the use of this machine won’t be known.</a:t>
            </a:r>
          </a:p>
          <a:p>
            <a:r>
              <a:rPr lang="en-US" sz="2000" b="1" dirty="0"/>
              <a:t>D. </a:t>
            </a:r>
            <a:r>
              <a:rPr lang="en-US" sz="2000" dirty="0"/>
              <a:t>Reading the instructions, so you will know how to use this machine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819400"/>
            <a:ext cx="8686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Kiến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ức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kiệ</a:t>
            </a:r>
            <a:r>
              <a:rPr lang="en-US" sz="2000" dirty="0" smtClean="0"/>
              <a:t> n </a:t>
            </a:r>
            <a:r>
              <a:rPr lang="en-US" sz="2000" dirty="0" err="1" smtClean="0"/>
              <a:t>loại</a:t>
            </a:r>
            <a:r>
              <a:rPr lang="en-US" sz="2000" dirty="0" smtClean="0"/>
              <a:t> 1</a:t>
            </a:r>
          </a:p>
          <a:p>
            <a:r>
              <a:rPr lang="en-US" sz="2000" b="1" dirty="0" err="1" smtClean="0"/>
              <a:t>Giải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thích</a:t>
            </a:r>
            <a:r>
              <a:rPr lang="en-US" sz="2000" b="1" dirty="0" smtClean="0"/>
              <a:t>:</a:t>
            </a:r>
            <a:endParaRPr lang="en-US" sz="2000" dirty="0" smtClean="0"/>
          </a:p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kiện</a:t>
            </a:r>
            <a:r>
              <a:rPr lang="en-US" sz="2000" dirty="0" smtClean="0"/>
              <a:t> </a:t>
            </a:r>
            <a:r>
              <a:rPr lang="en-US" sz="2000" dirty="0" err="1" smtClean="0"/>
              <a:t>loại</a:t>
            </a:r>
            <a:r>
              <a:rPr lang="en-US" sz="2000" dirty="0" smtClean="0"/>
              <a:t> 1 </a:t>
            </a:r>
            <a:r>
              <a:rPr lang="en-US" sz="2000" dirty="0" err="1" smtClean="0"/>
              <a:t>diễn</a:t>
            </a:r>
            <a:r>
              <a:rPr lang="en-US" sz="2000" dirty="0" smtClean="0"/>
              <a:t> </a:t>
            </a:r>
            <a:r>
              <a:rPr lang="en-US" sz="2000" dirty="0" err="1" smtClean="0"/>
              <a:t>tả</a:t>
            </a:r>
            <a:r>
              <a:rPr lang="en-US" sz="2000" dirty="0" smtClean="0"/>
              <a:t>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việc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x ả y </a:t>
            </a:r>
            <a:r>
              <a:rPr lang="en-US" sz="2000" dirty="0" err="1" smtClean="0"/>
              <a:t>ra</a:t>
            </a:r>
            <a:r>
              <a:rPr lang="en-US" sz="2000" dirty="0" smtClean="0"/>
              <a:t> ở </a:t>
            </a:r>
            <a:r>
              <a:rPr lang="en-US" sz="2000" dirty="0" err="1" smtClean="0"/>
              <a:t>hiện</a:t>
            </a:r>
            <a:r>
              <a:rPr lang="en-US" sz="2000" dirty="0" smtClean="0"/>
              <a:t> </a:t>
            </a:r>
            <a:r>
              <a:rPr lang="en-US" sz="2000" dirty="0" err="1" smtClean="0"/>
              <a:t>tại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tương</a:t>
            </a:r>
            <a:r>
              <a:rPr lang="en-US" sz="2000" dirty="0" smtClean="0"/>
              <a:t> </a:t>
            </a:r>
            <a:r>
              <a:rPr lang="en-US" sz="2000" dirty="0" err="1" smtClean="0"/>
              <a:t>lai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Cấu</a:t>
            </a:r>
            <a:r>
              <a:rPr lang="en-US" sz="2000" dirty="0" smtClean="0"/>
              <a:t> </a:t>
            </a:r>
            <a:r>
              <a:rPr lang="en-US" sz="2000" dirty="0" err="1" smtClean="0"/>
              <a:t>trúc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FF00"/>
                </a:solidFill>
              </a:rPr>
              <a:t>If/ Unless + S + V (</a:t>
            </a:r>
            <a:r>
              <a:rPr lang="en-US" sz="2000" dirty="0" err="1" smtClean="0">
                <a:solidFill>
                  <a:srgbClr val="FFFF00"/>
                </a:solidFill>
              </a:rPr>
              <a:t>thì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hiện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tại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đơn</a:t>
            </a:r>
            <a:r>
              <a:rPr lang="en-US" sz="2000" dirty="0" smtClean="0">
                <a:solidFill>
                  <a:srgbClr val="FFFF00"/>
                </a:solidFill>
              </a:rPr>
              <a:t>), S + will/ can + V</a:t>
            </a:r>
          </a:p>
          <a:p>
            <a:r>
              <a:rPr lang="en-US" sz="2000" b="1" dirty="0" err="1" smtClean="0"/>
              <a:t>Tạm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dị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phải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hướng</a:t>
            </a:r>
            <a:r>
              <a:rPr lang="en-US" sz="2000" dirty="0" smtClean="0"/>
              <a:t> </a:t>
            </a:r>
            <a:r>
              <a:rPr lang="en-US" sz="2000" dirty="0" err="1" smtClean="0"/>
              <a:t>dẫn</a:t>
            </a:r>
            <a:r>
              <a:rPr lang="en-US" sz="2000" dirty="0" smtClean="0"/>
              <a:t>.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d </a:t>
            </a:r>
            <a:r>
              <a:rPr lang="en-US" sz="2000" dirty="0" err="1" smtClean="0"/>
              <a:t>ụng</a:t>
            </a:r>
            <a:r>
              <a:rPr lang="en-US" sz="2000" dirty="0" smtClean="0"/>
              <a:t> </a:t>
            </a:r>
            <a:r>
              <a:rPr lang="en-US" sz="2000" dirty="0" err="1" smtClean="0"/>
              <a:t>máy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chúng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A. </a:t>
            </a:r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hướng</a:t>
            </a:r>
            <a:r>
              <a:rPr lang="en-US" sz="2000" dirty="0" smtClean="0"/>
              <a:t> </a:t>
            </a:r>
            <a:r>
              <a:rPr lang="en-US" sz="2000" dirty="0" err="1" smtClean="0"/>
              <a:t>dẫn</a:t>
            </a:r>
            <a:r>
              <a:rPr lang="en-US" sz="2000" dirty="0" smtClean="0"/>
              <a:t>, b </a:t>
            </a:r>
            <a:r>
              <a:rPr lang="en-US" sz="2000" dirty="0" err="1" smtClean="0"/>
              <a:t>ạn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máy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. =&gt; </a:t>
            </a:r>
            <a:r>
              <a:rPr lang="en-US" sz="2000" dirty="0" err="1" smtClean="0"/>
              <a:t>đúng</a:t>
            </a:r>
            <a:endParaRPr lang="en-US" sz="2000" dirty="0" smtClean="0"/>
          </a:p>
          <a:p>
            <a:r>
              <a:rPr lang="en-US" sz="2000" dirty="0" smtClean="0"/>
              <a:t>B.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</a:t>
            </a:r>
            <a:r>
              <a:rPr lang="en-US" sz="2000" dirty="0" smtClean="0"/>
              <a:t> </a:t>
            </a:r>
            <a:r>
              <a:rPr lang="en-US" sz="2000" dirty="0" err="1" smtClean="0"/>
              <a:t>ng</a:t>
            </a:r>
            <a:r>
              <a:rPr lang="en-US" sz="2000" dirty="0" smtClean="0"/>
              <a:t> </a:t>
            </a:r>
            <a:r>
              <a:rPr lang="en-US" sz="2000" dirty="0" err="1" smtClean="0"/>
              <a:t>máy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 </a:t>
            </a:r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khô</a:t>
            </a:r>
            <a:r>
              <a:rPr lang="en-US" sz="2000" dirty="0" smtClean="0"/>
              <a:t> </a:t>
            </a:r>
            <a:r>
              <a:rPr lang="en-US" sz="2000" dirty="0" err="1" smtClean="0"/>
              <a:t>ng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hướng</a:t>
            </a:r>
            <a:r>
              <a:rPr lang="en-US" sz="2000" dirty="0" smtClean="0"/>
              <a:t> </a:t>
            </a:r>
            <a:r>
              <a:rPr lang="en-US" sz="2000" dirty="0" err="1" smtClean="0"/>
              <a:t>dẫn</a:t>
            </a:r>
            <a:r>
              <a:rPr lang="en-US" sz="2000" dirty="0" smtClean="0"/>
              <a:t>. =&gt;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endParaRPr lang="en-US" sz="2000" dirty="0" smtClean="0"/>
          </a:p>
          <a:p>
            <a:r>
              <a:rPr lang="en-US" sz="2000" dirty="0" smtClean="0"/>
              <a:t>C. </a:t>
            </a:r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hướng</a:t>
            </a:r>
            <a:r>
              <a:rPr lang="en-US" sz="2000" dirty="0" smtClean="0"/>
              <a:t> </a:t>
            </a:r>
            <a:r>
              <a:rPr lang="en-US" sz="2000" dirty="0" err="1" smtClean="0"/>
              <a:t>dẫn</a:t>
            </a:r>
            <a:r>
              <a:rPr lang="en-US" sz="2000" dirty="0" smtClean="0"/>
              <a:t>, </a:t>
            </a:r>
            <a:r>
              <a:rPr lang="en-US" sz="2000" dirty="0" err="1" smtClean="0"/>
              <a:t>việc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máy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 s ẽ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. =&gt;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endParaRPr lang="en-US" sz="2000" dirty="0" smtClean="0"/>
          </a:p>
          <a:p>
            <a:r>
              <a:rPr lang="en-US" sz="2000" dirty="0" smtClean="0"/>
              <a:t>D. </a:t>
            </a:r>
            <a:r>
              <a:rPr lang="en-US" sz="2000" dirty="0" err="1" smtClean="0"/>
              <a:t>Đọc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hướng</a:t>
            </a:r>
            <a:r>
              <a:rPr lang="en-US" sz="2000" dirty="0" smtClean="0"/>
              <a:t> d </a:t>
            </a:r>
            <a:r>
              <a:rPr lang="en-US" sz="2000" dirty="0" err="1" smtClean="0"/>
              <a:t>ẫn</a:t>
            </a:r>
            <a:r>
              <a:rPr lang="en-US" sz="2000" dirty="0" smtClean="0"/>
              <a:t>, </a:t>
            </a:r>
            <a:r>
              <a:rPr lang="en-US" sz="2000" dirty="0" err="1" smtClean="0"/>
              <a:t>vì</a:t>
            </a:r>
            <a:r>
              <a:rPr lang="en-US" sz="2000" dirty="0" smtClean="0"/>
              <a:t> </a:t>
            </a:r>
            <a:r>
              <a:rPr lang="en-US" sz="2000" dirty="0" err="1" smtClean="0"/>
              <a:t>vậ</a:t>
            </a:r>
            <a:r>
              <a:rPr lang="en-US" sz="2000" dirty="0" smtClean="0"/>
              <a:t> y b </a:t>
            </a:r>
            <a:r>
              <a:rPr lang="en-US" sz="2000" dirty="0" err="1" smtClean="0"/>
              <a:t>ạn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máy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. =&gt; </a:t>
            </a:r>
            <a:r>
              <a:rPr lang="en-US" sz="2000" dirty="0" err="1" smtClean="0"/>
              <a:t>sai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52400" y="990600"/>
            <a:ext cx="381000" cy="3598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609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28.</a:t>
            </a:r>
            <a:r>
              <a:rPr lang="en-US" sz="2400" dirty="0"/>
              <a:t> I </a:t>
            </a:r>
            <a:r>
              <a:rPr lang="en-US" sz="2400" u="sng" dirty="0"/>
              <a:t>visit</a:t>
            </a:r>
            <a:r>
              <a:rPr lang="en-US" sz="2400" dirty="0"/>
              <a:t> </a:t>
            </a:r>
            <a:r>
              <a:rPr lang="en-US" sz="2400" u="sng" dirty="0"/>
              <a:t>Mexico</a:t>
            </a:r>
            <a:r>
              <a:rPr lang="en-US" sz="2400" dirty="0"/>
              <a:t> </a:t>
            </a:r>
            <a:r>
              <a:rPr lang="en-US" sz="2400" u="sng" dirty="0"/>
              <a:t>and</a:t>
            </a:r>
            <a:r>
              <a:rPr lang="en-US" sz="2400" dirty="0"/>
              <a:t> the </a:t>
            </a:r>
            <a:r>
              <a:rPr lang="en-US" sz="2400" u="sng" dirty="0"/>
              <a:t>United States </a:t>
            </a:r>
            <a:r>
              <a:rPr lang="en-US" sz="2400" dirty="0"/>
              <a:t>last year.</a:t>
            </a:r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visit	</a:t>
            </a:r>
            <a:r>
              <a:rPr lang="en-US" sz="2400" b="1" dirty="0"/>
              <a:t>B.</a:t>
            </a:r>
            <a:r>
              <a:rPr lang="en-US" sz="2400" dirty="0"/>
              <a:t> Mexico	</a:t>
            </a:r>
            <a:r>
              <a:rPr lang="en-US" sz="2400" b="1" dirty="0"/>
              <a:t>C</a:t>
            </a:r>
            <a:r>
              <a:rPr lang="en-US" sz="2400" dirty="0"/>
              <a:t>. United States	</a:t>
            </a:r>
            <a:r>
              <a:rPr lang="en-US" sz="2400" b="1" dirty="0"/>
              <a:t>D</a:t>
            </a:r>
            <a:r>
              <a:rPr lang="en-US" sz="2400" dirty="0"/>
              <a:t>. and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9812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câu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trạng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r>
              <a:rPr lang="en-US" sz="2400" b="1" dirty="0" smtClean="0"/>
              <a:t> last year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thì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đơn</a:t>
            </a:r>
            <a:r>
              <a:rPr lang="en-US" sz="2400" b="1" dirty="0" smtClean="0"/>
              <a:t>, do </a:t>
            </a:r>
            <a:r>
              <a:rPr lang="en-US" sz="2400" b="1" dirty="0" err="1" smtClean="0"/>
              <a:t>vậy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phải</a:t>
            </a:r>
            <a:r>
              <a:rPr lang="en-US" sz="2400" b="1" dirty="0" smtClean="0"/>
              <a:t> chia “ visited”</a:t>
            </a:r>
            <a:endParaRPr lang="en-US" sz="2400" dirty="0" smtClean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. </a:t>
            </a:r>
            <a:r>
              <a:rPr lang="en-US" sz="2400" dirty="0" err="1" smtClean="0"/>
              <a:t>Tôi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thăm</a:t>
            </a:r>
            <a:r>
              <a:rPr lang="en-US" sz="2400" dirty="0" smtClean="0"/>
              <a:t> Mexico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Hoa</a:t>
            </a:r>
            <a:r>
              <a:rPr lang="en-US" sz="2400" dirty="0" smtClean="0"/>
              <a:t> </a:t>
            </a:r>
            <a:r>
              <a:rPr lang="en-US" sz="2400" dirty="0" err="1" smtClean="0"/>
              <a:t>Kỳ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 smtClean="0"/>
              <a:t>ngoái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. </a:t>
            </a:r>
            <a:r>
              <a:rPr lang="en-US" sz="2400" dirty="0" err="1" smtClean="0"/>
              <a:t>Mẹ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Minh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gặp</a:t>
            </a:r>
            <a:r>
              <a:rPr lang="en-US" sz="2400" dirty="0" smtClean="0"/>
              <a:t> </a:t>
            </a:r>
            <a:r>
              <a:rPr lang="en-US" sz="2400" dirty="0" err="1" smtClean="0"/>
              <a:t>trực</a:t>
            </a:r>
            <a:r>
              <a:rPr lang="en-US" sz="2400" dirty="0" smtClean="0"/>
              <a:t> </a:t>
            </a:r>
            <a:r>
              <a:rPr lang="en-US" sz="2400" dirty="0" err="1" smtClean="0"/>
              <a:t>tiếp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bè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bà</a:t>
            </a:r>
            <a:r>
              <a:rPr lang="en-US" sz="2400" dirty="0" smtClean="0"/>
              <a:t> </a:t>
            </a:r>
            <a:r>
              <a:rPr lang="en-US" sz="2400" dirty="0" err="1" smtClean="0"/>
              <a:t>ấy</a:t>
            </a:r>
            <a:r>
              <a:rPr lang="en-US" sz="2400" dirty="0" smtClean="0"/>
              <a:t> </a:t>
            </a:r>
            <a:r>
              <a:rPr lang="en-US" sz="2400" dirty="0" err="1" smtClean="0"/>
              <a:t>hơn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gọi</a:t>
            </a:r>
            <a:r>
              <a:rPr lang="en-US" sz="2400" dirty="0" smtClean="0"/>
              <a:t> </a:t>
            </a:r>
            <a:r>
              <a:rPr lang="en-US" sz="2400" dirty="0" err="1" smtClean="0"/>
              <a:t>điện</a:t>
            </a:r>
            <a:r>
              <a:rPr lang="en-US" sz="2400" dirty="0" smtClean="0"/>
              <a:t> </a:t>
            </a:r>
            <a:r>
              <a:rPr lang="en-US" sz="2400" dirty="0" err="1" smtClean="0"/>
              <a:t>thoại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066800" y="10668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0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5334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29</a:t>
            </a:r>
            <a:r>
              <a:rPr lang="en-US" sz="2400" dirty="0"/>
              <a:t>: We are </a:t>
            </a:r>
            <a:r>
              <a:rPr lang="en-US" sz="2400" u="sng" dirty="0"/>
              <a:t>having</a:t>
            </a:r>
            <a:r>
              <a:rPr lang="en-US" sz="2400" dirty="0"/>
              <a:t> </a:t>
            </a:r>
            <a:r>
              <a:rPr lang="en-US" sz="2400" u="sng" dirty="0"/>
              <a:t>her </a:t>
            </a:r>
            <a:r>
              <a:rPr lang="en-US" sz="2400" dirty="0"/>
              <a:t>house </a:t>
            </a:r>
            <a:r>
              <a:rPr lang="en-US" sz="2400" u="sng" dirty="0"/>
              <a:t> painted </a:t>
            </a:r>
            <a:r>
              <a:rPr lang="en-US" sz="2400" dirty="0"/>
              <a:t>by a </a:t>
            </a:r>
            <a:r>
              <a:rPr lang="en-US" sz="2400" u="sng" dirty="0"/>
              <a:t>construction</a:t>
            </a:r>
            <a:r>
              <a:rPr lang="en-US" sz="2400" dirty="0"/>
              <a:t> company.</a:t>
            </a:r>
          </a:p>
          <a:p>
            <a:r>
              <a:rPr lang="en-US" sz="2400" b="1" dirty="0"/>
              <a:t>                                        A	  B	              C		           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81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29: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b="1" dirty="0" err="1" smtClean="0"/>
              <a:t>Nhận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lỗi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sai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hợp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giữa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hữu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cách</a:t>
            </a:r>
            <a:endParaRPr lang="en-US" sz="2400" dirty="0" smtClean="0"/>
          </a:p>
          <a:p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sửa</a:t>
            </a:r>
            <a:r>
              <a:rPr lang="en-US" sz="2400" dirty="0" smtClean="0"/>
              <a:t>:  her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our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962400" y="1318230"/>
            <a:ext cx="304800" cy="4343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572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3: </a:t>
            </a:r>
            <a:r>
              <a:rPr lang="en-US" sz="2400" dirty="0"/>
              <a:t>After feeling off</a:t>
            </a:r>
            <a:r>
              <a:rPr lang="en-US" sz="2400" u="sng" dirty="0"/>
              <a:t> 	</a:t>
            </a:r>
            <a:r>
              <a:rPr lang="en-US" sz="2400" dirty="0"/>
              <a:t>for days, Tom finally went to see his doctor.</a:t>
            </a:r>
          </a:p>
          <a:p>
            <a:r>
              <a:rPr lang="en-US" sz="2400" b="1" dirty="0"/>
              <a:t>A. </a:t>
            </a:r>
            <a:r>
              <a:rPr lang="en-US" sz="2400" dirty="0" smtClean="0"/>
              <a:t>Food     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color	</a:t>
            </a:r>
            <a:r>
              <a:rPr lang="en-US" sz="2400" b="1" dirty="0"/>
              <a:t>C. </a:t>
            </a:r>
            <a:r>
              <a:rPr lang="en-US" sz="2400" dirty="0"/>
              <a:t>fitness	</a:t>
            </a:r>
            <a:r>
              <a:rPr lang="en-US" sz="2400" b="1" dirty="0"/>
              <a:t>D. </a:t>
            </a:r>
            <a:r>
              <a:rPr lang="en-US" sz="2400" dirty="0"/>
              <a:t>balance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thành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FFFF00"/>
                </a:solidFill>
              </a:rPr>
              <a:t>feel off color = under the weather</a:t>
            </a:r>
            <a:r>
              <a:rPr lang="en-US" sz="2400" dirty="0" smtClean="0"/>
              <a:t>: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khỏe</a:t>
            </a:r>
            <a:endParaRPr lang="en-US" sz="2400" dirty="0" smtClean="0"/>
          </a:p>
          <a:p>
            <a:r>
              <a:rPr lang="en-US" sz="2400" b="1" dirty="0" err="1" smtClean="0"/>
              <a:t>Tạm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dịch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vài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cảm</a:t>
            </a:r>
            <a:r>
              <a:rPr lang="en-US" sz="2400" dirty="0" smtClean="0"/>
              <a:t> </a:t>
            </a:r>
            <a:r>
              <a:rPr lang="en-US" sz="2400" dirty="0" err="1" smtClean="0"/>
              <a:t>thấy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khỏe</a:t>
            </a:r>
            <a:r>
              <a:rPr lang="en-US" sz="2400" dirty="0" smtClean="0"/>
              <a:t>, Tom </a:t>
            </a:r>
            <a:r>
              <a:rPr lang="en-US" sz="2400" dirty="0" err="1" smtClean="0"/>
              <a:t>cuối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mới</a:t>
            </a:r>
            <a:r>
              <a:rPr lang="en-US" sz="2400" dirty="0" smtClean="0"/>
              <a:t> </a:t>
            </a:r>
            <a:r>
              <a:rPr lang="en-US" sz="2400" dirty="0" err="1" smtClean="0"/>
              <a:t>chịu</a:t>
            </a:r>
            <a:r>
              <a:rPr lang="en-US" sz="2400" dirty="0" smtClean="0"/>
              <a:t> </a:t>
            </a:r>
            <a:r>
              <a:rPr lang="en-US" sz="2400" dirty="0" err="1" smtClean="0"/>
              <a:t>đi</a:t>
            </a:r>
            <a:r>
              <a:rPr lang="en-US" sz="2400" dirty="0" smtClean="0"/>
              <a:t> </a:t>
            </a:r>
            <a:r>
              <a:rPr lang="en-US" sz="2400" dirty="0" err="1" smtClean="0"/>
              <a:t>bác</a:t>
            </a:r>
            <a:r>
              <a:rPr lang="en-US" sz="2400" dirty="0" smtClean="0"/>
              <a:t> </a:t>
            </a:r>
            <a:r>
              <a:rPr lang="en-US" sz="2400" dirty="0" err="1" smtClean="0"/>
              <a:t>sĩ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447800" y="1219200"/>
            <a:ext cx="457200" cy="43832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30:</a:t>
            </a:r>
            <a:r>
              <a:rPr lang="en-US" sz="2400" dirty="0"/>
              <a:t>  </a:t>
            </a:r>
            <a:r>
              <a:rPr lang="en-US" sz="2400" u="sng" dirty="0"/>
              <a:t>She is becoming</a:t>
            </a:r>
            <a:r>
              <a:rPr lang="en-US" sz="2400" dirty="0"/>
              <a:t> increasingly </a:t>
            </a:r>
            <a:r>
              <a:rPr lang="vi-VN" sz="2400" u="sng" dirty="0"/>
              <a:t>forget</a:t>
            </a:r>
            <a:r>
              <a:rPr lang="en-US" sz="2400" u="sng" dirty="0"/>
              <a:t>able</a:t>
            </a:r>
            <a:r>
              <a:rPr lang="en-US" sz="2400" dirty="0"/>
              <a:t>. Last night she locked </a:t>
            </a:r>
            <a:r>
              <a:rPr lang="en-US" sz="2400" u="sng" dirty="0"/>
              <a:t>herself</a:t>
            </a:r>
            <a:r>
              <a:rPr lang="en-US" sz="2400" dirty="0"/>
              <a:t> out of </a:t>
            </a:r>
            <a:r>
              <a:rPr lang="en-US" sz="2400" u="sng" dirty="0"/>
              <a:t>the</a:t>
            </a:r>
            <a:r>
              <a:rPr lang="en-US" sz="2400" dirty="0"/>
              <a:t> house twice.</a:t>
            </a:r>
          </a:p>
          <a:p>
            <a:r>
              <a:rPr lang="en-US" sz="2400" dirty="0"/>
              <a:t>	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7432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Nhận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lỗi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sai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dùng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đúng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cảnh</a:t>
            </a:r>
            <a:endParaRPr lang="en-US" sz="2400" dirty="0" smtClean="0"/>
          </a:p>
          <a:p>
            <a:r>
              <a:rPr lang="en-US" sz="2400" b="1" dirty="0" err="1" smtClean="0"/>
              <a:t>Forgetable</a:t>
            </a:r>
            <a:r>
              <a:rPr lang="en-US" sz="2400" dirty="0" smtClean="0"/>
              <a:t> ( a)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quên</a:t>
            </a:r>
            <a:r>
              <a:rPr lang="en-US" sz="2400" dirty="0" smtClean="0"/>
              <a:t>    </a:t>
            </a:r>
            <a:r>
              <a:rPr lang="en-US" sz="2400" dirty="0" err="1" smtClean="0"/>
              <a:t>thay</a:t>
            </a:r>
            <a:r>
              <a:rPr lang="en-US" sz="2400" dirty="0" smtClean="0"/>
              <a:t> </a:t>
            </a:r>
            <a:r>
              <a:rPr lang="en-US" sz="2400" dirty="0" err="1" smtClean="0"/>
              <a:t>bằng</a:t>
            </a:r>
            <a:r>
              <a:rPr lang="en-US" sz="2400" dirty="0" smtClean="0"/>
              <a:t>	</a:t>
            </a:r>
            <a:r>
              <a:rPr lang="en-US" sz="2400" b="1" dirty="0" smtClean="0"/>
              <a:t>Forgetful</a:t>
            </a:r>
            <a:r>
              <a:rPr lang="en-US" sz="2400" dirty="0" smtClean="0"/>
              <a:t> (a) :Hay </a:t>
            </a:r>
            <a:r>
              <a:rPr lang="en-US" sz="2400" dirty="0" err="1" smtClean="0"/>
              <a:t>quên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6477000" y="9144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31:</a:t>
            </a:r>
            <a:r>
              <a:rPr lang="en-US" sz="2400" dirty="0"/>
              <a:t> It started to rain at 4 o’clock and it is still raining.</a:t>
            </a:r>
          </a:p>
          <a:p>
            <a:r>
              <a:rPr lang="en-US" sz="2400" b="1" dirty="0"/>
              <a:t>A.</a:t>
            </a:r>
            <a:r>
              <a:rPr lang="en-US" sz="2400" dirty="0"/>
              <a:t> It has been raining at 4 o’clock.</a:t>
            </a:r>
          </a:p>
          <a:p>
            <a:r>
              <a:rPr lang="en-US" sz="2400" b="1" dirty="0"/>
              <a:t>B.</a:t>
            </a:r>
            <a:r>
              <a:rPr lang="en-US" sz="2400" dirty="0"/>
              <a:t> It has been raining since 4 o’clock</a:t>
            </a:r>
          </a:p>
          <a:p>
            <a:r>
              <a:rPr lang="en-US" sz="2400" b="1" dirty="0"/>
              <a:t>C.</a:t>
            </a:r>
            <a:r>
              <a:rPr lang="en-US" sz="2400" dirty="0"/>
              <a:t> It has been raining for 4 o’clock.</a:t>
            </a:r>
          </a:p>
          <a:p>
            <a:r>
              <a:rPr lang="en-US" sz="2400" b="1" dirty="0"/>
              <a:t>D.</a:t>
            </a:r>
            <a:r>
              <a:rPr lang="en-US" sz="2400" dirty="0"/>
              <a:t> It has been raining in 4 o’clock.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6670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31:</a:t>
            </a:r>
            <a:r>
              <a:rPr lang="en-US" sz="2400" dirty="0" smtClean="0"/>
              <a:t> </a:t>
            </a:r>
            <a:r>
              <a:rPr lang="en-US" sz="2400" b="1" dirty="0" smtClean="0"/>
              <a:t>B</a:t>
            </a:r>
            <a:endParaRPr lang="en-US" sz="2400" dirty="0" smtClean="0"/>
          </a:p>
          <a:p>
            <a:r>
              <a:rPr lang="en-US" sz="2400" dirty="0" err="1" smtClean="0"/>
              <a:t>Đề</a:t>
            </a:r>
            <a:r>
              <a:rPr lang="en-US" sz="2400" dirty="0" smtClean="0"/>
              <a:t>: </a:t>
            </a:r>
            <a:r>
              <a:rPr lang="en-US" sz="2400" dirty="0" err="1" smtClean="0"/>
              <a:t>Trời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bắt</a:t>
            </a:r>
            <a:r>
              <a:rPr lang="en-US" sz="2400" dirty="0" smtClean="0"/>
              <a:t>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mưa</a:t>
            </a:r>
            <a:r>
              <a:rPr lang="en-US" sz="2400" dirty="0" smtClean="0"/>
              <a:t> </a:t>
            </a:r>
            <a:r>
              <a:rPr lang="en-US" sz="2400" dirty="0" err="1" smtClean="0"/>
              <a:t>lúc</a:t>
            </a:r>
            <a:r>
              <a:rPr lang="en-US" sz="2400" dirty="0" smtClean="0"/>
              <a:t> 2 </a:t>
            </a:r>
            <a:r>
              <a:rPr lang="en-US" sz="2400" dirty="0" err="1" smtClean="0"/>
              <a:t>giờ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vẫn</a:t>
            </a:r>
            <a:r>
              <a:rPr lang="en-US" sz="2400" dirty="0" smtClean="0"/>
              <a:t> 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mưa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dùng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HTHTTD. </a:t>
            </a:r>
            <a:r>
              <a:rPr lang="en-US" sz="2400" dirty="0" err="1" smtClean="0"/>
              <a:t>Dùng</a:t>
            </a:r>
            <a:r>
              <a:rPr lang="en-US" sz="2400" dirty="0" smtClean="0"/>
              <a:t> “since” </a:t>
            </a:r>
            <a:r>
              <a:rPr lang="en-US" sz="2400" dirty="0" err="1" smtClean="0"/>
              <a:t>trước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mốc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gian</a:t>
            </a:r>
            <a:r>
              <a:rPr lang="en-US" sz="2400" dirty="0" smtClean="0"/>
              <a:t> → </a:t>
            </a:r>
            <a:r>
              <a:rPr lang="en-US" sz="2400" dirty="0" err="1" smtClean="0"/>
              <a:t>chọn</a:t>
            </a:r>
            <a:r>
              <a:rPr lang="en-US" sz="2400" dirty="0" smtClean="0"/>
              <a:t> B</a:t>
            </a:r>
          </a:p>
          <a:p>
            <a:r>
              <a:rPr lang="en-US" sz="2400" dirty="0" err="1" smtClean="0"/>
              <a:t>Dịch</a:t>
            </a:r>
            <a:r>
              <a:rPr lang="en-US" sz="2400" dirty="0" smtClean="0"/>
              <a:t>: </a:t>
            </a:r>
            <a:r>
              <a:rPr lang="en-US" sz="2400" dirty="0" err="1" smtClean="0"/>
              <a:t>Trời</a:t>
            </a:r>
            <a:r>
              <a:rPr lang="en-US" sz="2400" dirty="0" smtClean="0"/>
              <a:t> </a:t>
            </a:r>
            <a:r>
              <a:rPr lang="en-US" sz="2400" dirty="0" err="1" smtClean="0"/>
              <a:t>mưa</a:t>
            </a:r>
            <a:r>
              <a:rPr lang="en-US" sz="2400" dirty="0" smtClean="0"/>
              <a:t> </a:t>
            </a:r>
            <a:r>
              <a:rPr lang="en-US" sz="2400" dirty="0" err="1" smtClean="0"/>
              <a:t>suốt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4 </a:t>
            </a:r>
            <a:r>
              <a:rPr lang="en-US" sz="2400" dirty="0" err="1" smtClean="0"/>
              <a:t>giờ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1295400"/>
            <a:ext cx="381000" cy="31596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32: </a:t>
            </a:r>
            <a:r>
              <a:rPr lang="en-US" sz="2400" dirty="0"/>
              <a:t> “Mum, please don’t tell Dad my mistake!” the girl said.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The girl insisted her mother not tell her father his mistake.</a:t>
            </a:r>
          </a:p>
          <a:p>
            <a:r>
              <a:rPr lang="en-US" sz="2400" b="1" dirty="0"/>
              <a:t>B</a:t>
            </a:r>
            <a:r>
              <a:rPr lang="en-US" sz="2400" dirty="0"/>
              <a:t>. The girl told her mother not to mention her mistake any more.</a:t>
            </a:r>
          </a:p>
          <a:p>
            <a:r>
              <a:rPr lang="en-US" sz="2400" b="1" dirty="0"/>
              <a:t>C</a:t>
            </a:r>
            <a:r>
              <a:rPr lang="en-US" sz="2400" dirty="0"/>
              <a:t>. The girl asked her mother not to tell her father her mistake.</a:t>
            </a:r>
          </a:p>
          <a:p>
            <a:r>
              <a:rPr lang="en-US" sz="2400" b="1" dirty="0"/>
              <a:t>D</a:t>
            </a:r>
            <a:r>
              <a:rPr lang="en-US" sz="2400" dirty="0"/>
              <a:t>. The girl wanted her mother to keep her mistake in her heart.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276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32: C</a:t>
            </a:r>
            <a:endParaRPr lang="en-US" sz="2400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cảu</a:t>
            </a:r>
            <a:r>
              <a:rPr lang="en-US" sz="2400" dirty="0" smtClean="0"/>
              <a:t> </a:t>
            </a:r>
            <a:r>
              <a:rPr lang="en-US" sz="2400" dirty="0" err="1" smtClean="0"/>
              <a:t>trực</a:t>
            </a:r>
            <a:r>
              <a:rPr lang="en-US" sz="2400" dirty="0" smtClean="0"/>
              <a:t> </a:t>
            </a:r>
            <a:r>
              <a:rPr lang="en-US" sz="2400" dirty="0" err="1" smtClean="0"/>
              <a:t>tiếp</a:t>
            </a:r>
            <a:r>
              <a:rPr lang="en-US" sz="2400" dirty="0" smtClean="0"/>
              <a:t>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Ask </a:t>
            </a:r>
            <a:r>
              <a:rPr lang="en-US" sz="2400" dirty="0" err="1" smtClean="0">
                <a:solidFill>
                  <a:srgbClr val="FFFF00"/>
                </a:solidFill>
              </a:rPr>
              <a:t>Sb</a:t>
            </a:r>
            <a:r>
              <a:rPr lang="en-US" sz="2400" dirty="0" smtClean="0">
                <a:solidFill>
                  <a:srgbClr val="FFFF00"/>
                </a:solidFill>
              </a:rPr>
              <a:t> to + V/ not + to +V +</a:t>
            </a:r>
            <a:r>
              <a:rPr lang="en-US" sz="2400" dirty="0" err="1" smtClean="0">
                <a:solidFill>
                  <a:srgbClr val="FFFF00"/>
                </a:solidFill>
              </a:rPr>
              <a:t>st</a:t>
            </a:r>
            <a:r>
              <a:rPr lang="en-US" sz="2400" dirty="0" smtClean="0">
                <a:solidFill>
                  <a:srgbClr val="FFFF00"/>
                </a:solidFill>
              </a:rPr>
              <a:t>: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nghị</a:t>
            </a:r>
            <a:r>
              <a:rPr lang="en-US" sz="2400" dirty="0" smtClean="0"/>
              <a:t> </a:t>
            </a:r>
            <a:r>
              <a:rPr lang="en-US" sz="2400" dirty="0" err="1" smtClean="0"/>
              <a:t>ai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20574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33: </a:t>
            </a:r>
            <a:r>
              <a:rPr lang="en-US" sz="2400" dirty="0"/>
              <a:t>You are able to go out with your friend this evening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You </a:t>
            </a:r>
            <a:r>
              <a:rPr lang="en-US" sz="2400" dirty="0" err="1"/>
              <a:t>musn’t</a:t>
            </a:r>
            <a:r>
              <a:rPr lang="en-US" sz="2400" dirty="0"/>
              <a:t> go out with your friend this evening.</a:t>
            </a:r>
          </a:p>
          <a:p>
            <a:r>
              <a:rPr lang="en-US" sz="2400" b="1" dirty="0"/>
              <a:t>B</a:t>
            </a:r>
            <a:r>
              <a:rPr lang="en-US" sz="2400" dirty="0"/>
              <a:t>. You should go out with your friend  this evening.</a:t>
            </a:r>
          </a:p>
          <a:p>
            <a:r>
              <a:rPr lang="en-US" sz="2400" b="1" dirty="0"/>
              <a:t>C</a:t>
            </a:r>
            <a:r>
              <a:rPr lang="en-US" sz="2400" dirty="0"/>
              <a:t>. You needn’t go out with your friend  this evening</a:t>
            </a:r>
          </a:p>
          <a:p>
            <a:r>
              <a:rPr lang="en-US" sz="2400" b="1" dirty="0"/>
              <a:t>D</a:t>
            </a:r>
            <a:r>
              <a:rPr lang="en-US" sz="2400" dirty="0"/>
              <a:t>. You can go out with your friend this evening.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124200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Question 33: D</a:t>
            </a:r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modal verb   : </a:t>
            </a:r>
            <a:r>
              <a:rPr lang="en-US" sz="2400" b="1" dirty="0" smtClean="0">
                <a:solidFill>
                  <a:srgbClr val="FFFF00"/>
                </a:solidFill>
              </a:rPr>
              <a:t>To be able to + V = Can + V + St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err="1" smtClean="0">
                <a:solidFill>
                  <a:srgbClr val="FFFF00"/>
                </a:solidFill>
              </a:rPr>
              <a:t>Musn’t</a:t>
            </a:r>
            <a:r>
              <a:rPr lang="en-US" sz="2400" dirty="0" smtClean="0">
                <a:solidFill>
                  <a:srgbClr val="FFFF00"/>
                </a:solidFill>
              </a:rPr>
              <a:t> + V + St = are not allowed to + V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Should + V + St: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Needn’t + V + St = don’t/ doesn’t  have + V +St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28600" y="2057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7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34. </a:t>
            </a:r>
            <a:endParaRPr lang="en-US" sz="2400" dirty="0"/>
          </a:p>
          <a:p>
            <a:r>
              <a:rPr lang="en-US" sz="2400" dirty="0"/>
              <a:t>Not (</a:t>
            </a:r>
            <a:r>
              <a:rPr lang="en-US" sz="2400" dirty="0" smtClean="0"/>
              <a:t>3</a:t>
            </a:r>
            <a:r>
              <a:rPr lang="vi-VN" sz="2400" dirty="0" smtClean="0"/>
              <a:t>4</a:t>
            </a:r>
            <a:r>
              <a:rPr lang="en-US" sz="2400" dirty="0" smtClean="0"/>
              <a:t>) </a:t>
            </a:r>
            <a:r>
              <a:rPr lang="en-US" sz="2400" dirty="0"/>
              <a:t>_____________ body </a:t>
            </a:r>
            <a:r>
              <a:rPr lang="en-US" sz="2400" dirty="0" err="1"/>
              <a:t>recognises</a:t>
            </a:r>
            <a:r>
              <a:rPr lang="en-US" sz="2400" dirty="0"/>
              <a:t> the benefits of new developments in communications technology. 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nobody	</a:t>
            </a:r>
            <a:r>
              <a:rPr lang="en-US" sz="2400" b="1" dirty="0"/>
              <a:t>B</a:t>
            </a:r>
            <a:r>
              <a:rPr lang="en-US" sz="2400" dirty="0"/>
              <a:t>. others	</a:t>
            </a:r>
            <a:r>
              <a:rPr lang="vi-VN" sz="2400" dirty="0" smtClean="0"/>
              <a:t>    </a:t>
            </a:r>
            <a:r>
              <a:rPr lang="en-US" sz="2400" b="1" dirty="0" smtClean="0"/>
              <a:t>C</a:t>
            </a:r>
            <a:r>
              <a:rPr lang="en-US" sz="2400" dirty="0"/>
              <a:t>. every	</a:t>
            </a:r>
            <a:r>
              <a:rPr lang="en-US" sz="2400" b="1" dirty="0"/>
              <a:t>D</a:t>
            </a:r>
            <a:r>
              <a:rPr lang="en-US" sz="2400" dirty="0"/>
              <a:t>. all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819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/>
              <a:t>Everybody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4267200" y="1676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3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94607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35. </a:t>
            </a:r>
            <a:endParaRPr lang="en-US" sz="2400" dirty="0"/>
          </a:p>
          <a:p>
            <a:r>
              <a:rPr lang="en-US" sz="2400" dirty="0"/>
              <a:t>...So widespread has texting become, however, that even pigeons have started doing it.____________, in this case, it’s difficult to view the results as anything but positive: 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Therefore	</a:t>
            </a:r>
            <a:r>
              <a:rPr lang="en-US" sz="2400" b="1" dirty="0"/>
              <a:t>B</a:t>
            </a:r>
            <a:r>
              <a:rPr lang="en-US" sz="2400" dirty="0"/>
              <a:t>. What’s more	</a:t>
            </a:r>
            <a:r>
              <a:rPr lang="en-US" sz="2400" b="1" dirty="0" err="1"/>
              <a:t>C</a:t>
            </a:r>
            <a:r>
              <a:rPr lang="en-US" sz="2400" dirty="0" err="1"/>
              <a:t>.whereas</a:t>
            </a:r>
            <a:r>
              <a:rPr lang="en-US" sz="2400" dirty="0"/>
              <a:t>	</a:t>
            </a:r>
            <a:r>
              <a:rPr lang="en-US" sz="2400" b="1" dirty="0"/>
              <a:t>D</a:t>
            </a:r>
            <a:r>
              <a:rPr lang="en-US" sz="2400" dirty="0"/>
              <a:t>. That </a:t>
            </a:r>
            <a:r>
              <a:rPr lang="en-US" sz="2400" dirty="0" smtClean="0"/>
              <a:t>is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133599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“What’s more” </a:t>
            </a:r>
            <a:r>
              <a:rPr lang="en-US" sz="2400" dirty="0" err="1" smtClean="0"/>
              <a:t>phù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A.</a:t>
            </a:r>
            <a:r>
              <a:rPr lang="en-US" sz="2400" dirty="0" smtClean="0"/>
              <a:t> Therefore (</a:t>
            </a:r>
            <a:r>
              <a:rPr lang="en-US" sz="2400" dirty="0" err="1" smtClean="0"/>
              <a:t>adv</a:t>
            </a:r>
            <a:r>
              <a:rPr lang="en-US" sz="2400" dirty="0" smtClean="0"/>
              <a:t>):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vậy,do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endParaRPr lang="en-US" sz="2400" dirty="0" smtClean="0"/>
          </a:p>
          <a:p>
            <a:r>
              <a:rPr lang="en-US" sz="2400" b="1" dirty="0" smtClean="0"/>
              <a:t>B</a:t>
            </a:r>
            <a:r>
              <a:rPr lang="en-US" sz="2400" dirty="0" smtClean="0"/>
              <a:t>. What’s more (</a:t>
            </a:r>
            <a:r>
              <a:rPr lang="en-US" sz="2400" dirty="0" err="1" smtClean="0"/>
              <a:t>adv</a:t>
            </a:r>
            <a:r>
              <a:rPr lang="en-US" sz="2400" dirty="0" smtClean="0"/>
              <a:t>): </a:t>
            </a:r>
            <a:r>
              <a:rPr lang="en-US" sz="2400" dirty="0" err="1" smtClean="0"/>
              <a:t>Quan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 smtClean="0"/>
              <a:t> </a:t>
            </a:r>
            <a:r>
              <a:rPr lang="en-US" sz="2400" dirty="0" err="1" smtClean="0"/>
              <a:t>hơn</a:t>
            </a:r>
            <a:endParaRPr lang="en-US" sz="2400" dirty="0" smtClean="0"/>
          </a:p>
          <a:p>
            <a:r>
              <a:rPr lang="en-US" sz="2400" b="1" dirty="0" smtClean="0"/>
              <a:t>C</a:t>
            </a:r>
            <a:r>
              <a:rPr lang="en-US" sz="2400" dirty="0" smtClean="0"/>
              <a:t>. Whereas (</a:t>
            </a:r>
            <a:r>
              <a:rPr lang="en-US" sz="2400" dirty="0" err="1" smtClean="0"/>
              <a:t>conj</a:t>
            </a:r>
            <a:r>
              <a:rPr lang="en-US" sz="2400" dirty="0" smtClean="0"/>
              <a:t>):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endParaRPr lang="en-US" sz="2400" dirty="0" smtClean="0"/>
          </a:p>
          <a:p>
            <a:r>
              <a:rPr lang="en-US" sz="2400" b="1" dirty="0" smtClean="0"/>
              <a:t>D</a:t>
            </a:r>
            <a:r>
              <a:rPr lang="en-US" sz="2400" dirty="0" smtClean="0"/>
              <a:t>. That is -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 </a:t>
            </a:r>
            <a:r>
              <a:rPr lang="en-US" sz="2400" dirty="0" err="1" smtClean="0"/>
              <a:t>thiếu</a:t>
            </a:r>
            <a:r>
              <a:rPr lang="en-US" sz="2400" dirty="0" smtClean="0"/>
              <a:t>,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Tuy</a:t>
            </a:r>
            <a:r>
              <a:rPr lang="en-US" sz="2400" dirty="0" smtClean="0"/>
              <a:t> </a:t>
            </a:r>
            <a:r>
              <a:rPr lang="en-US" sz="2400" dirty="0" err="1" smtClean="0"/>
              <a:t>nhiên</a:t>
            </a:r>
            <a:r>
              <a:rPr lang="en-US" sz="2400" dirty="0" smtClean="0"/>
              <a:t> </a:t>
            </a:r>
            <a:r>
              <a:rPr lang="en-US" sz="2400" dirty="0" err="1" smtClean="0"/>
              <a:t>nhắn</a:t>
            </a:r>
            <a:r>
              <a:rPr lang="en-US" sz="2400" dirty="0" smtClean="0"/>
              <a:t> tin </a:t>
            </a:r>
            <a:r>
              <a:rPr lang="en-US" sz="2400" dirty="0" err="1" smtClean="0"/>
              <a:t>trở</a:t>
            </a:r>
            <a:r>
              <a:rPr lang="en-US" sz="2400" dirty="0" smtClean="0"/>
              <a:t> </a:t>
            </a:r>
            <a:r>
              <a:rPr lang="en-US" sz="2400" dirty="0" err="1" smtClean="0"/>
              <a:t>nên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phổ</a:t>
            </a:r>
            <a:r>
              <a:rPr lang="en-US" sz="2400" dirty="0" smtClean="0"/>
              <a:t> </a:t>
            </a:r>
            <a:r>
              <a:rPr lang="en-US" sz="2400" dirty="0" err="1" smtClean="0"/>
              <a:t>biến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nỗi</a:t>
            </a:r>
            <a:r>
              <a:rPr lang="en-US" sz="2400" dirty="0" smtClean="0"/>
              <a:t> </a:t>
            </a:r>
            <a:r>
              <a:rPr lang="en-US" sz="2400" dirty="0" err="1" smtClean="0"/>
              <a:t>thậm</a:t>
            </a:r>
            <a:r>
              <a:rPr lang="en-US" sz="2400" dirty="0" smtClean="0"/>
              <a:t> </a:t>
            </a:r>
            <a:r>
              <a:rPr lang="en-US" sz="2400" dirty="0" err="1" smtClean="0"/>
              <a:t>chí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con </a:t>
            </a:r>
            <a:r>
              <a:rPr lang="en-US" sz="2400" dirty="0" err="1" smtClean="0"/>
              <a:t>bồ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bắt</a:t>
            </a:r>
            <a:r>
              <a:rPr lang="en-US" sz="2400" dirty="0" smtClean="0"/>
              <a:t>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nhắn</a:t>
            </a:r>
            <a:r>
              <a:rPr lang="en-US" sz="2400" dirty="0" smtClean="0"/>
              <a:t> tin. ____________,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, </a:t>
            </a:r>
            <a:r>
              <a:rPr lang="en-US" sz="2400" dirty="0" err="1" smtClean="0"/>
              <a:t>rất</a:t>
            </a:r>
            <a:r>
              <a:rPr lang="en-US" sz="2400" dirty="0" smtClean="0"/>
              <a:t> </a:t>
            </a:r>
            <a:r>
              <a:rPr lang="en-US" sz="2400" dirty="0" err="1" smtClean="0"/>
              <a:t>khó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xem</a:t>
            </a:r>
            <a:r>
              <a:rPr lang="en-US" sz="2400" dirty="0" smtClean="0"/>
              <a:t> </a:t>
            </a:r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kết</a:t>
            </a:r>
            <a:r>
              <a:rPr lang="en-US" sz="2400" dirty="0" smtClean="0"/>
              <a:t> </a:t>
            </a:r>
            <a:r>
              <a:rPr lang="en-US" sz="2400" dirty="0" err="1" smtClean="0"/>
              <a:t>quả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tích</a:t>
            </a:r>
            <a:r>
              <a:rPr lang="en-US" sz="2400" dirty="0" smtClean="0"/>
              <a:t> </a:t>
            </a:r>
            <a:r>
              <a:rPr lang="en-US" sz="2400" dirty="0" err="1" smtClean="0"/>
              <a:t>cực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dùng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trạng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nối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chỗ</a:t>
            </a:r>
            <a:r>
              <a:rPr lang="en-US" sz="2400" dirty="0" smtClean="0"/>
              <a:t> </a:t>
            </a:r>
            <a:r>
              <a:rPr lang="en-US" sz="2400" dirty="0" err="1" smtClean="0"/>
              <a:t>trống</a:t>
            </a:r>
            <a:r>
              <a:rPr lang="en-US" sz="2400" dirty="0" smtClean="0"/>
              <a:t> </a:t>
            </a:r>
            <a:r>
              <a:rPr lang="en-US" sz="2400" dirty="0" err="1" smtClean="0"/>
              <a:t>nằm</a:t>
            </a:r>
            <a:r>
              <a:rPr lang="en-US" sz="2400" dirty="0" smtClean="0"/>
              <a:t> </a:t>
            </a:r>
            <a:r>
              <a:rPr lang="en-US" sz="2400" dirty="0" err="1" smtClean="0"/>
              <a:t>giữa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dấu</a:t>
            </a:r>
            <a:r>
              <a:rPr lang="en-US" sz="2400" dirty="0" smtClean="0"/>
              <a:t> </a:t>
            </a:r>
            <a:r>
              <a:rPr lang="en-US" sz="2400" dirty="0" err="1" smtClean="0"/>
              <a:t>chấm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dấu</a:t>
            </a:r>
            <a:r>
              <a:rPr lang="en-US" sz="2400" dirty="0" smtClean="0"/>
              <a:t> </a:t>
            </a:r>
            <a:r>
              <a:rPr lang="en-US" sz="2400" dirty="0" err="1" smtClean="0"/>
              <a:t>phấy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133600" y="1752600"/>
            <a:ext cx="381000" cy="38099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36</a:t>
            </a:r>
            <a:endParaRPr lang="en-US" sz="2400" dirty="0"/>
          </a:p>
          <a:p>
            <a:r>
              <a:rPr lang="en-US" sz="2400" dirty="0"/>
              <a:t>...</a:t>
            </a:r>
            <a:r>
              <a:rPr lang="en-US" sz="2400" dirty="0" err="1"/>
              <a:t>each____________with</a:t>
            </a:r>
            <a:r>
              <a:rPr lang="en-US" sz="2400" dirty="0"/>
              <a:t> sensor equipment and a mobile phone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armed: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(to be armed with </a:t>
            </a:r>
            <a:r>
              <a:rPr lang="en-US" sz="2400" dirty="0" err="1"/>
              <a:t>sth</a:t>
            </a:r>
            <a:r>
              <a:rPr lang="en-US" sz="2400" dirty="0"/>
              <a:t>)</a:t>
            </a:r>
          </a:p>
          <a:p>
            <a:r>
              <a:rPr lang="en-US" sz="2400" b="1" dirty="0"/>
              <a:t>B</a:t>
            </a:r>
            <a:r>
              <a:rPr lang="en-US" sz="2400" dirty="0"/>
              <a:t>. loaded: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nạp</a:t>
            </a:r>
            <a:r>
              <a:rPr lang="en-US" sz="2400" dirty="0"/>
              <a:t>,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(to be loaded with </a:t>
            </a:r>
            <a:r>
              <a:rPr lang="en-US" sz="2400" dirty="0" err="1"/>
              <a:t>sth</a:t>
            </a:r>
            <a:r>
              <a:rPr lang="en-US" sz="2400" dirty="0"/>
              <a:t>)</a:t>
            </a:r>
          </a:p>
          <a:p>
            <a:r>
              <a:rPr lang="en-US" sz="2400" b="1" dirty="0"/>
              <a:t>C</a:t>
            </a:r>
            <a:r>
              <a:rPr lang="en-US" sz="2400" dirty="0"/>
              <a:t>. granted: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trợ</a:t>
            </a:r>
            <a:r>
              <a:rPr lang="en-US" sz="2400" dirty="0"/>
              <a:t> </a:t>
            </a:r>
            <a:r>
              <a:rPr lang="en-US" sz="2400" dirty="0" err="1"/>
              <a:t>cấp,được</a:t>
            </a:r>
            <a:r>
              <a:rPr lang="en-US" sz="2400" dirty="0"/>
              <a:t> ban </a:t>
            </a:r>
            <a:r>
              <a:rPr lang="en-US" sz="2400" dirty="0" err="1"/>
              <a:t>cho</a:t>
            </a:r>
            <a:endParaRPr lang="en-US" sz="2400" dirty="0"/>
          </a:p>
          <a:p>
            <a:r>
              <a:rPr lang="en-US" sz="2400" b="1" dirty="0"/>
              <a:t>D</a:t>
            </a:r>
            <a:r>
              <a:rPr lang="en-US" sz="2400" dirty="0"/>
              <a:t>. stocked: </a:t>
            </a:r>
            <a:r>
              <a:rPr lang="en-US" sz="2400" dirty="0" err="1"/>
              <a:t>dự</a:t>
            </a:r>
            <a:r>
              <a:rPr lang="en-US" sz="2400" dirty="0"/>
              <a:t> </a:t>
            </a:r>
            <a:r>
              <a:rPr lang="en-US" sz="2400" dirty="0" err="1"/>
              <a:t>trữ</a:t>
            </a:r>
            <a:r>
              <a:rPr lang="en-US" sz="2400" dirty="0"/>
              <a:t>,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kho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4851" y="30480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mỗi</a:t>
            </a:r>
            <a:r>
              <a:rPr lang="en-US" sz="2400" dirty="0" smtClean="0"/>
              <a:t>____________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thiết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cảm</a:t>
            </a:r>
            <a:r>
              <a:rPr lang="en-US" sz="2400" dirty="0" smtClean="0"/>
              <a:t> </a:t>
            </a:r>
            <a:r>
              <a:rPr lang="en-US" sz="2400" dirty="0" err="1" smtClean="0"/>
              <a:t>ứng</a:t>
            </a:r>
            <a:endParaRPr lang="en-US" sz="2400" dirty="0" smtClean="0"/>
          </a:p>
          <a:p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chiếc</a:t>
            </a:r>
            <a:r>
              <a:rPr lang="en-US" sz="2400" dirty="0" smtClean="0"/>
              <a:t> </a:t>
            </a:r>
            <a:r>
              <a:rPr lang="en-US" sz="2400" dirty="0" err="1" smtClean="0"/>
              <a:t>điện</a:t>
            </a:r>
            <a:r>
              <a:rPr lang="en-US" sz="2400" dirty="0" smtClean="0"/>
              <a:t> </a:t>
            </a:r>
            <a:r>
              <a:rPr lang="en-US" sz="2400" dirty="0" err="1" smtClean="0"/>
              <a:t>thoại</a:t>
            </a:r>
            <a:r>
              <a:rPr lang="en-US" sz="2400" dirty="0" smtClean="0"/>
              <a:t> di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. </a:t>
            </a:r>
            <a:r>
              <a:rPr lang="en-US" sz="2400" dirty="0" err="1" smtClean="0"/>
              <a:t>Dùng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nối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.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 </a:t>
            </a:r>
            <a:r>
              <a:rPr lang="en-US" sz="2400" dirty="0" err="1" smtClean="0"/>
              <a:t>cả</a:t>
            </a:r>
            <a:r>
              <a:rPr lang="en-US" sz="2400" dirty="0" smtClean="0"/>
              <a:t> 4 </a:t>
            </a:r>
            <a:r>
              <a:rPr lang="en-US" sz="2400" dirty="0" err="1" smtClean="0"/>
              <a:t>phương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phân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2 </a:t>
            </a:r>
            <a:r>
              <a:rPr lang="en-US" sz="2400" dirty="0" err="1" smtClean="0"/>
              <a:t>nên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nghĩa</a:t>
            </a:r>
            <a:r>
              <a:rPr lang="en-US" sz="2400" dirty="0" smtClean="0"/>
              <a:t>.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A </a:t>
            </a:r>
            <a:r>
              <a:rPr lang="en-US" sz="2400" dirty="0" err="1" smtClean="0"/>
              <a:t>phù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13716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5334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37</a:t>
            </a:r>
            <a:endParaRPr lang="en-US" sz="2400" dirty="0"/>
          </a:p>
          <a:p>
            <a:r>
              <a:rPr lang="en-US" sz="2400" dirty="0"/>
              <a:t>….The readings made by the sensors will be automatically converted into text messages and beamed to the Internet____________ -	they will appear on a dedicated “pigeon blog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when (</a:t>
            </a:r>
            <a:r>
              <a:rPr lang="en-US" sz="2400" dirty="0" err="1"/>
              <a:t>adv</a:t>
            </a:r>
            <a:r>
              <a:rPr lang="en-US" sz="2400" dirty="0"/>
              <a:t>):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endParaRPr lang="en-US" sz="2400" dirty="0"/>
          </a:p>
          <a:p>
            <a:r>
              <a:rPr lang="en-US" sz="2400" b="1" dirty="0"/>
              <a:t>B</a:t>
            </a:r>
            <a:r>
              <a:rPr lang="en-US" sz="2400" dirty="0"/>
              <a:t>. which (</a:t>
            </a:r>
            <a:r>
              <a:rPr lang="en-US" sz="2400" dirty="0" err="1"/>
              <a:t>pron</a:t>
            </a:r>
            <a:r>
              <a:rPr lang="en-US" sz="2400" dirty="0"/>
              <a:t>):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endParaRPr lang="en-US" sz="2400" dirty="0"/>
          </a:p>
          <a:p>
            <a:r>
              <a:rPr lang="en-US" sz="2400" b="1" dirty="0"/>
              <a:t>C</a:t>
            </a:r>
            <a:r>
              <a:rPr lang="en-US" sz="2400" dirty="0"/>
              <a:t>. where (</a:t>
            </a:r>
            <a:r>
              <a:rPr lang="en-US" sz="2400" dirty="0" err="1"/>
              <a:t>adv</a:t>
            </a:r>
            <a:r>
              <a:rPr lang="en-US" sz="2400" dirty="0"/>
              <a:t>): </a:t>
            </a:r>
            <a:r>
              <a:rPr lang="en-US" sz="2400" dirty="0" err="1"/>
              <a:t>nơi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endParaRPr lang="en-US" sz="2400" dirty="0"/>
          </a:p>
          <a:p>
            <a:r>
              <a:rPr lang="en-US" sz="2400" b="1" dirty="0"/>
              <a:t>D.</a:t>
            </a:r>
            <a:r>
              <a:rPr lang="en-US" sz="2400" dirty="0"/>
              <a:t> what (</a:t>
            </a:r>
            <a:r>
              <a:rPr lang="en-US" sz="2400" dirty="0" err="1"/>
              <a:t>pron</a:t>
            </a:r>
            <a:r>
              <a:rPr lang="en-US" sz="2400" dirty="0"/>
              <a:t>):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endParaRPr lang="en-US" sz="2400" dirty="0"/>
          </a:p>
          <a:p>
            <a:r>
              <a:rPr lang="en-US" sz="2400" dirty="0"/>
              <a:t>”: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liệu</a:t>
            </a:r>
            <a:r>
              <a:rPr lang="en-US" sz="2400" dirty="0"/>
              <a:t> </a:t>
            </a:r>
            <a:r>
              <a:rPr lang="en-US" sz="2400" dirty="0" err="1"/>
              <a:t>thu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máy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tin </a:t>
            </a:r>
            <a:r>
              <a:rPr lang="en-US" sz="2400" dirty="0" err="1"/>
              <a:t>nhắn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Internet ______________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ở </a:t>
            </a:r>
            <a:r>
              <a:rPr lang="en-US" sz="2400" dirty="0" err="1"/>
              <a:t>mục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kí</a:t>
            </a:r>
            <a:r>
              <a:rPr lang="en-US" sz="2400" dirty="0"/>
              <a:t> </a:t>
            </a:r>
            <a:r>
              <a:rPr lang="en-US" sz="2400" dirty="0" err="1"/>
              <a:t>bồ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. </a:t>
            </a:r>
            <a:r>
              <a:rPr lang="en-US" sz="2400" dirty="0" err="1"/>
              <a:t>Chọn</a:t>
            </a:r>
            <a:r>
              <a:rPr lang="en-US" sz="2400" dirty="0"/>
              <a:t> where </a:t>
            </a:r>
            <a:r>
              <a:rPr lang="en-US" sz="2400" dirty="0" err="1"/>
              <a:t>vì</a:t>
            </a:r>
            <a:r>
              <a:rPr lang="en-US" sz="2400" dirty="0"/>
              <a:t> Internet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mạng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111080" y="2819400"/>
            <a:ext cx="381000" cy="23255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8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38 </a:t>
            </a:r>
            <a:endParaRPr lang="en-US" sz="2400" dirty="0"/>
          </a:p>
          <a:p>
            <a:r>
              <a:rPr lang="en-US" sz="2400" dirty="0"/>
              <a:t>Each bird will carry these a miniature backpack, (37) _____________ , that is, from the camera, which will hang around its neck.</a:t>
            </a:r>
          </a:p>
          <a:p>
            <a:r>
              <a:rPr lang="en-US" sz="2400" b="1" dirty="0"/>
              <a:t>A</a:t>
            </a:r>
            <a:r>
              <a:rPr lang="en-US" sz="2400" dirty="0"/>
              <a:t>. instead	</a:t>
            </a:r>
            <a:r>
              <a:rPr lang="en-US" sz="2400" b="1" dirty="0"/>
              <a:t>B</a:t>
            </a:r>
            <a:r>
              <a:rPr lang="en-US" sz="2400" dirty="0"/>
              <a:t>. except	</a:t>
            </a:r>
            <a:r>
              <a:rPr lang="en-US" sz="2400" b="1" dirty="0"/>
              <a:t>C</a:t>
            </a:r>
            <a:r>
              <a:rPr lang="en-US" sz="2400" dirty="0"/>
              <a:t>. apart	</a:t>
            </a:r>
            <a:r>
              <a:rPr lang="en-US" sz="2400" b="1" dirty="0"/>
              <a:t>D</a:t>
            </a:r>
            <a:r>
              <a:rPr lang="en-US" sz="2400" dirty="0"/>
              <a:t>. besides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4901" y="25908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dirty="0" smtClean="0"/>
              <a:t>. instead of: </a:t>
            </a:r>
            <a:r>
              <a:rPr lang="en-US" sz="2400" dirty="0" err="1" smtClean="0"/>
              <a:t>thay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endParaRPr lang="en-US" sz="2400" dirty="0" smtClean="0"/>
          </a:p>
          <a:p>
            <a:r>
              <a:rPr lang="en-US" sz="2400" b="1" dirty="0" smtClean="0"/>
              <a:t>B</a:t>
            </a:r>
            <a:r>
              <a:rPr lang="en-US" sz="2400" dirty="0" smtClean="0"/>
              <a:t>. except for: </a:t>
            </a:r>
            <a:r>
              <a:rPr lang="en-US" sz="2400" dirty="0" err="1" smtClean="0"/>
              <a:t>ngoại</a:t>
            </a:r>
            <a:r>
              <a:rPr lang="en-US" sz="2400" dirty="0" smtClean="0"/>
              <a:t> </a:t>
            </a:r>
            <a:r>
              <a:rPr lang="en-US" sz="2400" dirty="0" err="1" smtClean="0"/>
              <a:t>trừ</a:t>
            </a:r>
            <a:endParaRPr lang="en-US" sz="2400" dirty="0" smtClean="0"/>
          </a:p>
          <a:p>
            <a:r>
              <a:rPr lang="en-US" sz="2400" b="1" dirty="0" smtClean="0"/>
              <a:t>C</a:t>
            </a:r>
            <a:r>
              <a:rPr lang="en-US" sz="2400" dirty="0" smtClean="0"/>
              <a:t>. apart from: </a:t>
            </a:r>
            <a:r>
              <a:rPr lang="en-US" sz="2400" dirty="0" err="1" smtClean="0"/>
              <a:t>ngoài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/ </a:t>
            </a:r>
            <a:r>
              <a:rPr lang="en-US" sz="2400" dirty="0" err="1" smtClean="0"/>
              <a:t>bên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endParaRPr lang="en-US" sz="2400" dirty="0" smtClean="0"/>
          </a:p>
          <a:p>
            <a:r>
              <a:rPr lang="fr-FR" sz="2400" b="1" dirty="0" smtClean="0"/>
              <a:t>D</a:t>
            </a:r>
            <a:r>
              <a:rPr lang="fr-FR" sz="2400" dirty="0" smtClean="0"/>
              <a:t>. </a:t>
            </a:r>
            <a:r>
              <a:rPr lang="fr-FR" sz="2400" dirty="0" err="1" smtClean="0"/>
              <a:t>besides</a:t>
            </a:r>
            <a:r>
              <a:rPr lang="fr-FR" sz="2400" dirty="0" smtClean="0"/>
              <a:t>: </a:t>
            </a:r>
            <a:r>
              <a:rPr lang="fr-FR" sz="2400" dirty="0" err="1" smtClean="0"/>
              <a:t>bên</a:t>
            </a:r>
            <a:r>
              <a:rPr lang="fr-FR" sz="2400" dirty="0" smtClean="0"/>
              <a:t> </a:t>
            </a:r>
            <a:r>
              <a:rPr lang="fr-FR" sz="2400" dirty="0" err="1" smtClean="0"/>
              <a:t>cạnh</a:t>
            </a:r>
            <a:r>
              <a:rPr lang="fr-FR" sz="2400" dirty="0" smtClean="0"/>
              <a:t> </a:t>
            </a:r>
            <a:r>
              <a:rPr lang="fr-FR" sz="2400" dirty="0" err="1" smtClean="0"/>
              <a:t>đó</a:t>
            </a:r>
            <a:endParaRPr lang="en-US" sz="2400" dirty="0" smtClean="0"/>
          </a:p>
          <a:p>
            <a:r>
              <a:rPr lang="en-US" sz="2400" dirty="0" err="1" smtClean="0"/>
              <a:t>Giới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sẵn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“from” → </a:t>
            </a:r>
            <a:r>
              <a:rPr lang="en-US" sz="2400" dirty="0" err="1" smtClean="0"/>
              <a:t>chọn</a:t>
            </a:r>
            <a:r>
              <a:rPr lang="en-US" sz="2400" dirty="0" smtClean="0"/>
              <a:t> C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: </a:t>
            </a: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 smtClean="0"/>
              <a:t>chú</a:t>
            </a:r>
            <a:r>
              <a:rPr lang="en-US" sz="2400" dirty="0" smtClean="0"/>
              <a:t> </a:t>
            </a:r>
            <a:r>
              <a:rPr lang="en-US" sz="2400" dirty="0" err="1" smtClean="0"/>
              <a:t>chim</a:t>
            </a:r>
            <a:r>
              <a:rPr lang="en-US" sz="2400" dirty="0" smtClean="0"/>
              <a:t>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mang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cụ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chiếc</a:t>
            </a:r>
            <a:r>
              <a:rPr lang="en-US" sz="2400" dirty="0" smtClean="0"/>
              <a:t> </a:t>
            </a:r>
            <a:r>
              <a:rPr lang="en-US" sz="2400" dirty="0" err="1" smtClean="0"/>
              <a:t>balo</a:t>
            </a:r>
            <a:r>
              <a:rPr lang="en-US" sz="2400" dirty="0" smtClean="0"/>
              <a:t> </a:t>
            </a:r>
            <a:r>
              <a:rPr lang="en-US" sz="2400" dirty="0" err="1" smtClean="0"/>
              <a:t>siêu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đeo</a:t>
            </a:r>
            <a:r>
              <a:rPr lang="en-US" sz="2400" dirty="0" smtClean="0"/>
              <a:t> ở </a:t>
            </a:r>
            <a:r>
              <a:rPr lang="en-US" sz="2400" dirty="0" err="1" smtClean="0"/>
              <a:t>cổ</a:t>
            </a:r>
            <a:r>
              <a:rPr lang="en-US" sz="2400" dirty="0" smtClean="0"/>
              <a:t> </a:t>
            </a:r>
            <a:r>
              <a:rPr lang="en-US" sz="2400" dirty="0" err="1" smtClean="0"/>
              <a:t>bên</a:t>
            </a:r>
            <a:r>
              <a:rPr lang="en-US" sz="2400" dirty="0" smtClean="0"/>
              <a:t> </a:t>
            </a:r>
            <a:r>
              <a:rPr lang="en-US" sz="2400" dirty="0" err="1" smtClean="0"/>
              <a:t>cạnh</a:t>
            </a:r>
            <a:r>
              <a:rPr lang="en-US" sz="2400" dirty="0" smtClean="0"/>
              <a:t> </a:t>
            </a:r>
            <a:r>
              <a:rPr lang="en-US" sz="2400" dirty="0" err="1" smtClean="0"/>
              <a:t>chiếc</a:t>
            </a:r>
            <a:r>
              <a:rPr lang="en-US" sz="2400" dirty="0" smtClean="0"/>
              <a:t> camera.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962400" y="16764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39. what is the main topic of this passage?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b="1" dirty="0"/>
              <a:t>A</a:t>
            </a:r>
            <a:r>
              <a:rPr lang="en-US" sz="2000" dirty="0"/>
              <a:t>. The benefits of solar and wind power over conventional energy sources.</a:t>
            </a:r>
          </a:p>
          <a:p>
            <a:r>
              <a:rPr lang="en-US" sz="2000" dirty="0"/>
              <a:t>	</a:t>
            </a:r>
            <a:r>
              <a:rPr lang="en-US" sz="2000" b="1" dirty="0"/>
              <a:t>B</a:t>
            </a:r>
            <a:r>
              <a:rPr lang="en-US" sz="2000" dirty="0"/>
              <a:t>. Two types of alternative energy sources that should be further utilized.</a:t>
            </a:r>
          </a:p>
          <a:p>
            <a:r>
              <a:rPr lang="en-US" sz="2000" dirty="0"/>
              <a:t>	</a:t>
            </a:r>
            <a:r>
              <a:rPr lang="en-US" sz="2000" b="1" dirty="0"/>
              <a:t>C</a:t>
            </a:r>
            <a:r>
              <a:rPr lang="en-US" sz="2000" dirty="0"/>
              <a:t>. How energy resources are tapped from nature.</a:t>
            </a:r>
          </a:p>
          <a:p>
            <a:r>
              <a:rPr lang="en-US" sz="2000" dirty="0"/>
              <a:t>	</a:t>
            </a:r>
            <a:r>
              <a:rPr lang="en-US" sz="2000" b="1" dirty="0"/>
              <a:t>D</a:t>
            </a:r>
            <a:r>
              <a:rPr lang="en-US" sz="2000" dirty="0"/>
              <a:t>. Examples of the use of energy sources worldwide.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828800"/>
            <a:ext cx="9067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: </a:t>
            </a:r>
            <a:r>
              <a:rPr lang="en-US" sz="2000" dirty="0" err="1" smtClean="0"/>
              <a:t>Nội</a:t>
            </a:r>
            <a:r>
              <a:rPr lang="en-US" sz="2000" dirty="0" smtClean="0"/>
              <a:t> dung/ </a:t>
            </a:r>
            <a:r>
              <a:rPr lang="en-US" sz="2000" dirty="0" err="1" smtClean="0"/>
              <a:t>Chủ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chính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?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ích</a:t>
            </a:r>
            <a:r>
              <a:rPr lang="en-US" sz="2000" dirty="0" smtClean="0"/>
              <a:t> </a:t>
            </a:r>
            <a:r>
              <a:rPr lang="en-US" sz="2000" dirty="0" err="1" smtClean="0"/>
              <a:t>lợi</a:t>
            </a:r>
            <a:r>
              <a:rPr lang="en-US" sz="2000" dirty="0" smtClean="0"/>
              <a:t> </a:t>
            </a:r>
            <a:r>
              <a:rPr lang="en-US" sz="2000" dirty="0" err="1" smtClean="0"/>
              <a:t>vượt</a:t>
            </a:r>
            <a:r>
              <a:rPr lang="en-US" sz="2000" dirty="0" smtClean="0"/>
              <a:t> </a:t>
            </a:r>
            <a:r>
              <a:rPr lang="en-US" sz="2000" dirty="0" err="1" smtClean="0"/>
              <a:t>trội</a:t>
            </a:r>
            <a:r>
              <a:rPr lang="en-US" sz="2000" dirty="0" smtClean="0"/>
              <a:t> </a:t>
            </a:r>
            <a:r>
              <a:rPr lang="en-US" sz="2000" dirty="0" err="1" smtClean="0"/>
              <a:t>hơn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gió</a:t>
            </a:r>
            <a:r>
              <a:rPr lang="en-US" sz="2000" dirty="0" smtClean="0"/>
              <a:t> so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truyền</a:t>
            </a:r>
            <a:r>
              <a:rPr lang="en-US" sz="2000" dirty="0" smtClean="0"/>
              <a:t> </a:t>
            </a:r>
            <a:r>
              <a:rPr lang="en-US" sz="2000" dirty="0" err="1" smtClean="0"/>
              <a:t>thống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Hai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sạch</a:t>
            </a:r>
            <a:r>
              <a:rPr lang="en-US" sz="2000" dirty="0" smtClean="0"/>
              <a:t> </a:t>
            </a:r>
            <a:r>
              <a:rPr lang="en-US" sz="2000" dirty="0" err="1" smtClean="0"/>
              <a:t>nên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khai</a:t>
            </a:r>
            <a:r>
              <a:rPr lang="en-US" sz="2000" dirty="0" smtClean="0"/>
              <a:t> </a:t>
            </a:r>
            <a:r>
              <a:rPr lang="en-US" sz="2000" dirty="0" err="1" smtClean="0"/>
              <a:t>thác</a:t>
            </a:r>
            <a:r>
              <a:rPr lang="en-US" sz="2000" dirty="0" smtClean="0"/>
              <a:t> </a:t>
            </a:r>
            <a:r>
              <a:rPr lang="en-US" sz="2000" dirty="0" err="1" smtClean="0"/>
              <a:t>nhiều</a:t>
            </a:r>
            <a:r>
              <a:rPr lang="en-US" sz="2000" dirty="0" smtClean="0"/>
              <a:t> </a:t>
            </a:r>
            <a:r>
              <a:rPr lang="en-US" sz="2000" dirty="0" err="1" smtClean="0"/>
              <a:t>hơn</a:t>
            </a:r>
            <a:r>
              <a:rPr lang="en-US" sz="2000" dirty="0" smtClean="0"/>
              <a:t> </a:t>
            </a:r>
            <a:r>
              <a:rPr lang="en-US" sz="2000" dirty="0" err="1" smtClean="0"/>
              <a:t>nữa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C.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lấy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tự</a:t>
            </a:r>
            <a:r>
              <a:rPr lang="en-US" sz="2000" dirty="0" smtClean="0"/>
              <a:t> </a:t>
            </a:r>
            <a:r>
              <a:rPr lang="en-US" sz="2000" dirty="0" err="1" smtClean="0"/>
              <a:t>nhiên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D.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ví</a:t>
            </a:r>
            <a:r>
              <a:rPr lang="en-US" sz="2000" dirty="0" smtClean="0"/>
              <a:t> </a:t>
            </a:r>
            <a:r>
              <a:rPr lang="en-US" sz="2000" dirty="0" err="1" smtClean="0"/>
              <a:t>dụ</a:t>
            </a:r>
            <a:r>
              <a:rPr lang="en-US" sz="2000" dirty="0" smtClean="0"/>
              <a:t> </a:t>
            </a:r>
            <a:r>
              <a:rPr lang="en-US" sz="2000" dirty="0" err="1" smtClean="0"/>
              <a:t>về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trên</a:t>
            </a:r>
            <a:r>
              <a:rPr lang="en-US" sz="2000" dirty="0" smtClean="0"/>
              <a:t> </a:t>
            </a:r>
            <a:r>
              <a:rPr lang="en-US" sz="2000" dirty="0" err="1" smtClean="0"/>
              <a:t>khắp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giới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Nhìn</a:t>
            </a:r>
            <a:r>
              <a:rPr lang="en-US" sz="2000" dirty="0" smtClean="0"/>
              <a:t> </a:t>
            </a:r>
            <a:r>
              <a:rPr lang="en-US" sz="2000" dirty="0" err="1" smtClean="0"/>
              <a:t>vào</a:t>
            </a:r>
            <a:r>
              <a:rPr lang="en-US" sz="2000" dirty="0" smtClean="0"/>
              <a:t> </a:t>
            </a:r>
            <a:r>
              <a:rPr lang="en-US" sz="2000" dirty="0" err="1" smtClean="0"/>
              <a:t>cấu</a:t>
            </a:r>
            <a:r>
              <a:rPr lang="en-US" sz="2000" dirty="0" smtClean="0"/>
              <a:t> </a:t>
            </a:r>
            <a:r>
              <a:rPr lang="en-US" sz="2000" dirty="0" err="1" smtClean="0"/>
              <a:t>trúc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viết</a:t>
            </a:r>
            <a:r>
              <a:rPr lang="en-US" sz="2000" dirty="0" smtClean="0"/>
              <a:t>, </a:t>
            </a:r>
            <a:r>
              <a:rPr lang="en-US" sz="2000" dirty="0" err="1" smtClean="0"/>
              <a:t>nội</a:t>
            </a:r>
            <a:r>
              <a:rPr lang="en-US" sz="2000" dirty="0" smtClean="0"/>
              <a:t> dung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xoay</a:t>
            </a:r>
            <a:r>
              <a:rPr lang="en-US" sz="2000" dirty="0" smtClean="0"/>
              <a:t> </a:t>
            </a:r>
            <a:r>
              <a:rPr lang="en-US" sz="2000" dirty="0" err="1" smtClean="0"/>
              <a:t>quanh</a:t>
            </a:r>
            <a:r>
              <a:rPr lang="en-US" sz="2000" dirty="0" smtClean="0"/>
              <a:t> </a:t>
            </a:r>
            <a:r>
              <a:rPr lang="en-US" sz="2000" dirty="0" err="1" smtClean="0"/>
              <a:t>việc</a:t>
            </a:r>
            <a:r>
              <a:rPr lang="en-US" sz="2000" dirty="0" smtClean="0"/>
              <a:t> </a:t>
            </a:r>
            <a:r>
              <a:rPr lang="en-US" sz="2000" dirty="0" err="1" smtClean="0"/>
              <a:t>phân</a:t>
            </a:r>
            <a:r>
              <a:rPr lang="en-US" sz="2000" dirty="0" smtClean="0"/>
              <a:t> </a:t>
            </a:r>
            <a:r>
              <a:rPr lang="en-US" sz="2000" dirty="0" err="1" smtClean="0"/>
              <a:t>tích</a:t>
            </a:r>
            <a:r>
              <a:rPr lang="en-US" sz="2000" dirty="0" smtClean="0"/>
              <a:t> </a:t>
            </a:r>
            <a:r>
              <a:rPr lang="en-US" sz="2000" dirty="0" err="1" smtClean="0"/>
              <a:t>ích</a:t>
            </a:r>
            <a:r>
              <a:rPr lang="en-US" sz="2000" dirty="0" smtClean="0"/>
              <a:t> </a:t>
            </a:r>
            <a:r>
              <a:rPr lang="en-US" sz="2000" dirty="0" err="1" smtClean="0"/>
              <a:t>lợi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2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sạch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thức</a:t>
            </a:r>
            <a:r>
              <a:rPr lang="en-US" sz="2000" dirty="0" smtClean="0"/>
              <a:t> </a:t>
            </a:r>
            <a:r>
              <a:rPr lang="en-US" sz="2000" dirty="0" err="1" smtClean="0"/>
              <a:t>khai</a:t>
            </a:r>
            <a:r>
              <a:rPr lang="en-US" sz="2000" dirty="0" smtClean="0"/>
              <a:t> </a:t>
            </a:r>
            <a:r>
              <a:rPr lang="en-US" sz="2000" dirty="0" err="1" smtClean="0"/>
              <a:t>thác</a:t>
            </a:r>
            <a:r>
              <a:rPr lang="en-US" sz="2000" dirty="0" smtClean="0"/>
              <a:t> </a:t>
            </a:r>
            <a:r>
              <a:rPr lang="en-US" sz="2000" dirty="0" err="1" smtClean="0"/>
              <a:t>chúng</a:t>
            </a:r>
            <a:r>
              <a:rPr lang="en-US" sz="2000" dirty="0" smtClean="0"/>
              <a:t>. </a:t>
            </a:r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B.</a:t>
            </a:r>
          </a:p>
          <a:p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A do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nêu</a:t>
            </a:r>
            <a:r>
              <a:rPr lang="en-US" sz="2000" dirty="0" smtClean="0"/>
              <a:t> </a:t>
            </a:r>
            <a:r>
              <a:rPr lang="en-US" sz="2000" dirty="0" err="1" smtClean="0"/>
              <a:t>rõ</a:t>
            </a:r>
            <a:r>
              <a:rPr lang="en-US" sz="2000" dirty="0" smtClean="0"/>
              <a:t> </a:t>
            </a:r>
            <a:r>
              <a:rPr lang="en-US" sz="2000" dirty="0" err="1" smtClean="0"/>
              <a:t>việc</a:t>
            </a:r>
            <a:r>
              <a:rPr lang="en-US" sz="2000" dirty="0" smtClean="0"/>
              <a:t> so </a:t>
            </a:r>
            <a:r>
              <a:rPr lang="en-US" sz="2000" dirty="0" err="1" smtClean="0"/>
              <a:t>sánh</a:t>
            </a:r>
            <a:r>
              <a:rPr lang="en-US" sz="2000" dirty="0" smtClean="0"/>
              <a:t> </a:t>
            </a:r>
            <a:r>
              <a:rPr lang="en-US" sz="2000" dirty="0" err="1" smtClean="0"/>
              <a:t>này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C do </a:t>
            </a:r>
            <a:r>
              <a:rPr lang="en-US" sz="2000" dirty="0" err="1" smtClean="0"/>
              <a:t>đây</a:t>
            </a:r>
            <a:r>
              <a:rPr lang="en-US" sz="2000" dirty="0" smtClean="0"/>
              <a:t> </a:t>
            </a:r>
            <a:r>
              <a:rPr lang="en-US" sz="2000" dirty="0" err="1" smtClean="0"/>
              <a:t>chỉ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ý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thôi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D do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chỉ</a:t>
            </a:r>
            <a:r>
              <a:rPr lang="en-US" sz="2000" dirty="0" smtClean="0"/>
              <a:t> </a:t>
            </a:r>
            <a:r>
              <a:rPr lang="en-US" sz="2000" dirty="0" err="1" smtClean="0"/>
              <a:t>nêu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ít</a:t>
            </a:r>
            <a:r>
              <a:rPr lang="en-US" sz="2000" dirty="0" smtClean="0"/>
              <a:t> </a:t>
            </a:r>
            <a:r>
              <a:rPr lang="en-US" sz="2000" dirty="0" err="1" smtClean="0"/>
              <a:t>ví</a:t>
            </a:r>
            <a:r>
              <a:rPr lang="en-US" sz="2000" dirty="0" smtClean="0"/>
              <a:t> </a:t>
            </a:r>
            <a:r>
              <a:rPr lang="en-US" sz="2000" dirty="0" err="1" smtClean="0"/>
              <a:t>dụ</a:t>
            </a:r>
            <a:r>
              <a:rPr lang="en-US" sz="2000" dirty="0" smtClean="0"/>
              <a:t> </a:t>
            </a:r>
            <a:r>
              <a:rPr lang="en-US" sz="2000" dirty="0" err="1" smtClean="0"/>
              <a:t>về</a:t>
            </a:r>
            <a:r>
              <a:rPr lang="en-US" sz="2000" dirty="0" smtClean="0"/>
              <a:t> </a:t>
            </a:r>
            <a:r>
              <a:rPr lang="en-US" sz="2000" dirty="0" err="1" smtClean="0"/>
              <a:t>khai</a:t>
            </a:r>
            <a:r>
              <a:rPr lang="en-US" sz="2000" dirty="0" smtClean="0"/>
              <a:t> </a:t>
            </a:r>
            <a:r>
              <a:rPr lang="en-US" sz="2000" dirty="0" err="1" smtClean="0"/>
              <a:t>thác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địa</a:t>
            </a:r>
            <a:r>
              <a:rPr lang="en-US" sz="2000" dirty="0" smtClean="0"/>
              <a:t> </a:t>
            </a:r>
            <a:r>
              <a:rPr lang="en-US" sz="2000" dirty="0" err="1" smtClean="0"/>
              <a:t>nhiệt</a:t>
            </a:r>
            <a:r>
              <a:rPr lang="en-US" sz="2000" dirty="0" smtClean="0"/>
              <a:t>.</a:t>
            </a:r>
          </a:p>
          <a:p>
            <a:r>
              <a:rPr lang="en-US" sz="2000" b="1" i="1" dirty="0" err="1" smtClean="0"/>
              <a:t>Chú</a:t>
            </a:r>
            <a:r>
              <a:rPr lang="en-US" sz="2000" b="1" i="1" dirty="0" smtClean="0"/>
              <a:t> ý: </a:t>
            </a:r>
            <a:r>
              <a:rPr lang="en-US" sz="2000" b="1" i="1" dirty="0" err="1" smtClean="0"/>
              <a:t>Với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câu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hỏi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chủ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đề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chính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của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bài</a:t>
            </a:r>
            <a:r>
              <a:rPr lang="en-US" sz="2000" b="1" i="1" dirty="0" smtClean="0"/>
              <a:t>, </a:t>
            </a:r>
            <a:r>
              <a:rPr lang="en-US" sz="2000" b="1" i="1" dirty="0" err="1" smtClean="0"/>
              <a:t>đáp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đúng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phải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nếu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được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nội</a:t>
            </a:r>
            <a:r>
              <a:rPr lang="en-US" sz="2000" b="1" i="1" dirty="0" smtClean="0"/>
              <a:t> dung </a:t>
            </a:r>
            <a:r>
              <a:rPr lang="en-US" sz="2000" b="1" i="1" dirty="0" err="1" smtClean="0"/>
              <a:t>xuyên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suốt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của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toàn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bài</a:t>
            </a:r>
            <a:r>
              <a:rPr lang="en-US" sz="2000" b="1" i="1" dirty="0" smtClean="0"/>
              <a:t>, </a:t>
            </a:r>
            <a:r>
              <a:rPr lang="en-US" sz="2000" b="1" i="1" dirty="0" err="1" smtClean="0"/>
              <a:t>các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phương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chỉ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nêu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một</a:t>
            </a:r>
            <a:r>
              <a:rPr lang="en-US" sz="2000" b="1" i="1" dirty="0" smtClean="0"/>
              <a:t> ý </a:t>
            </a:r>
            <a:r>
              <a:rPr lang="en-US" sz="2000" b="1" i="1" dirty="0" err="1" smtClean="0"/>
              <a:t>nhỏ</a:t>
            </a:r>
            <a:r>
              <a:rPr lang="en-US" sz="2000" b="1" i="1" dirty="0" smtClean="0"/>
              <a:t> hay </a:t>
            </a:r>
            <a:r>
              <a:rPr lang="en-US" sz="2000" b="1" i="1" dirty="0" err="1" smtClean="0"/>
              <a:t>một</a:t>
            </a:r>
            <a:r>
              <a:rPr lang="en-US" sz="2000" b="1" i="1" dirty="0" smtClean="0"/>
              <a:t> ý </a:t>
            </a:r>
            <a:r>
              <a:rPr lang="en-US" sz="2000" b="1" i="1" dirty="0" err="1" smtClean="0"/>
              <a:t>nào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đó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xuất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hiện</a:t>
            </a:r>
            <a:r>
              <a:rPr lang="en-US" sz="2000" b="1" i="1" dirty="0" smtClean="0"/>
              <a:t> ở </a:t>
            </a:r>
            <a:r>
              <a:rPr lang="en-US" sz="2000" b="1" i="1" dirty="0" err="1" smtClean="0"/>
              <a:t>từng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đoạn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lẻ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không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phải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là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đáp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đúng</a:t>
            </a:r>
            <a:r>
              <a:rPr lang="en-US" sz="2000" b="1" i="1" dirty="0" smtClean="0"/>
              <a:t>. </a:t>
            </a:r>
            <a:r>
              <a:rPr lang="en-US" sz="2000" b="1" i="1" dirty="0" err="1" smtClean="0"/>
              <a:t>Có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thể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để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lại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câu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hỏi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này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làm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sau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cùng</a:t>
            </a:r>
            <a:r>
              <a:rPr lang="en-US" sz="2000" b="1" i="1" dirty="0" smtClean="0"/>
              <a:t>, </a:t>
            </a:r>
            <a:r>
              <a:rPr lang="en-US" sz="2000" b="1" i="1" dirty="0" err="1" smtClean="0"/>
              <a:t>khi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đã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đọc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bài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nhiều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lần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và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hiểu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rõ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nội</a:t>
            </a:r>
            <a:r>
              <a:rPr lang="en-US" sz="2000" b="1" i="1" dirty="0" smtClean="0"/>
              <a:t> dung </a:t>
            </a:r>
            <a:r>
              <a:rPr lang="en-US" sz="2000" b="1" i="1" dirty="0" err="1" smtClean="0"/>
              <a:t>của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bài</a:t>
            </a:r>
            <a:r>
              <a:rPr lang="en-US" sz="2000" b="1" i="1" dirty="0" smtClean="0"/>
              <a:t>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990600" y="838200"/>
            <a:ext cx="381000" cy="3598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9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b="1" dirty="0"/>
              <a:t>Question 4:</a:t>
            </a:r>
            <a:r>
              <a:rPr lang="en-US" sz="2400" dirty="0"/>
              <a:t> This policewoman is famous ____ her courage and strong will.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with	</a:t>
            </a:r>
            <a:r>
              <a:rPr lang="en-US" sz="2400" dirty="0" smtClean="0"/>
              <a:t>    </a:t>
            </a:r>
            <a:r>
              <a:rPr lang="en-US" sz="2400" b="1" dirty="0" smtClean="0"/>
              <a:t>B</a:t>
            </a:r>
            <a:r>
              <a:rPr lang="en-US" sz="2400" b="1" dirty="0"/>
              <a:t>.</a:t>
            </a:r>
            <a:r>
              <a:rPr lang="en-US" sz="2400" dirty="0"/>
              <a:t> for	</a:t>
            </a:r>
            <a:r>
              <a:rPr lang="en-US" sz="2400" b="1" dirty="0"/>
              <a:t>C.</a:t>
            </a:r>
            <a:r>
              <a:rPr lang="en-US" sz="2400" dirty="0"/>
              <a:t> on	</a:t>
            </a:r>
            <a:r>
              <a:rPr lang="en-US" sz="2400" b="1" dirty="0"/>
              <a:t>D.</a:t>
            </a:r>
            <a:r>
              <a:rPr lang="en-US" sz="2400" dirty="0"/>
              <a:t> about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4384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b="1" dirty="0" err="1" smtClean="0"/>
              <a:t>Dịch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Nữ</a:t>
            </a:r>
            <a:r>
              <a:rPr lang="en-US" sz="2400" dirty="0" smtClean="0"/>
              <a:t> </a:t>
            </a:r>
            <a:r>
              <a:rPr lang="en-US" sz="2400" dirty="0" err="1" smtClean="0"/>
              <a:t>cảnh</a:t>
            </a:r>
            <a:r>
              <a:rPr lang="en-US" sz="2400" dirty="0" smtClean="0"/>
              <a:t> </a:t>
            </a:r>
            <a:r>
              <a:rPr lang="en-US" sz="2400" dirty="0" err="1" smtClean="0"/>
              <a:t>sát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 </a:t>
            </a:r>
            <a:r>
              <a:rPr lang="en-US" sz="2400" dirty="0" err="1" smtClean="0"/>
              <a:t>nổi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lòng</a:t>
            </a:r>
            <a:r>
              <a:rPr lang="en-US" sz="2400" dirty="0" smtClean="0"/>
              <a:t> can </a:t>
            </a:r>
            <a:r>
              <a:rPr lang="en-US" sz="2400" dirty="0" err="1" smtClean="0"/>
              <a:t>đảm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ý </a:t>
            </a:r>
            <a:r>
              <a:rPr lang="en-US" sz="2400" dirty="0" err="1" smtClean="0"/>
              <a:t>chí</a:t>
            </a:r>
            <a:r>
              <a:rPr lang="en-US" sz="2400" dirty="0" smtClean="0"/>
              <a:t> </a:t>
            </a:r>
            <a:r>
              <a:rPr lang="en-US" sz="2400" dirty="0" err="1" smtClean="0"/>
              <a:t>mạnh</a:t>
            </a:r>
            <a:r>
              <a:rPr lang="en-US" sz="2400" dirty="0" smtClean="0"/>
              <a:t> </a:t>
            </a:r>
            <a:r>
              <a:rPr lang="en-US" sz="2400" dirty="0" err="1" smtClean="0"/>
              <a:t>mẽ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=&gt; Theo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trúc</a:t>
            </a:r>
            <a:r>
              <a:rPr lang="en-US" sz="2400" dirty="0" smtClean="0"/>
              <a:t>: </a:t>
            </a:r>
            <a:r>
              <a:rPr lang="en-US" sz="2400" b="1" dirty="0" smtClean="0">
                <a:solidFill>
                  <a:srgbClr val="FFFF00"/>
                </a:solidFill>
              </a:rPr>
              <a:t>be famous for: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/>
              <a:t>nổi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cái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438400" y="16764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7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40. which of the following words could best replace the word “abundant”?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a lot	</a:t>
            </a:r>
            <a:r>
              <a:rPr lang="vi-VN" sz="2400" dirty="0" smtClean="0"/>
              <a:t>   </a:t>
            </a:r>
            <a:r>
              <a:rPr lang="en-US" sz="2400" b="1" dirty="0" smtClean="0"/>
              <a:t>B</a:t>
            </a:r>
            <a:r>
              <a:rPr lang="en-US" sz="2400" dirty="0"/>
              <a:t>. scarce	</a:t>
            </a:r>
            <a:r>
              <a:rPr lang="en-US" sz="2400" b="1" dirty="0"/>
              <a:t>C</a:t>
            </a:r>
            <a:r>
              <a:rPr lang="en-US" sz="2400" dirty="0"/>
              <a:t>. little	</a:t>
            </a:r>
            <a:r>
              <a:rPr lang="vi-VN" sz="2400" dirty="0" smtClean="0"/>
              <a:t>     </a:t>
            </a:r>
            <a:r>
              <a:rPr lang="en-US" sz="2400" b="1" dirty="0" smtClean="0"/>
              <a:t>D</a:t>
            </a:r>
            <a:r>
              <a:rPr lang="en-US" sz="2400" dirty="0"/>
              <a:t>. enough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: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 </a:t>
            </a:r>
            <a:r>
              <a:rPr lang="en-US" sz="2000" dirty="0" err="1" smtClean="0"/>
              <a:t>đồng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/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thay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tốt</a:t>
            </a:r>
            <a:r>
              <a:rPr lang="en-US" sz="2000" dirty="0" smtClean="0"/>
              <a:t> </a:t>
            </a:r>
            <a:r>
              <a:rPr lang="en-US" sz="2000" dirty="0" err="1" smtClean="0"/>
              <a:t>nhất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“</a:t>
            </a:r>
            <a:r>
              <a:rPr lang="en-US" sz="2000" b="1" dirty="0" smtClean="0"/>
              <a:t>abundant</a:t>
            </a:r>
            <a:r>
              <a:rPr lang="en-US" sz="2000" dirty="0" smtClean="0"/>
              <a:t>”?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a lot: </a:t>
            </a:r>
            <a:r>
              <a:rPr lang="en-US" sz="2000" dirty="0" err="1" smtClean="0"/>
              <a:t>nhiều</a:t>
            </a:r>
            <a:endParaRPr lang="en-US" sz="2000" dirty="0" smtClean="0"/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scarce: </a:t>
            </a:r>
            <a:r>
              <a:rPr lang="en-US" sz="2000" dirty="0" err="1" smtClean="0"/>
              <a:t>hiếm</a:t>
            </a:r>
            <a:endParaRPr lang="en-US" sz="2000" dirty="0" smtClean="0"/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little: </a:t>
            </a:r>
            <a:r>
              <a:rPr lang="en-US" sz="2000" dirty="0" err="1" smtClean="0"/>
              <a:t>quá</a:t>
            </a:r>
            <a:r>
              <a:rPr lang="en-US" sz="2000" dirty="0" smtClean="0"/>
              <a:t> it</a:t>
            </a:r>
          </a:p>
          <a:p>
            <a:r>
              <a:rPr lang="en-US" sz="2000" b="1" dirty="0" smtClean="0"/>
              <a:t>D.</a:t>
            </a:r>
            <a:r>
              <a:rPr lang="en-US" sz="2000" dirty="0" smtClean="0"/>
              <a:t> enough: </a:t>
            </a:r>
            <a:r>
              <a:rPr lang="en-US" sz="2000" dirty="0" err="1" smtClean="0"/>
              <a:t>đủ</a:t>
            </a:r>
            <a:endParaRPr lang="en-US" sz="2000" dirty="0" smtClean="0"/>
          </a:p>
          <a:p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A. abundant: </a:t>
            </a:r>
            <a:r>
              <a:rPr lang="en-US" sz="2000" dirty="0" err="1" smtClean="0"/>
              <a:t>dồi</a:t>
            </a:r>
            <a:r>
              <a:rPr lang="en-US" sz="2000" dirty="0" smtClean="0"/>
              <a:t> </a:t>
            </a:r>
            <a:r>
              <a:rPr lang="en-US" sz="2000" dirty="0" err="1" smtClean="0"/>
              <a:t>dào</a:t>
            </a:r>
            <a:r>
              <a:rPr lang="en-US" sz="2000" dirty="0" smtClean="0"/>
              <a:t>, </a:t>
            </a:r>
            <a:r>
              <a:rPr lang="en-US" sz="2000" dirty="0" err="1" smtClean="0"/>
              <a:t>phong</a:t>
            </a:r>
            <a:r>
              <a:rPr lang="en-US" sz="2000" dirty="0" smtClean="0"/>
              <a:t> </a:t>
            </a:r>
            <a:r>
              <a:rPr lang="en-US" sz="2000" dirty="0" err="1" smtClean="0"/>
              <a:t>phú</a:t>
            </a:r>
            <a:r>
              <a:rPr lang="en-US" sz="2000" dirty="0" smtClean="0"/>
              <a:t> = a lot: </a:t>
            </a:r>
            <a:r>
              <a:rPr lang="en-US" sz="2000" dirty="0" err="1" smtClean="0"/>
              <a:t>nhiều</a:t>
            </a:r>
            <a:r>
              <a:rPr lang="en-US" sz="2000" dirty="0" smtClean="0"/>
              <a:t>.</a:t>
            </a:r>
          </a:p>
          <a:p>
            <a:r>
              <a:rPr lang="en-US" sz="2000" b="1" i="1" dirty="0" err="1" smtClean="0"/>
              <a:t>Chú</a:t>
            </a:r>
            <a:r>
              <a:rPr lang="en-US" sz="2000" b="1" i="1" dirty="0" smtClean="0"/>
              <a:t> ý:</a:t>
            </a:r>
            <a:r>
              <a:rPr lang="en-US" sz="2000" dirty="0" smtClean="0"/>
              <a:t> </a:t>
            </a:r>
            <a:r>
              <a:rPr lang="en-US" sz="2000" dirty="0" err="1" smtClean="0"/>
              <a:t>đây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vựng</a:t>
            </a:r>
            <a:r>
              <a:rPr lang="en-US" sz="2000" dirty="0" smtClean="0"/>
              <a:t>, </a:t>
            </a:r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đang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rất</a:t>
            </a:r>
            <a:r>
              <a:rPr lang="en-US" sz="2000" dirty="0" smtClean="0"/>
              <a:t> </a:t>
            </a:r>
            <a:r>
              <a:rPr lang="en-US" sz="2000" dirty="0" err="1" smtClean="0"/>
              <a:t>thuận</a:t>
            </a:r>
            <a:r>
              <a:rPr lang="en-US" sz="2000" dirty="0" smtClean="0"/>
              <a:t> </a:t>
            </a:r>
            <a:r>
              <a:rPr lang="en-US" sz="2000" dirty="0" err="1" smtClean="0"/>
              <a:t>lợi</a:t>
            </a:r>
            <a:r>
              <a:rPr lang="en-US" sz="2000" dirty="0" smtClean="0"/>
              <a:t>, </a:t>
            </a:r>
            <a:r>
              <a:rPr lang="en-US" sz="2000" dirty="0" err="1" smtClean="0"/>
              <a:t>nhưng</a:t>
            </a:r>
            <a:r>
              <a:rPr lang="en-US" sz="2000" dirty="0" smtClean="0"/>
              <a:t> </a:t>
            </a:r>
            <a:r>
              <a:rPr lang="en-US" sz="2000" dirty="0" err="1" smtClean="0"/>
              <a:t>dù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biết</a:t>
            </a:r>
            <a:r>
              <a:rPr lang="en-US" sz="2000" dirty="0" smtClean="0"/>
              <a:t> hay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thì</a:t>
            </a:r>
            <a:r>
              <a:rPr lang="en-US" sz="2000" dirty="0" smtClean="0"/>
              <a:t> </a:t>
            </a:r>
            <a:r>
              <a:rPr lang="en-US" sz="2000" dirty="0" err="1" smtClean="0"/>
              <a:t>luôn</a:t>
            </a:r>
            <a:r>
              <a:rPr lang="en-US" sz="2000" dirty="0" smtClean="0"/>
              <a:t> </a:t>
            </a:r>
            <a:r>
              <a:rPr lang="en-US" sz="2000" dirty="0" err="1" smtClean="0"/>
              <a:t>phải</a:t>
            </a:r>
            <a:r>
              <a:rPr lang="en-US" sz="2000" dirty="0" smtClean="0"/>
              <a:t> </a:t>
            </a:r>
            <a:r>
              <a:rPr lang="en-US" sz="2000" dirty="0" err="1" smtClean="0"/>
              <a:t>đặt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cần</a:t>
            </a:r>
            <a:r>
              <a:rPr lang="en-US" sz="2000" dirty="0" smtClean="0"/>
              <a:t> </a:t>
            </a:r>
            <a:r>
              <a:rPr lang="en-US" sz="2000" dirty="0" err="1" smtClean="0"/>
              <a:t>tìm</a:t>
            </a:r>
            <a:r>
              <a:rPr lang="en-US" sz="2000" dirty="0" smtClean="0"/>
              <a:t> </a:t>
            </a:r>
            <a:r>
              <a:rPr lang="en-US" sz="2000" dirty="0" err="1" smtClean="0"/>
              <a:t>vào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ngữ</a:t>
            </a:r>
            <a:r>
              <a:rPr lang="en-US" sz="2000" dirty="0" smtClean="0"/>
              <a:t> </a:t>
            </a:r>
            <a:r>
              <a:rPr lang="en-US" sz="2000" dirty="0" err="1" smtClean="0"/>
              <a:t>cảnh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nó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dùng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tin </a:t>
            </a:r>
            <a:r>
              <a:rPr lang="en-US" sz="2000" dirty="0" err="1" smtClean="0"/>
              <a:t>luận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“Solar energy, which reaches the earth through sunlight, is so </a:t>
            </a:r>
            <a:r>
              <a:rPr lang="en-US" sz="2000" b="1" dirty="0" smtClean="0"/>
              <a:t>abundant </a:t>
            </a:r>
            <a:r>
              <a:rPr lang="en-US" sz="2000" dirty="0" smtClean="0"/>
              <a:t>that it could meet the needs of worldwide energy consumption 6,000 times over.”</a:t>
            </a:r>
          </a:p>
          <a:p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,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tới</a:t>
            </a:r>
            <a:r>
              <a:rPr lang="en-US" sz="2000" dirty="0" smtClean="0"/>
              <a:t> </a:t>
            </a:r>
            <a:r>
              <a:rPr lang="en-US" sz="2000" dirty="0" err="1" smtClean="0"/>
              <a:t>trái</a:t>
            </a:r>
            <a:r>
              <a:rPr lang="en-US" sz="2000" dirty="0" smtClean="0"/>
              <a:t> </a:t>
            </a:r>
            <a:r>
              <a:rPr lang="en-US" sz="2000" dirty="0" err="1" smtClean="0"/>
              <a:t>đất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qua </a:t>
            </a:r>
            <a:r>
              <a:rPr lang="en-US" sz="2000" dirty="0" err="1" smtClean="0"/>
              <a:t>ánh</a:t>
            </a:r>
            <a:r>
              <a:rPr lang="en-US" sz="2000" dirty="0" smtClean="0"/>
              <a:t> </a:t>
            </a:r>
            <a:r>
              <a:rPr lang="en-US" sz="2000" dirty="0" err="1" smtClean="0"/>
              <a:t>nắng</a:t>
            </a:r>
            <a:r>
              <a:rPr lang="en-US" sz="2000" dirty="0" smtClean="0"/>
              <a:t>,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cực</a:t>
            </a:r>
            <a:r>
              <a:rPr lang="en-US" sz="2000" dirty="0" smtClean="0"/>
              <a:t> </a:t>
            </a:r>
            <a:r>
              <a:rPr lang="en-US" sz="2000" dirty="0" err="1" smtClean="0"/>
              <a:t>dồi</a:t>
            </a:r>
            <a:r>
              <a:rPr lang="en-US" sz="2000" dirty="0" smtClean="0"/>
              <a:t> </a:t>
            </a:r>
            <a:r>
              <a:rPr lang="en-US" sz="2000" dirty="0" err="1" smtClean="0"/>
              <a:t>dào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mức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nó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ứng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nhu</a:t>
            </a:r>
            <a:r>
              <a:rPr lang="en-US" sz="2000" dirty="0" smtClean="0"/>
              <a:t> </a:t>
            </a:r>
            <a:r>
              <a:rPr lang="en-US" sz="2000" dirty="0" err="1" smtClean="0"/>
              <a:t>cầu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toàn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giới</a:t>
            </a:r>
            <a:r>
              <a:rPr lang="en-US" sz="2000" dirty="0" smtClean="0"/>
              <a:t> </a:t>
            </a:r>
            <a:r>
              <a:rPr lang="en-US" sz="2000" dirty="0" err="1" smtClean="0"/>
              <a:t>gấp</a:t>
            </a:r>
            <a:r>
              <a:rPr lang="en-US" sz="2000" dirty="0" smtClean="0"/>
              <a:t> </a:t>
            </a:r>
            <a:r>
              <a:rPr lang="en-US" sz="2000" dirty="0" err="1" smtClean="0"/>
              <a:t>tận</a:t>
            </a:r>
            <a:r>
              <a:rPr lang="en-US" sz="2000" dirty="0" smtClean="0"/>
              <a:t> 6000 </a:t>
            </a:r>
            <a:r>
              <a:rPr lang="en-US" sz="2000" dirty="0" err="1" smtClean="0"/>
              <a:t>lần</a:t>
            </a:r>
            <a:r>
              <a:rPr lang="en-US" sz="2000" dirty="0" smtClean="0"/>
              <a:t>.</a:t>
            </a:r>
          </a:p>
          <a:p>
            <a:r>
              <a:rPr lang="en-US" sz="2000" b="1" i="1" dirty="0" smtClean="0"/>
              <a:t>Tips: </a:t>
            </a:r>
            <a:r>
              <a:rPr lang="en-US" sz="2000" b="1" i="1" dirty="0" err="1" smtClean="0"/>
              <a:t>Cũng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có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thể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thay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lần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lượt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từng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phương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lên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thay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cho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từ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cần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tìm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nghĩa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để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phán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đoán</a:t>
            </a:r>
            <a:r>
              <a:rPr lang="en-US" sz="2000" b="1" i="1" dirty="0" smtClean="0"/>
              <a:t>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219200" y="1165830"/>
            <a:ext cx="381000" cy="3581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41. The word “it” in the second paragraph refers to_____________	</a:t>
            </a:r>
            <a:endParaRPr lang="en-US" sz="2000" dirty="0"/>
          </a:p>
          <a:p>
            <a:r>
              <a:rPr lang="vi-VN" sz="2000" b="1" dirty="0" smtClean="0"/>
              <a:t>  </a:t>
            </a:r>
            <a:r>
              <a:rPr lang="en-US" sz="2000" b="1" dirty="0" smtClean="0"/>
              <a:t>A</a:t>
            </a:r>
            <a:r>
              <a:rPr lang="en-US" sz="2000" dirty="0"/>
              <a:t>. solar energy	</a:t>
            </a:r>
            <a:r>
              <a:rPr lang="en-US" sz="2000" b="1" dirty="0"/>
              <a:t>B</a:t>
            </a:r>
            <a:r>
              <a:rPr lang="en-US" sz="2000" dirty="0"/>
              <a:t>. the earth	</a:t>
            </a:r>
            <a:r>
              <a:rPr lang="en-US" sz="2000" b="1" dirty="0"/>
              <a:t>C</a:t>
            </a:r>
            <a:r>
              <a:rPr lang="en-US" sz="2000" dirty="0"/>
              <a:t>. sunlight	</a:t>
            </a:r>
            <a:r>
              <a:rPr lang="en-US" sz="2000" b="1" dirty="0"/>
              <a:t>D</a:t>
            </a:r>
            <a:r>
              <a:rPr lang="en-US" sz="2000" dirty="0"/>
              <a:t>. energy consumption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676399"/>
            <a:ext cx="8839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Question 41. </a:t>
            </a:r>
            <a:r>
              <a:rPr lang="en-US" sz="2000" b="1" dirty="0" err="1" smtClean="0"/>
              <a:t>Đáp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án</a:t>
            </a:r>
            <a:r>
              <a:rPr lang="en-US" sz="2000" b="1" dirty="0" smtClean="0"/>
              <a:t> A</a:t>
            </a:r>
            <a:endParaRPr lang="en-US" sz="2000" dirty="0" smtClean="0"/>
          </a:p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. </a:t>
            </a:r>
            <a:r>
              <a:rPr lang="en-US" sz="2000" dirty="0" err="1" smtClean="0"/>
              <a:t>Từ</a:t>
            </a:r>
            <a:r>
              <a:rPr lang="en-US" sz="2000" dirty="0" smtClean="0"/>
              <a:t> “it” </a:t>
            </a:r>
            <a:r>
              <a:rPr lang="en-US" sz="2000" dirty="0" err="1" smtClean="0"/>
              <a:t>nằm</a:t>
            </a:r>
            <a:r>
              <a:rPr lang="en-US" sz="2000" dirty="0" smtClean="0"/>
              <a:t> ở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2 </a:t>
            </a:r>
            <a:r>
              <a:rPr lang="en-US" sz="2000" dirty="0" err="1" smtClean="0"/>
              <a:t>thay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?</a:t>
            </a:r>
          </a:p>
          <a:p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</a:t>
            </a:r>
            <a:r>
              <a:rPr lang="en-US" sz="2000" dirty="0" err="1" smtClean="0"/>
              <a:t>khác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endParaRPr lang="en-US" sz="2000" dirty="0" smtClean="0"/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trái</a:t>
            </a:r>
            <a:r>
              <a:rPr lang="en-US" sz="2000" dirty="0" smtClean="0"/>
              <a:t> </a:t>
            </a:r>
            <a:r>
              <a:rPr lang="en-US" sz="2000" dirty="0" err="1" smtClean="0"/>
              <a:t>đất</a:t>
            </a:r>
            <a:endParaRPr lang="en-US" sz="2000" dirty="0" smtClean="0"/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</a:t>
            </a:r>
            <a:r>
              <a:rPr lang="en-US" sz="2000" dirty="0" err="1" smtClean="0"/>
              <a:t>ánh</a:t>
            </a:r>
            <a:r>
              <a:rPr lang="en-US" sz="2000" dirty="0" smtClean="0"/>
              <a:t> </a:t>
            </a:r>
            <a:r>
              <a:rPr lang="en-US" sz="2000" dirty="0" err="1" smtClean="0"/>
              <a:t>nắng</a:t>
            </a:r>
            <a:endParaRPr lang="en-US" sz="2000" dirty="0" smtClean="0"/>
          </a:p>
          <a:p>
            <a:r>
              <a:rPr lang="en-US" sz="2000" b="1" dirty="0" smtClean="0"/>
              <a:t>D.</a:t>
            </a:r>
            <a:r>
              <a:rPr lang="en-US" sz="2000" dirty="0" smtClean="0"/>
              <a:t> </a:t>
            </a:r>
            <a:r>
              <a:rPr lang="en-US" sz="2000" dirty="0" err="1" smtClean="0"/>
              <a:t>mức</a:t>
            </a:r>
            <a:r>
              <a:rPr lang="en-US" sz="2000" dirty="0" smtClean="0"/>
              <a:t> </a:t>
            </a:r>
            <a:r>
              <a:rPr lang="en-US" sz="2000" dirty="0" err="1" smtClean="0"/>
              <a:t>tiêu</a:t>
            </a:r>
            <a:r>
              <a:rPr lang="en-US" sz="2000" dirty="0" smtClean="0"/>
              <a:t> </a:t>
            </a:r>
            <a:r>
              <a:rPr lang="en-US" sz="2000" dirty="0" err="1" smtClean="0"/>
              <a:t>thụ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Đây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 </a:t>
            </a:r>
            <a:r>
              <a:rPr lang="en-US" sz="2000" dirty="0" err="1" smtClean="0"/>
              <a:t>suy</a:t>
            </a:r>
            <a:r>
              <a:rPr lang="en-US" sz="2000" dirty="0" smtClean="0"/>
              <a:t> </a:t>
            </a:r>
            <a:r>
              <a:rPr lang="en-US" sz="2000" dirty="0" err="1" smtClean="0"/>
              <a:t>luận</a:t>
            </a:r>
            <a:r>
              <a:rPr lang="en-US" sz="2000" dirty="0" smtClean="0"/>
              <a:t> </a:t>
            </a:r>
            <a:r>
              <a:rPr lang="en-US" sz="2000" dirty="0" err="1" smtClean="0"/>
              <a:t>về</a:t>
            </a:r>
            <a:r>
              <a:rPr lang="en-US" sz="2000" dirty="0" smtClean="0"/>
              <a:t> </a:t>
            </a:r>
            <a:r>
              <a:rPr lang="en-US" sz="2000" dirty="0" err="1" smtClean="0"/>
              <a:t>đại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dùng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thay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danh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đã</a:t>
            </a:r>
            <a:r>
              <a:rPr lang="en-US" sz="2000" dirty="0" smtClean="0"/>
              <a:t> </a:t>
            </a:r>
            <a:r>
              <a:rPr lang="en-US" sz="2000" dirty="0" err="1" smtClean="0"/>
              <a:t>xuất</a:t>
            </a:r>
            <a:r>
              <a:rPr lang="en-US" sz="2000" dirty="0" smtClean="0"/>
              <a:t> </a:t>
            </a:r>
            <a:r>
              <a:rPr lang="en-US" sz="2000" dirty="0" err="1" smtClean="0"/>
              <a:t>hiện</a:t>
            </a:r>
            <a:r>
              <a:rPr lang="en-US" sz="2000" dirty="0" smtClean="0"/>
              <a:t> </a:t>
            </a:r>
            <a:r>
              <a:rPr lang="en-US" sz="2000" dirty="0" err="1" smtClean="0"/>
              <a:t>phía</a:t>
            </a:r>
            <a:r>
              <a:rPr lang="en-US" sz="2000" dirty="0" smtClean="0"/>
              <a:t> </a:t>
            </a:r>
            <a:r>
              <a:rPr lang="en-US" sz="2000" dirty="0" err="1" smtClean="0"/>
              <a:t>trước</a:t>
            </a:r>
            <a:r>
              <a:rPr lang="en-US" sz="2000" dirty="0" smtClean="0"/>
              <a:t> </a:t>
            </a:r>
            <a:r>
              <a:rPr lang="en-US" sz="2000" dirty="0" err="1" smtClean="0"/>
              <a:t>nhưng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muốn</a:t>
            </a:r>
            <a:r>
              <a:rPr lang="en-US" sz="2000" dirty="0" smtClean="0"/>
              <a:t> </a:t>
            </a:r>
            <a:r>
              <a:rPr lang="en-US" sz="2000" dirty="0" err="1" smtClean="0"/>
              <a:t>nhắc</a:t>
            </a:r>
            <a:r>
              <a:rPr lang="en-US" sz="2000" dirty="0" smtClean="0"/>
              <a:t> </a:t>
            </a:r>
            <a:r>
              <a:rPr lang="en-US" sz="2000" dirty="0" err="1" smtClean="0"/>
              <a:t>lại</a:t>
            </a:r>
            <a:r>
              <a:rPr lang="en-US" sz="2000" dirty="0" smtClean="0"/>
              <a:t> </a:t>
            </a:r>
            <a:r>
              <a:rPr lang="en-US" sz="2000" dirty="0" err="1" smtClean="0"/>
              <a:t>danh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đó</a:t>
            </a:r>
            <a:r>
              <a:rPr lang="en-US" sz="2000" dirty="0" smtClean="0"/>
              <a:t>. Ta </a:t>
            </a:r>
            <a:r>
              <a:rPr lang="en-US" sz="2000" dirty="0" err="1" smtClean="0"/>
              <a:t>xem</a:t>
            </a:r>
            <a:r>
              <a:rPr lang="en-US" sz="2000" dirty="0" smtClean="0"/>
              <a:t> </a:t>
            </a:r>
            <a:r>
              <a:rPr lang="en-US" sz="2000" dirty="0" err="1" smtClean="0"/>
              <a:t>lại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chứa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“it”:</a:t>
            </a:r>
          </a:p>
          <a:p>
            <a:r>
              <a:rPr lang="en-US" sz="2000" dirty="0" smtClean="0"/>
              <a:t>Solar energy, which reaches the earth through sunlight, is so abundant that </a:t>
            </a:r>
            <a:r>
              <a:rPr lang="en-US" sz="2000" b="1" u="sng" dirty="0" smtClean="0"/>
              <a:t>it </a:t>
            </a:r>
            <a:r>
              <a:rPr lang="en-US" sz="2000" dirty="0" smtClean="0"/>
              <a:t>could meet the needs of worldwide energy consumption 6,000 times over.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,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dirty="0" err="1" smtClean="0"/>
              <a:t>tới</a:t>
            </a:r>
            <a:r>
              <a:rPr lang="en-US" sz="2000" dirty="0" smtClean="0"/>
              <a:t> </a:t>
            </a:r>
            <a:r>
              <a:rPr lang="en-US" sz="2000" dirty="0" err="1" smtClean="0"/>
              <a:t>trái</a:t>
            </a:r>
            <a:r>
              <a:rPr lang="en-US" sz="2000" dirty="0" smtClean="0"/>
              <a:t> </a:t>
            </a:r>
            <a:r>
              <a:rPr lang="en-US" sz="2000" dirty="0" err="1" smtClean="0"/>
              <a:t>đất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qua </a:t>
            </a:r>
            <a:r>
              <a:rPr lang="en-US" sz="2000" dirty="0" err="1" smtClean="0"/>
              <a:t>ánh</a:t>
            </a:r>
            <a:r>
              <a:rPr lang="en-US" sz="2000" dirty="0" smtClean="0"/>
              <a:t> </a:t>
            </a:r>
            <a:r>
              <a:rPr lang="en-US" sz="2000" dirty="0" err="1" smtClean="0"/>
              <a:t>nắng</a:t>
            </a:r>
            <a:r>
              <a:rPr lang="en-US" sz="2000" dirty="0" smtClean="0"/>
              <a:t>,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nguồn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cực</a:t>
            </a:r>
            <a:r>
              <a:rPr lang="en-US" sz="2000" dirty="0" smtClean="0"/>
              <a:t> </a:t>
            </a:r>
            <a:r>
              <a:rPr lang="en-US" sz="2000" dirty="0" err="1" smtClean="0"/>
              <a:t>dồi</a:t>
            </a:r>
            <a:r>
              <a:rPr lang="en-US" sz="2000" dirty="0" smtClean="0"/>
              <a:t> </a:t>
            </a:r>
            <a:r>
              <a:rPr lang="en-US" sz="2000" dirty="0" err="1" smtClean="0"/>
              <a:t>dào</a:t>
            </a:r>
            <a:r>
              <a:rPr lang="en-US" sz="2000" dirty="0" smtClean="0"/>
              <a:t> </a:t>
            </a:r>
            <a:r>
              <a:rPr lang="en-US" sz="2000" dirty="0" err="1" smtClean="0"/>
              <a:t>đến</a:t>
            </a:r>
            <a:r>
              <a:rPr lang="en-US" sz="2000" dirty="0" smtClean="0"/>
              <a:t> </a:t>
            </a:r>
            <a:r>
              <a:rPr lang="en-US" sz="2000" dirty="0" err="1" smtClean="0"/>
              <a:t>mức</a:t>
            </a:r>
            <a:r>
              <a:rPr lang="en-US" sz="2000" dirty="0" smtClean="0"/>
              <a:t> </a:t>
            </a:r>
            <a:r>
              <a:rPr lang="en-US" sz="2000" dirty="0" err="1" smtClean="0"/>
              <a:t>mà</a:t>
            </a:r>
            <a:r>
              <a:rPr lang="en-US" sz="2000" dirty="0" smtClean="0"/>
              <a:t> </a:t>
            </a:r>
            <a:r>
              <a:rPr lang="en-US" sz="2000" b="1" u="sng" dirty="0" err="1" smtClean="0"/>
              <a:t>nó</a:t>
            </a:r>
            <a:r>
              <a:rPr lang="en-US" sz="2000" b="1" u="sng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ứng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nhu</a:t>
            </a:r>
            <a:r>
              <a:rPr lang="en-US" sz="2000" dirty="0" smtClean="0"/>
              <a:t> </a:t>
            </a:r>
            <a:r>
              <a:rPr lang="en-US" sz="2000" dirty="0" err="1" smtClean="0"/>
              <a:t>cầu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  <a:p>
            <a:r>
              <a:rPr lang="en-US" sz="2000" dirty="0" err="1" smtClean="0"/>
              <a:t>dụng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toàn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giới</a:t>
            </a:r>
            <a:r>
              <a:rPr lang="en-US" sz="2000" dirty="0" smtClean="0"/>
              <a:t> </a:t>
            </a:r>
            <a:r>
              <a:rPr lang="en-US" sz="2000" dirty="0" err="1" smtClean="0"/>
              <a:t>gấp</a:t>
            </a:r>
            <a:r>
              <a:rPr lang="en-US" sz="2000" dirty="0" smtClean="0"/>
              <a:t> </a:t>
            </a:r>
            <a:r>
              <a:rPr lang="en-US" sz="2000" dirty="0" err="1" smtClean="0"/>
              <a:t>tận</a:t>
            </a:r>
            <a:r>
              <a:rPr lang="en-US" sz="2000" dirty="0" smtClean="0"/>
              <a:t> 6000 </a:t>
            </a:r>
            <a:r>
              <a:rPr lang="en-US" sz="2000" dirty="0" err="1" smtClean="0"/>
              <a:t>lần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“</a:t>
            </a:r>
            <a:r>
              <a:rPr lang="en-US" sz="2000" dirty="0" err="1" smtClean="0"/>
              <a:t>Nó</a:t>
            </a:r>
            <a:r>
              <a:rPr lang="en-US" sz="2000" dirty="0" smtClean="0"/>
              <a:t>” ở </a:t>
            </a:r>
            <a:r>
              <a:rPr lang="en-US" sz="2000" dirty="0" err="1" smtClean="0"/>
              <a:t>đây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</a:t>
            </a:r>
            <a:r>
              <a:rPr lang="en-US" sz="2000" dirty="0" err="1" smtClean="0"/>
              <a:t>mặt</a:t>
            </a:r>
            <a:r>
              <a:rPr lang="en-US" sz="2000" dirty="0" smtClean="0"/>
              <a:t> </a:t>
            </a:r>
            <a:r>
              <a:rPr lang="en-US" sz="2000" dirty="0" err="1" smtClean="0"/>
              <a:t>trời</a:t>
            </a:r>
            <a:r>
              <a:rPr lang="en-US" sz="2000" dirty="0" smtClean="0"/>
              <a:t>,</a:t>
            </a:r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304800" y="7620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8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42. According to the passage, how is solar energy production similar to geothermal energy production?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They both require the use of a generator.</a:t>
            </a:r>
          </a:p>
          <a:p>
            <a:r>
              <a:rPr lang="en-US" sz="2400" dirty="0"/>
              <a:t>	</a:t>
            </a:r>
            <a:r>
              <a:rPr lang="en-US" sz="2400" b="1" dirty="0"/>
              <a:t>B</a:t>
            </a:r>
            <a:r>
              <a:rPr lang="en-US" sz="2400" dirty="0"/>
              <a:t>. They both use heat from the earth’s surface.</a:t>
            </a:r>
          </a:p>
          <a:p>
            <a:r>
              <a:rPr lang="en-US" sz="2400" dirty="0"/>
              <a:t>	</a:t>
            </a:r>
            <a:r>
              <a:rPr lang="en-US" sz="2400" b="1" dirty="0"/>
              <a:t>C</a:t>
            </a:r>
            <a:r>
              <a:rPr lang="en-US" sz="2400" dirty="0"/>
              <a:t>. They both require fairly simple technology.</a:t>
            </a:r>
          </a:p>
          <a:p>
            <a:r>
              <a:rPr lang="en-US" sz="2400" dirty="0"/>
              <a:t>	</a:t>
            </a:r>
            <a:r>
              <a:rPr lang="en-US" sz="2400" b="1" dirty="0"/>
              <a:t>D.</a:t>
            </a:r>
            <a:r>
              <a:rPr lang="en-US" sz="2400" dirty="0"/>
              <a:t> They are both conventional and costly.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479183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hỏi</a:t>
            </a:r>
            <a:r>
              <a:rPr lang="en-US" sz="2400" dirty="0" smtClean="0"/>
              <a:t>: Theo </a:t>
            </a:r>
            <a:r>
              <a:rPr lang="en-US" sz="2400" dirty="0" err="1" smtClean="0"/>
              <a:t>như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,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trời</a:t>
            </a:r>
            <a:r>
              <a:rPr lang="en-US" sz="2400" dirty="0" smtClean="0"/>
              <a:t> </a:t>
            </a:r>
            <a:r>
              <a:rPr lang="en-US" sz="2400" dirty="0" err="1" smtClean="0"/>
              <a:t>giống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địa</a:t>
            </a:r>
            <a:r>
              <a:rPr lang="en-US" sz="2400" dirty="0" smtClean="0"/>
              <a:t> </a:t>
            </a:r>
            <a:r>
              <a:rPr lang="en-US" sz="2400" dirty="0" err="1" smtClean="0"/>
              <a:t>nhiệt</a:t>
            </a:r>
            <a:r>
              <a:rPr lang="en-US" sz="2400" dirty="0" smtClean="0"/>
              <a:t> </a:t>
            </a:r>
            <a:r>
              <a:rPr lang="en-US" sz="2400" dirty="0" err="1" smtClean="0"/>
              <a:t>như</a:t>
            </a:r>
            <a:r>
              <a:rPr lang="en-US" sz="2400" dirty="0" smtClean="0"/>
              <a:t> </a:t>
            </a:r>
            <a:r>
              <a:rPr lang="en-US" sz="2400" dirty="0" err="1" smtClean="0"/>
              <a:t>thế</a:t>
            </a:r>
            <a:r>
              <a:rPr lang="en-US" sz="2400" dirty="0" smtClean="0"/>
              <a:t> </a:t>
            </a:r>
            <a:r>
              <a:rPr lang="en-US" sz="2400" dirty="0" err="1" smtClean="0"/>
              <a:t>nào</a:t>
            </a:r>
            <a:r>
              <a:rPr lang="en-US" sz="2400" dirty="0" smtClean="0"/>
              <a:t>?</a:t>
            </a:r>
          </a:p>
          <a:p>
            <a:r>
              <a:rPr lang="en-US" sz="2400" b="1" dirty="0" smtClean="0"/>
              <a:t>A</a:t>
            </a:r>
            <a:r>
              <a:rPr lang="en-US" sz="2400" dirty="0" smtClean="0"/>
              <a:t>.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máy</a:t>
            </a:r>
            <a:r>
              <a:rPr lang="en-US" sz="2400" dirty="0" smtClean="0"/>
              <a:t> </a:t>
            </a:r>
            <a:r>
              <a:rPr lang="en-US" sz="2400" dirty="0" err="1" smtClean="0"/>
              <a:t>phát</a:t>
            </a:r>
            <a:r>
              <a:rPr lang="en-US" sz="2400" dirty="0" smtClean="0"/>
              <a:t> </a:t>
            </a:r>
            <a:r>
              <a:rPr lang="en-US" sz="2400" dirty="0" err="1" smtClean="0"/>
              <a:t>điện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B</a:t>
            </a:r>
            <a:r>
              <a:rPr lang="en-US" sz="2400" dirty="0" smtClean="0"/>
              <a:t>.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nhiệt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bề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trái</a:t>
            </a:r>
            <a:r>
              <a:rPr lang="en-US" sz="2400" dirty="0" smtClean="0"/>
              <a:t> </a:t>
            </a:r>
            <a:r>
              <a:rPr lang="en-US" sz="2400" dirty="0" err="1" smtClean="0"/>
              <a:t>đất</a:t>
            </a:r>
            <a:r>
              <a:rPr lang="en-US" sz="2400" dirty="0" smtClean="0"/>
              <a:t>. </a:t>
            </a:r>
          </a:p>
          <a:p>
            <a:r>
              <a:rPr lang="en-US" sz="2400" b="1" dirty="0" smtClean="0"/>
              <a:t>C</a:t>
            </a:r>
            <a:r>
              <a:rPr lang="en-US" sz="2400" dirty="0" smtClean="0"/>
              <a:t>.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nghệ</a:t>
            </a:r>
            <a:r>
              <a:rPr lang="en-US" sz="2400" dirty="0" smtClean="0"/>
              <a:t> </a:t>
            </a:r>
            <a:r>
              <a:rPr lang="en-US" sz="2400" dirty="0" err="1" smtClean="0"/>
              <a:t>khá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giản</a:t>
            </a:r>
            <a:endParaRPr lang="en-US" sz="2400" dirty="0" smtClean="0"/>
          </a:p>
          <a:p>
            <a:r>
              <a:rPr lang="en-US" sz="2400" b="1" dirty="0" smtClean="0"/>
              <a:t>D.</a:t>
            </a:r>
            <a:r>
              <a:rPr lang="en-US" sz="2400" dirty="0" smtClean="0"/>
              <a:t>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</a:t>
            </a:r>
            <a:r>
              <a:rPr lang="en-US" sz="2400" dirty="0" err="1" smtClean="0"/>
              <a:t>đều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 err="1" smtClean="0"/>
              <a:t>thường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khá</a:t>
            </a:r>
            <a:r>
              <a:rPr lang="en-US" sz="2400" dirty="0" smtClean="0"/>
              <a:t> </a:t>
            </a:r>
            <a:r>
              <a:rPr lang="en-US" sz="2400" dirty="0" err="1" smtClean="0"/>
              <a:t>đắt</a:t>
            </a:r>
            <a:r>
              <a:rPr lang="en-US" sz="2400" dirty="0" smtClean="0"/>
              <a:t> </a:t>
            </a:r>
            <a:r>
              <a:rPr lang="en-US" sz="2400" dirty="0" err="1" smtClean="0"/>
              <a:t>đỏ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Thông</a:t>
            </a:r>
            <a:r>
              <a:rPr lang="en-US" sz="2400" dirty="0" smtClean="0"/>
              <a:t> tin </a:t>
            </a:r>
            <a:r>
              <a:rPr lang="en-US" sz="2400" dirty="0" err="1" smtClean="0"/>
              <a:t>chúng</a:t>
            </a:r>
            <a:r>
              <a:rPr lang="en-US" sz="2400" dirty="0" smtClean="0"/>
              <a:t> ta </a:t>
            </a:r>
            <a:r>
              <a:rPr lang="en-US" sz="2400" dirty="0" err="1" smtClean="0"/>
              <a:t>tìm</a:t>
            </a:r>
            <a:r>
              <a:rPr lang="en-US" sz="2400" dirty="0" smtClean="0"/>
              <a:t> ở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3 </a:t>
            </a:r>
            <a:r>
              <a:rPr lang="en-US" sz="2400" dirty="0" err="1" smtClean="0"/>
              <a:t>dòng</a:t>
            </a:r>
            <a:r>
              <a:rPr lang="en-US" sz="2400" dirty="0" smtClean="0"/>
              <a:t> 5 </a:t>
            </a:r>
            <a:r>
              <a:rPr lang="en-US" sz="2400" dirty="0" err="1" smtClean="0"/>
              <a:t>và</a:t>
            </a:r>
            <a:r>
              <a:rPr lang="en-US" sz="2400" dirty="0" smtClean="0"/>
              <a:t> 6. “... and as with solar power, the technology needed to utilize geothermal energy is fairly simple.”: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cũng</a:t>
            </a:r>
            <a:r>
              <a:rPr lang="en-US" sz="2400" dirty="0" smtClean="0"/>
              <a:t> </a:t>
            </a:r>
            <a:r>
              <a:rPr lang="en-US" sz="2400" dirty="0" err="1" smtClean="0"/>
              <a:t>như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trời</a:t>
            </a:r>
            <a:r>
              <a:rPr lang="en-US" sz="2400" dirty="0" smtClean="0"/>
              <a:t>,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nghệ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thác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địa</a:t>
            </a:r>
            <a:r>
              <a:rPr lang="en-US" sz="2400" dirty="0" smtClean="0"/>
              <a:t> </a:t>
            </a:r>
            <a:r>
              <a:rPr lang="en-US" sz="2400" dirty="0" err="1" smtClean="0"/>
              <a:t>nhiệt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khá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giản</a:t>
            </a:r>
            <a:r>
              <a:rPr lang="en-US" sz="2400" dirty="0" smtClean="0"/>
              <a:t>, </a:t>
            </a:r>
            <a:r>
              <a:rPr lang="en-US" sz="2400" dirty="0" err="1" smtClean="0"/>
              <a:t>phù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nhất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C.</a:t>
            </a:r>
          </a:p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phương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như</a:t>
            </a:r>
            <a:r>
              <a:rPr lang="en-US" sz="2400" dirty="0" smtClean="0"/>
              <a:t> ý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219200" y="1676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1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99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43. what best describes the author’s purpose in writing the passage?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b="1" dirty="0"/>
              <a:t>A</a:t>
            </a:r>
            <a:r>
              <a:rPr lang="en-US" sz="2000" dirty="0"/>
              <a:t>. To warn people about the hazards of fossil fuel use.</a:t>
            </a:r>
          </a:p>
          <a:p>
            <a:r>
              <a:rPr lang="en-US" sz="2000" dirty="0"/>
              <a:t>	</a:t>
            </a:r>
            <a:r>
              <a:rPr lang="en-US" sz="2000" b="1" dirty="0"/>
              <a:t>B</a:t>
            </a:r>
            <a:r>
              <a:rPr lang="en-US" sz="2000" dirty="0"/>
              <a:t>. To convince people of the benefits of developing alternative energy sources.</a:t>
            </a:r>
          </a:p>
          <a:p>
            <a:r>
              <a:rPr lang="en-US" sz="2000" dirty="0"/>
              <a:t>	</a:t>
            </a:r>
            <a:r>
              <a:rPr lang="en-US" sz="2000" b="1" dirty="0"/>
              <a:t>C</a:t>
            </a:r>
            <a:r>
              <a:rPr lang="en-US" sz="2000" dirty="0"/>
              <a:t>. To describe the advantages and disadvantages of alternative energy use.</a:t>
            </a:r>
          </a:p>
          <a:p>
            <a:r>
              <a:rPr lang="en-US" sz="2000" dirty="0"/>
              <a:t>	</a:t>
            </a:r>
            <a:r>
              <a:rPr lang="en-US" sz="2000" b="1" dirty="0"/>
              <a:t>D</a:t>
            </a:r>
            <a:r>
              <a:rPr lang="en-US" sz="2000" dirty="0"/>
              <a:t>. To outline the problems and solutions connected with global warming.</a:t>
            </a:r>
          </a:p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/>
              <a:t>hỏi</a:t>
            </a:r>
            <a:r>
              <a:rPr lang="en-US" sz="2000" dirty="0"/>
              <a:t>. </a:t>
            </a:r>
            <a:r>
              <a:rPr lang="en-US" sz="2000" b="1" dirty="0" err="1"/>
              <a:t>Câu</a:t>
            </a:r>
            <a:r>
              <a:rPr lang="en-US" sz="2000" b="1" dirty="0"/>
              <a:t> </a:t>
            </a:r>
            <a:r>
              <a:rPr lang="en-US" sz="2000" b="1" dirty="0" err="1"/>
              <a:t>nào</a:t>
            </a:r>
            <a:r>
              <a:rPr lang="en-US" sz="2000" b="1" dirty="0"/>
              <a:t> </a:t>
            </a:r>
            <a:r>
              <a:rPr lang="en-US" sz="2000" b="1" dirty="0" err="1"/>
              <a:t>miêu</a:t>
            </a:r>
            <a:r>
              <a:rPr lang="en-US" sz="2000" b="1" dirty="0"/>
              <a:t> </a:t>
            </a:r>
            <a:r>
              <a:rPr lang="en-US" sz="2000" b="1" dirty="0" err="1"/>
              <a:t>tả</a:t>
            </a:r>
            <a:r>
              <a:rPr lang="en-US" sz="2000" b="1" dirty="0"/>
              <a:t> </a:t>
            </a:r>
            <a:r>
              <a:rPr lang="en-US" sz="2000" b="1" dirty="0" err="1"/>
              <a:t>mục</a:t>
            </a:r>
            <a:r>
              <a:rPr lang="en-US" sz="2000" b="1" dirty="0"/>
              <a:t> </a:t>
            </a:r>
            <a:r>
              <a:rPr lang="en-US" sz="2000" b="1" dirty="0" err="1"/>
              <a:t>đích</a:t>
            </a:r>
            <a:r>
              <a:rPr lang="en-US" sz="2000" b="1" dirty="0"/>
              <a:t> </a:t>
            </a:r>
            <a:r>
              <a:rPr lang="en-US" sz="2000" b="1" dirty="0" err="1"/>
              <a:t>của</a:t>
            </a:r>
            <a:r>
              <a:rPr lang="en-US" sz="2000" b="1" dirty="0"/>
              <a:t> </a:t>
            </a:r>
            <a:r>
              <a:rPr lang="en-US" sz="2000" b="1" dirty="0" err="1"/>
              <a:t>tác</a:t>
            </a:r>
            <a:r>
              <a:rPr lang="en-US" sz="2000" b="1" dirty="0"/>
              <a:t> </a:t>
            </a:r>
            <a:r>
              <a:rPr lang="en-US" sz="2000" b="1" dirty="0" err="1"/>
              <a:t>giả</a:t>
            </a:r>
            <a:r>
              <a:rPr lang="en-US" sz="2000" b="1" dirty="0"/>
              <a:t> </a:t>
            </a:r>
            <a:r>
              <a:rPr lang="en-US" sz="2000" b="1" dirty="0" err="1"/>
              <a:t>trong</a:t>
            </a:r>
            <a:r>
              <a:rPr lang="en-US" sz="2000" b="1" dirty="0"/>
              <a:t> </a:t>
            </a:r>
            <a:r>
              <a:rPr lang="en-US" sz="2000" b="1" dirty="0" err="1"/>
              <a:t>bài</a:t>
            </a:r>
            <a:r>
              <a:rPr lang="en-US" sz="2000" b="1" dirty="0"/>
              <a:t> </a:t>
            </a:r>
            <a:r>
              <a:rPr lang="en-US" sz="2000" b="1" dirty="0" err="1"/>
              <a:t>viết</a:t>
            </a:r>
            <a:r>
              <a:rPr lang="en-US" sz="2000" b="1" dirty="0"/>
              <a:t> </a:t>
            </a:r>
            <a:r>
              <a:rPr lang="en-US" sz="2000" b="1" dirty="0" err="1"/>
              <a:t>này</a:t>
            </a:r>
            <a:r>
              <a:rPr lang="en-US" sz="2000" b="1" dirty="0"/>
              <a:t>?</a:t>
            </a:r>
          </a:p>
          <a:p>
            <a:r>
              <a:rPr lang="en-US" sz="2000" b="1" dirty="0"/>
              <a:t>A</a:t>
            </a:r>
            <a:r>
              <a:rPr lang="en-US" sz="2000" dirty="0"/>
              <a:t>.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cảnh</a:t>
            </a:r>
            <a:r>
              <a:rPr lang="en-US" sz="2000" dirty="0"/>
              <a:t> </a:t>
            </a:r>
            <a:r>
              <a:rPr lang="en-US" sz="2000" dirty="0" err="1"/>
              <a:t>báo</a:t>
            </a:r>
            <a:r>
              <a:rPr lang="en-US" sz="2000" dirty="0"/>
              <a:t> con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mối</a:t>
            </a:r>
            <a:r>
              <a:rPr lang="en-US" sz="2000" dirty="0"/>
              <a:t> </a:t>
            </a:r>
            <a:r>
              <a:rPr lang="en-US" sz="2000" dirty="0" err="1"/>
              <a:t>nguy</a:t>
            </a:r>
            <a:r>
              <a:rPr lang="en-US" sz="2000" dirty="0"/>
              <a:t> </a:t>
            </a:r>
            <a:r>
              <a:rPr lang="en-US" sz="2000" dirty="0" err="1"/>
              <a:t>hại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hóa</a:t>
            </a:r>
            <a:r>
              <a:rPr lang="en-US" sz="2000" dirty="0"/>
              <a:t> </a:t>
            </a:r>
            <a:r>
              <a:rPr lang="en-US" sz="2000" dirty="0" err="1"/>
              <a:t>thạch</a:t>
            </a:r>
            <a:r>
              <a:rPr lang="en-US" sz="2000" dirty="0"/>
              <a:t>.</a:t>
            </a:r>
          </a:p>
          <a:p>
            <a:r>
              <a:rPr lang="en-US" sz="2000" b="1" dirty="0"/>
              <a:t>B</a:t>
            </a:r>
            <a:r>
              <a:rPr lang="en-US" sz="2000" dirty="0"/>
              <a:t>.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thuyết</a:t>
            </a:r>
            <a:r>
              <a:rPr lang="en-US" sz="2000" dirty="0"/>
              <a:t> </a:t>
            </a:r>
            <a:r>
              <a:rPr lang="en-US" sz="2000" dirty="0" err="1"/>
              <a:t>phục</a:t>
            </a:r>
            <a:r>
              <a:rPr lang="en-US" sz="2000" dirty="0"/>
              <a:t> con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lợi</a:t>
            </a:r>
            <a:r>
              <a:rPr lang="en-US" sz="2000" dirty="0"/>
              <a:t> </a:t>
            </a:r>
            <a:r>
              <a:rPr lang="en-US" sz="2000" dirty="0" err="1"/>
              <a:t>ích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nguồn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thay</a:t>
            </a:r>
            <a:r>
              <a:rPr lang="en-US" sz="2000" dirty="0"/>
              <a:t> </a:t>
            </a:r>
            <a:r>
              <a:rPr lang="en-US" sz="2000" dirty="0" err="1"/>
              <a:t>thế</a:t>
            </a:r>
            <a:r>
              <a:rPr lang="en-US" sz="2000" dirty="0"/>
              <a:t> </a:t>
            </a:r>
            <a:r>
              <a:rPr lang="en-US" sz="2000" dirty="0" err="1"/>
              <a:t>đang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triển</a:t>
            </a:r>
            <a:r>
              <a:rPr lang="en-US" sz="2000" dirty="0"/>
              <a:t>.</a:t>
            </a:r>
          </a:p>
          <a:p>
            <a:r>
              <a:rPr lang="en-US" sz="2000" b="1" dirty="0"/>
              <a:t>C.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vể</a:t>
            </a:r>
            <a:r>
              <a:rPr lang="en-US" sz="2000" dirty="0"/>
              <a:t> </a:t>
            </a:r>
            <a:r>
              <a:rPr lang="en-US" sz="2000" dirty="0" err="1"/>
              <a:t>ưu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nhược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sử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 </a:t>
            </a:r>
            <a:r>
              <a:rPr lang="en-US" sz="2000" dirty="0" err="1"/>
              <a:t>nguồn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thay</a:t>
            </a:r>
            <a:r>
              <a:rPr lang="en-US" sz="2000" dirty="0"/>
              <a:t> </a:t>
            </a:r>
            <a:r>
              <a:rPr lang="en-US" sz="2000" dirty="0" err="1"/>
              <a:t>thế</a:t>
            </a:r>
            <a:r>
              <a:rPr lang="en-US" sz="2000" dirty="0"/>
              <a:t>.</a:t>
            </a:r>
          </a:p>
          <a:p>
            <a:r>
              <a:rPr lang="en-US" sz="2000" b="1" dirty="0"/>
              <a:t>D</a:t>
            </a:r>
            <a:r>
              <a:rPr lang="en-US" sz="2000" dirty="0"/>
              <a:t>.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kể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vấn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pháp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quan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nóng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toàn</a:t>
            </a:r>
            <a:r>
              <a:rPr lang="en-US" sz="2000" dirty="0"/>
              <a:t> </a:t>
            </a:r>
            <a:r>
              <a:rPr lang="en-US" sz="2000" dirty="0" err="1"/>
              <a:t>cầu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Rõ</a:t>
            </a:r>
            <a:r>
              <a:rPr lang="en-US" sz="2000" dirty="0"/>
              <a:t> </a:t>
            </a:r>
            <a:r>
              <a:rPr lang="en-US" sz="2000" dirty="0" err="1"/>
              <a:t>ràng</a:t>
            </a:r>
            <a:r>
              <a:rPr lang="en-US" sz="2000" dirty="0"/>
              <a:t> ta </a:t>
            </a:r>
            <a:r>
              <a:rPr lang="en-US" sz="2000" dirty="0" err="1"/>
              <a:t>thấy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trung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ích</a:t>
            </a:r>
            <a:r>
              <a:rPr lang="en-US" sz="2000" dirty="0"/>
              <a:t> </a:t>
            </a:r>
            <a:r>
              <a:rPr lang="en-US" sz="2000" dirty="0" err="1"/>
              <a:t>lợi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2 </a:t>
            </a:r>
            <a:r>
              <a:rPr lang="en-US" sz="2000" dirty="0" err="1"/>
              <a:t>nguồn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sạch</a:t>
            </a:r>
            <a:r>
              <a:rPr lang="en-US" sz="2000" dirty="0"/>
              <a:t> </a:t>
            </a:r>
            <a:r>
              <a:rPr lang="en-US" sz="2000" dirty="0" err="1"/>
              <a:t>vừa</a:t>
            </a:r>
            <a:r>
              <a:rPr lang="en-US" sz="2000" dirty="0"/>
              <a:t> </a:t>
            </a:r>
            <a:r>
              <a:rPr lang="en-US" sz="2000" dirty="0" err="1"/>
              <a:t>dồi</a:t>
            </a:r>
            <a:r>
              <a:rPr lang="en-US" sz="2000" dirty="0"/>
              <a:t> </a:t>
            </a:r>
            <a:r>
              <a:rPr lang="en-US" sz="2000" dirty="0" err="1"/>
              <a:t>dào</a:t>
            </a:r>
            <a:r>
              <a:rPr lang="en-US" sz="2000" dirty="0"/>
              <a:t>, </a:t>
            </a:r>
            <a:r>
              <a:rPr lang="en-US" sz="2000" dirty="0" err="1"/>
              <a:t>bất</a:t>
            </a:r>
            <a:r>
              <a:rPr lang="en-US" sz="2000" dirty="0"/>
              <a:t> </a:t>
            </a:r>
            <a:r>
              <a:rPr lang="en-US" sz="2000" dirty="0" err="1"/>
              <a:t>tận</a:t>
            </a:r>
            <a:r>
              <a:rPr lang="en-US" sz="2000" dirty="0"/>
              <a:t> </a:t>
            </a:r>
            <a:r>
              <a:rPr lang="en-US" sz="2000" dirty="0" err="1"/>
              <a:t>vừa</a:t>
            </a:r>
            <a:r>
              <a:rPr lang="en-US" sz="2000" dirty="0"/>
              <a:t> </a:t>
            </a:r>
            <a:r>
              <a:rPr lang="en-US" sz="2000" dirty="0" err="1"/>
              <a:t>thân</a:t>
            </a:r>
            <a:r>
              <a:rPr lang="en-US" sz="2000" dirty="0"/>
              <a:t> </a:t>
            </a:r>
            <a:r>
              <a:rPr lang="en-US" sz="2000" dirty="0" err="1"/>
              <a:t>thiện</a:t>
            </a:r>
            <a:r>
              <a:rPr lang="en-US" sz="2000" dirty="0"/>
              <a:t> </a:t>
            </a:r>
            <a:r>
              <a:rPr lang="en-US" sz="2000" dirty="0" err="1"/>
              <a:t>môi</a:t>
            </a:r>
            <a:r>
              <a:rPr lang="en-US" sz="2000" dirty="0"/>
              <a:t> </a:t>
            </a:r>
            <a:r>
              <a:rPr lang="en-US" sz="2000" dirty="0" err="1"/>
              <a:t>trường</a:t>
            </a:r>
            <a:r>
              <a:rPr lang="en-US" sz="2000" dirty="0"/>
              <a:t>. </a:t>
            </a:r>
            <a:r>
              <a:rPr lang="en-US" sz="2000" dirty="0" err="1"/>
              <a:t>Phần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tác</a:t>
            </a:r>
            <a:r>
              <a:rPr lang="en-US" sz="2000" dirty="0"/>
              <a:t> </a:t>
            </a:r>
            <a:r>
              <a:rPr lang="en-US" sz="2000" dirty="0" err="1"/>
              <a:t>giả</a:t>
            </a:r>
            <a:r>
              <a:rPr lang="en-US" sz="2000" dirty="0"/>
              <a:t>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khẳng</a:t>
            </a:r>
            <a:r>
              <a:rPr lang="en-US" sz="2000" dirty="0"/>
              <a:t> </a:t>
            </a:r>
            <a:r>
              <a:rPr lang="en-US" sz="2000" dirty="0" err="1"/>
              <a:t>định</a:t>
            </a:r>
            <a:r>
              <a:rPr lang="en-US" sz="2000" dirty="0"/>
              <a:t> </a:t>
            </a:r>
            <a:r>
              <a:rPr lang="en-US" sz="2000" dirty="0" err="1"/>
              <a:t>lại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ưu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sạch</a:t>
            </a:r>
            <a:r>
              <a:rPr lang="en-US" sz="2000" dirty="0"/>
              <a:t> </a:t>
            </a:r>
            <a:r>
              <a:rPr lang="en-US" sz="2000" dirty="0" err="1"/>
              <a:t>vượt</a:t>
            </a:r>
            <a:r>
              <a:rPr lang="en-US" sz="2000" dirty="0"/>
              <a:t> </a:t>
            </a:r>
            <a:r>
              <a:rPr lang="en-US" sz="2000" dirty="0" err="1"/>
              <a:t>trội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so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thông</a:t>
            </a:r>
            <a:r>
              <a:rPr lang="en-US" sz="2000" dirty="0"/>
              <a:t> </a:t>
            </a:r>
            <a:r>
              <a:rPr lang="en-US" sz="2000" dirty="0" err="1"/>
              <a:t>thường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nhấn</a:t>
            </a:r>
            <a:r>
              <a:rPr lang="en-US" sz="2000" dirty="0"/>
              <a:t> </a:t>
            </a:r>
            <a:r>
              <a:rPr lang="en-US" sz="2000" dirty="0" err="1"/>
              <a:t>mạnh</a:t>
            </a:r>
            <a:r>
              <a:rPr lang="en-US" sz="2000" dirty="0"/>
              <a:t> </a:t>
            </a:r>
            <a:r>
              <a:rPr lang="en-US" sz="2000" dirty="0" err="1"/>
              <a:t>chúng</a:t>
            </a:r>
            <a:r>
              <a:rPr lang="en-US" sz="2000" dirty="0"/>
              <a:t> ta </a:t>
            </a:r>
            <a:r>
              <a:rPr lang="en-US" sz="2000" dirty="0" err="1"/>
              <a:t>cần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tư</a:t>
            </a:r>
            <a:r>
              <a:rPr lang="en-US" sz="2000" dirty="0"/>
              <a:t> </a:t>
            </a:r>
            <a:r>
              <a:rPr lang="en-US" sz="2000" dirty="0" err="1"/>
              <a:t>hơn</a:t>
            </a:r>
            <a:r>
              <a:rPr lang="en-US" sz="2000" dirty="0"/>
              <a:t> </a:t>
            </a:r>
            <a:r>
              <a:rPr lang="en-US" sz="2000" dirty="0" err="1"/>
              <a:t>nữa</a:t>
            </a:r>
            <a:r>
              <a:rPr lang="en-US" sz="2000" dirty="0"/>
              <a:t> </a:t>
            </a:r>
            <a:r>
              <a:rPr lang="en-US" sz="2000" dirty="0" err="1"/>
              <a:t>vào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triển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nguồn</a:t>
            </a:r>
            <a:r>
              <a:rPr lang="en-US" sz="2000" dirty="0"/>
              <a:t> </a:t>
            </a:r>
            <a:r>
              <a:rPr lang="en-US" sz="2000" dirty="0" err="1"/>
              <a:t>năng</a:t>
            </a:r>
            <a:r>
              <a:rPr lang="en-US" sz="2000" dirty="0"/>
              <a:t> </a:t>
            </a:r>
            <a:r>
              <a:rPr lang="en-US" sz="2000" dirty="0" err="1"/>
              <a:t>lượng</a:t>
            </a:r>
            <a:r>
              <a:rPr lang="en-US" sz="2000" dirty="0"/>
              <a:t> </a:t>
            </a:r>
            <a:r>
              <a:rPr lang="en-US" sz="2000" dirty="0" err="1"/>
              <a:t>này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toàn</a:t>
            </a:r>
            <a:r>
              <a:rPr lang="en-US" sz="2000" dirty="0"/>
              <a:t> </a:t>
            </a:r>
            <a:r>
              <a:rPr lang="en-US" sz="2000" dirty="0" err="1"/>
              <a:t>cầu</a:t>
            </a:r>
            <a:r>
              <a:rPr lang="en-US" sz="2000" dirty="0"/>
              <a:t> →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B.</a:t>
            </a:r>
          </a:p>
          <a:p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946061" y="9906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9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44. what does the passage mainly discuss?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How leadership differs in small and large groups</a:t>
            </a:r>
          </a:p>
          <a:p>
            <a:r>
              <a:rPr lang="en-US" sz="2400" dirty="0"/>
              <a:t>	</a:t>
            </a:r>
            <a:r>
              <a:rPr lang="en-US" sz="2400" b="1" dirty="0"/>
              <a:t>B</a:t>
            </a:r>
            <a:r>
              <a:rPr lang="en-US" sz="2400" dirty="0"/>
              <a:t>. The role of leaders in social groups</a:t>
            </a:r>
          </a:p>
          <a:p>
            <a:r>
              <a:rPr lang="en-US" sz="2400" dirty="0"/>
              <a:t>	</a:t>
            </a:r>
            <a:r>
              <a:rPr lang="en-US" sz="2400" b="1" dirty="0"/>
              <a:t>C</a:t>
            </a:r>
            <a:r>
              <a:rPr lang="en-US" sz="2400" dirty="0"/>
              <a:t>. The problems faced by leaders</a:t>
            </a:r>
          </a:p>
          <a:p>
            <a:r>
              <a:rPr lang="en-US" sz="2400" dirty="0"/>
              <a:t>	</a:t>
            </a:r>
            <a:r>
              <a:rPr lang="en-US" sz="2400" b="1" dirty="0"/>
              <a:t>D</a:t>
            </a:r>
            <a:r>
              <a:rPr lang="en-US" sz="2400" dirty="0"/>
              <a:t>. How social groups determine who will lead them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5908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hỏi</a:t>
            </a:r>
            <a:r>
              <a:rPr lang="en-US" sz="2400" dirty="0" smtClean="0"/>
              <a:t>: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thảo</a:t>
            </a:r>
            <a:r>
              <a:rPr lang="en-US" sz="2400" dirty="0" smtClean="0"/>
              <a:t> </a:t>
            </a:r>
            <a:r>
              <a:rPr lang="en-US" sz="2400" dirty="0" err="1" smtClean="0"/>
              <a:t>luận</a:t>
            </a:r>
            <a:r>
              <a:rPr lang="en-US" sz="2400" dirty="0" smtClean="0"/>
              <a:t> </a:t>
            </a:r>
            <a:r>
              <a:rPr lang="en-US" sz="2400" dirty="0" err="1" smtClean="0"/>
              <a:t>vấn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r>
              <a:rPr lang="en-US" sz="2400" dirty="0" smtClean="0"/>
              <a:t>?</a:t>
            </a:r>
          </a:p>
          <a:p>
            <a:r>
              <a:rPr lang="en-US" sz="2400" b="1" dirty="0" smtClean="0"/>
              <a:t>A</a:t>
            </a:r>
            <a:r>
              <a:rPr lang="en-US" sz="2400" dirty="0" smtClean="0"/>
              <a:t>.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nhau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</a:t>
            </a:r>
            <a:r>
              <a:rPr lang="en-US" sz="2400" dirty="0" err="1" smtClean="0"/>
              <a:t>lớn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B</a:t>
            </a:r>
            <a:r>
              <a:rPr lang="en-US" sz="2400" dirty="0" smtClean="0"/>
              <a:t>. </a:t>
            </a:r>
            <a:r>
              <a:rPr lang="en-US" sz="2400" dirty="0" err="1" smtClean="0"/>
              <a:t>Vai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</a:t>
            </a:r>
            <a:r>
              <a:rPr lang="en-US" sz="2400" dirty="0" err="1" smtClean="0"/>
              <a:t>xã</a:t>
            </a:r>
            <a:r>
              <a:rPr lang="en-US" sz="2400" dirty="0" smtClean="0"/>
              <a:t> </a:t>
            </a:r>
            <a:r>
              <a:rPr lang="en-US" sz="2400" dirty="0" err="1" smtClean="0"/>
              <a:t>hội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C</a:t>
            </a:r>
            <a:r>
              <a:rPr lang="en-US" sz="2400" dirty="0" smtClean="0"/>
              <a:t>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vấn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nhà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đối</a:t>
            </a:r>
            <a:r>
              <a:rPr lang="en-US" sz="2400" dirty="0" smtClean="0"/>
              <a:t> </a:t>
            </a:r>
            <a:r>
              <a:rPr lang="en-US" sz="2400" dirty="0" err="1" smtClean="0"/>
              <a:t>mặt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D</a:t>
            </a:r>
            <a:r>
              <a:rPr lang="en-US" sz="2400" dirty="0" smtClean="0"/>
              <a:t>.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</a:t>
            </a:r>
            <a:r>
              <a:rPr lang="en-US" sz="2400" dirty="0" err="1" smtClean="0"/>
              <a:t>xã</a:t>
            </a:r>
            <a:r>
              <a:rPr lang="en-US" sz="2400" dirty="0" smtClean="0"/>
              <a:t> </a:t>
            </a:r>
            <a:r>
              <a:rPr lang="en-US" sz="2400" dirty="0" err="1" smtClean="0"/>
              <a:t>hội</a:t>
            </a:r>
            <a:r>
              <a:rPr lang="en-US" sz="2400" dirty="0" smtClean="0"/>
              <a:t> </a:t>
            </a:r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r>
              <a:rPr lang="en-US" sz="2400" dirty="0" err="1" smtClean="0"/>
              <a:t>ai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họ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Nội</a:t>
            </a:r>
            <a:r>
              <a:rPr lang="en-US" sz="2400" dirty="0" smtClean="0"/>
              <a:t> dung </a:t>
            </a:r>
            <a:r>
              <a:rPr lang="en-US" sz="2400" dirty="0" err="1" smtClean="0"/>
              <a:t>cả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xoay</a:t>
            </a:r>
            <a:r>
              <a:rPr lang="en-US" sz="2400" dirty="0" smtClean="0"/>
              <a:t> </a:t>
            </a:r>
            <a:r>
              <a:rPr lang="en-US" sz="2400" dirty="0" err="1" smtClean="0"/>
              <a:t>quanh</a:t>
            </a:r>
            <a:r>
              <a:rPr lang="en-US" sz="2400" dirty="0" smtClean="0"/>
              <a:t> </a:t>
            </a:r>
            <a:r>
              <a:rPr lang="en-US" sz="2400" dirty="0" err="1" smtClean="0"/>
              <a:t>thảo</a:t>
            </a:r>
            <a:r>
              <a:rPr lang="en-US" sz="2400" dirty="0" smtClean="0"/>
              <a:t> </a:t>
            </a:r>
            <a:r>
              <a:rPr lang="en-US" sz="2400" dirty="0" err="1" smtClean="0"/>
              <a:t>luận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, </a:t>
            </a:r>
            <a:r>
              <a:rPr lang="en-US" sz="2400" dirty="0" err="1" smtClean="0"/>
              <a:t>vai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.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</a:t>
            </a:r>
            <a:r>
              <a:rPr lang="en-US" sz="2400" dirty="0" err="1" smtClean="0"/>
              <a:t>đúng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B.</a:t>
            </a:r>
          </a:p>
          <a:p>
            <a:r>
              <a:rPr lang="en-US" sz="2400" dirty="0" err="1" smtClean="0"/>
              <a:t>Loại</a:t>
            </a:r>
            <a:r>
              <a:rPr lang="en-US" sz="2400" dirty="0" smtClean="0"/>
              <a:t> A </a:t>
            </a:r>
            <a:r>
              <a:rPr lang="en-US" sz="2400" dirty="0" err="1" smtClean="0"/>
              <a:t>và</a:t>
            </a:r>
            <a:r>
              <a:rPr lang="en-US" sz="2400" dirty="0" smtClean="0"/>
              <a:t> D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ý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1; </a:t>
            </a:r>
            <a:r>
              <a:rPr lang="en-US" sz="2400" dirty="0" err="1" smtClean="0"/>
              <a:t>loại</a:t>
            </a:r>
            <a:r>
              <a:rPr lang="en-US" sz="2400" dirty="0" smtClean="0"/>
              <a:t> C do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cập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143000" y="1295400"/>
            <a:ext cx="381000" cy="31596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45. The passage mentions all of the following ways by which people can become leaders EXCEPT</a:t>
            </a:r>
            <a:r>
              <a:rPr lang="en-US" sz="2000" dirty="0"/>
              <a:t>___________</a:t>
            </a:r>
            <a:r>
              <a:rPr lang="en-US" sz="2000" b="1" dirty="0"/>
              <a:t>	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b="1" dirty="0"/>
              <a:t>A</a:t>
            </a:r>
            <a:r>
              <a:rPr lang="en-US" sz="2000" dirty="0"/>
              <a:t>. recruitment 		</a:t>
            </a:r>
            <a:r>
              <a:rPr lang="vi-VN" sz="2000" dirty="0" smtClean="0"/>
              <a:t>	</a:t>
            </a:r>
            <a:r>
              <a:rPr lang="en-US" sz="2000" b="1" dirty="0" smtClean="0"/>
              <a:t>B</a:t>
            </a:r>
            <a:r>
              <a:rPr lang="en-US" sz="2000" dirty="0"/>
              <a:t>. specific leadership training</a:t>
            </a:r>
          </a:p>
          <a:p>
            <a:r>
              <a:rPr lang="en-US" sz="2000" dirty="0"/>
              <a:t>	</a:t>
            </a:r>
            <a:r>
              <a:rPr lang="en-US" sz="2000" b="1" dirty="0"/>
              <a:t>C</a:t>
            </a:r>
            <a:r>
              <a:rPr lang="en-US" sz="2000" dirty="0"/>
              <a:t>. traditional cultural patterns	</a:t>
            </a:r>
            <a:r>
              <a:rPr lang="en-US" sz="2000" b="1" dirty="0"/>
              <a:t>D</a:t>
            </a:r>
            <a:r>
              <a:rPr lang="en-US" sz="2000" dirty="0"/>
              <a:t>. formal election process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9862" y="1705928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: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viết</a:t>
            </a:r>
            <a:r>
              <a:rPr lang="en-US" sz="2000" dirty="0" smtClean="0"/>
              <a:t> </a:t>
            </a:r>
            <a:r>
              <a:rPr lang="en-US" sz="2000" dirty="0" err="1" smtClean="0"/>
              <a:t>đề</a:t>
            </a:r>
            <a:r>
              <a:rPr lang="en-US" sz="2000" dirty="0" smtClean="0"/>
              <a:t> </a:t>
            </a:r>
            <a:r>
              <a:rPr lang="en-US" sz="2000" dirty="0" err="1" smtClean="0"/>
              <a:t>cập</a:t>
            </a:r>
            <a:r>
              <a:rPr lang="en-US" sz="2000" dirty="0" smtClean="0"/>
              <a:t> </a:t>
            </a:r>
            <a:r>
              <a:rPr lang="en-US" sz="2000" dirty="0" err="1" smtClean="0"/>
              <a:t>tất</a:t>
            </a:r>
            <a:r>
              <a:rPr lang="en-US" sz="2000" dirty="0" smtClean="0"/>
              <a:t> </a:t>
            </a:r>
            <a:r>
              <a:rPr lang="en-US" sz="2000" dirty="0" err="1" smtClean="0"/>
              <a:t>cả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sau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ta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trở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TRỪ____________	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tuyển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endParaRPr lang="en-US" sz="2000" dirty="0" smtClean="0"/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huấn</a:t>
            </a:r>
            <a:r>
              <a:rPr lang="en-US" sz="2000" dirty="0" smtClean="0"/>
              <a:t> </a:t>
            </a:r>
            <a:r>
              <a:rPr lang="en-US" sz="2000" dirty="0" err="1" smtClean="0"/>
              <a:t>luyện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riêng</a:t>
            </a:r>
            <a:r>
              <a:rPr lang="en-US" sz="2000" dirty="0" smtClean="0"/>
              <a:t> </a:t>
            </a:r>
            <a:r>
              <a:rPr lang="en-US" sz="2000" dirty="0" err="1" smtClean="0"/>
              <a:t>biệt</a:t>
            </a:r>
            <a:endParaRPr lang="en-US" sz="2000" dirty="0" smtClean="0"/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</a:t>
            </a:r>
            <a:r>
              <a:rPr lang="en-US" sz="2000" dirty="0" err="1" smtClean="0"/>
              <a:t>kiểu</a:t>
            </a:r>
            <a:r>
              <a:rPr lang="en-US" sz="2000" dirty="0" smtClean="0"/>
              <a:t> </a:t>
            </a:r>
            <a:r>
              <a:rPr lang="en-US" sz="2000" dirty="0" err="1" smtClean="0"/>
              <a:t>mẫu</a:t>
            </a:r>
            <a:r>
              <a:rPr lang="en-US" sz="2000" dirty="0" smtClean="0"/>
              <a:t> </a:t>
            </a:r>
            <a:r>
              <a:rPr lang="en-US" sz="2000" dirty="0" err="1" smtClean="0"/>
              <a:t>văn</a:t>
            </a:r>
            <a:r>
              <a:rPr lang="en-US" sz="2000" dirty="0" smtClean="0"/>
              <a:t> </a:t>
            </a:r>
            <a:r>
              <a:rPr lang="en-US" sz="2000" dirty="0" err="1" smtClean="0"/>
              <a:t>hóa</a:t>
            </a:r>
            <a:r>
              <a:rPr lang="en-US" sz="2000" dirty="0" smtClean="0"/>
              <a:t> </a:t>
            </a:r>
            <a:r>
              <a:rPr lang="en-US" sz="2000" dirty="0" err="1" smtClean="0"/>
              <a:t>truyền</a:t>
            </a:r>
            <a:r>
              <a:rPr lang="en-US" sz="2000" dirty="0" smtClean="0"/>
              <a:t> </a:t>
            </a:r>
            <a:r>
              <a:rPr lang="en-US" sz="2000" dirty="0" err="1" smtClean="0"/>
              <a:t>thống</a:t>
            </a:r>
            <a:endParaRPr lang="en-US" sz="2000" dirty="0" smtClean="0"/>
          </a:p>
          <a:p>
            <a:r>
              <a:rPr lang="en-US" sz="2000" b="1" dirty="0" smtClean="0"/>
              <a:t>D</a:t>
            </a:r>
            <a:r>
              <a:rPr lang="en-US" sz="2000" dirty="0" smtClean="0"/>
              <a:t>. </a:t>
            </a:r>
            <a:r>
              <a:rPr lang="en-US" sz="2000" dirty="0" err="1" smtClean="0"/>
              <a:t>tiến</a:t>
            </a:r>
            <a:r>
              <a:rPr lang="en-US" sz="2000" dirty="0" smtClean="0"/>
              <a:t> </a:t>
            </a:r>
            <a:r>
              <a:rPr lang="en-US" sz="2000" dirty="0" err="1" smtClean="0"/>
              <a:t>trình</a:t>
            </a:r>
            <a:r>
              <a:rPr lang="en-US" sz="2000" dirty="0" smtClean="0"/>
              <a:t> </a:t>
            </a:r>
            <a:r>
              <a:rPr lang="en-US" sz="2000" dirty="0" err="1" smtClean="0"/>
              <a:t>bầu</a:t>
            </a:r>
            <a:r>
              <a:rPr lang="en-US" sz="2000" dirty="0" smtClean="0"/>
              <a:t> </a:t>
            </a:r>
            <a:r>
              <a:rPr lang="en-US" sz="2000" dirty="0" err="1" smtClean="0"/>
              <a:t>cử</a:t>
            </a:r>
            <a:r>
              <a:rPr lang="en-US" sz="2000" dirty="0" smtClean="0"/>
              <a:t>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trọng</a:t>
            </a:r>
            <a:endParaRPr lang="en-US" sz="2000" dirty="0" smtClean="0"/>
          </a:p>
          <a:p>
            <a:r>
              <a:rPr lang="en-US" sz="2000" dirty="0" err="1" smtClean="0"/>
              <a:t>Đây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chứa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phủ</a:t>
            </a:r>
            <a:r>
              <a:rPr lang="en-US" sz="2000" dirty="0" smtClean="0"/>
              <a:t> </a:t>
            </a:r>
            <a:r>
              <a:rPr lang="en-US" sz="2000" dirty="0" err="1" smtClean="0"/>
              <a:t>định</a:t>
            </a:r>
            <a:r>
              <a:rPr lang="en-US" sz="2000" dirty="0" smtClean="0"/>
              <a:t>.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tin </a:t>
            </a:r>
            <a:r>
              <a:rPr lang="en-US" sz="2000" dirty="0" err="1" smtClean="0"/>
              <a:t>tìm</a:t>
            </a:r>
            <a:r>
              <a:rPr lang="en-US" sz="2000" dirty="0" smtClean="0"/>
              <a:t> ở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1, </a:t>
            </a:r>
            <a:r>
              <a:rPr lang="en-US" sz="2000" dirty="0" err="1" smtClean="0"/>
              <a:t>dùng</a:t>
            </a:r>
            <a:r>
              <a:rPr lang="en-US" sz="2000" dirty="0" smtClean="0"/>
              <a:t> 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pháp</a:t>
            </a:r>
            <a:r>
              <a:rPr lang="en-US" sz="2000" dirty="0" smtClean="0"/>
              <a:t> </a:t>
            </a:r>
            <a:r>
              <a:rPr lang="en-US" sz="2000" dirty="0" err="1" smtClean="0"/>
              <a:t>loại</a:t>
            </a:r>
            <a:r>
              <a:rPr lang="en-US" sz="2000" dirty="0" smtClean="0"/>
              <a:t> </a:t>
            </a:r>
            <a:r>
              <a:rPr lang="en-US" sz="2000" dirty="0" err="1" smtClean="0"/>
              <a:t>trừ</a:t>
            </a:r>
            <a:r>
              <a:rPr lang="en-US" sz="2000" dirty="0" smtClean="0"/>
              <a:t>,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thức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nhắc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sẽ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. </a:t>
            </a:r>
            <a:r>
              <a:rPr lang="en-US" sz="2000" dirty="0" err="1" smtClean="0"/>
              <a:t>Loại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A, C, D do </a:t>
            </a:r>
            <a:r>
              <a:rPr lang="en-US" sz="2000" dirty="0" err="1" smtClean="0"/>
              <a:t>chúng</a:t>
            </a:r>
            <a:r>
              <a:rPr lang="en-US" sz="2000" dirty="0" smtClean="0"/>
              <a:t> </a:t>
            </a:r>
            <a:r>
              <a:rPr lang="en-US" sz="2000" dirty="0" err="1" smtClean="0"/>
              <a:t>lần</a:t>
            </a:r>
            <a:r>
              <a:rPr lang="en-US" sz="2000" dirty="0" smtClean="0"/>
              <a:t> </a:t>
            </a:r>
            <a:r>
              <a:rPr lang="en-US" sz="2000" dirty="0" err="1" smtClean="0"/>
              <a:t>lượt</a:t>
            </a:r>
            <a:r>
              <a:rPr lang="en-US" sz="2000" dirty="0" smtClean="0"/>
              <a:t> </a:t>
            </a:r>
            <a:r>
              <a:rPr lang="en-US" sz="2000" dirty="0" err="1" smtClean="0"/>
              <a:t>xuất</a:t>
            </a:r>
            <a:r>
              <a:rPr lang="en-US" sz="2000" dirty="0" smtClean="0"/>
              <a:t> </a:t>
            </a:r>
            <a:r>
              <a:rPr lang="en-US" sz="2000" dirty="0" err="1" smtClean="0"/>
              <a:t>hiện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câu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In the family, </a:t>
            </a:r>
            <a:r>
              <a:rPr lang="en-US" sz="2000" b="1" i="1" dirty="0" smtClean="0"/>
              <a:t>traditional cultural patterns</a:t>
            </a:r>
            <a:r>
              <a:rPr lang="en-US" sz="2000" dirty="0" smtClean="0"/>
              <a:t> (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C) confer leadership on one or both of the parents.</a:t>
            </a:r>
          </a:p>
          <a:p>
            <a:r>
              <a:rPr lang="en-US" sz="2000" dirty="0" smtClean="0"/>
              <a:t>In larger groups, leaders are usually chosen formally through </a:t>
            </a:r>
            <a:r>
              <a:rPr lang="en-US" sz="2000" b="1" i="1" dirty="0" smtClean="0"/>
              <a:t>election</a:t>
            </a:r>
            <a:r>
              <a:rPr lang="en-US" sz="2000" dirty="0" smtClean="0"/>
              <a:t> (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D) or </a:t>
            </a:r>
            <a:r>
              <a:rPr lang="en-US" sz="2000" b="1" i="1" dirty="0" smtClean="0"/>
              <a:t>recruitment </a:t>
            </a:r>
            <a:r>
              <a:rPr lang="en-US" sz="2000" dirty="0" smtClean="0"/>
              <a:t>(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A).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gia</a:t>
            </a:r>
            <a:r>
              <a:rPr lang="en-US" sz="2000" dirty="0" smtClean="0"/>
              <a:t> </a:t>
            </a:r>
            <a:r>
              <a:rPr lang="en-US" sz="2000" dirty="0" err="1" smtClean="0"/>
              <a:t>đình</a:t>
            </a:r>
            <a:r>
              <a:rPr lang="en-US" sz="2000" dirty="0" smtClean="0"/>
              <a:t>,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thức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truyền</a:t>
            </a:r>
            <a:r>
              <a:rPr lang="en-US" sz="2000" dirty="0" smtClean="0"/>
              <a:t> </a:t>
            </a:r>
            <a:r>
              <a:rPr lang="en-US" sz="2000" dirty="0" err="1" smtClean="0"/>
              <a:t>thống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bố</a:t>
            </a:r>
            <a:r>
              <a:rPr lang="en-US" sz="2000" dirty="0" smtClean="0"/>
              <a:t>, </a:t>
            </a:r>
            <a:r>
              <a:rPr lang="en-US" sz="2000" dirty="0" err="1" smtClean="0"/>
              <a:t>mẹ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cả</a:t>
            </a:r>
            <a:r>
              <a:rPr lang="en-US" sz="2000" dirty="0" smtClean="0"/>
              <a:t> </a:t>
            </a:r>
            <a:r>
              <a:rPr lang="en-US" sz="2000" dirty="0" err="1" smtClean="0"/>
              <a:t>hai</a:t>
            </a:r>
            <a:r>
              <a:rPr lang="en-US" sz="2000" dirty="0" smtClean="0"/>
              <a:t>.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 </a:t>
            </a:r>
            <a:r>
              <a:rPr lang="en-US" sz="2000" dirty="0" err="1" smtClean="0"/>
              <a:t>lớn</a:t>
            </a:r>
            <a:r>
              <a:rPr lang="en-US" sz="2000" dirty="0" smtClean="0"/>
              <a:t> </a:t>
            </a:r>
            <a:r>
              <a:rPr lang="en-US" sz="2000" dirty="0" err="1" smtClean="0"/>
              <a:t>hơn</a:t>
            </a:r>
            <a:r>
              <a:rPr lang="en-US" sz="2000" dirty="0" smtClean="0"/>
              <a:t>,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chính</a:t>
            </a:r>
            <a:r>
              <a:rPr lang="en-US" sz="2000" dirty="0" smtClean="0"/>
              <a:t> </a:t>
            </a:r>
            <a:r>
              <a:rPr lang="en-US" sz="2000" dirty="0" err="1" smtClean="0"/>
              <a:t>thống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qua </a:t>
            </a:r>
            <a:r>
              <a:rPr lang="en-US" sz="2000" dirty="0" err="1" smtClean="0"/>
              <a:t>bầu</a:t>
            </a:r>
            <a:r>
              <a:rPr lang="en-US" sz="2000" dirty="0" smtClean="0"/>
              <a:t> </a:t>
            </a:r>
            <a:r>
              <a:rPr lang="en-US" sz="2000" dirty="0" err="1" smtClean="0"/>
              <a:t>cử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tuyển</a:t>
            </a:r>
            <a:r>
              <a:rPr lang="en-US" sz="2000" dirty="0" smtClean="0"/>
              <a:t> </a:t>
            </a:r>
            <a:r>
              <a:rPr lang="en-US" sz="2000" dirty="0" err="1" smtClean="0"/>
              <a:t>dụng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4730839" y="797417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70" y="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46. which of the following statements about leadership can be inferred from paragraph 2?</a:t>
            </a:r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A.</a:t>
            </a:r>
            <a:r>
              <a:rPr lang="en-US" dirty="0"/>
              <a:t> person can best learn how to be an effective leader by studying research on leadership.</a:t>
            </a:r>
          </a:p>
          <a:p>
            <a:r>
              <a:rPr lang="en-US" dirty="0"/>
              <a:t>	</a:t>
            </a:r>
            <a:r>
              <a:rPr lang="en-US" b="1" dirty="0"/>
              <a:t>B</a:t>
            </a:r>
            <a:r>
              <a:rPr lang="en-US" dirty="0"/>
              <a:t>. Most people desire to be leaders but can produce little evidence of their qualifications.</a:t>
            </a:r>
          </a:p>
          <a:p>
            <a:r>
              <a:rPr lang="en-US" dirty="0"/>
              <a:t>	</a:t>
            </a:r>
            <a:r>
              <a:rPr lang="en-US" b="1" dirty="0"/>
              <a:t>C</a:t>
            </a:r>
            <a:r>
              <a:rPr lang="en-US" dirty="0"/>
              <a:t>. A person who is an effective leader of a particular group may not be an effective leader in another group.</a:t>
            </a:r>
          </a:p>
          <a:p>
            <a:r>
              <a:rPr lang="en-US" dirty="0"/>
              <a:t>	</a:t>
            </a:r>
            <a:r>
              <a:rPr lang="en-US" b="1" dirty="0"/>
              <a:t>D</a:t>
            </a:r>
            <a:r>
              <a:rPr lang="en-US" dirty="0"/>
              <a:t>. Few people succeed in sharing a leadership role with another person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585323"/>
            <a:ext cx="90248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: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2: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. </a:t>
            </a:r>
            <a:r>
              <a:rPr lang="en-US" dirty="0" err="1" smtClean="0"/>
              <a:t>Hầu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khát</a:t>
            </a:r>
            <a:r>
              <a:rPr lang="en-US" dirty="0" smtClean="0"/>
              <a:t> </a:t>
            </a:r>
            <a:r>
              <a:rPr lang="en-US" dirty="0" err="1" smtClean="0"/>
              <a:t>khao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.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chắc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ở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D.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chia </a:t>
            </a:r>
            <a:r>
              <a:rPr lang="en-US" dirty="0" err="1" smtClean="0"/>
              <a:t>sẻ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Đoạn</a:t>
            </a:r>
            <a:r>
              <a:rPr lang="en-US" dirty="0" smtClean="0"/>
              <a:t> 2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mạnh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“there is no set of personal qualities that all leaders have in common”; </a:t>
            </a:r>
            <a:r>
              <a:rPr lang="en-US" b="1" i="1" dirty="0" err="1" smtClean="0"/>
              <a:t>Mỗi</a:t>
            </a:r>
            <a:r>
              <a:rPr lang="en-US" b="1" i="1" dirty="0" smtClean="0"/>
              <a:t> </a:t>
            </a:r>
            <a:r>
              <a:rPr lang="en-US" b="1" i="1" dirty="0" err="1" smtClean="0"/>
              <a:t>nhóm</a:t>
            </a:r>
            <a:r>
              <a:rPr lang="en-US" b="1" i="1" dirty="0" smtClean="0"/>
              <a:t> </a:t>
            </a:r>
            <a:r>
              <a:rPr lang="en-US" b="1" i="1" dirty="0" err="1" smtClean="0"/>
              <a:t>khác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nhau</a:t>
            </a:r>
            <a:r>
              <a:rPr lang="en-US" b="1" i="1" dirty="0" smtClean="0"/>
              <a:t> </a:t>
            </a:r>
            <a:r>
              <a:rPr lang="en-US" b="1" i="1" dirty="0" err="1" smtClean="0"/>
              <a:t>lại</a:t>
            </a:r>
            <a:r>
              <a:rPr lang="en-US" b="1" i="1" dirty="0" smtClean="0"/>
              <a:t> </a:t>
            </a:r>
            <a:r>
              <a:rPr lang="en-US" b="1" i="1" dirty="0" err="1" smtClean="0"/>
              <a:t>có</a:t>
            </a:r>
            <a:r>
              <a:rPr lang="en-US" b="1" i="1" dirty="0" smtClean="0"/>
              <a:t> </a:t>
            </a:r>
            <a:r>
              <a:rPr lang="en-US" b="1" i="1" dirty="0" err="1" smtClean="0"/>
              <a:t>yêu</a:t>
            </a:r>
            <a:r>
              <a:rPr lang="en-US" b="1" i="1" dirty="0" smtClean="0"/>
              <a:t> </a:t>
            </a:r>
            <a:r>
              <a:rPr lang="en-US" b="1" i="1" dirty="0" err="1" smtClean="0"/>
              <a:t>cầu</a:t>
            </a:r>
            <a:r>
              <a:rPr lang="en-US" b="1" i="1" dirty="0" smtClean="0"/>
              <a:t> </a:t>
            </a:r>
            <a:r>
              <a:rPr lang="en-US" b="1" i="1" dirty="0" err="1" smtClean="0"/>
              <a:t>riêng</a:t>
            </a:r>
            <a:r>
              <a:rPr lang="en-US" b="1" i="1" dirty="0" smtClean="0"/>
              <a:t> </a:t>
            </a:r>
            <a:r>
              <a:rPr lang="en-US" b="1" i="1" dirty="0" err="1" smtClean="0"/>
              <a:t>và</a:t>
            </a:r>
            <a:r>
              <a:rPr lang="en-US" b="1" i="1" dirty="0" smtClean="0"/>
              <a:t> </a:t>
            </a:r>
            <a:r>
              <a:rPr lang="en-US" b="1" i="1" dirty="0" err="1" smtClean="0"/>
              <a:t>người</a:t>
            </a:r>
            <a:r>
              <a:rPr lang="en-US" b="1" i="1" dirty="0" smtClean="0"/>
              <a:t> </a:t>
            </a:r>
            <a:r>
              <a:rPr lang="en-US" b="1" i="1" dirty="0" err="1" smtClean="0"/>
              <a:t>lãnh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đạo</a:t>
            </a:r>
            <a:r>
              <a:rPr lang="en-US" b="1" i="1" dirty="0" smtClean="0"/>
              <a:t> </a:t>
            </a:r>
            <a:r>
              <a:rPr lang="en-US" b="1" i="1" dirty="0" err="1" smtClean="0"/>
              <a:t>của</a:t>
            </a:r>
            <a:r>
              <a:rPr lang="en-US" b="1" i="1" dirty="0" smtClean="0"/>
              <a:t> </a:t>
            </a:r>
            <a:r>
              <a:rPr lang="en-US" b="1" i="1" dirty="0" err="1" smtClean="0"/>
              <a:t>nhóm</a:t>
            </a:r>
            <a:r>
              <a:rPr lang="en-US" b="1" i="1" dirty="0" smtClean="0"/>
              <a:t> </a:t>
            </a:r>
            <a:r>
              <a:rPr lang="en-US" b="1" i="1" dirty="0" err="1" smtClean="0"/>
              <a:t>ấy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phải</a:t>
            </a:r>
            <a:r>
              <a:rPr lang="en-US" b="1" i="1" dirty="0" smtClean="0"/>
              <a:t> </a:t>
            </a:r>
            <a:r>
              <a:rPr lang="en-US" b="1" i="1" dirty="0" err="1" smtClean="0"/>
              <a:t>hội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tụ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đủ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phẩm</a:t>
            </a:r>
            <a:r>
              <a:rPr lang="en-US" b="1" i="1" dirty="0" smtClean="0"/>
              <a:t> </a:t>
            </a:r>
            <a:r>
              <a:rPr lang="en-US" b="1" i="1" dirty="0" err="1" smtClean="0"/>
              <a:t>chất</a:t>
            </a:r>
            <a:r>
              <a:rPr lang="en-US" b="1" i="1" dirty="0" smtClean="0"/>
              <a:t> </a:t>
            </a:r>
            <a:r>
              <a:rPr lang="en-US" b="1" i="1" dirty="0" err="1" smtClean="0"/>
              <a:t>riêng</a:t>
            </a:r>
            <a:r>
              <a:rPr lang="en-US" b="1" i="1" dirty="0" smtClean="0"/>
              <a:t> </a:t>
            </a:r>
            <a:r>
              <a:rPr lang="en-US" b="1" i="1" dirty="0" err="1" smtClean="0"/>
              <a:t>biệt</a:t>
            </a:r>
            <a:r>
              <a:rPr lang="en-US" b="1" i="1" dirty="0" smtClean="0"/>
              <a:t> </a:t>
            </a:r>
            <a:r>
              <a:rPr lang="en-US" b="1" i="1" dirty="0" err="1" smtClean="0"/>
              <a:t>ấy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để</a:t>
            </a:r>
            <a:r>
              <a:rPr lang="en-US" b="1" i="1" dirty="0" smtClean="0"/>
              <a:t> </a:t>
            </a:r>
            <a:r>
              <a:rPr lang="en-US" b="1" i="1" dirty="0" err="1" smtClean="0"/>
              <a:t>dẫn</a:t>
            </a:r>
            <a:r>
              <a:rPr lang="en-US" b="1" i="1" dirty="0" smtClean="0"/>
              <a:t> </a:t>
            </a:r>
            <a:r>
              <a:rPr lang="en-US" b="1" i="1" dirty="0" err="1" smtClean="0"/>
              <a:t>dắt</a:t>
            </a:r>
            <a:r>
              <a:rPr lang="en-US" b="1" i="1" dirty="0" smtClean="0"/>
              <a:t> </a:t>
            </a:r>
            <a:r>
              <a:rPr lang="en-US" b="1" i="1" dirty="0" err="1" smtClean="0"/>
              <a:t>nhóm</a:t>
            </a:r>
            <a:r>
              <a:rPr lang="en-US" b="1" i="1" dirty="0" smtClean="0"/>
              <a:t> </a:t>
            </a:r>
            <a:r>
              <a:rPr lang="en-US" b="1" i="1" dirty="0" err="1" smtClean="0"/>
              <a:t>của</a:t>
            </a:r>
            <a:r>
              <a:rPr lang="en-US" b="1" i="1" dirty="0" smtClean="0"/>
              <a:t> </a:t>
            </a:r>
            <a:r>
              <a:rPr lang="en-US" b="1" i="1" dirty="0" err="1" smtClean="0"/>
              <a:t>mình</a:t>
            </a:r>
            <a:r>
              <a:rPr lang="en-US" dirty="0" smtClean="0"/>
              <a:t> “any person may be recognized as a leader if the person has qualities that meet the needs of that particular group”</a:t>
            </a:r>
          </a:p>
          <a:p>
            <a:r>
              <a:rPr lang="en-US" dirty="0" err="1" smtClean="0"/>
              <a:t>Xâu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ý </a:t>
            </a:r>
            <a:r>
              <a:rPr lang="en-US" dirty="0" err="1" smtClean="0"/>
              <a:t>lại</a:t>
            </a:r>
            <a:r>
              <a:rPr lang="en-US" dirty="0" smtClean="0"/>
              <a:t> ta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C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ở </a:t>
            </a:r>
            <a:r>
              <a:rPr lang="en-US" dirty="0" err="1" smtClean="0"/>
              <a:t>đoạn</a:t>
            </a:r>
            <a:r>
              <a:rPr lang="en-US" dirty="0" smtClean="0"/>
              <a:t> 2.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14400" y="17526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2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47. The passage indicates that instrumental leaders generally focus on</a:t>
            </a:r>
            <a:r>
              <a:rPr lang="en-US" sz="2000" dirty="0"/>
              <a:t>___________</a:t>
            </a:r>
          </a:p>
          <a:p>
            <a:r>
              <a:rPr lang="en-US" sz="2000" dirty="0"/>
              <a:t>	</a:t>
            </a:r>
            <a:r>
              <a:rPr lang="en-US" sz="2000" b="1" dirty="0"/>
              <a:t>A</a:t>
            </a:r>
            <a:r>
              <a:rPr lang="en-US" sz="2000" dirty="0"/>
              <a:t>. sharing responsibility with group members</a:t>
            </a:r>
          </a:p>
          <a:p>
            <a:r>
              <a:rPr lang="en-US" sz="2000" dirty="0"/>
              <a:t>	</a:t>
            </a:r>
            <a:r>
              <a:rPr lang="en-US" sz="2000" b="1" dirty="0"/>
              <a:t>B</a:t>
            </a:r>
            <a:r>
              <a:rPr lang="en-US" sz="2000" dirty="0"/>
              <a:t>. achieving a goal</a:t>
            </a:r>
          </a:p>
          <a:p>
            <a:r>
              <a:rPr lang="en-US" sz="2000" dirty="0"/>
              <a:t>	</a:t>
            </a:r>
            <a:r>
              <a:rPr lang="en-US" sz="2000" b="1" dirty="0"/>
              <a:t>C</a:t>
            </a:r>
            <a:r>
              <a:rPr lang="en-US" sz="2000" dirty="0"/>
              <a:t>. ensuring harmonious relationships</a:t>
            </a:r>
          </a:p>
          <a:p>
            <a:r>
              <a:rPr lang="en-US" sz="2000" dirty="0"/>
              <a:t>	</a:t>
            </a:r>
            <a:r>
              <a:rPr lang="en-US" sz="2000" b="1" dirty="0"/>
              <a:t>D</a:t>
            </a:r>
            <a:r>
              <a:rPr lang="en-US" sz="2000" dirty="0"/>
              <a:t>. identifying new </a:t>
            </a:r>
            <a:r>
              <a:rPr lang="en-US" sz="2000" dirty="0" smtClean="0"/>
              <a:t>leaders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09800"/>
            <a:ext cx="8763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: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viết</a:t>
            </a:r>
            <a:r>
              <a:rPr lang="en-US" sz="2000" dirty="0" smtClean="0"/>
              <a:t> </a:t>
            </a:r>
            <a:r>
              <a:rPr lang="en-US" sz="2000" dirty="0" err="1" smtClean="0"/>
              <a:t>chỉ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rằng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“instrumental leaders”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tập</a:t>
            </a:r>
            <a:r>
              <a:rPr lang="en-US" sz="2000" dirty="0" smtClean="0"/>
              <a:t> </a:t>
            </a:r>
            <a:r>
              <a:rPr lang="en-US" sz="2000" dirty="0" err="1" smtClean="0"/>
              <a:t>trung</a:t>
            </a:r>
            <a:r>
              <a:rPr lang="en-US" sz="2000" dirty="0" smtClean="0"/>
              <a:t> </a:t>
            </a:r>
            <a:r>
              <a:rPr lang="en-US" sz="2000" dirty="0" err="1" smtClean="0"/>
              <a:t>vào</a:t>
            </a:r>
            <a:r>
              <a:rPr lang="en-US" sz="2000" dirty="0" smtClean="0"/>
              <a:t>_____________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Chia </a:t>
            </a:r>
            <a:r>
              <a:rPr lang="en-US" sz="2000" dirty="0" err="1" smtClean="0"/>
              <a:t>sẻ</a:t>
            </a:r>
            <a:r>
              <a:rPr lang="en-US" sz="2000" dirty="0" smtClean="0"/>
              <a:t> </a:t>
            </a:r>
            <a:r>
              <a:rPr lang="en-US" sz="2000" dirty="0" err="1" smtClean="0"/>
              <a:t>trách</a:t>
            </a:r>
            <a:r>
              <a:rPr lang="en-US" sz="2000" dirty="0" smtClean="0"/>
              <a:t> </a:t>
            </a:r>
            <a:r>
              <a:rPr lang="en-US" sz="2000" dirty="0" err="1" smtClean="0"/>
              <a:t>nhiệm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viên</a:t>
            </a:r>
            <a:r>
              <a:rPr lang="en-US" sz="2000" dirty="0" smtClean="0"/>
              <a:t> </a:t>
            </a:r>
            <a:r>
              <a:rPr lang="en-US" sz="2000" dirty="0" err="1" smtClean="0"/>
              <a:t>khác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Đạt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mục</a:t>
            </a:r>
            <a:r>
              <a:rPr lang="en-US" sz="2000" dirty="0" smtClean="0"/>
              <a:t> </a:t>
            </a:r>
            <a:r>
              <a:rPr lang="en-US" sz="2000" dirty="0" err="1" smtClean="0"/>
              <a:t>tiêu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</a:t>
            </a:r>
            <a:r>
              <a:rPr lang="en-US" sz="2000" dirty="0" err="1" smtClean="0"/>
              <a:t>Đảm</a:t>
            </a:r>
            <a:r>
              <a:rPr lang="en-US" sz="2000" dirty="0" smtClean="0"/>
              <a:t> </a:t>
            </a:r>
            <a:r>
              <a:rPr lang="en-US" sz="2000" dirty="0" err="1" smtClean="0"/>
              <a:t>bảo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mối</a:t>
            </a:r>
            <a:r>
              <a:rPr lang="en-US" sz="2000" dirty="0" smtClean="0"/>
              <a:t> </a:t>
            </a:r>
            <a:r>
              <a:rPr lang="en-US" sz="2000" dirty="0" err="1" smtClean="0"/>
              <a:t>quan</a:t>
            </a:r>
            <a:r>
              <a:rPr lang="en-US" sz="2000" dirty="0" smtClean="0"/>
              <a:t> </a:t>
            </a:r>
            <a:r>
              <a:rPr lang="en-US" sz="2000" dirty="0" err="1" smtClean="0"/>
              <a:t>hệ</a:t>
            </a:r>
            <a:r>
              <a:rPr lang="en-US" sz="2000" dirty="0" smtClean="0"/>
              <a:t> </a:t>
            </a:r>
            <a:r>
              <a:rPr lang="en-US" sz="2000" dirty="0" err="1" smtClean="0"/>
              <a:t>hòa</a:t>
            </a:r>
            <a:r>
              <a:rPr lang="en-US" sz="2000" dirty="0" smtClean="0"/>
              <a:t> </a:t>
            </a:r>
            <a:r>
              <a:rPr lang="en-US" sz="2000" dirty="0" err="1" smtClean="0"/>
              <a:t>thuận</a:t>
            </a:r>
            <a:r>
              <a:rPr lang="en-US" sz="2000" dirty="0" smtClean="0"/>
              <a:t> </a:t>
            </a:r>
            <a:r>
              <a:rPr lang="en-US" sz="2000" dirty="0" err="1" smtClean="0"/>
              <a:t>giữa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viên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D</a:t>
            </a:r>
            <a:r>
              <a:rPr lang="en-US" sz="2000" dirty="0" smtClean="0"/>
              <a:t>. </a:t>
            </a:r>
            <a:r>
              <a:rPr lang="en-US" sz="2000" dirty="0" err="1" smtClean="0"/>
              <a:t>Xác</a:t>
            </a:r>
            <a:r>
              <a:rPr lang="en-US" sz="2000" dirty="0" smtClean="0"/>
              <a:t> </a:t>
            </a:r>
            <a:r>
              <a:rPr lang="en-US" sz="2000" dirty="0" err="1" smtClean="0"/>
              <a:t>định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mới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Thông</a:t>
            </a:r>
            <a:r>
              <a:rPr lang="en-US" sz="2000" dirty="0" smtClean="0"/>
              <a:t> tin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tìm</a:t>
            </a:r>
            <a:r>
              <a:rPr lang="en-US" sz="2000" dirty="0" smtClean="0"/>
              <a:t> </a:t>
            </a:r>
            <a:r>
              <a:rPr lang="en-US" sz="2000" dirty="0" err="1" smtClean="0"/>
              <a:t>thấy</a:t>
            </a:r>
            <a:r>
              <a:rPr lang="en-US" sz="2000" dirty="0" smtClean="0"/>
              <a:t> </a:t>
            </a:r>
            <a:r>
              <a:rPr lang="en-US" sz="2000" dirty="0" err="1" smtClean="0"/>
              <a:t>rải</a:t>
            </a:r>
            <a:r>
              <a:rPr lang="en-US" sz="2000" dirty="0" smtClean="0"/>
              <a:t> </a:t>
            </a:r>
            <a:r>
              <a:rPr lang="en-US" sz="2000" dirty="0" err="1" smtClean="0"/>
              <a:t>rác</a:t>
            </a:r>
            <a:r>
              <a:rPr lang="en-US" sz="2000" dirty="0" smtClean="0"/>
              <a:t> ở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3 </a:t>
            </a:r>
            <a:r>
              <a:rPr lang="en-US" sz="2000" dirty="0" err="1" smtClean="0"/>
              <a:t>và</a:t>
            </a:r>
            <a:r>
              <a:rPr lang="en-US" sz="2000" dirty="0" smtClean="0"/>
              <a:t> 4 </a:t>
            </a:r>
            <a:r>
              <a:rPr lang="en-US" sz="2000" dirty="0" err="1" smtClean="0"/>
              <a:t>nhưng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thấy</a:t>
            </a:r>
            <a:r>
              <a:rPr lang="en-US" sz="2000" dirty="0" smtClean="0"/>
              <a:t> </a:t>
            </a:r>
            <a:r>
              <a:rPr lang="en-US" sz="2000" dirty="0" err="1" smtClean="0"/>
              <a:t>rõ</a:t>
            </a:r>
            <a:r>
              <a:rPr lang="en-US" sz="2000" dirty="0" smtClean="0"/>
              <a:t> ở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4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dòng</a:t>
            </a:r>
            <a:r>
              <a:rPr lang="en-US" sz="2000" dirty="0" smtClean="0"/>
              <a:t> </a:t>
            </a:r>
            <a:r>
              <a:rPr lang="en-US" sz="2000" dirty="0" err="1" smtClean="0"/>
              <a:t>đầu</a:t>
            </a:r>
            <a:r>
              <a:rPr lang="en-US" sz="2000" dirty="0" smtClean="0"/>
              <a:t> “Instrumental leaders are likely to have a rather secondary relationship to other group members. They give orders and may discipline group members who inhibit attainment of the </a:t>
            </a:r>
            <a:r>
              <a:rPr lang="en-US" sz="2000" b="1" dirty="0" smtClean="0"/>
              <a:t>group’s goals.”</a:t>
            </a:r>
            <a:endParaRPr lang="en-US" sz="2000" dirty="0" smtClean="0"/>
          </a:p>
          <a:p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“instrumental leaders”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tình</a:t>
            </a:r>
            <a:r>
              <a:rPr lang="en-US" sz="2000" dirty="0" smtClean="0"/>
              <a:t> </a:t>
            </a:r>
            <a:r>
              <a:rPr lang="en-US" sz="2000" dirty="0" err="1" smtClean="0"/>
              <a:t>cảm</a:t>
            </a:r>
            <a:r>
              <a:rPr lang="en-US" sz="2000" dirty="0" smtClean="0"/>
              <a:t> </a:t>
            </a:r>
            <a:r>
              <a:rPr lang="en-US" sz="2000" dirty="0" err="1" smtClean="0"/>
              <a:t>xa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hơn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viên</a:t>
            </a:r>
            <a:r>
              <a:rPr lang="en-US" sz="2000" dirty="0" smtClean="0"/>
              <a:t> </a:t>
            </a:r>
            <a:r>
              <a:rPr lang="en-US" sz="2000" dirty="0" err="1" smtClean="0"/>
              <a:t>khác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. </a:t>
            </a:r>
            <a:r>
              <a:rPr lang="en-US" sz="2000" dirty="0" err="1" smtClean="0"/>
              <a:t>Họ</a:t>
            </a:r>
            <a:r>
              <a:rPr lang="en-US" sz="2000" dirty="0" smtClean="0"/>
              <a:t> </a:t>
            </a:r>
            <a:r>
              <a:rPr lang="en-US" sz="2000" dirty="0" err="1" smtClean="0"/>
              <a:t>đưa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mệnh</a:t>
            </a:r>
            <a:r>
              <a:rPr lang="en-US" sz="2000" dirty="0" smtClean="0"/>
              <a:t> </a:t>
            </a:r>
            <a:r>
              <a:rPr lang="en-US" sz="2000" dirty="0" err="1" smtClean="0"/>
              <a:t>lệnh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nhiều</a:t>
            </a:r>
            <a:r>
              <a:rPr lang="en-US" sz="2000" dirty="0" smtClean="0"/>
              <a:t> </a:t>
            </a:r>
            <a:r>
              <a:rPr lang="en-US" sz="2000" dirty="0" err="1" smtClean="0"/>
              <a:t>kỉ</a:t>
            </a:r>
            <a:r>
              <a:rPr lang="en-US" sz="2000" dirty="0" smtClean="0"/>
              <a:t> </a:t>
            </a:r>
            <a:r>
              <a:rPr lang="en-US" sz="2000" dirty="0" err="1" smtClean="0"/>
              <a:t>luật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viên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đạt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mục</a:t>
            </a:r>
            <a:r>
              <a:rPr lang="en-US" sz="2000" dirty="0" smtClean="0"/>
              <a:t> </a:t>
            </a:r>
            <a:r>
              <a:rPr lang="en-US" sz="2000" dirty="0" err="1" smtClean="0"/>
              <a:t>tiêu</a:t>
            </a:r>
            <a:r>
              <a:rPr lang="en-US" sz="2000" dirty="0" smtClean="0"/>
              <a:t> </a:t>
            </a:r>
            <a:r>
              <a:rPr lang="en-US" sz="2000" dirty="0" err="1" smtClean="0"/>
              <a:t>chung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.</a:t>
            </a:r>
          </a:p>
          <a:p>
            <a:r>
              <a:rPr lang="fr-FR" sz="2000" dirty="0" smtClean="0"/>
              <a:t>→ </a:t>
            </a:r>
            <a:r>
              <a:rPr lang="fr-FR" sz="2000" dirty="0" err="1" smtClean="0"/>
              <a:t>Chọn</a:t>
            </a:r>
            <a:r>
              <a:rPr lang="fr-FR" sz="2000" dirty="0" smtClean="0"/>
              <a:t> </a:t>
            </a:r>
            <a:r>
              <a:rPr lang="fr-FR" sz="2000" dirty="0" err="1" smtClean="0"/>
              <a:t>đáp</a:t>
            </a:r>
            <a:r>
              <a:rPr lang="fr-FR" sz="2000" dirty="0" smtClean="0"/>
              <a:t> </a:t>
            </a:r>
            <a:r>
              <a:rPr lang="fr-FR" sz="2000" dirty="0" err="1" smtClean="0"/>
              <a:t>án</a:t>
            </a:r>
            <a:r>
              <a:rPr lang="fr-FR" sz="2000" dirty="0" smtClean="0"/>
              <a:t> B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143000" y="1198096"/>
            <a:ext cx="304800" cy="32590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5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48. The word “collective” in paragraph 3 is closest in meaning to___________	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necessary	</a:t>
            </a:r>
            <a:r>
              <a:rPr lang="en-US" sz="2400" b="1" dirty="0"/>
              <a:t>B</a:t>
            </a:r>
            <a:r>
              <a:rPr lang="en-US" sz="2400" dirty="0"/>
              <a:t>. group	</a:t>
            </a:r>
            <a:r>
              <a:rPr lang="en-US" sz="2400" b="1" dirty="0"/>
              <a:t>C</a:t>
            </a:r>
            <a:r>
              <a:rPr lang="en-US" sz="2400" dirty="0"/>
              <a:t>. particular	</a:t>
            </a:r>
            <a:r>
              <a:rPr lang="en-US" sz="2400" b="1" dirty="0"/>
              <a:t>D</a:t>
            </a:r>
            <a:r>
              <a:rPr lang="en-US" sz="2400" dirty="0"/>
              <a:t>. typical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050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Câu</a:t>
            </a:r>
            <a:r>
              <a:rPr lang="fr-FR" sz="2400" dirty="0" smtClean="0"/>
              <a:t> </a:t>
            </a:r>
            <a:r>
              <a:rPr lang="fr-FR" sz="2400" dirty="0" err="1" smtClean="0"/>
              <a:t>hỏi</a:t>
            </a:r>
            <a:r>
              <a:rPr lang="fr-FR" sz="2400" dirty="0" smtClean="0"/>
              <a:t>: </a:t>
            </a:r>
            <a:r>
              <a:rPr lang="fr-FR" sz="2400" dirty="0" err="1" smtClean="0"/>
              <a:t>Từ</a:t>
            </a:r>
            <a:r>
              <a:rPr lang="fr-FR" sz="2400" dirty="0" smtClean="0"/>
              <a:t> “collective” ở </a:t>
            </a:r>
            <a:r>
              <a:rPr lang="fr-FR" sz="2400" dirty="0" err="1" smtClean="0"/>
              <a:t>đoạn</a:t>
            </a:r>
            <a:r>
              <a:rPr lang="fr-FR" sz="2400" dirty="0" smtClean="0"/>
              <a:t> 3 </a:t>
            </a:r>
            <a:r>
              <a:rPr lang="fr-FR" sz="2400" dirty="0" err="1" smtClean="0"/>
              <a:t>gần</a:t>
            </a:r>
            <a:r>
              <a:rPr lang="fr-FR" sz="2400" dirty="0" smtClean="0"/>
              <a:t> </a:t>
            </a:r>
            <a:r>
              <a:rPr lang="fr-FR" sz="2400" dirty="0" err="1" smtClean="0"/>
              <a:t>nghĩa</a:t>
            </a:r>
            <a:r>
              <a:rPr lang="fr-FR" sz="2400" dirty="0" smtClean="0"/>
              <a:t> </a:t>
            </a:r>
            <a:r>
              <a:rPr lang="fr-FR" sz="2400" dirty="0" err="1" smtClean="0"/>
              <a:t>nhất</a:t>
            </a:r>
            <a:r>
              <a:rPr lang="fr-FR" sz="2400" dirty="0" smtClean="0"/>
              <a:t> </a:t>
            </a:r>
            <a:r>
              <a:rPr lang="fr-FR" sz="2400" dirty="0" err="1" smtClean="0"/>
              <a:t>với</a:t>
            </a:r>
            <a:r>
              <a:rPr lang="fr-FR" sz="2400" dirty="0" smtClean="0"/>
              <a:t> </a:t>
            </a:r>
            <a:r>
              <a:rPr lang="fr-FR" sz="2400" dirty="0" err="1" smtClean="0"/>
              <a:t>từ</a:t>
            </a:r>
            <a:r>
              <a:rPr lang="fr-FR" sz="2400" dirty="0" smtClean="0"/>
              <a:t> </a:t>
            </a:r>
            <a:r>
              <a:rPr lang="fr-FR" sz="2400" dirty="0" err="1" smtClean="0"/>
              <a:t>nào</a:t>
            </a:r>
            <a:r>
              <a:rPr lang="fr-FR" sz="2400" dirty="0" smtClean="0"/>
              <a:t>?</a:t>
            </a:r>
            <a:endParaRPr lang="en-US" sz="2400" dirty="0" smtClean="0"/>
          </a:p>
          <a:p>
            <a:r>
              <a:rPr lang="en-US" sz="2400" b="1" dirty="0" smtClean="0"/>
              <a:t>A</a:t>
            </a:r>
            <a:r>
              <a:rPr lang="en-US" sz="2400" dirty="0" smtClean="0"/>
              <a:t>.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thiết</a:t>
            </a:r>
            <a:r>
              <a:rPr lang="en-US" sz="2400" dirty="0" smtClean="0"/>
              <a:t>		</a:t>
            </a:r>
            <a:r>
              <a:rPr lang="en-US" sz="2400" b="1" dirty="0" smtClean="0"/>
              <a:t>B</a:t>
            </a:r>
            <a:r>
              <a:rPr lang="en-US" sz="2400" dirty="0" smtClean="0"/>
              <a:t>. </a:t>
            </a:r>
            <a:r>
              <a:rPr lang="en-US" sz="2400" dirty="0" err="1" smtClean="0"/>
              <a:t>nhóm</a:t>
            </a:r>
            <a:endParaRPr lang="en-US" sz="2400" dirty="0" smtClean="0"/>
          </a:p>
          <a:p>
            <a:r>
              <a:rPr lang="en-US" sz="2400" b="1" dirty="0" smtClean="0"/>
              <a:t>C</a:t>
            </a:r>
            <a:r>
              <a:rPr lang="en-US" sz="2400" dirty="0" smtClean="0"/>
              <a:t>. </a:t>
            </a:r>
            <a:r>
              <a:rPr lang="en-US" sz="2400" dirty="0" err="1" smtClean="0"/>
              <a:t>cụ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		</a:t>
            </a:r>
            <a:r>
              <a:rPr lang="en-US" sz="2400" b="1" dirty="0" smtClean="0"/>
              <a:t>D</a:t>
            </a:r>
            <a:r>
              <a:rPr lang="en-US" sz="2400" dirty="0" smtClean="0"/>
              <a:t>. </a:t>
            </a:r>
            <a:r>
              <a:rPr lang="en-US" sz="2400" dirty="0" err="1" smtClean="0"/>
              <a:t>điển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endParaRPr lang="en-US" sz="2400" dirty="0" smtClean="0"/>
          </a:p>
          <a:p>
            <a:r>
              <a:rPr lang="fr-FR" sz="2400" dirty="0" err="1" smtClean="0"/>
              <a:t>Câu</a:t>
            </a:r>
            <a:r>
              <a:rPr lang="fr-FR" sz="2400" dirty="0" smtClean="0"/>
              <a:t> </a:t>
            </a:r>
            <a:r>
              <a:rPr lang="fr-FR" sz="2400" dirty="0" err="1" smtClean="0"/>
              <a:t>hỏi</a:t>
            </a:r>
            <a:r>
              <a:rPr lang="fr-FR" sz="2400" dirty="0" smtClean="0"/>
              <a:t> </a:t>
            </a:r>
            <a:r>
              <a:rPr lang="fr-FR" sz="2400" dirty="0" err="1" smtClean="0"/>
              <a:t>từ</a:t>
            </a:r>
            <a:r>
              <a:rPr lang="fr-FR" sz="2400" dirty="0" smtClean="0"/>
              <a:t> </a:t>
            </a:r>
            <a:r>
              <a:rPr lang="fr-FR" sz="2400" dirty="0" err="1" smtClean="0"/>
              <a:t>vựng</a:t>
            </a:r>
            <a:r>
              <a:rPr lang="fr-FR" sz="2400" dirty="0" smtClean="0"/>
              <a:t>: </a:t>
            </a:r>
            <a:r>
              <a:rPr lang="fr-FR" sz="2400" dirty="0" err="1" smtClean="0"/>
              <a:t>đoán</a:t>
            </a:r>
            <a:r>
              <a:rPr lang="fr-FR" sz="2400" dirty="0" smtClean="0"/>
              <a:t> </a:t>
            </a:r>
            <a:r>
              <a:rPr lang="fr-FR" sz="2400" dirty="0" err="1" smtClean="0"/>
              <a:t>nghĩa</a:t>
            </a:r>
            <a:r>
              <a:rPr lang="fr-FR" sz="2400" dirty="0" smtClean="0"/>
              <a:t> </a:t>
            </a:r>
            <a:r>
              <a:rPr lang="fr-FR" sz="2400" dirty="0" err="1" smtClean="0"/>
              <a:t>của</a:t>
            </a:r>
            <a:r>
              <a:rPr lang="fr-FR" sz="2400" dirty="0" smtClean="0"/>
              <a:t> </a:t>
            </a:r>
            <a:r>
              <a:rPr lang="fr-FR" sz="2400" dirty="0" err="1" smtClean="0"/>
              <a:t>từ</a:t>
            </a:r>
            <a:r>
              <a:rPr lang="fr-FR" sz="2400" dirty="0" smtClean="0"/>
              <a:t>, ta </a:t>
            </a:r>
            <a:r>
              <a:rPr lang="fr-FR" sz="2400" dirty="0" err="1" smtClean="0"/>
              <a:t>đặt</a:t>
            </a:r>
            <a:r>
              <a:rPr lang="fr-FR" sz="2400" dirty="0" smtClean="0"/>
              <a:t> </a:t>
            </a:r>
            <a:r>
              <a:rPr lang="fr-FR" sz="2400" dirty="0" err="1" smtClean="0"/>
              <a:t>từ</a:t>
            </a:r>
            <a:r>
              <a:rPr lang="fr-FR" sz="2400" dirty="0" smtClean="0"/>
              <a:t> </a:t>
            </a:r>
            <a:r>
              <a:rPr lang="fr-FR" sz="2400" dirty="0" err="1" smtClean="0"/>
              <a:t>vào</a:t>
            </a:r>
            <a:r>
              <a:rPr lang="fr-FR" sz="2400" dirty="0" smtClean="0"/>
              <a:t> </a:t>
            </a:r>
            <a:r>
              <a:rPr lang="fr-FR" sz="2400" dirty="0" err="1" smtClean="0"/>
              <a:t>văn</a:t>
            </a:r>
            <a:r>
              <a:rPr lang="fr-FR" sz="2400" dirty="0" smtClean="0"/>
              <a:t> </a:t>
            </a:r>
            <a:r>
              <a:rPr lang="fr-FR" sz="2400" dirty="0" err="1" smtClean="0"/>
              <a:t>cảnh</a:t>
            </a:r>
            <a:r>
              <a:rPr lang="fr-FR" sz="2400" dirty="0" smtClean="0"/>
              <a:t> </a:t>
            </a:r>
            <a:r>
              <a:rPr lang="fr-FR" sz="2400" dirty="0" err="1" smtClean="0"/>
              <a:t>và</a:t>
            </a:r>
            <a:r>
              <a:rPr lang="fr-FR" sz="2400" dirty="0" smtClean="0"/>
              <a:t> </a:t>
            </a:r>
            <a:r>
              <a:rPr lang="fr-FR" sz="2400" dirty="0" err="1" smtClean="0"/>
              <a:t>câu</a:t>
            </a:r>
            <a:r>
              <a:rPr lang="fr-FR" sz="2400" dirty="0" smtClean="0"/>
              <a:t> </a:t>
            </a:r>
            <a:r>
              <a:rPr lang="fr-FR" sz="2400" dirty="0" err="1" smtClean="0"/>
              <a:t>chứa</a:t>
            </a:r>
            <a:r>
              <a:rPr lang="fr-FR" sz="2400" dirty="0" smtClean="0"/>
              <a:t> </a:t>
            </a:r>
            <a:r>
              <a:rPr lang="fr-FR" sz="2400" dirty="0" err="1" smtClean="0"/>
              <a:t>nó</a:t>
            </a:r>
            <a:r>
              <a:rPr lang="fr-FR" sz="2400" dirty="0" smtClean="0"/>
              <a:t> </a:t>
            </a:r>
            <a:r>
              <a:rPr lang="fr-FR" sz="2400" dirty="0" err="1" smtClean="0"/>
              <a:t>để</a:t>
            </a:r>
            <a:r>
              <a:rPr lang="fr-FR" sz="2400" dirty="0" smtClean="0"/>
              <a:t> </a:t>
            </a:r>
            <a:r>
              <a:rPr lang="fr-FR" sz="2400" dirty="0" err="1" smtClean="0"/>
              <a:t>đoán</a:t>
            </a:r>
            <a:r>
              <a:rPr lang="fr-FR" sz="2400" dirty="0" smtClean="0"/>
              <a:t> </a:t>
            </a:r>
            <a:r>
              <a:rPr lang="fr-FR" sz="2400" dirty="0" err="1" smtClean="0"/>
              <a:t>nghĩa</a:t>
            </a:r>
            <a:r>
              <a:rPr lang="fr-FR" sz="2400" dirty="0" smtClean="0"/>
              <a:t>. </a:t>
            </a:r>
            <a:r>
              <a:rPr lang="en-US" sz="2400" dirty="0" smtClean="0"/>
              <a:t>Expressive leadership, on the other hand, is leadership that emphasizes the </a:t>
            </a:r>
            <a:r>
              <a:rPr lang="en-US" sz="2400" b="1" dirty="0" smtClean="0"/>
              <a:t>collective</a:t>
            </a:r>
            <a:r>
              <a:rPr lang="en-US" sz="2400" dirty="0" smtClean="0"/>
              <a:t> well-being of a social group’s member.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 </a:t>
            </a:r>
            <a:r>
              <a:rPr lang="en-US" sz="2400" dirty="0" err="1" smtClean="0"/>
              <a:t>kiểu</a:t>
            </a:r>
            <a:r>
              <a:rPr lang="en-US" sz="2400" dirty="0" smtClean="0"/>
              <a:t> “Expressive” </a:t>
            </a:r>
            <a:r>
              <a:rPr lang="en-US" sz="2400" dirty="0" err="1" smtClean="0"/>
              <a:t>mặt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hạnh</a:t>
            </a:r>
            <a:r>
              <a:rPr lang="en-US" sz="2400" dirty="0" smtClean="0"/>
              <a:t> </a:t>
            </a:r>
            <a:r>
              <a:rPr lang="en-US" sz="2400" dirty="0" err="1" smtClean="0"/>
              <a:t>phúc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cả</a:t>
            </a:r>
            <a:r>
              <a:rPr lang="en-US" sz="2400" dirty="0" smtClean="0"/>
              <a:t> </a:t>
            </a:r>
            <a:r>
              <a:rPr lang="en-US" sz="2400" dirty="0" err="1" smtClean="0"/>
              <a:t>nhóm</a:t>
            </a:r>
            <a:r>
              <a:rPr lang="en-US" sz="2400" dirty="0" smtClean="0"/>
              <a:t> → </a:t>
            </a:r>
            <a:r>
              <a:rPr lang="en-US" sz="2400" dirty="0" err="1" smtClean="0"/>
              <a:t>Chọn</a:t>
            </a:r>
            <a:r>
              <a:rPr lang="en-US" sz="2400" dirty="0" smtClean="0"/>
              <a:t>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án</a:t>
            </a:r>
            <a:r>
              <a:rPr lang="en-US" sz="2400" dirty="0" smtClean="0"/>
              <a:t> B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971800" y="1165830"/>
            <a:ext cx="381000" cy="3581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899" y="1524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49. It can be understood that___________	</a:t>
            </a:r>
            <a:endParaRPr lang="en-US" sz="2000" dirty="0"/>
          </a:p>
          <a:p>
            <a:r>
              <a:rPr lang="en-US" sz="2000" b="1" dirty="0" smtClean="0"/>
              <a:t>A</a:t>
            </a:r>
            <a:r>
              <a:rPr lang="en-US" sz="2000" dirty="0"/>
              <a:t>. There is lots of tension and conflict in an election of a leader in the family.</a:t>
            </a:r>
          </a:p>
          <a:p>
            <a:r>
              <a:rPr lang="en-US" sz="2000" b="1" dirty="0" smtClean="0"/>
              <a:t>B</a:t>
            </a:r>
            <a:r>
              <a:rPr lang="en-US" sz="2000" dirty="0"/>
              <a:t>. There is usually an election to choose leaders in a family as well as in larger groups.</a:t>
            </a:r>
          </a:p>
          <a:p>
            <a:r>
              <a:rPr lang="en-US" sz="2000" b="1" dirty="0" smtClean="0"/>
              <a:t>C</a:t>
            </a:r>
            <a:r>
              <a:rPr lang="en-US" sz="2000" dirty="0"/>
              <a:t>. It has been said that there must be a set of personal qualities that all leaders have in common.</a:t>
            </a:r>
          </a:p>
          <a:p>
            <a:r>
              <a:rPr lang="en-US" sz="2000" b="1" dirty="0" smtClean="0"/>
              <a:t>D</a:t>
            </a:r>
            <a:r>
              <a:rPr lang="en-US" sz="2000" dirty="0"/>
              <a:t>. Leaders are sometimes chosen formally or informally. 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2705" y="2362200"/>
            <a:ext cx="8839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Câu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hỏi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Có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thế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hiếu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rằng</a:t>
            </a:r>
            <a:r>
              <a:rPr lang="en-US" sz="2000" b="1" dirty="0" smtClean="0"/>
              <a:t>_____________</a:t>
            </a:r>
            <a:r>
              <a:rPr lang="en-US" sz="2000" dirty="0" smtClean="0"/>
              <a:t>	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rất</a:t>
            </a:r>
            <a:r>
              <a:rPr lang="en-US" sz="2000" dirty="0" smtClean="0"/>
              <a:t> </a:t>
            </a:r>
            <a:r>
              <a:rPr lang="en-US" sz="2000" dirty="0" err="1" smtClean="0"/>
              <a:t>nhiều</a:t>
            </a:r>
            <a:r>
              <a:rPr lang="en-US" sz="2000" dirty="0" smtClean="0"/>
              <a:t> </a:t>
            </a:r>
            <a:r>
              <a:rPr lang="en-US" sz="2000" dirty="0" err="1" smtClean="0"/>
              <a:t>căng</a:t>
            </a:r>
            <a:r>
              <a:rPr lang="en-US" sz="2000" dirty="0" smtClean="0"/>
              <a:t> </a:t>
            </a:r>
            <a:r>
              <a:rPr lang="en-US" sz="2000" dirty="0" err="1" smtClean="0"/>
              <a:t>thẳng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mâu</a:t>
            </a:r>
            <a:r>
              <a:rPr lang="en-US" sz="2000" dirty="0" smtClean="0"/>
              <a:t> </a:t>
            </a:r>
            <a:r>
              <a:rPr lang="en-US" sz="2000" dirty="0" err="1" smtClean="0"/>
              <a:t>thuẫn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lựa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gia</a:t>
            </a:r>
            <a:r>
              <a:rPr lang="en-US" sz="2000" dirty="0" smtClean="0"/>
              <a:t> </a:t>
            </a:r>
            <a:r>
              <a:rPr lang="en-US" sz="2000" dirty="0" err="1" smtClean="0"/>
              <a:t>đình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tuyển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gia</a:t>
            </a:r>
            <a:r>
              <a:rPr lang="en-US" sz="2000" dirty="0" smtClean="0"/>
              <a:t> </a:t>
            </a:r>
            <a:r>
              <a:rPr lang="en-US" sz="2000" dirty="0" err="1" smtClean="0"/>
              <a:t>đình</a:t>
            </a:r>
            <a:r>
              <a:rPr lang="en-US" sz="2000" dirty="0" smtClean="0"/>
              <a:t> </a:t>
            </a:r>
            <a:r>
              <a:rPr lang="en-US" sz="2000" dirty="0" err="1" smtClean="0"/>
              <a:t>cũng</a:t>
            </a:r>
            <a:r>
              <a:rPr lang="en-US" sz="2000" dirty="0" smtClean="0"/>
              <a:t> </a:t>
            </a:r>
            <a:r>
              <a:rPr lang="en-US" sz="2000" dirty="0" err="1" smtClean="0"/>
              <a:t>như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 </a:t>
            </a:r>
            <a:r>
              <a:rPr lang="en-US" sz="2000" dirty="0" err="1" smtClean="0"/>
              <a:t>lớn</a:t>
            </a:r>
            <a:r>
              <a:rPr lang="en-US" sz="2000" dirty="0" smtClean="0"/>
              <a:t> </a:t>
            </a:r>
            <a:r>
              <a:rPr lang="en-US" sz="2000" dirty="0" err="1" smtClean="0"/>
              <a:t>hơn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ta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nói</a:t>
            </a:r>
            <a:r>
              <a:rPr lang="en-US" sz="2000" dirty="0" smtClean="0"/>
              <a:t> </a:t>
            </a:r>
            <a:r>
              <a:rPr lang="en-US" sz="2000" dirty="0" err="1" smtClean="0"/>
              <a:t>rằng</a:t>
            </a:r>
            <a:r>
              <a:rPr lang="en-US" sz="2000" dirty="0" smtClean="0"/>
              <a:t> </a:t>
            </a:r>
            <a:r>
              <a:rPr lang="en-US" sz="2000" dirty="0" err="1" smtClean="0"/>
              <a:t>phải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tiêu</a:t>
            </a:r>
            <a:r>
              <a:rPr lang="en-US" sz="2000" dirty="0" smtClean="0"/>
              <a:t> </a:t>
            </a:r>
            <a:r>
              <a:rPr lang="en-US" sz="2000" dirty="0" err="1" smtClean="0"/>
              <a:t>chuẩn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phẩm</a:t>
            </a:r>
            <a:r>
              <a:rPr lang="en-US" sz="2000" dirty="0" smtClean="0"/>
              <a:t> </a:t>
            </a:r>
            <a:r>
              <a:rPr lang="en-US" sz="2000" dirty="0" err="1" smtClean="0"/>
              <a:t>chất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lực</a:t>
            </a:r>
            <a:r>
              <a:rPr lang="en-US" sz="2000" dirty="0" smtClean="0"/>
              <a:t> </a:t>
            </a:r>
            <a:r>
              <a:rPr lang="en-US" sz="2000" dirty="0" err="1" smtClean="0"/>
              <a:t>chung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D</a:t>
            </a:r>
            <a:r>
              <a:rPr lang="en-US" sz="2000" dirty="0" smtClean="0"/>
              <a:t>.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trọng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trọng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D </a:t>
            </a:r>
            <a:r>
              <a:rPr lang="en-US" sz="2000" dirty="0" err="1" smtClean="0"/>
              <a:t>là</a:t>
            </a:r>
            <a:r>
              <a:rPr lang="en-US" sz="2000" dirty="0" smtClean="0"/>
              <a:t> </a:t>
            </a:r>
            <a:r>
              <a:rPr lang="en-US" sz="2000" dirty="0" err="1" smtClean="0"/>
              <a:t>đúng</a:t>
            </a:r>
            <a:r>
              <a:rPr lang="en-US" sz="2000" dirty="0" smtClean="0"/>
              <a:t> </a:t>
            </a:r>
            <a:r>
              <a:rPr lang="en-US" sz="2000" dirty="0" err="1" smtClean="0"/>
              <a:t>vì</a:t>
            </a:r>
            <a:r>
              <a:rPr lang="en-US" sz="2000" dirty="0" smtClean="0"/>
              <a:t> </a:t>
            </a:r>
            <a:r>
              <a:rPr lang="en-US" sz="2000" dirty="0" err="1" smtClean="0"/>
              <a:t>chúng</a:t>
            </a:r>
            <a:r>
              <a:rPr lang="en-US" sz="2000" dirty="0" smtClean="0"/>
              <a:t> ta </a:t>
            </a:r>
            <a:r>
              <a:rPr lang="en-US" sz="2000" dirty="0" err="1" smtClean="0"/>
              <a:t>có</a:t>
            </a:r>
            <a:r>
              <a:rPr lang="en-US" sz="2000" dirty="0" smtClean="0"/>
              <a:t> 2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,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trọng</a:t>
            </a:r>
            <a:r>
              <a:rPr lang="en-US" sz="2000" dirty="0" smtClean="0"/>
              <a:t> ở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, </a:t>
            </a:r>
            <a:r>
              <a:rPr lang="en-US" sz="2000" dirty="0" err="1" smtClean="0"/>
              <a:t>tổ</a:t>
            </a:r>
            <a:r>
              <a:rPr lang="en-US" sz="2000" dirty="0" smtClean="0"/>
              <a:t> </a:t>
            </a:r>
            <a:r>
              <a:rPr lang="en-US" sz="2000" dirty="0" err="1" smtClean="0"/>
              <a:t>chức</a:t>
            </a:r>
            <a:r>
              <a:rPr lang="en-US" sz="2000" dirty="0" smtClean="0"/>
              <a:t> </a:t>
            </a:r>
            <a:r>
              <a:rPr lang="en-US" sz="2000" dirty="0" err="1" smtClean="0"/>
              <a:t>lớn</a:t>
            </a:r>
            <a:r>
              <a:rPr lang="en-US" sz="2000" dirty="0" smtClean="0"/>
              <a:t>;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trang</a:t>
            </a:r>
            <a:r>
              <a:rPr lang="en-US" sz="2000" dirty="0" smtClean="0"/>
              <a:t> </a:t>
            </a:r>
            <a:r>
              <a:rPr lang="en-US" sz="2000" dirty="0" err="1" smtClean="0"/>
              <a:t>trọng</a:t>
            </a:r>
            <a:r>
              <a:rPr lang="en-US" sz="2000" dirty="0" smtClean="0"/>
              <a:t> ở </a:t>
            </a:r>
            <a:r>
              <a:rPr lang="en-US" sz="2000" dirty="0" err="1" smtClean="0"/>
              <a:t>gia</a:t>
            </a:r>
            <a:r>
              <a:rPr lang="en-US" sz="2000" dirty="0" smtClean="0"/>
              <a:t> </a:t>
            </a:r>
            <a:r>
              <a:rPr lang="en-US" sz="2000" dirty="0" err="1" smtClean="0"/>
              <a:t>đình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bè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nhắc</a:t>
            </a:r>
            <a:r>
              <a:rPr lang="en-US" sz="2000" dirty="0" smtClean="0"/>
              <a:t> </a:t>
            </a:r>
            <a:r>
              <a:rPr lang="en-US" sz="2000" dirty="0" err="1" smtClean="0"/>
              <a:t>tới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Sai</a:t>
            </a:r>
            <a:r>
              <a:rPr lang="en-US" sz="2000" dirty="0" smtClean="0"/>
              <a:t>, do </a:t>
            </a:r>
            <a:r>
              <a:rPr lang="en-US" sz="2000" dirty="0" err="1" smtClean="0"/>
              <a:t>gia</a:t>
            </a:r>
            <a:r>
              <a:rPr lang="en-US" sz="2000" dirty="0" smtClean="0"/>
              <a:t> </a:t>
            </a:r>
            <a:r>
              <a:rPr lang="en-US" sz="2000" dirty="0" err="1" smtClean="0"/>
              <a:t>đình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cần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qua “election: </a:t>
            </a:r>
            <a:r>
              <a:rPr lang="en-US" sz="2000" dirty="0" err="1" smtClean="0"/>
              <a:t>tuyển</a:t>
            </a:r>
            <a:r>
              <a:rPr lang="en-US" sz="2000" dirty="0" smtClean="0"/>
              <a:t> </a:t>
            </a:r>
            <a:r>
              <a:rPr lang="en-US" sz="2000" dirty="0" err="1" smtClean="0"/>
              <a:t>chọn</a:t>
            </a:r>
            <a:r>
              <a:rPr lang="en-US" sz="2000" dirty="0" smtClean="0"/>
              <a:t>”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C</a:t>
            </a:r>
            <a:r>
              <a:rPr lang="en-US" sz="2000" dirty="0" smtClean="0"/>
              <a:t>.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2 </a:t>
            </a:r>
            <a:r>
              <a:rPr lang="en-US" sz="2000" dirty="0" err="1" smtClean="0"/>
              <a:t>khẳng</a:t>
            </a:r>
            <a:r>
              <a:rPr lang="en-US" sz="2000" dirty="0" smtClean="0"/>
              <a:t> </a:t>
            </a:r>
            <a:r>
              <a:rPr lang="en-US" sz="2000" dirty="0" err="1" smtClean="0"/>
              <a:t>định</a:t>
            </a:r>
            <a:r>
              <a:rPr lang="en-US" sz="2000" dirty="0" smtClean="0"/>
              <a:t> </a:t>
            </a:r>
            <a:r>
              <a:rPr lang="en-US" sz="2000" dirty="0" err="1" smtClean="0"/>
              <a:t>không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tiêu</a:t>
            </a:r>
            <a:r>
              <a:rPr lang="en-US" sz="2000" dirty="0" smtClean="0"/>
              <a:t> </a:t>
            </a:r>
            <a:r>
              <a:rPr lang="en-US" sz="2000" dirty="0" err="1" smtClean="0"/>
              <a:t>chuẩn</a:t>
            </a:r>
            <a:r>
              <a:rPr lang="en-US" sz="2000" dirty="0" smtClean="0"/>
              <a:t> </a:t>
            </a:r>
            <a:r>
              <a:rPr lang="en-US" sz="2000" dirty="0" err="1" smtClean="0"/>
              <a:t>chung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mọi</a:t>
            </a:r>
            <a:r>
              <a:rPr lang="en-US" sz="2000" dirty="0" smtClean="0"/>
              <a:t> </a:t>
            </a:r>
            <a:r>
              <a:rPr lang="en-US" sz="2000" dirty="0" err="1" smtClean="0"/>
              <a:t>nhà</a:t>
            </a:r>
            <a:r>
              <a:rPr lang="en-US" sz="2000" dirty="0" smtClean="0"/>
              <a:t> </a:t>
            </a:r>
            <a:r>
              <a:rPr lang="en-US" sz="2000" dirty="0" err="1" smtClean="0"/>
              <a:t>lãnh</a:t>
            </a:r>
            <a:r>
              <a:rPr lang="en-US" sz="2000" dirty="0" smtClean="0"/>
              <a:t> </a:t>
            </a:r>
            <a:r>
              <a:rPr lang="en-US" sz="2000" dirty="0" err="1" smtClean="0"/>
              <a:t>đạo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Dùng</a:t>
            </a:r>
            <a:r>
              <a:rPr lang="en-US" sz="2000" dirty="0" smtClean="0"/>
              <a:t> </a:t>
            </a:r>
            <a:r>
              <a:rPr lang="en-US" sz="2000" dirty="0" err="1" smtClean="0"/>
              <a:t>phương</a:t>
            </a:r>
            <a:r>
              <a:rPr lang="en-US" sz="2000" dirty="0" smtClean="0"/>
              <a:t> </a:t>
            </a:r>
            <a:r>
              <a:rPr lang="en-US" sz="2000" dirty="0" err="1" smtClean="0"/>
              <a:t>pháp</a:t>
            </a:r>
            <a:r>
              <a:rPr lang="en-US" sz="2000" dirty="0" smtClean="0"/>
              <a:t> </a:t>
            </a:r>
            <a:r>
              <a:rPr lang="en-US" sz="2000" dirty="0" err="1" smtClean="0"/>
              <a:t>loại</a:t>
            </a:r>
            <a:r>
              <a:rPr lang="en-US" sz="2000" dirty="0" smtClean="0"/>
              <a:t> </a:t>
            </a:r>
            <a:r>
              <a:rPr lang="en-US" sz="2000" dirty="0" err="1" smtClean="0"/>
              <a:t>trừ</a:t>
            </a:r>
            <a:r>
              <a:rPr lang="en-US" sz="2000" dirty="0" smtClean="0"/>
              <a:t> ta </a:t>
            </a:r>
            <a:r>
              <a:rPr lang="en-US" sz="2000" dirty="0" err="1" smtClean="0"/>
              <a:t>chọn</a:t>
            </a:r>
            <a:r>
              <a:rPr lang="en-US" sz="2000" dirty="0" smtClean="0"/>
              <a:t> </a:t>
            </a:r>
            <a:r>
              <a:rPr lang="en-US" sz="2000" dirty="0" err="1" smtClean="0"/>
              <a:t>được</a:t>
            </a:r>
            <a:r>
              <a:rPr lang="en-US" sz="2000" dirty="0" smtClean="0"/>
              <a:t> </a:t>
            </a:r>
            <a:r>
              <a:rPr lang="en-US" sz="2000" dirty="0" err="1" smtClean="0"/>
              <a:t>đáp</a:t>
            </a:r>
            <a:r>
              <a:rPr lang="en-US" sz="2000" dirty="0" smtClean="0"/>
              <a:t> </a:t>
            </a:r>
            <a:r>
              <a:rPr lang="en-US" sz="2000" dirty="0" err="1" smtClean="0"/>
              <a:t>án</a:t>
            </a:r>
            <a:r>
              <a:rPr lang="en-US" sz="2000" dirty="0" smtClean="0"/>
              <a:t> D.</a:t>
            </a:r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332705" y="2057400"/>
            <a:ext cx="353095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8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5:</a:t>
            </a:r>
            <a:r>
              <a:rPr lang="en-US" sz="2400" dirty="0"/>
              <a:t> There were 79 killed and 230 ________in a bomb explosion at the embassy.</a:t>
            </a:r>
          </a:p>
          <a:p>
            <a:r>
              <a:rPr lang="en-US" sz="2400" b="1" dirty="0"/>
              <a:t>A. </a:t>
            </a:r>
            <a:r>
              <a:rPr lang="en-US" sz="2400" dirty="0"/>
              <a:t>injured		</a:t>
            </a:r>
            <a:r>
              <a:rPr lang="en-US" sz="2400" b="1" dirty="0"/>
              <a:t>B. </a:t>
            </a:r>
            <a:r>
              <a:rPr lang="en-US" sz="2400" dirty="0"/>
              <a:t>wounded		</a:t>
            </a:r>
            <a:r>
              <a:rPr lang="en-US" sz="2400" b="1" dirty="0"/>
              <a:t>C. </a:t>
            </a:r>
            <a:r>
              <a:rPr lang="en-US" sz="2400" dirty="0"/>
              <a:t>hurt		</a:t>
            </a:r>
            <a:r>
              <a:rPr lang="en-US" sz="2400" b="1" dirty="0"/>
              <a:t>D. </a:t>
            </a:r>
            <a:r>
              <a:rPr lang="en-US" sz="2400" dirty="0"/>
              <a:t>ached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về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cùng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trường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endParaRPr lang="en-US" sz="2400" dirty="0" smtClean="0"/>
          </a:p>
          <a:p>
            <a:r>
              <a:rPr lang="en-US" sz="2400" b="1" dirty="0" smtClean="0"/>
              <a:t>A. </a:t>
            </a:r>
            <a:r>
              <a:rPr lang="en-US" sz="2400" dirty="0" smtClean="0"/>
              <a:t>injured: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chất</a:t>
            </a:r>
            <a:r>
              <a:rPr lang="en-US" sz="2400" dirty="0" smtClean="0"/>
              <a:t> do tai </a:t>
            </a:r>
            <a:r>
              <a:rPr lang="en-US" sz="2400" dirty="0" err="1" smtClean="0"/>
              <a:t>nạn</a:t>
            </a:r>
            <a:r>
              <a:rPr lang="en-US" sz="2400" dirty="0" smtClean="0"/>
              <a:t> </a:t>
            </a:r>
            <a:r>
              <a:rPr lang="en-US" sz="2400" dirty="0" err="1" smtClean="0"/>
              <a:t>giao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,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tổn</a:t>
            </a:r>
            <a:r>
              <a:rPr lang="en-US" sz="2400" dirty="0" smtClean="0"/>
              <a:t>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cảm</a:t>
            </a:r>
            <a:r>
              <a:rPr lang="en-US" sz="2400" dirty="0" smtClean="0"/>
              <a:t> </a:t>
            </a:r>
            <a:r>
              <a:rPr lang="en-US" sz="2400" dirty="0" err="1" smtClean="0"/>
              <a:t>xúc</a:t>
            </a:r>
            <a:r>
              <a:rPr lang="en-US" sz="2400" dirty="0" smtClean="0"/>
              <a:t> </a:t>
            </a:r>
            <a:r>
              <a:rPr lang="en-US" sz="2400" dirty="0" err="1" smtClean="0"/>
              <a:t>cà</a:t>
            </a:r>
            <a:r>
              <a:rPr lang="en-US" sz="2400" dirty="0" smtClean="0"/>
              <a:t> </a:t>
            </a:r>
            <a:r>
              <a:rPr lang="en-US" sz="2400" dirty="0" err="1" smtClean="0"/>
              <a:t>tinh</a:t>
            </a:r>
            <a:r>
              <a:rPr lang="en-US" sz="2400" dirty="0" smtClean="0"/>
              <a:t> </a:t>
            </a:r>
            <a:r>
              <a:rPr lang="en-US" sz="2400" dirty="0" err="1" smtClean="0"/>
              <a:t>thân</a:t>
            </a:r>
            <a:r>
              <a:rPr lang="en-US" sz="2400" dirty="0" smtClean="0"/>
              <a:t>		</a:t>
            </a:r>
          </a:p>
          <a:p>
            <a:r>
              <a:rPr lang="en-US" sz="2400" b="1" dirty="0" smtClean="0"/>
              <a:t>B. </a:t>
            </a:r>
            <a:r>
              <a:rPr lang="en-US" sz="2400" dirty="0" smtClean="0"/>
              <a:t>wounded: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ngoài</a:t>
            </a:r>
            <a:r>
              <a:rPr lang="en-US" sz="2400" dirty="0" smtClean="0"/>
              <a:t> da do </a:t>
            </a:r>
            <a:r>
              <a:rPr lang="en-US" sz="2400" dirty="0" err="1" smtClean="0"/>
              <a:t>vũ</a:t>
            </a:r>
            <a:r>
              <a:rPr lang="en-US" sz="2400" dirty="0" smtClean="0"/>
              <a:t> </a:t>
            </a:r>
            <a:r>
              <a:rPr lang="en-US" sz="2400" dirty="0" err="1" smtClean="0"/>
              <a:t>khí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chiến</a:t>
            </a:r>
            <a:r>
              <a:rPr lang="en-US" sz="2400" dirty="0" smtClean="0"/>
              <a:t> </a:t>
            </a:r>
            <a:r>
              <a:rPr lang="en-US" sz="2400" dirty="0" err="1" smtClean="0"/>
              <a:t>tranh</a:t>
            </a:r>
            <a:r>
              <a:rPr lang="en-US" sz="2400" dirty="0" smtClean="0"/>
              <a:t> hay </a:t>
            </a:r>
            <a:r>
              <a:rPr lang="en-US" sz="2400" dirty="0" err="1" smtClean="0"/>
              <a:t>bom</a:t>
            </a:r>
            <a:r>
              <a:rPr lang="en-US" sz="2400" dirty="0" smtClean="0"/>
              <a:t> </a:t>
            </a:r>
            <a:r>
              <a:rPr lang="en-US" sz="2400" dirty="0" err="1" smtClean="0"/>
              <a:t>đạn</a:t>
            </a:r>
            <a:r>
              <a:rPr lang="en-US" sz="2400" dirty="0" smtClean="0"/>
              <a:t>,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xúc</a:t>
            </a:r>
            <a:r>
              <a:rPr lang="en-US" sz="2400" dirty="0" smtClean="0"/>
              <a:t> </a:t>
            </a:r>
            <a:r>
              <a:rPr lang="en-US" sz="2400" dirty="0" err="1" smtClean="0"/>
              <a:t>phạm</a:t>
            </a:r>
            <a:r>
              <a:rPr lang="en-US" sz="2400" dirty="0" smtClean="0"/>
              <a:t>	</a:t>
            </a:r>
          </a:p>
          <a:p>
            <a:r>
              <a:rPr lang="en-US" sz="2400" b="1" dirty="0" smtClean="0"/>
              <a:t>C. </a:t>
            </a:r>
            <a:r>
              <a:rPr lang="en-US" sz="2400" dirty="0" smtClean="0"/>
              <a:t>hurt	: </a:t>
            </a:r>
            <a:r>
              <a:rPr lang="en-US" sz="2400" dirty="0" err="1" smtClean="0"/>
              <a:t>bị</a:t>
            </a:r>
            <a:r>
              <a:rPr lang="en-US" sz="2400" dirty="0" smtClean="0"/>
              <a:t>  </a:t>
            </a:r>
            <a:r>
              <a:rPr lang="en-US" sz="2400" dirty="0" err="1" smtClean="0"/>
              <a:t>tổn</a:t>
            </a:r>
            <a:r>
              <a:rPr lang="en-US" sz="2400" dirty="0" smtClean="0"/>
              <a:t>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xác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D. </a:t>
            </a:r>
            <a:r>
              <a:rPr lang="en-US" sz="2400" dirty="0" smtClean="0"/>
              <a:t>ached: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đau</a:t>
            </a:r>
            <a:r>
              <a:rPr lang="en-US" sz="2400" dirty="0" smtClean="0"/>
              <a:t> </a:t>
            </a:r>
            <a:r>
              <a:rPr lang="en-US" sz="2400" dirty="0" err="1" smtClean="0"/>
              <a:t>đau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err="1" smtClean="0"/>
              <a:t>phận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cơ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do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nó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: </a:t>
            </a:r>
            <a:r>
              <a:rPr lang="en-US" sz="2400" dirty="0" err="1" smtClean="0"/>
              <a:t>Có</a:t>
            </a:r>
            <a:r>
              <a:rPr lang="en-US" sz="2400" dirty="0" smtClean="0"/>
              <a:t> 79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tử</a:t>
            </a:r>
            <a:r>
              <a:rPr lang="en-US" sz="2400" dirty="0" smtClean="0"/>
              <a:t> </a:t>
            </a:r>
            <a:r>
              <a:rPr lang="en-US" sz="2400" dirty="0" err="1" smtClean="0"/>
              <a:t>vọng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230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bị</a:t>
            </a:r>
            <a:r>
              <a:rPr lang="en-US" sz="2400" dirty="0" smtClean="0"/>
              <a:t> </a:t>
            </a:r>
            <a:r>
              <a:rPr lang="en-US" sz="2400" dirty="0" err="1" smtClean="0"/>
              <a:t>thương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vụ</a:t>
            </a:r>
            <a:r>
              <a:rPr lang="en-US" sz="2400" dirty="0" smtClean="0"/>
              <a:t> </a:t>
            </a:r>
            <a:r>
              <a:rPr lang="en-US" sz="2400" dirty="0" err="1" smtClean="0"/>
              <a:t>nổ</a:t>
            </a:r>
            <a:r>
              <a:rPr lang="en-US" sz="2400" dirty="0" smtClean="0"/>
              <a:t> </a:t>
            </a:r>
            <a:r>
              <a:rPr lang="en-US" sz="2400" dirty="0" err="1" smtClean="0"/>
              <a:t>bom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đại</a:t>
            </a:r>
            <a:r>
              <a:rPr lang="en-US" sz="2400" dirty="0" smtClean="0"/>
              <a:t> </a:t>
            </a:r>
            <a:r>
              <a:rPr lang="en-US" sz="2400" dirty="0" err="1" smtClean="0"/>
              <a:t>sứ</a:t>
            </a:r>
            <a:r>
              <a:rPr lang="en-US" sz="2400" dirty="0" smtClean="0"/>
              <a:t> </a:t>
            </a:r>
            <a:r>
              <a:rPr lang="en-US" sz="2400" dirty="0" err="1" smtClean="0"/>
              <a:t>quán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895600" y="1394430"/>
            <a:ext cx="381000" cy="3581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2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50. The word “resolve” in paragraph 4 is closest in meaning to___________	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A</a:t>
            </a:r>
            <a:r>
              <a:rPr lang="en-US" sz="2400" dirty="0"/>
              <a:t>. talk about		</a:t>
            </a:r>
            <a:r>
              <a:rPr lang="vi-VN" sz="2400" dirty="0" smtClean="0"/>
              <a:t>	 </a:t>
            </a:r>
            <a:r>
              <a:rPr lang="en-US" sz="2400" b="1" dirty="0" smtClean="0"/>
              <a:t>B</a:t>
            </a:r>
            <a:r>
              <a:rPr lang="en-US" sz="2400" dirty="0"/>
              <a:t>. find a solution for</a:t>
            </a:r>
          </a:p>
          <a:p>
            <a:r>
              <a:rPr lang="en-US" sz="2400" dirty="0"/>
              <a:t>	</a:t>
            </a:r>
            <a:r>
              <a:rPr lang="en-US" sz="2400" b="1" dirty="0"/>
              <a:t>C</a:t>
            </a:r>
            <a:r>
              <a:rPr lang="en-US" sz="2400" dirty="0"/>
              <a:t>. avoid repeating 		</a:t>
            </a:r>
            <a:r>
              <a:rPr lang="en-US" sz="2400" b="1" dirty="0"/>
              <a:t>D</a:t>
            </a:r>
            <a:r>
              <a:rPr lang="en-US" sz="2400" dirty="0"/>
              <a:t>. avoid thinking about</a:t>
            </a:r>
          </a:p>
          <a:p>
            <a:r>
              <a:rPr lang="fr-FR" sz="2400" dirty="0"/>
              <a:t/>
            </a:r>
            <a:br>
              <a:rPr lang="fr-FR" sz="2400" dirty="0"/>
            </a:b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5279" y="1752600"/>
            <a:ext cx="8839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2000" b="1" dirty="0" smtClean="0"/>
          </a:p>
          <a:p>
            <a:r>
              <a:rPr lang="en-US" sz="2000" dirty="0" err="1" smtClean="0"/>
              <a:t>Câu</a:t>
            </a:r>
            <a:r>
              <a:rPr lang="en-US" sz="2000" dirty="0" smtClean="0"/>
              <a:t> </a:t>
            </a:r>
            <a:r>
              <a:rPr lang="en-US" sz="2000" dirty="0" err="1" smtClean="0"/>
              <a:t>hỏi</a:t>
            </a:r>
            <a:r>
              <a:rPr lang="en-US" sz="2000" dirty="0" smtClean="0"/>
              <a:t>: </a:t>
            </a:r>
            <a:r>
              <a:rPr lang="en-US" sz="2000" dirty="0" err="1" smtClean="0"/>
              <a:t>Từ</a:t>
            </a:r>
            <a:r>
              <a:rPr lang="en-US" sz="2000" dirty="0" smtClean="0"/>
              <a:t> “resolve” ở </a:t>
            </a:r>
            <a:r>
              <a:rPr lang="en-US" sz="2000" dirty="0" err="1" smtClean="0"/>
              <a:t>đoạn</a:t>
            </a:r>
            <a:r>
              <a:rPr lang="en-US" sz="2000" dirty="0" smtClean="0"/>
              <a:t> 4 </a:t>
            </a:r>
            <a:r>
              <a:rPr lang="en-US" sz="2000" dirty="0" err="1" smtClean="0"/>
              <a:t>đồng</a:t>
            </a:r>
            <a:r>
              <a:rPr lang="en-US" sz="2000" dirty="0" smtClean="0"/>
              <a:t> </a:t>
            </a:r>
            <a:r>
              <a:rPr lang="en-US" sz="2000" dirty="0" err="1" smtClean="0"/>
              <a:t>nghĩa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từ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?</a:t>
            </a:r>
          </a:p>
          <a:p>
            <a:r>
              <a:rPr lang="en-US" sz="2000" b="1" dirty="0" smtClean="0"/>
              <a:t>A</a:t>
            </a:r>
            <a:r>
              <a:rPr lang="en-US" sz="2000" dirty="0" smtClean="0"/>
              <a:t>. </a:t>
            </a:r>
            <a:r>
              <a:rPr lang="en-US" sz="2000" dirty="0" err="1" smtClean="0"/>
              <a:t>Nói</a:t>
            </a:r>
            <a:r>
              <a:rPr lang="en-US" sz="2000" dirty="0" smtClean="0"/>
              <a:t> </a:t>
            </a:r>
            <a:r>
              <a:rPr lang="en-US" sz="2000" dirty="0" err="1" smtClean="0"/>
              <a:t>về</a:t>
            </a:r>
            <a:endParaRPr lang="en-US" sz="2000" dirty="0" smtClean="0"/>
          </a:p>
          <a:p>
            <a:r>
              <a:rPr lang="en-US" sz="2000" b="1" dirty="0" smtClean="0"/>
              <a:t>B</a:t>
            </a:r>
            <a:r>
              <a:rPr lang="en-US" sz="2000" dirty="0" smtClean="0"/>
              <a:t>. </a:t>
            </a:r>
            <a:r>
              <a:rPr lang="en-US" sz="2000" dirty="0" err="1" smtClean="0"/>
              <a:t>Tìm</a:t>
            </a:r>
            <a:r>
              <a:rPr lang="en-US" sz="2000" dirty="0" smtClean="0"/>
              <a:t> 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dirty="0" err="1" smtClean="0"/>
              <a:t>giải</a:t>
            </a:r>
            <a:r>
              <a:rPr lang="en-US" sz="2000" dirty="0" smtClean="0"/>
              <a:t> </a:t>
            </a:r>
            <a:r>
              <a:rPr lang="en-US" sz="2000" dirty="0" err="1" smtClean="0"/>
              <a:t>quyết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endParaRPr lang="en-US" sz="2000" dirty="0" smtClean="0"/>
          </a:p>
          <a:p>
            <a:r>
              <a:rPr lang="fr-FR" sz="2000" b="1" dirty="0" smtClean="0"/>
              <a:t>C</a:t>
            </a:r>
            <a:r>
              <a:rPr lang="fr-FR" sz="2000" dirty="0" smtClean="0"/>
              <a:t>. </a:t>
            </a:r>
            <a:r>
              <a:rPr lang="fr-FR" sz="2000" dirty="0" err="1" smtClean="0"/>
              <a:t>Tránh</a:t>
            </a:r>
            <a:r>
              <a:rPr lang="fr-FR" sz="2000" dirty="0" smtClean="0"/>
              <a:t> </a:t>
            </a:r>
            <a:r>
              <a:rPr lang="fr-FR" sz="2000" dirty="0" err="1" smtClean="0"/>
              <a:t>sự</a:t>
            </a:r>
            <a:r>
              <a:rPr lang="fr-FR" sz="2000" dirty="0" smtClean="0"/>
              <a:t> </a:t>
            </a:r>
            <a:r>
              <a:rPr lang="fr-FR" sz="2000" dirty="0" err="1" smtClean="0"/>
              <a:t>lặp</a:t>
            </a:r>
            <a:r>
              <a:rPr lang="fr-FR" sz="2000" dirty="0" smtClean="0"/>
              <a:t> </a:t>
            </a:r>
            <a:r>
              <a:rPr lang="fr-FR" sz="2000" dirty="0" err="1" smtClean="0"/>
              <a:t>lại</a:t>
            </a:r>
            <a:endParaRPr lang="en-US" sz="2000" dirty="0" smtClean="0"/>
          </a:p>
          <a:p>
            <a:r>
              <a:rPr lang="fr-FR" sz="2000" b="1" dirty="0" smtClean="0"/>
              <a:t>D.</a:t>
            </a:r>
            <a:r>
              <a:rPr lang="fr-FR" sz="2000" dirty="0" smtClean="0"/>
              <a:t> </a:t>
            </a:r>
            <a:r>
              <a:rPr lang="fr-FR" sz="2000" dirty="0" err="1" smtClean="0"/>
              <a:t>Tránh</a:t>
            </a:r>
            <a:r>
              <a:rPr lang="fr-FR" sz="2000" dirty="0" smtClean="0"/>
              <a:t> </a:t>
            </a:r>
            <a:r>
              <a:rPr lang="fr-FR" sz="2000" dirty="0" err="1" smtClean="0"/>
              <a:t>nghĩ</a:t>
            </a:r>
            <a:r>
              <a:rPr lang="fr-FR" sz="2000" dirty="0" smtClean="0"/>
              <a:t> </a:t>
            </a:r>
            <a:r>
              <a:rPr lang="fr-FR" sz="2000" dirty="0" err="1" smtClean="0"/>
              <a:t>về</a:t>
            </a:r>
            <a:endParaRPr lang="en-US" sz="2000" dirty="0" smtClean="0"/>
          </a:p>
          <a:p>
            <a:r>
              <a:rPr lang="fr-FR" sz="2000" dirty="0" err="1" smtClean="0"/>
              <a:t>Câu</a:t>
            </a:r>
            <a:r>
              <a:rPr lang="fr-FR" sz="2000" dirty="0" smtClean="0"/>
              <a:t> </a:t>
            </a:r>
            <a:r>
              <a:rPr lang="fr-FR" sz="2000" dirty="0" err="1" smtClean="0"/>
              <a:t>hỏi</a:t>
            </a:r>
            <a:r>
              <a:rPr lang="fr-FR" sz="2000" dirty="0" smtClean="0"/>
              <a:t> </a:t>
            </a:r>
            <a:r>
              <a:rPr lang="fr-FR" sz="2000" dirty="0" err="1" smtClean="0"/>
              <a:t>về</a:t>
            </a:r>
            <a:r>
              <a:rPr lang="fr-FR" sz="2000" dirty="0" smtClean="0"/>
              <a:t> </a:t>
            </a:r>
            <a:r>
              <a:rPr lang="fr-FR" sz="2000" dirty="0" err="1" smtClean="0"/>
              <a:t>từ</a:t>
            </a:r>
            <a:r>
              <a:rPr lang="fr-FR" sz="2000" dirty="0" smtClean="0"/>
              <a:t> </a:t>
            </a:r>
            <a:r>
              <a:rPr lang="fr-FR" sz="2000" dirty="0" err="1" smtClean="0"/>
              <a:t>gần</a:t>
            </a:r>
            <a:r>
              <a:rPr lang="fr-FR" sz="2000" dirty="0" smtClean="0"/>
              <a:t> </a:t>
            </a:r>
            <a:r>
              <a:rPr lang="fr-FR" sz="2000" dirty="0" err="1" smtClean="0"/>
              <a:t>nghĩa</a:t>
            </a:r>
            <a:r>
              <a:rPr lang="fr-FR" sz="2000" dirty="0" smtClean="0"/>
              <a:t> </a:t>
            </a:r>
            <a:r>
              <a:rPr lang="fr-FR" sz="2000" dirty="0" err="1" smtClean="0"/>
              <a:t>nhất</a:t>
            </a:r>
            <a:r>
              <a:rPr lang="fr-FR" sz="2000" dirty="0" smtClean="0"/>
              <a:t>, </a:t>
            </a:r>
            <a:r>
              <a:rPr lang="fr-FR" sz="2000" dirty="0" err="1" smtClean="0"/>
              <a:t>đặt</a:t>
            </a:r>
            <a:r>
              <a:rPr lang="fr-FR" sz="2000" dirty="0" smtClean="0"/>
              <a:t> </a:t>
            </a:r>
            <a:r>
              <a:rPr lang="fr-FR" sz="2000" dirty="0" err="1" smtClean="0"/>
              <a:t>vào</a:t>
            </a:r>
            <a:r>
              <a:rPr lang="fr-FR" sz="2000" dirty="0" smtClean="0"/>
              <a:t> </a:t>
            </a:r>
            <a:r>
              <a:rPr lang="fr-FR" sz="2000" dirty="0" err="1" smtClean="0"/>
              <a:t>câu</a:t>
            </a:r>
            <a:r>
              <a:rPr lang="fr-FR" sz="2000" dirty="0" smtClean="0"/>
              <a:t> </a:t>
            </a:r>
            <a:r>
              <a:rPr lang="fr-FR" sz="2000" dirty="0" err="1" smtClean="0"/>
              <a:t>văn</a:t>
            </a:r>
            <a:r>
              <a:rPr lang="fr-FR" sz="2000" dirty="0" smtClean="0"/>
              <a:t> </a:t>
            </a:r>
            <a:r>
              <a:rPr lang="fr-FR" sz="2000" dirty="0" err="1" smtClean="0"/>
              <a:t>chứa</a:t>
            </a:r>
            <a:r>
              <a:rPr lang="fr-FR" sz="2000" dirty="0" smtClean="0"/>
              <a:t> </a:t>
            </a:r>
            <a:r>
              <a:rPr lang="fr-FR" sz="2000" dirty="0" err="1" smtClean="0"/>
              <a:t>từ</a:t>
            </a:r>
            <a:r>
              <a:rPr lang="fr-FR" sz="2000" dirty="0" smtClean="0"/>
              <a:t> </a:t>
            </a:r>
            <a:r>
              <a:rPr lang="fr-FR" sz="2000" dirty="0" err="1" smtClean="0"/>
              <a:t>resolve</a:t>
            </a:r>
            <a:r>
              <a:rPr lang="fr-FR" sz="2000" dirty="0" smtClean="0"/>
              <a:t> ta </a:t>
            </a:r>
            <a:r>
              <a:rPr lang="fr-FR" sz="2000" dirty="0" err="1" smtClean="0"/>
              <a:t>có</a:t>
            </a:r>
            <a:r>
              <a:rPr lang="fr-FR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They offer sympathy when someone experiences difficulties or is subjected to discipline, are quick to lighten a serious moment with humor, and try to </a:t>
            </a:r>
            <a:r>
              <a:rPr lang="en-US" sz="2000" b="1" i="1" dirty="0" smtClean="0"/>
              <a:t>resolve</a:t>
            </a:r>
            <a:r>
              <a:rPr lang="en-US" sz="2000" dirty="0" smtClean="0"/>
              <a:t> issues that threaten to divide the group.</a:t>
            </a:r>
          </a:p>
          <a:p>
            <a:r>
              <a:rPr lang="en-US" sz="2000" dirty="0" err="1" smtClean="0"/>
              <a:t>Họ</a:t>
            </a:r>
            <a:r>
              <a:rPr lang="en-US" sz="2000" dirty="0" smtClean="0"/>
              <a:t>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</a:t>
            </a:r>
            <a:r>
              <a:rPr lang="en-US" sz="2000" dirty="0" err="1" smtClean="0"/>
              <a:t>cảm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thành</a:t>
            </a:r>
            <a:r>
              <a:rPr lang="en-US" sz="2000" dirty="0" smtClean="0"/>
              <a:t> </a:t>
            </a:r>
            <a:r>
              <a:rPr lang="en-US" sz="2000" dirty="0" err="1" smtClean="0"/>
              <a:t>viên</a:t>
            </a:r>
            <a:r>
              <a:rPr lang="en-US" sz="2000" dirty="0" smtClean="0"/>
              <a:t> </a:t>
            </a:r>
            <a:r>
              <a:rPr lang="en-US" sz="2000" dirty="0" err="1" smtClean="0"/>
              <a:t>đang</a:t>
            </a:r>
            <a:r>
              <a:rPr lang="en-US" sz="2000" dirty="0" smtClean="0"/>
              <a:t> </a:t>
            </a:r>
            <a:r>
              <a:rPr lang="en-US" sz="2000" dirty="0" err="1" smtClean="0"/>
              <a:t>gặp</a:t>
            </a:r>
            <a:r>
              <a:rPr lang="en-US" sz="2000" dirty="0" smtClean="0"/>
              <a:t> </a:t>
            </a:r>
            <a:r>
              <a:rPr lang="en-US" sz="2000" dirty="0" err="1" smtClean="0"/>
              <a:t>khó</a:t>
            </a:r>
            <a:r>
              <a:rPr lang="en-US" sz="2000" dirty="0" smtClean="0"/>
              <a:t> </a:t>
            </a:r>
            <a:r>
              <a:rPr lang="en-US" sz="2000" dirty="0" err="1" smtClean="0"/>
              <a:t>khăn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đang</a:t>
            </a:r>
            <a:r>
              <a:rPr lang="en-US" sz="2000" dirty="0" smtClean="0"/>
              <a:t> </a:t>
            </a:r>
            <a:r>
              <a:rPr lang="en-US" sz="2000" dirty="0" err="1" smtClean="0"/>
              <a:t>phải</a:t>
            </a:r>
            <a:r>
              <a:rPr lang="en-US" sz="2000" dirty="0" smtClean="0"/>
              <a:t> </a:t>
            </a:r>
            <a:r>
              <a:rPr lang="en-US" sz="2000" dirty="0" err="1" smtClean="0"/>
              <a:t>kỉ</a:t>
            </a:r>
            <a:r>
              <a:rPr lang="en-US" sz="2000" dirty="0" smtClean="0"/>
              <a:t> </a:t>
            </a:r>
            <a:r>
              <a:rPr lang="en-US" sz="2000" dirty="0" err="1" smtClean="0"/>
              <a:t>luật</a:t>
            </a:r>
            <a:r>
              <a:rPr lang="en-US" sz="2000" dirty="0" smtClean="0"/>
              <a:t>, </a:t>
            </a:r>
            <a:r>
              <a:rPr lang="en-US" sz="2000" dirty="0" err="1" smtClean="0"/>
              <a:t>họ</a:t>
            </a:r>
            <a:r>
              <a:rPr lang="en-US" sz="2000" dirty="0" smtClean="0"/>
              <a:t> </a:t>
            </a:r>
            <a:r>
              <a:rPr lang="en-US" sz="2000" dirty="0" err="1" smtClean="0"/>
              <a:t>nhanh</a:t>
            </a:r>
            <a:r>
              <a:rPr lang="en-US" sz="2000" dirty="0" smtClean="0"/>
              <a:t> </a:t>
            </a:r>
            <a:r>
              <a:rPr lang="en-US" sz="2000" dirty="0" err="1" smtClean="0"/>
              <a:t>chóng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giảm</a:t>
            </a:r>
            <a:r>
              <a:rPr lang="en-US" sz="2000" dirty="0" smtClean="0"/>
              <a:t> </a:t>
            </a:r>
            <a:r>
              <a:rPr lang="en-US" sz="2000" dirty="0" err="1" smtClean="0"/>
              <a:t>nhẹ</a:t>
            </a:r>
            <a:r>
              <a:rPr lang="en-US" sz="2000" dirty="0" smtClean="0"/>
              <a:t> </a:t>
            </a:r>
            <a:r>
              <a:rPr lang="en-US" sz="2000" dirty="0" err="1" smtClean="0"/>
              <a:t>đi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tình</a:t>
            </a:r>
            <a:r>
              <a:rPr lang="en-US" sz="2000" dirty="0" smtClean="0"/>
              <a:t> </a:t>
            </a:r>
            <a:r>
              <a:rPr lang="en-US" sz="2000" dirty="0" err="1" smtClean="0"/>
              <a:t>huống</a:t>
            </a:r>
            <a:r>
              <a:rPr lang="en-US" sz="2000" dirty="0" smtClean="0"/>
              <a:t> </a:t>
            </a:r>
            <a:r>
              <a:rPr lang="en-US" sz="2000" dirty="0" err="1" smtClean="0"/>
              <a:t>căng</a:t>
            </a:r>
            <a:r>
              <a:rPr lang="en-US" sz="2000" dirty="0" smtClean="0"/>
              <a:t> </a:t>
            </a:r>
            <a:r>
              <a:rPr lang="en-US" sz="2000" dirty="0" err="1" smtClean="0"/>
              <a:t>thẳng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sự</a:t>
            </a:r>
            <a:r>
              <a:rPr lang="en-US" sz="2000" dirty="0" smtClean="0"/>
              <a:t> </a:t>
            </a:r>
            <a:r>
              <a:rPr lang="en-US" sz="2000" dirty="0" err="1" smtClean="0"/>
              <a:t>hài</a:t>
            </a:r>
            <a:r>
              <a:rPr lang="en-US" sz="2000" dirty="0" smtClean="0"/>
              <a:t> </a:t>
            </a:r>
            <a:r>
              <a:rPr lang="en-US" sz="2000" dirty="0" err="1" smtClean="0"/>
              <a:t>hước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cố</a:t>
            </a:r>
            <a:r>
              <a:rPr lang="en-US" sz="2000" dirty="0" smtClean="0"/>
              <a:t> </a:t>
            </a:r>
            <a:r>
              <a:rPr lang="en-US" sz="2000" dirty="0" err="1" smtClean="0"/>
              <a:t>gắng</a:t>
            </a:r>
            <a:r>
              <a:rPr lang="en-US" sz="2000" dirty="0" smtClean="0"/>
              <a:t> </a:t>
            </a:r>
            <a:r>
              <a:rPr lang="en-US" sz="2000" dirty="0" err="1" smtClean="0"/>
              <a:t>tìm</a:t>
            </a:r>
            <a:r>
              <a:rPr lang="en-US" sz="2000" dirty="0" smtClean="0"/>
              <a:t> </a:t>
            </a:r>
            <a:r>
              <a:rPr lang="en-US" sz="2000" dirty="0" err="1" smtClean="0"/>
              <a:t>cách</a:t>
            </a:r>
            <a:r>
              <a:rPr lang="en-US" sz="2000" dirty="0" smtClean="0"/>
              <a:t> </a:t>
            </a:r>
            <a:r>
              <a:rPr lang="en-US" sz="2000" b="1" dirty="0" err="1" smtClean="0"/>
              <a:t>giải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quyết</a:t>
            </a:r>
            <a:r>
              <a:rPr lang="en-US" sz="2000" dirty="0" smtClean="0"/>
              <a:t>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vấn</a:t>
            </a:r>
            <a:r>
              <a:rPr lang="en-US" sz="2000" dirty="0" smtClean="0"/>
              <a:t> </a:t>
            </a:r>
            <a:r>
              <a:rPr lang="en-US" sz="2000" dirty="0" err="1" smtClean="0"/>
              <a:t>đề</a:t>
            </a:r>
            <a:r>
              <a:rPr lang="en-US" sz="2000" dirty="0" smtClean="0"/>
              <a:t> </a:t>
            </a:r>
            <a:r>
              <a:rPr lang="en-US" sz="2000" dirty="0" err="1" smtClean="0"/>
              <a:t>đe</a:t>
            </a:r>
            <a:r>
              <a:rPr lang="en-US" sz="2000" dirty="0" smtClean="0"/>
              <a:t> </a:t>
            </a:r>
            <a:r>
              <a:rPr lang="en-US" sz="2000" dirty="0" err="1" smtClean="0"/>
              <a:t>dọa</a:t>
            </a:r>
            <a:r>
              <a:rPr lang="en-US" sz="2000" dirty="0" smtClean="0"/>
              <a:t> </a:t>
            </a:r>
            <a:r>
              <a:rPr lang="en-US" sz="2000" dirty="0" err="1" smtClean="0"/>
              <a:t>gây</a:t>
            </a:r>
            <a:r>
              <a:rPr lang="en-US" sz="2000" dirty="0" smtClean="0"/>
              <a:t> chia </a:t>
            </a:r>
            <a:r>
              <a:rPr lang="en-US" sz="2000" dirty="0" err="1" smtClean="0"/>
              <a:t>rẽ</a:t>
            </a:r>
            <a:r>
              <a:rPr lang="en-US" sz="2000" dirty="0" smtClean="0"/>
              <a:t> </a:t>
            </a:r>
            <a:r>
              <a:rPr lang="en-US" sz="2000" dirty="0" err="1" smtClean="0"/>
              <a:t>nhóm</a:t>
            </a:r>
            <a:r>
              <a:rPr lang="en-US" sz="2000" dirty="0" smtClean="0"/>
              <a:t>.</a:t>
            </a:r>
          </a:p>
          <a:p>
            <a:r>
              <a:rPr lang="fr-FR" sz="2000" dirty="0" smtClean="0"/>
              <a:t>→ </a:t>
            </a:r>
            <a:r>
              <a:rPr lang="fr-FR" sz="2000" dirty="0" err="1" smtClean="0"/>
              <a:t>Chọn</a:t>
            </a:r>
            <a:r>
              <a:rPr lang="fr-FR" sz="2000" dirty="0" smtClean="0"/>
              <a:t> </a:t>
            </a:r>
            <a:r>
              <a:rPr lang="fr-FR" sz="2000" dirty="0" err="1" smtClean="0"/>
              <a:t>đáp</a:t>
            </a:r>
            <a:r>
              <a:rPr lang="fr-FR" sz="2000" dirty="0" smtClean="0"/>
              <a:t> </a:t>
            </a:r>
            <a:r>
              <a:rPr lang="fr-FR" sz="2000" dirty="0" err="1" smtClean="0"/>
              <a:t>án</a:t>
            </a:r>
            <a:r>
              <a:rPr lang="fr-FR" sz="2000" dirty="0" smtClean="0"/>
              <a:t> B 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4800600" y="1143000"/>
            <a:ext cx="381000" cy="39216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5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406" y="3810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6</a:t>
            </a:r>
            <a:r>
              <a:rPr lang="en-US" sz="2400" dirty="0"/>
              <a:t>: ____ many international agreements affirming their human rights, women are still much more likely than men to be poor and illiterate.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Although	</a:t>
            </a:r>
            <a:r>
              <a:rPr lang="en-US" sz="2400" b="1" dirty="0"/>
              <a:t>B.</a:t>
            </a:r>
            <a:r>
              <a:rPr lang="en-US" sz="2400" dirty="0"/>
              <a:t> Despite	</a:t>
            </a:r>
            <a:r>
              <a:rPr lang="en-US" sz="2400" b="1" dirty="0"/>
              <a:t>C.</a:t>
            </a:r>
            <a:r>
              <a:rPr lang="en-US" sz="2400" dirty="0"/>
              <a:t> Because	</a:t>
            </a:r>
            <a:r>
              <a:rPr lang="en-US" sz="2400" b="1" dirty="0"/>
              <a:t>D.</a:t>
            </a:r>
            <a:r>
              <a:rPr lang="en-US" sz="2400" dirty="0"/>
              <a:t> Since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133600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Dịch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Mặc</a:t>
            </a:r>
            <a:r>
              <a:rPr lang="en-US" sz="2400" dirty="0" smtClean="0"/>
              <a:t> </a:t>
            </a:r>
            <a:r>
              <a:rPr lang="en-US" sz="2400" dirty="0" err="1" smtClean="0"/>
              <a:t>dù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xác</a:t>
            </a:r>
            <a:r>
              <a:rPr lang="en-US" sz="2400" dirty="0" smtClean="0"/>
              <a:t> </a:t>
            </a:r>
            <a:r>
              <a:rPr lang="en-US" sz="2400" dirty="0" err="1" smtClean="0"/>
              <a:t>nhận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thỏa</a:t>
            </a:r>
            <a:r>
              <a:rPr lang="en-US" sz="2400" dirty="0" smtClean="0"/>
              <a:t> </a:t>
            </a:r>
            <a:r>
              <a:rPr lang="en-US" sz="2400" dirty="0" err="1" smtClean="0"/>
              <a:t>thuận</a:t>
            </a:r>
            <a:r>
              <a:rPr lang="en-US" sz="2400" dirty="0" smtClean="0"/>
              <a:t> </a:t>
            </a:r>
            <a:r>
              <a:rPr lang="en-US" sz="2400" dirty="0" err="1" smtClean="0"/>
              <a:t>quốc</a:t>
            </a:r>
            <a:r>
              <a:rPr lang="en-US" sz="2400" dirty="0" smtClean="0"/>
              <a:t> </a:t>
            </a:r>
            <a:r>
              <a:rPr lang="en-US" sz="2400" dirty="0" err="1" smtClean="0"/>
              <a:t>tế</a:t>
            </a:r>
            <a:r>
              <a:rPr lang="en-US" sz="2400" dirty="0" smtClean="0"/>
              <a:t> </a:t>
            </a:r>
            <a:r>
              <a:rPr lang="en-US" sz="2400" dirty="0" err="1" smtClean="0"/>
              <a:t>quyền</a:t>
            </a:r>
            <a:r>
              <a:rPr lang="en-US" sz="2400" dirty="0" smtClean="0"/>
              <a:t> con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họ</a:t>
            </a:r>
            <a:r>
              <a:rPr lang="en-US" sz="2400" dirty="0" smtClean="0"/>
              <a:t>, </a:t>
            </a:r>
            <a:r>
              <a:rPr lang="en-US" sz="2400" dirty="0" err="1" smtClean="0"/>
              <a:t>nữ</a:t>
            </a:r>
            <a:r>
              <a:rPr lang="en-US" sz="2400" dirty="0" smtClean="0"/>
              <a:t> </a:t>
            </a:r>
            <a:r>
              <a:rPr lang="en-US" sz="2400" dirty="0" err="1" smtClean="0"/>
              <a:t>giới</a:t>
            </a:r>
            <a:r>
              <a:rPr lang="en-US" sz="2400" dirty="0" smtClean="0"/>
              <a:t> </a:t>
            </a:r>
            <a:r>
              <a:rPr lang="en-US" sz="2400" dirty="0" err="1" smtClean="0"/>
              <a:t>vẫn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hơn</a:t>
            </a:r>
            <a:r>
              <a:rPr lang="en-US" sz="2400" dirty="0" smtClean="0"/>
              <a:t> </a:t>
            </a:r>
            <a:r>
              <a:rPr lang="en-US" sz="2400" dirty="0" err="1" smtClean="0"/>
              <a:t>nam</a:t>
            </a:r>
            <a:r>
              <a:rPr lang="en-US" sz="2400" dirty="0" smtClean="0"/>
              <a:t> </a:t>
            </a:r>
            <a:r>
              <a:rPr lang="en-US" sz="2400" dirty="0" err="1" smtClean="0"/>
              <a:t>giới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nghèo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mù</a:t>
            </a:r>
            <a:r>
              <a:rPr lang="en-US" sz="2400" dirty="0" smtClean="0"/>
              <a:t> </a:t>
            </a:r>
            <a:r>
              <a:rPr lang="en-US" sz="2400" dirty="0" err="1" smtClean="0"/>
              <a:t>chữ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b="1" dirty="0" err="1" smtClean="0"/>
              <a:t>Xét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</a:t>
            </a:r>
            <a:r>
              <a:rPr lang="en-US" sz="2400" b="1" dirty="0" smtClean="0">
                <a:solidFill>
                  <a:srgbClr val="FFFF00"/>
                </a:solidFill>
              </a:rPr>
              <a:t>.</a:t>
            </a:r>
            <a:r>
              <a:rPr lang="en-US" sz="2400" dirty="0" smtClean="0">
                <a:solidFill>
                  <a:srgbClr val="FFFF00"/>
                </a:solidFill>
              </a:rPr>
              <a:t> Although + clause</a:t>
            </a:r>
            <a:r>
              <a:rPr lang="en-US" sz="2400" dirty="0" smtClean="0"/>
              <a:t>: </a:t>
            </a:r>
            <a:r>
              <a:rPr lang="en-US" sz="2400" dirty="0" err="1" smtClean="0"/>
              <a:t>mặc</a:t>
            </a:r>
            <a:r>
              <a:rPr lang="en-US" sz="2400" dirty="0" smtClean="0"/>
              <a:t> </a:t>
            </a:r>
            <a:r>
              <a:rPr lang="en-US" sz="2400" dirty="0" err="1" smtClean="0"/>
              <a:t>dù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B</a:t>
            </a:r>
            <a:r>
              <a:rPr lang="en-US" sz="2400" b="1" dirty="0" smtClean="0">
                <a:solidFill>
                  <a:srgbClr val="FFFF00"/>
                </a:solidFill>
              </a:rPr>
              <a:t>.</a:t>
            </a:r>
            <a:r>
              <a:rPr lang="en-US" sz="2400" dirty="0" smtClean="0">
                <a:solidFill>
                  <a:srgbClr val="FFFF00"/>
                </a:solidFill>
              </a:rPr>
              <a:t> Despite + N/</a:t>
            </a:r>
            <a:r>
              <a:rPr lang="en-US" sz="2400" dirty="0" err="1" smtClean="0">
                <a:solidFill>
                  <a:srgbClr val="FFFF00"/>
                </a:solidFill>
              </a:rPr>
              <a:t>Ving</a:t>
            </a:r>
            <a:r>
              <a:rPr lang="en-US" sz="2400" dirty="0" smtClean="0"/>
              <a:t>: </a:t>
            </a:r>
            <a:r>
              <a:rPr lang="en-US" sz="2400" dirty="0" err="1" smtClean="0"/>
              <a:t>mặc</a:t>
            </a:r>
            <a:r>
              <a:rPr lang="en-US" sz="2400" dirty="0" smtClean="0"/>
              <a:t> </a:t>
            </a:r>
            <a:r>
              <a:rPr lang="en-US" sz="2400" dirty="0" err="1" smtClean="0"/>
              <a:t>dù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C.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Because + clause: </a:t>
            </a:r>
            <a:r>
              <a:rPr lang="en-US" sz="2400" dirty="0" err="1" smtClean="0"/>
              <a:t>bởi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D.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Since = because + clause</a:t>
            </a:r>
            <a:r>
              <a:rPr lang="en-US" sz="2400" dirty="0" smtClean="0"/>
              <a:t>: </a:t>
            </a:r>
            <a:r>
              <a:rPr lang="en-US" sz="2400" dirty="0" err="1" smtClean="0"/>
              <a:t>bởi</a:t>
            </a:r>
            <a:r>
              <a:rPr lang="en-US" sz="2400" dirty="0" smtClean="0"/>
              <a:t> </a:t>
            </a:r>
            <a:r>
              <a:rPr lang="en-US" sz="2400" dirty="0" err="1" smtClean="0"/>
              <a:t>vì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*Note:</a:t>
            </a:r>
            <a:r>
              <a:rPr lang="en-US" sz="2400" dirty="0" smtClean="0"/>
              <a:t> “affirming”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danh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,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chức</a:t>
            </a:r>
            <a:r>
              <a:rPr lang="en-US" sz="2400" dirty="0" smtClean="0"/>
              <a:t> </a:t>
            </a:r>
            <a:r>
              <a:rPr lang="en-US" sz="2400" dirty="0" err="1" smtClean="0"/>
              <a:t>năng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danh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chứ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Ving</a:t>
            </a:r>
            <a:r>
              <a:rPr lang="en-US" sz="2400" dirty="0" smtClean="0"/>
              <a:t>,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“agreements”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cụm</a:t>
            </a:r>
            <a:r>
              <a:rPr lang="en-US" sz="2400" dirty="0" smtClean="0"/>
              <a:t> </a:t>
            </a:r>
            <a:r>
              <a:rPr lang="en-US" sz="2400" dirty="0" err="1" smtClean="0"/>
              <a:t>danh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,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cả</a:t>
            </a:r>
            <a:r>
              <a:rPr lang="en-US" sz="2400" dirty="0" smtClean="0"/>
              <a:t> </a:t>
            </a:r>
            <a:r>
              <a:rPr lang="en-US" sz="2400" dirty="0" err="1" smtClean="0"/>
              <a:t>cụm</a:t>
            </a:r>
            <a:r>
              <a:rPr lang="en-US" sz="2400" dirty="0" smtClean="0"/>
              <a:t> “many….rights”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cụm</a:t>
            </a:r>
            <a:r>
              <a:rPr lang="en-US" sz="2400" dirty="0" smtClean="0"/>
              <a:t> </a:t>
            </a:r>
            <a:r>
              <a:rPr lang="en-US" sz="2400" dirty="0" err="1" smtClean="0"/>
              <a:t>danh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thiện</a:t>
            </a:r>
            <a:r>
              <a:rPr lang="en-US" sz="2400" dirty="0" smtClean="0"/>
              <a:t>, do </a:t>
            </a:r>
            <a:r>
              <a:rPr lang="en-US" sz="2400" dirty="0" err="1" smtClean="0"/>
              <a:t>đó</a:t>
            </a:r>
            <a:r>
              <a:rPr lang="en-US" sz="2400" dirty="0" smtClean="0"/>
              <a:t> ta </a:t>
            </a:r>
            <a:r>
              <a:rPr lang="en-US" sz="2400" dirty="0" err="1" smtClean="0"/>
              <a:t>chọn</a:t>
            </a:r>
            <a:r>
              <a:rPr lang="en-US" sz="2400" dirty="0" smtClean="0"/>
              <a:t> B.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971800" y="1524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4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7:</a:t>
            </a:r>
            <a:r>
              <a:rPr lang="en-US" sz="2400" dirty="0"/>
              <a:t> Lara goes to a (n) _____________ temple every week.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</a:t>
            </a:r>
            <a:r>
              <a:rPr lang="en-US" sz="2400" dirty="0"/>
              <a:t> great big ancient </a:t>
            </a:r>
            <a:r>
              <a:rPr lang="en-US" sz="2400" dirty="0" smtClean="0"/>
              <a:t>Buddhist	</a:t>
            </a:r>
            <a:r>
              <a:rPr lang="en-US" sz="2400" dirty="0"/>
              <a:t>	</a:t>
            </a:r>
            <a:r>
              <a:rPr lang="en-US" sz="2400" b="1" dirty="0"/>
              <a:t>B.</a:t>
            </a:r>
            <a:r>
              <a:rPr lang="en-US" sz="2400" dirty="0"/>
              <a:t> Buddhist great big ancient</a:t>
            </a:r>
          </a:p>
          <a:p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ancient great big Buddhist	</a:t>
            </a:r>
            <a:r>
              <a:rPr lang="en-US" sz="2400" dirty="0" smtClean="0"/>
              <a:t>	</a:t>
            </a:r>
            <a:r>
              <a:rPr lang="en-US" sz="2400" b="1" dirty="0" smtClean="0"/>
              <a:t>D</a:t>
            </a:r>
            <a:r>
              <a:rPr lang="en-US" sz="2400" b="1" dirty="0"/>
              <a:t>.</a:t>
            </a:r>
            <a:r>
              <a:rPr lang="en-US" sz="2400" dirty="0"/>
              <a:t> big great ancient Buddhist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622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*Theo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tắc</a:t>
            </a:r>
            <a:r>
              <a:rPr lang="en-US" sz="2400" dirty="0" smtClean="0"/>
              <a:t> </a:t>
            </a:r>
            <a:r>
              <a:rPr lang="en-US" sz="2400" dirty="0" err="1" smtClean="0"/>
              <a:t>trật</a:t>
            </a:r>
            <a:r>
              <a:rPr lang="en-US" sz="2400" dirty="0" smtClean="0"/>
              <a:t>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: </a:t>
            </a:r>
            <a:r>
              <a:rPr lang="en-US" sz="2400" b="1" i="1" dirty="0" smtClean="0"/>
              <a:t>OSASCOMP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: great - Opinion; big - Size; ancient -A</a:t>
            </a:r>
            <a:br>
              <a:rPr lang="en-US" sz="2400" dirty="0" smtClean="0"/>
            </a:br>
            <a:r>
              <a:rPr lang="en-US" sz="2400" b="1" i="1" dirty="0" smtClean="0"/>
              <a:t>*Note:</a:t>
            </a:r>
            <a:r>
              <a:rPr lang="en-US" sz="2400" dirty="0" smtClean="0"/>
              <a:t> </a:t>
            </a:r>
            <a:r>
              <a:rPr lang="en-US" sz="2400" i="1" dirty="0" smtClean="0"/>
              <a:t>Buddhist temple (</a:t>
            </a:r>
            <a:r>
              <a:rPr lang="en-US" sz="2400" i="1" dirty="0" err="1" smtClean="0"/>
              <a:t>phr.n</a:t>
            </a:r>
            <a:r>
              <a:rPr lang="en-US" sz="2400" i="1" dirty="0" smtClean="0"/>
              <a:t>): </a:t>
            </a:r>
            <a:r>
              <a:rPr lang="en-US" sz="2400" i="1" dirty="0" err="1" smtClean="0"/>
              <a:t>ngôi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đền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tín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đồ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đạo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Phật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i="1" dirty="0" err="1" smtClean="0"/>
              <a:t>Tạm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dịch</a:t>
            </a:r>
            <a:r>
              <a:rPr lang="en-US" sz="2400" b="1" i="1" dirty="0" smtClean="0"/>
              <a:t>:</a:t>
            </a:r>
            <a:r>
              <a:rPr lang="en-US" sz="2400" dirty="0" smtClean="0"/>
              <a:t> Lara </a:t>
            </a:r>
            <a:r>
              <a:rPr lang="en-US" sz="2400" dirty="0" err="1" smtClean="0"/>
              <a:t>tới</a:t>
            </a:r>
            <a:r>
              <a:rPr lang="en-US" sz="2400" dirty="0" smtClean="0"/>
              <a:t> </a:t>
            </a:r>
            <a:r>
              <a:rPr lang="en-US" sz="2400" dirty="0" err="1" smtClean="0"/>
              <a:t>ngôi</a:t>
            </a:r>
            <a:r>
              <a:rPr lang="en-US" sz="2400" dirty="0" smtClean="0"/>
              <a:t> </a:t>
            </a:r>
            <a:r>
              <a:rPr lang="en-US" sz="2400" dirty="0" err="1" smtClean="0"/>
              <a:t>đền</a:t>
            </a:r>
            <a:r>
              <a:rPr lang="en-US" sz="2400" dirty="0" smtClean="0"/>
              <a:t> </a:t>
            </a:r>
            <a:r>
              <a:rPr lang="en-US" sz="2400" dirty="0" err="1" smtClean="0"/>
              <a:t>tín</a:t>
            </a:r>
            <a:r>
              <a:rPr lang="en-US" sz="2400" dirty="0" smtClean="0"/>
              <a:t> </a:t>
            </a:r>
            <a:r>
              <a:rPr lang="en-US" sz="2400" dirty="0" err="1" smtClean="0"/>
              <a:t>đồ</a:t>
            </a:r>
            <a:r>
              <a:rPr lang="en-US" sz="2400" dirty="0" smtClean="0"/>
              <a:t> </a:t>
            </a:r>
            <a:r>
              <a:rPr lang="en-US" sz="2400" dirty="0" err="1" smtClean="0"/>
              <a:t>Phật</a:t>
            </a:r>
            <a:r>
              <a:rPr lang="en-US" sz="2400" dirty="0" smtClean="0"/>
              <a:t> </a:t>
            </a:r>
            <a:r>
              <a:rPr lang="en-US" sz="2400" dirty="0" err="1" smtClean="0"/>
              <a:t>cổ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to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đẹp</a:t>
            </a:r>
            <a:r>
              <a:rPr lang="en-US" sz="2400" dirty="0" smtClean="0"/>
              <a:t> </a:t>
            </a: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 smtClean="0"/>
              <a:t>tuần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" y="990600"/>
            <a:ext cx="381000" cy="32763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8</a:t>
            </a:r>
            <a:r>
              <a:rPr lang="en-US" sz="2400" dirty="0"/>
              <a:t>: The meeting appeared to be going well until Sarah ______________ the issue of holiday pay.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</a:t>
            </a:r>
            <a:r>
              <a:rPr lang="en-US" sz="2400" dirty="0"/>
              <a:t> brought about	</a:t>
            </a:r>
            <a:r>
              <a:rPr lang="en-US" sz="2400" b="1" dirty="0"/>
              <a:t>B.</a:t>
            </a:r>
            <a:r>
              <a:rPr lang="en-US" sz="2400" dirty="0"/>
              <a:t> brought up	</a:t>
            </a:r>
            <a:r>
              <a:rPr lang="en-US" sz="2400" b="1" dirty="0"/>
              <a:t>C.</a:t>
            </a:r>
            <a:r>
              <a:rPr lang="en-US" sz="2400" dirty="0"/>
              <a:t> brought off	</a:t>
            </a:r>
            <a:r>
              <a:rPr lang="en-US" sz="2400" b="1" dirty="0"/>
              <a:t>D.</a:t>
            </a:r>
            <a:r>
              <a:rPr lang="en-US" sz="2400" dirty="0"/>
              <a:t> brought on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362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dirty="0" smtClean="0"/>
              <a:t>A. brought about: </a:t>
            </a:r>
            <a:r>
              <a:rPr lang="en-US" sz="2400" dirty="0" err="1" smtClean="0"/>
              <a:t>đem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, </a:t>
            </a:r>
            <a:r>
              <a:rPr lang="en-US" sz="2400" dirty="0" err="1" smtClean="0"/>
              <a:t>gây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 </a:t>
            </a:r>
            <a:br>
              <a:rPr lang="en-US" sz="2400" dirty="0" smtClean="0"/>
            </a:br>
            <a:r>
              <a:rPr lang="en-US" sz="2400" dirty="0" smtClean="0"/>
              <a:t>B. brought up: </a:t>
            </a:r>
            <a:r>
              <a:rPr lang="en-US" sz="2400" dirty="0" err="1" smtClean="0"/>
              <a:t>nuôi</a:t>
            </a:r>
            <a:r>
              <a:rPr lang="en-US" sz="2400" dirty="0" smtClean="0"/>
              <a:t> </a:t>
            </a:r>
            <a:r>
              <a:rPr lang="en-US" sz="2400" dirty="0" err="1" smtClean="0"/>
              <a:t>dưỡng</a:t>
            </a:r>
            <a:r>
              <a:rPr lang="en-US" sz="2400" dirty="0" smtClean="0"/>
              <a:t>,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C. brought off: </a:t>
            </a:r>
            <a:r>
              <a:rPr lang="en-US" sz="2400" dirty="0" err="1" smtClean="0"/>
              <a:t>giải</a:t>
            </a:r>
            <a:r>
              <a:rPr lang="en-US" sz="2400" dirty="0" smtClean="0"/>
              <a:t>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</a:t>
            </a:r>
            <a:r>
              <a:rPr lang="en-US" sz="2400" dirty="0" err="1" smtClean="0"/>
              <a:t>khó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D. brought on: </a:t>
            </a:r>
            <a:r>
              <a:rPr lang="en-US" sz="2400" dirty="0" err="1" smtClean="0"/>
              <a:t>dẫn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, </a:t>
            </a:r>
            <a:r>
              <a:rPr lang="en-US" sz="2400" dirty="0" err="1" smtClean="0"/>
              <a:t>gây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FF00"/>
                </a:solidFill>
              </a:rPr>
              <a:t>+ bring </a:t>
            </a:r>
            <a:r>
              <a:rPr lang="en-US" sz="2400" dirty="0" err="1" smtClean="0">
                <a:solidFill>
                  <a:srgbClr val="FFFF00"/>
                </a:solidFill>
              </a:rPr>
              <a:t>sb</a:t>
            </a:r>
            <a:r>
              <a:rPr lang="en-US" sz="2400" dirty="0" smtClean="0">
                <a:solidFill>
                  <a:srgbClr val="FFFF00"/>
                </a:solidFill>
              </a:rPr>
              <a:t> on = help someone to improve, especially through training or practice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+ bring on something = to cause something to happen, esp. something bad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b="1" dirty="0" err="1" smtClean="0"/>
              <a:t>Dịch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Cuộc</a:t>
            </a:r>
            <a:r>
              <a:rPr lang="en-US" sz="2400" dirty="0" smtClean="0"/>
              <a:t> </a:t>
            </a:r>
            <a:r>
              <a:rPr lang="en-US" sz="2400" dirty="0" err="1" smtClean="0"/>
              <a:t>họp</a:t>
            </a:r>
            <a:r>
              <a:rPr lang="en-US" sz="2400" dirty="0" smtClean="0"/>
              <a:t> </a:t>
            </a:r>
            <a:r>
              <a:rPr lang="en-US" sz="2400" dirty="0" err="1" smtClean="0"/>
              <a:t>dường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như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diễn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r>
              <a:rPr lang="en-US" sz="2400" dirty="0" err="1" smtClean="0"/>
              <a:t>tốt</a:t>
            </a:r>
            <a:r>
              <a:rPr lang="en-US" sz="2400" dirty="0" smtClean="0"/>
              <a:t> </a:t>
            </a:r>
            <a:r>
              <a:rPr lang="en-US" sz="2400" dirty="0" err="1" smtClean="0"/>
              <a:t>đẹp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Sarah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cập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vấn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trợ</a:t>
            </a:r>
            <a:r>
              <a:rPr lang="en-US" sz="2400" dirty="0" smtClean="0"/>
              <a:t>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nghỉ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048000" y="1318230"/>
            <a:ext cx="381000" cy="35817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9:</a:t>
            </a:r>
            <a:r>
              <a:rPr lang="en-US" sz="2400" dirty="0"/>
              <a:t> When I came to her house last night, she </a:t>
            </a:r>
            <a:r>
              <a:rPr lang="en-US" sz="2400" dirty="0" smtClean="0"/>
              <a:t>_____ </a:t>
            </a:r>
            <a:r>
              <a:rPr lang="en-US" sz="2400" dirty="0"/>
              <a:t>dinner.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is having	</a:t>
            </a:r>
            <a:r>
              <a:rPr lang="en-US" sz="2400" b="1" dirty="0"/>
              <a:t>B.</a:t>
            </a:r>
            <a:r>
              <a:rPr lang="en-US" sz="2400" dirty="0"/>
              <a:t> was having	</a:t>
            </a:r>
            <a:r>
              <a:rPr lang="en-US" sz="2400" b="1" dirty="0"/>
              <a:t>C.</a:t>
            </a:r>
            <a:r>
              <a:rPr lang="en-US" sz="2400" dirty="0"/>
              <a:t> has had	</a:t>
            </a:r>
            <a:r>
              <a:rPr lang="en-US" sz="2400" b="1" dirty="0"/>
              <a:t>D.</a:t>
            </a:r>
            <a:r>
              <a:rPr lang="en-US" sz="2400" dirty="0"/>
              <a:t> had had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Đáp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án</a:t>
            </a:r>
            <a:r>
              <a:rPr lang="en-US" sz="2400" b="1" dirty="0" smtClean="0"/>
              <a:t> B</a:t>
            </a:r>
            <a:endParaRPr lang="en-US" sz="2400" dirty="0" smtClean="0"/>
          </a:p>
          <a:p>
            <a:r>
              <a:rPr lang="en-US" sz="2400" dirty="0" smtClean="0"/>
              <a:t>– </a:t>
            </a:r>
            <a:r>
              <a:rPr lang="en-US" sz="2400" dirty="0" err="1" smtClean="0"/>
              <a:t>Căn</a:t>
            </a:r>
            <a:r>
              <a:rPr lang="en-US" sz="2400" dirty="0" smtClean="0"/>
              <a:t> </a:t>
            </a:r>
            <a:r>
              <a:rPr lang="en-US" sz="2400" dirty="0" err="1" smtClean="0"/>
              <a:t>cứ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đây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mệnh</a:t>
            </a:r>
            <a:r>
              <a:rPr lang="en-US" sz="2400" dirty="0" smtClean="0"/>
              <a:t>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trạng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gian</a:t>
            </a:r>
            <a:r>
              <a:rPr lang="en-US" sz="2400" dirty="0" smtClean="0"/>
              <a:t>: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When S + V (</a:t>
            </a:r>
            <a:r>
              <a:rPr lang="en-US" sz="2400" dirty="0" err="1" smtClean="0">
                <a:solidFill>
                  <a:srgbClr val="FFFF00"/>
                </a:solidFill>
              </a:rPr>
              <a:t>quá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khứ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đơn</a:t>
            </a:r>
            <a:r>
              <a:rPr lang="en-US" sz="2400" dirty="0" smtClean="0">
                <a:solidFill>
                  <a:srgbClr val="FFFF00"/>
                </a:solidFill>
              </a:rPr>
              <a:t>), S + V (</a:t>
            </a:r>
            <a:r>
              <a:rPr lang="en-US" sz="2400" dirty="0" err="1" smtClean="0">
                <a:solidFill>
                  <a:srgbClr val="FFFF00"/>
                </a:solidFill>
              </a:rPr>
              <a:t>quá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khứ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tiếp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diễn</a:t>
            </a:r>
            <a:r>
              <a:rPr lang="en-US" sz="2400" dirty="0" smtClean="0">
                <a:solidFill>
                  <a:srgbClr val="FFFF00"/>
                </a:solidFill>
              </a:rPr>
              <a:t>). </a:t>
            </a:r>
            <a:r>
              <a:rPr lang="en-US" sz="2400" dirty="0" smtClean="0"/>
              <a:t>( </a:t>
            </a:r>
            <a:r>
              <a:rPr lang="en-US" sz="2400" dirty="0" err="1" smtClean="0"/>
              <a:t>Diễn</a:t>
            </a:r>
            <a:r>
              <a:rPr lang="en-US" sz="2400" dirty="0" smtClean="0"/>
              <a:t> </a:t>
            </a:r>
            <a:r>
              <a:rPr lang="en-US" sz="2400" dirty="0" err="1" smtClean="0"/>
              <a:t>tả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hành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xảy</a:t>
            </a:r>
            <a:r>
              <a:rPr lang="en-US" sz="2400" dirty="0" smtClean="0"/>
              <a:t> 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hành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xen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).</a:t>
            </a:r>
            <a:br>
              <a:rPr lang="en-US" sz="2400" dirty="0" smtClean="0"/>
            </a:br>
            <a:r>
              <a:rPr lang="en-US" sz="2400" dirty="0" err="1" smtClean="0"/>
              <a:t>Vế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“when” chia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khứ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=&gt; </a:t>
            </a:r>
            <a:r>
              <a:rPr lang="en-US" sz="2400" dirty="0" err="1" smtClean="0"/>
              <a:t>Vế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chia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khứ</a:t>
            </a:r>
            <a:r>
              <a:rPr lang="en-US" sz="2400" dirty="0" smtClean="0"/>
              <a:t> </a:t>
            </a:r>
            <a:r>
              <a:rPr lang="en-US" sz="2400" dirty="0" err="1" smtClean="0"/>
              <a:t>tiếp</a:t>
            </a:r>
            <a:r>
              <a:rPr lang="en-US" sz="2400" dirty="0" smtClean="0"/>
              <a:t> </a:t>
            </a:r>
            <a:r>
              <a:rPr lang="en-US" sz="2400" dirty="0" err="1" smtClean="0"/>
              <a:t>diễn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– </a:t>
            </a:r>
            <a:r>
              <a:rPr lang="en-US" sz="2400" dirty="0" err="1" smtClean="0"/>
              <a:t>Dịch</a:t>
            </a:r>
            <a:r>
              <a:rPr lang="en-US" sz="2400" dirty="0" smtClean="0"/>
              <a:t>: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tôi</a:t>
            </a:r>
            <a:r>
              <a:rPr lang="en-US" sz="2400" dirty="0" smtClean="0"/>
              <a:t> </a:t>
            </a:r>
            <a:r>
              <a:rPr lang="en-US" sz="2400" dirty="0" err="1" smtClean="0"/>
              <a:t>đến</a:t>
            </a:r>
            <a:r>
              <a:rPr lang="en-US" sz="2400" dirty="0" smtClean="0"/>
              <a:t> </a:t>
            </a:r>
            <a:r>
              <a:rPr lang="en-US" sz="2400" dirty="0" err="1" smtClean="0"/>
              <a:t>nhà</a:t>
            </a:r>
            <a:r>
              <a:rPr lang="en-US" sz="2400" dirty="0" smtClean="0"/>
              <a:t> </a:t>
            </a:r>
            <a:r>
              <a:rPr lang="en-US" sz="2400" dirty="0" err="1" smtClean="0"/>
              <a:t>cô</a:t>
            </a:r>
            <a:r>
              <a:rPr lang="en-US" sz="2400" dirty="0" smtClean="0"/>
              <a:t> </a:t>
            </a:r>
            <a:r>
              <a:rPr lang="en-US" sz="2400" dirty="0" err="1" smtClean="0"/>
              <a:t>ấy</a:t>
            </a:r>
            <a:r>
              <a:rPr lang="en-US" sz="2400" dirty="0" smtClean="0"/>
              <a:t> </a:t>
            </a:r>
            <a:r>
              <a:rPr lang="en-US" sz="2400" dirty="0" err="1" smtClean="0"/>
              <a:t>tối</a:t>
            </a:r>
            <a:r>
              <a:rPr lang="en-US" sz="2400" dirty="0" smtClean="0"/>
              <a:t> qua, </a:t>
            </a:r>
            <a:r>
              <a:rPr lang="en-US" sz="2400" dirty="0" err="1" smtClean="0"/>
              <a:t>cô</a:t>
            </a:r>
            <a:r>
              <a:rPr lang="en-US" sz="2400" dirty="0" smtClean="0"/>
              <a:t> </a:t>
            </a:r>
            <a:r>
              <a:rPr lang="en-US" sz="2400" dirty="0" err="1" smtClean="0"/>
              <a:t>ấy</a:t>
            </a:r>
            <a:r>
              <a:rPr lang="en-US" sz="2400" dirty="0" smtClean="0"/>
              <a:t> 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ăn</a:t>
            </a:r>
            <a:r>
              <a:rPr lang="en-US" sz="2400" dirty="0" smtClean="0"/>
              <a:t> </a:t>
            </a:r>
            <a:r>
              <a:rPr lang="en-US" sz="2400" dirty="0" err="1" smtClean="0"/>
              <a:t>tối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124200" y="9144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7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4402</Words>
  <Application>Microsoft Office PowerPoint</Application>
  <PresentationFormat>On-screen Show (4:3)</PresentationFormat>
  <Paragraphs>410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Tuan</dc:creator>
  <cp:lastModifiedBy>Mr Tuan</cp:lastModifiedBy>
  <cp:revision>9</cp:revision>
  <dcterms:created xsi:type="dcterms:W3CDTF">2022-04-04T10:49:48Z</dcterms:created>
  <dcterms:modified xsi:type="dcterms:W3CDTF">2022-04-04T13:34:24Z</dcterms:modified>
</cp:coreProperties>
</file>