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sldIdLst>
    <p:sldId id="256" r:id="rId3"/>
    <p:sldId id="265" r:id="rId4"/>
    <p:sldId id="266" r:id="rId5"/>
    <p:sldId id="267" r:id="rId6"/>
    <p:sldId id="268" r:id="rId7"/>
    <p:sldId id="258" r:id="rId8"/>
    <p:sldId id="263" r:id="rId9"/>
    <p:sldId id="259" r:id="rId10"/>
    <p:sldId id="260" r:id="rId11"/>
    <p:sldId id="261" r:id="rId12"/>
    <p:sldId id="262" r:id="rId13"/>
    <p:sldId id="264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74B095-4901-49E4-AAAA-4E410320A91E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BE24E6-AD13-4F6C-B118-E28165B8D6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103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2B9D3-029C-4A7F-A6F3-07E3FC64B6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5760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72899-A511-4E35-8C8B-0C13E2C349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106D25-F9E7-4375-9681-0019115BF2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F4F968-B123-4C92-876A-0BBF7D748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D2E9-97BB-4437-B9BB-F63D64E41EF9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80261-0D1A-4669-BA1F-02C0D79D2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FC3707-B08A-45D7-BA5E-C3CF27E49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1699-F900-4F1E-AC88-2804D1379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343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C2A44-53D3-4E6D-A381-32B8C3C9F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6C0FAD-E58E-4FCE-9CE3-3F04A722B1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53BE9C-F818-45C1-98EC-DB2CDA32D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D2E9-97BB-4437-B9BB-F63D64E41EF9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14EA23-7A05-4EDD-B36C-9913A8F85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248561-9065-4DF7-9C69-9A4C0B2AB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1699-F900-4F1E-AC88-2804D1379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738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E8F41A-AF6F-4B24-929B-585B98878D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4790C6-176A-4385-8D58-FD37B293B5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C117F-76D9-47C9-B693-FB9E7C93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D2E9-97BB-4437-B9BB-F63D64E41EF9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6CF97C-3644-4F0F-B747-D580026FD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031AA1-5421-4ED8-B6FC-15C05670F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1699-F900-4F1E-AC88-2804D1379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4904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BAB67-E17E-4FD9-9014-C647CEEF8D91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7BBC-E203-4240-835F-07FC6CA6A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897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BAB67-E17E-4FD9-9014-C647CEEF8D91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7BBC-E203-4240-835F-07FC6CA6A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2179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BAB67-E17E-4FD9-9014-C647CEEF8D91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7BBC-E203-4240-835F-07FC6CA6A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1925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BAB67-E17E-4FD9-9014-C647CEEF8D91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7BBC-E203-4240-835F-07FC6CA6A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6200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BAB67-E17E-4FD9-9014-C647CEEF8D91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7BBC-E203-4240-835F-07FC6CA6A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9578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BAB67-E17E-4FD9-9014-C647CEEF8D91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7BBC-E203-4240-835F-07FC6CA6A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4971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BAB67-E17E-4FD9-9014-C647CEEF8D91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7BBC-E203-4240-835F-07FC6CA6A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6019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BAB67-E17E-4FD9-9014-C647CEEF8D91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7BBC-E203-4240-835F-07FC6CA6A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500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01E6C-FD31-48B8-8E07-44FBFB38D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6F8DEC-D7B6-4E8F-AB8E-4766A28771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868248-5CD0-4973-A7E5-F58A2B19D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D2E9-97BB-4437-B9BB-F63D64E41EF9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202A5E-8C6F-4EAE-AEB3-C42C16EA8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8579D2-E7DE-4C92-ADE8-AEE5DE804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1699-F900-4F1E-AC88-2804D1379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0964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BAB67-E17E-4FD9-9014-C647CEEF8D91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7BBC-E203-4240-835F-07FC6CA6A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4967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BAB67-E17E-4FD9-9014-C647CEEF8D91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7BBC-E203-4240-835F-07FC6CA6A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8464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BAB67-E17E-4FD9-9014-C647CEEF8D91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E7BBC-E203-4240-835F-07FC6CA6A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463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B3038-682B-40D7-A24D-082FC0314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43653F-93C0-4557-94AD-2EAF81B4D0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D72C5B-1B1E-4DFF-925F-F5263465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D2E9-97BB-4437-B9BB-F63D64E41EF9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954A71-14C7-43D1-A7C2-A7D58BBCA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2C58F-50AA-4A22-AF32-98998D6EB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1699-F900-4F1E-AC88-2804D1379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312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6E68F-357D-4FE6-B6FC-A003CD962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DDECE8-A187-4DAA-BD9E-D8D4F2E04C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27C66A-DCA4-49B8-B367-F54F0C7CF6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5C1693-659F-47FC-BB77-1066BAAF8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D2E9-97BB-4437-B9BB-F63D64E41EF9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B002CB-E7E0-42AE-875C-721A2A936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9E3DDA-936A-419C-A2BC-079C61FE0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1699-F900-4F1E-AC88-2804D1379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255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F1401-4D54-4F15-94BD-4AFEA89F3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579312-873E-4E10-9841-6A93A6FF96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FE1A7F-5A89-46EE-870E-4AFF44CD1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E800F7-5AB0-43B9-9A8A-277403377F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397AE4-B060-405E-8C44-048D249DB4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D245AE-2BD3-415A-A588-CF739A1FD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D2E9-97BB-4437-B9BB-F63D64E41EF9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C5FEF7-6792-4738-9A6B-74E2FD065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964E20-7500-4C76-840E-9FF7DC210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1699-F900-4F1E-AC88-2804D1379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486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A4A9D-6764-4FD8-AC29-EC7523D4D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C9905C-2718-4C82-BF3B-8EF648888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D2E9-97BB-4437-B9BB-F63D64E41EF9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2A297D-937B-4DDF-9EE1-EC99FCF8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F5F14F-8437-43E8-B444-9641A5ECF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1699-F900-4F1E-AC88-2804D1379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841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82AF98-09C2-4C24-BD85-EB8439366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D2E9-97BB-4437-B9BB-F63D64E41EF9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56F66F-DD2D-476D-8544-1BBE2BDE6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537775-C6D3-4ED4-B5D4-72BB5383A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1699-F900-4F1E-AC88-2804D1379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735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420DF-7C64-438B-8710-CF9FB6B62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B9A691-9C05-49B2-9D52-9811EE19C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791E16-EEF2-4AD5-AEA5-6D2C27992A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749B49-F57F-4375-BD59-095B5FE34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D2E9-97BB-4437-B9BB-F63D64E41EF9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40C501-D638-4A0D-AF37-9F8037999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929C47-1F45-4F21-8FDF-020B07EFB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1699-F900-4F1E-AC88-2804D1379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499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20E37-CD2A-412E-BFDD-03F0AC69C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5E9DB2-AB62-4920-860B-C251758CED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32F42E-C33D-4443-BA63-C6E91F2757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E65C5C-58C0-4D58-B1EA-CB2B5FF96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D2E9-97BB-4437-B9BB-F63D64E41EF9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3BF0CD-47DA-4CC3-9D0A-15A1A24D0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442B53-B149-4EB4-9B15-108273916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A1699-F900-4F1E-AC88-2804D1379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178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0A90A8-8C8B-4440-A1D5-02922BA51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E6D086-051E-49E8-AC74-7E9F1F303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B2C0B-7FC0-4C04-942E-B66E8215C6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4D2E9-97BB-4437-B9BB-F63D64E41EF9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D83F9B-AC61-43AF-A507-8791AEAA7F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A88932-A93C-4934-8E2F-50AAAF9AEC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7A1699-F900-4F1E-AC88-2804D13794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417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BAB67-E17E-4FD9-9014-C647CEEF8D91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2E7BBC-E203-4240-835F-07FC6CA6A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859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44.png"/><Relationship Id="rId18" Type="http://schemas.openxmlformats.org/officeDocument/2006/relationships/slide" Target="slide12.xml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12" Type="http://schemas.openxmlformats.org/officeDocument/2006/relationships/slide" Target="slide4.xml"/><Relationship Id="rId17" Type="http://schemas.openxmlformats.org/officeDocument/2006/relationships/slide" Target="slide16.xml"/><Relationship Id="rId2" Type="http://schemas.openxmlformats.org/officeDocument/2006/relationships/slide" Target="slide14.xml"/><Relationship Id="rId16" Type="http://schemas.openxmlformats.org/officeDocument/2006/relationships/slide" Target="slide17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2.xml"/><Relationship Id="rId11" Type="http://schemas.openxmlformats.org/officeDocument/2006/relationships/image" Target="../media/image43.png"/><Relationship Id="rId5" Type="http://schemas.microsoft.com/office/2007/relationships/hdphoto" Target="../media/hdphoto10.wdp"/><Relationship Id="rId15" Type="http://schemas.openxmlformats.org/officeDocument/2006/relationships/image" Target="../media/image45.png"/><Relationship Id="rId10" Type="http://schemas.openxmlformats.org/officeDocument/2006/relationships/slide" Target="slide5.xml"/><Relationship Id="rId19" Type="http://schemas.openxmlformats.org/officeDocument/2006/relationships/slide" Target="slide15.xml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slide" Target="slide13.xm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26" Type="http://schemas.openxmlformats.org/officeDocument/2006/relationships/image" Target="../media/image68.png"/><Relationship Id="rId39" Type="http://schemas.openxmlformats.org/officeDocument/2006/relationships/image" Target="../media/image78.png"/><Relationship Id="rId21" Type="http://schemas.openxmlformats.org/officeDocument/2006/relationships/image" Target="../media/image63.png"/><Relationship Id="rId34" Type="http://schemas.openxmlformats.org/officeDocument/2006/relationships/image" Target="../media/image74.png"/><Relationship Id="rId42" Type="http://schemas.openxmlformats.org/officeDocument/2006/relationships/image" Target="../media/image80.png"/><Relationship Id="rId47" Type="http://schemas.openxmlformats.org/officeDocument/2006/relationships/image" Target="../media/image84.png"/><Relationship Id="rId50" Type="http://schemas.microsoft.com/office/2007/relationships/hdphoto" Target="../media/hdphoto17.wdp"/><Relationship Id="rId55" Type="http://schemas.openxmlformats.org/officeDocument/2006/relationships/image" Target="../media/image90.png"/><Relationship Id="rId63" Type="http://schemas.openxmlformats.org/officeDocument/2006/relationships/slide" Target="slide13.xml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8.png"/><Relationship Id="rId20" Type="http://schemas.openxmlformats.org/officeDocument/2006/relationships/image" Target="../media/image62.png"/><Relationship Id="rId29" Type="http://schemas.openxmlformats.org/officeDocument/2006/relationships/image" Target="../media/image71.png"/><Relationship Id="rId41" Type="http://schemas.openxmlformats.org/officeDocument/2006/relationships/image" Target="../media/image79.png"/><Relationship Id="rId54" Type="http://schemas.openxmlformats.org/officeDocument/2006/relationships/image" Target="../media/image89.png"/><Relationship Id="rId62" Type="http://schemas.openxmlformats.org/officeDocument/2006/relationships/image" Target="../media/image9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11" Type="http://schemas.microsoft.com/office/2007/relationships/hdphoto" Target="../media/hdphoto11.wdp"/><Relationship Id="rId24" Type="http://schemas.openxmlformats.org/officeDocument/2006/relationships/image" Target="../media/image66.png"/><Relationship Id="rId32" Type="http://schemas.openxmlformats.org/officeDocument/2006/relationships/image" Target="../media/image73.png"/><Relationship Id="rId37" Type="http://schemas.openxmlformats.org/officeDocument/2006/relationships/image" Target="../media/image76.png"/><Relationship Id="rId40" Type="http://schemas.microsoft.com/office/2007/relationships/hdphoto" Target="../media/hdphoto15.wdp"/><Relationship Id="rId45" Type="http://schemas.openxmlformats.org/officeDocument/2006/relationships/image" Target="../media/image82.png"/><Relationship Id="rId53" Type="http://schemas.microsoft.com/office/2007/relationships/hdphoto" Target="../media/hdphoto18.wdp"/><Relationship Id="rId58" Type="http://schemas.openxmlformats.org/officeDocument/2006/relationships/image" Target="../media/image92.png"/><Relationship Id="rId5" Type="http://schemas.openxmlformats.org/officeDocument/2006/relationships/image" Target="../media/image48.png"/><Relationship Id="rId15" Type="http://schemas.openxmlformats.org/officeDocument/2006/relationships/image" Target="../media/image57.png"/><Relationship Id="rId23" Type="http://schemas.openxmlformats.org/officeDocument/2006/relationships/image" Target="../media/image65.png"/><Relationship Id="rId28" Type="http://schemas.openxmlformats.org/officeDocument/2006/relationships/image" Target="../media/image70.png"/><Relationship Id="rId36" Type="http://schemas.microsoft.com/office/2007/relationships/hdphoto" Target="../media/hdphoto14.wdp"/><Relationship Id="rId49" Type="http://schemas.openxmlformats.org/officeDocument/2006/relationships/image" Target="../media/image86.png"/><Relationship Id="rId57" Type="http://schemas.openxmlformats.org/officeDocument/2006/relationships/image" Target="../media/image91.png"/><Relationship Id="rId61" Type="http://schemas.openxmlformats.org/officeDocument/2006/relationships/image" Target="../media/image95.gif"/><Relationship Id="rId10" Type="http://schemas.openxmlformats.org/officeDocument/2006/relationships/image" Target="../media/image53.png"/><Relationship Id="rId19" Type="http://schemas.openxmlformats.org/officeDocument/2006/relationships/image" Target="../media/image61.png"/><Relationship Id="rId31" Type="http://schemas.openxmlformats.org/officeDocument/2006/relationships/image" Target="../media/image72.png"/><Relationship Id="rId44" Type="http://schemas.openxmlformats.org/officeDocument/2006/relationships/image" Target="../media/image81.png"/><Relationship Id="rId52" Type="http://schemas.openxmlformats.org/officeDocument/2006/relationships/image" Target="../media/image88.png"/><Relationship Id="rId60" Type="http://schemas.openxmlformats.org/officeDocument/2006/relationships/image" Target="../media/image94.png"/><Relationship Id="rId4" Type="http://schemas.openxmlformats.org/officeDocument/2006/relationships/image" Target="../media/image47.jpeg"/><Relationship Id="rId9" Type="http://schemas.openxmlformats.org/officeDocument/2006/relationships/image" Target="../media/image52.png"/><Relationship Id="rId14" Type="http://schemas.openxmlformats.org/officeDocument/2006/relationships/image" Target="../media/image56.png"/><Relationship Id="rId22" Type="http://schemas.openxmlformats.org/officeDocument/2006/relationships/image" Target="../media/image64.png"/><Relationship Id="rId27" Type="http://schemas.openxmlformats.org/officeDocument/2006/relationships/image" Target="../media/image69.png"/><Relationship Id="rId30" Type="http://schemas.microsoft.com/office/2007/relationships/hdphoto" Target="../media/hdphoto12.wdp"/><Relationship Id="rId35" Type="http://schemas.openxmlformats.org/officeDocument/2006/relationships/image" Target="../media/image75.png"/><Relationship Id="rId43" Type="http://schemas.microsoft.com/office/2007/relationships/hdphoto" Target="../media/hdphoto16.wdp"/><Relationship Id="rId48" Type="http://schemas.openxmlformats.org/officeDocument/2006/relationships/image" Target="../media/image85.png"/><Relationship Id="rId56" Type="http://schemas.microsoft.com/office/2007/relationships/hdphoto" Target="../media/hdphoto19.wdp"/><Relationship Id="rId8" Type="http://schemas.openxmlformats.org/officeDocument/2006/relationships/image" Target="../media/image51.png"/><Relationship Id="rId51" Type="http://schemas.openxmlformats.org/officeDocument/2006/relationships/image" Target="../media/image87.png"/><Relationship Id="rId3" Type="http://schemas.openxmlformats.org/officeDocument/2006/relationships/image" Target="../media/image46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5" Type="http://schemas.openxmlformats.org/officeDocument/2006/relationships/image" Target="../media/image67.png"/><Relationship Id="rId33" Type="http://schemas.microsoft.com/office/2007/relationships/hdphoto" Target="../media/hdphoto13.wdp"/><Relationship Id="rId38" Type="http://schemas.openxmlformats.org/officeDocument/2006/relationships/image" Target="../media/image77.png"/><Relationship Id="rId46" Type="http://schemas.openxmlformats.org/officeDocument/2006/relationships/image" Target="../media/image83.png"/><Relationship Id="rId59" Type="http://schemas.openxmlformats.org/officeDocument/2006/relationships/image" Target="../media/image9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0.wdp"/><Relationship Id="rId5" Type="http://schemas.openxmlformats.org/officeDocument/2006/relationships/image" Target="../media/image98.png"/><Relationship Id="rId4" Type="http://schemas.openxmlformats.org/officeDocument/2006/relationships/image" Target="../media/image9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0.wdp"/><Relationship Id="rId5" Type="http://schemas.openxmlformats.org/officeDocument/2006/relationships/image" Target="../media/image98.png"/><Relationship Id="rId4" Type="http://schemas.openxmlformats.org/officeDocument/2006/relationships/image" Target="../media/image9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0.wdp"/><Relationship Id="rId5" Type="http://schemas.openxmlformats.org/officeDocument/2006/relationships/image" Target="../media/image98.png"/><Relationship Id="rId4" Type="http://schemas.openxmlformats.org/officeDocument/2006/relationships/image" Target="../media/image97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12" Type="http://schemas.openxmlformats.org/officeDocument/2006/relationships/image" Target="../media/image1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11.png"/><Relationship Id="rId15" Type="http://schemas.openxmlformats.org/officeDocument/2006/relationships/image" Target="../media/image16.png"/><Relationship Id="rId10" Type="http://schemas.openxmlformats.org/officeDocument/2006/relationships/image" Target="../media/image13.jpeg"/><Relationship Id="rId4" Type="http://schemas.openxmlformats.org/officeDocument/2006/relationships/image" Target="../media/image10.png"/><Relationship Id="rId9" Type="http://schemas.openxmlformats.org/officeDocument/2006/relationships/image" Target="../media/image7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7.pn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12" Type="http://schemas.microsoft.com/office/2007/relationships/hdphoto" Target="../media/hdphoto8.wdp"/><Relationship Id="rId17" Type="http://schemas.openxmlformats.org/officeDocument/2006/relationships/image" Target="../media/image5.png"/><Relationship Id="rId2" Type="http://schemas.openxmlformats.org/officeDocument/2006/relationships/audio" Target="../media/media2.wav"/><Relationship Id="rId16" Type="http://schemas.openxmlformats.org/officeDocument/2006/relationships/image" Target="../media/image14.png"/><Relationship Id="rId1" Type="http://schemas.microsoft.com/office/2007/relationships/media" Target="../media/media2.wav"/><Relationship Id="rId6" Type="http://schemas.microsoft.com/office/2007/relationships/hdphoto" Target="../media/hdphoto5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5" Type="http://schemas.microsoft.com/office/2007/relationships/hdphoto" Target="../media/hdphoto4.wdp"/><Relationship Id="rId10" Type="http://schemas.microsoft.com/office/2007/relationships/hdphoto" Target="../media/hdphoto7.wdp"/><Relationship Id="rId19" Type="http://schemas.openxmlformats.org/officeDocument/2006/relationships/image" Target="../media/image16.png"/><Relationship Id="rId4" Type="http://schemas.openxmlformats.org/officeDocument/2006/relationships/image" Target="../media/image17.jpeg"/><Relationship Id="rId9" Type="http://schemas.openxmlformats.org/officeDocument/2006/relationships/image" Target="../media/image20.png"/><Relationship Id="rId1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12" Type="http://schemas.openxmlformats.org/officeDocument/2006/relationships/image" Target="../media/image1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9.wdp"/><Relationship Id="rId11" Type="http://schemas.openxmlformats.org/officeDocument/2006/relationships/image" Target="../media/image5.png"/><Relationship Id="rId5" Type="http://schemas.openxmlformats.org/officeDocument/2006/relationships/image" Target="../media/image23.png"/><Relationship Id="rId10" Type="http://schemas.openxmlformats.org/officeDocument/2006/relationships/image" Target="../media/image14.png"/><Relationship Id="rId4" Type="http://schemas.openxmlformats.org/officeDocument/2006/relationships/image" Target="../media/image22.jpe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screen shot of a computer&#10;&#10;Description automatically generated">
            <a:extLst>
              <a:ext uri="{FF2B5EF4-FFF2-40B4-BE49-F238E27FC236}">
                <a16:creationId xmlns:a16="http://schemas.microsoft.com/office/drawing/2014/main" id="{D8350B03-A009-4F83-8C0E-AF30F220B7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" b="743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F6B103-B8DF-479F-9B8D-8D516460AB54}"/>
              </a:ext>
            </a:extLst>
          </p:cNvPr>
          <p:cNvSpPr txBox="1"/>
          <p:nvPr/>
        </p:nvSpPr>
        <p:spPr>
          <a:xfrm>
            <a:off x="177422" y="1298919"/>
            <a:ext cx="11636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CÁC SỐ TRONG PHẠM VI 100</a:t>
            </a:r>
            <a:endParaRPr lang="en-US" sz="4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2097C78-F728-40B9-9DC1-6B92EB54C4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46" y="3758606"/>
            <a:ext cx="3597446" cy="3334052"/>
          </a:xfrm>
          <a:prstGeom prst="rect">
            <a:avLst/>
          </a:prstGeom>
        </p:spPr>
      </p:pic>
      <p:pic>
        <p:nvPicPr>
          <p:cNvPr id="11" name="图片 9">
            <a:extLst>
              <a:ext uri="{FF2B5EF4-FFF2-40B4-BE49-F238E27FC236}">
                <a16:creationId xmlns:a16="http://schemas.microsoft.com/office/drawing/2014/main" id="{16F0443F-D052-4F9C-9D32-B23B85EEF4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866" y="4462195"/>
            <a:ext cx="2600388" cy="223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243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screen shot of a computer&#10;&#10;Description automatically generated">
            <a:extLst>
              <a:ext uri="{FF2B5EF4-FFF2-40B4-BE49-F238E27FC236}">
                <a16:creationId xmlns:a16="http://schemas.microsoft.com/office/drawing/2014/main" id="{D8350B03-A009-4F83-8C0E-AF30F220B7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" b="743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CCD1AD32-E492-4BA0-BEE0-9281F0723526}"/>
              </a:ext>
            </a:extLst>
          </p:cNvPr>
          <p:cNvSpPr/>
          <p:nvPr/>
        </p:nvSpPr>
        <p:spPr>
          <a:xfrm>
            <a:off x="451741" y="631576"/>
            <a:ext cx="641445" cy="6414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FE7D24-EB46-4EB5-AB6B-1F7D8FC94091}"/>
              </a:ext>
            </a:extLst>
          </p:cNvPr>
          <p:cNvSpPr txBox="1"/>
          <p:nvPr/>
        </p:nvSpPr>
        <p:spPr>
          <a:xfrm>
            <a:off x="568509" y="626690"/>
            <a:ext cx="627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FF00"/>
                </a:solidFill>
                <a:latin typeface="+mj-lt"/>
              </a:rPr>
              <a:t>3</a:t>
            </a:r>
            <a:endParaRPr lang="en-US" sz="3600" b="1" dirty="0">
              <a:solidFill>
                <a:srgbClr val="FFFF00"/>
              </a:solidFill>
              <a:latin typeface="+mj-lt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BEE21CC-A536-4E61-8720-8BF17FE3A07E}"/>
              </a:ext>
            </a:extLst>
          </p:cNvPr>
          <p:cNvGrpSpPr/>
          <p:nvPr/>
        </p:nvGrpSpPr>
        <p:grpSpPr>
          <a:xfrm>
            <a:off x="2062219" y="1880933"/>
            <a:ext cx="721519" cy="923330"/>
            <a:chOff x="574252" y="5393919"/>
            <a:chExt cx="721519" cy="92333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E0805E9-0A63-4A3A-B9B1-8423493E22FE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B153D6F-2D66-43F8-B0C3-5E727913640D}"/>
                </a:ext>
              </a:extLst>
            </p:cNvPr>
            <p:cNvSpPr txBox="1"/>
            <p:nvPr/>
          </p:nvSpPr>
          <p:spPr>
            <a:xfrm>
              <a:off x="613382" y="5393919"/>
              <a:ext cx="682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dirty="0">
                  <a:solidFill>
                    <a:srgbClr val="FF0000"/>
                  </a:solidFill>
                  <a:latin typeface="+mj-lt"/>
                </a:rPr>
                <a:t>?</a:t>
              </a:r>
              <a:endParaRPr lang="en-US" sz="5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9697C50E-7E7F-4613-9C06-B5DE2F07E473}"/>
              </a:ext>
            </a:extLst>
          </p:cNvPr>
          <p:cNvSpPr/>
          <p:nvPr/>
        </p:nvSpPr>
        <p:spPr>
          <a:xfrm rot="5400000">
            <a:off x="1911746" y="-83295"/>
            <a:ext cx="682390" cy="20660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F7B1BE4-1A04-44B1-9F4D-FD34DBE58799}"/>
              </a:ext>
            </a:extLst>
          </p:cNvPr>
          <p:cNvSpPr txBox="1"/>
          <p:nvPr/>
        </p:nvSpPr>
        <p:spPr>
          <a:xfrm>
            <a:off x="1281637" y="580050"/>
            <a:ext cx="200435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&gt; ; &lt; ; =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B346D04-FCF6-4F65-A470-1ABF3EEFA5AF}"/>
              </a:ext>
            </a:extLst>
          </p:cNvPr>
          <p:cNvSpPr txBox="1"/>
          <p:nvPr/>
        </p:nvSpPr>
        <p:spPr>
          <a:xfrm>
            <a:off x="1208883" y="1988655"/>
            <a:ext cx="85333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56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0AD1832-70F9-4FF1-8580-39524C65F2BB}"/>
              </a:ext>
            </a:extLst>
          </p:cNvPr>
          <p:cNvSpPr txBox="1"/>
          <p:nvPr/>
        </p:nvSpPr>
        <p:spPr>
          <a:xfrm>
            <a:off x="2915555" y="1995262"/>
            <a:ext cx="85333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8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10A3F39D-DDEB-4D9A-9E92-B1D5DCBE2CB9}"/>
              </a:ext>
            </a:extLst>
          </p:cNvPr>
          <p:cNvGrpSpPr/>
          <p:nvPr/>
        </p:nvGrpSpPr>
        <p:grpSpPr>
          <a:xfrm>
            <a:off x="2062219" y="3063200"/>
            <a:ext cx="721519" cy="923330"/>
            <a:chOff x="574252" y="5393919"/>
            <a:chExt cx="721519" cy="923330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5C7336D3-A83A-4A57-8995-8D9DAA753383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96C2363-4A88-48CD-A152-12460AC5C682}"/>
                </a:ext>
              </a:extLst>
            </p:cNvPr>
            <p:cNvSpPr txBox="1"/>
            <p:nvPr/>
          </p:nvSpPr>
          <p:spPr>
            <a:xfrm>
              <a:off x="613382" y="5393919"/>
              <a:ext cx="682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dirty="0">
                  <a:solidFill>
                    <a:srgbClr val="FF0000"/>
                  </a:solidFill>
                  <a:latin typeface="+mj-lt"/>
                </a:rPr>
                <a:t>?</a:t>
              </a:r>
              <a:endParaRPr lang="en-US" sz="5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42643AC0-C7D9-4EAF-9C29-4D5891A72C59}"/>
              </a:ext>
            </a:extLst>
          </p:cNvPr>
          <p:cNvSpPr txBox="1"/>
          <p:nvPr/>
        </p:nvSpPr>
        <p:spPr>
          <a:xfrm>
            <a:off x="1208883" y="3170922"/>
            <a:ext cx="85333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39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786848A-7E4D-4085-9D14-C1CA034CC806}"/>
              </a:ext>
            </a:extLst>
          </p:cNvPr>
          <p:cNvSpPr txBox="1"/>
          <p:nvPr/>
        </p:nvSpPr>
        <p:spPr>
          <a:xfrm>
            <a:off x="2915555" y="3177529"/>
            <a:ext cx="85333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44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5B517CA-0451-4554-B30F-319928D29847}"/>
              </a:ext>
            </a:extLst>
          </p:cNvPr>
          <p:cNvGrpSpPr/>
          <p:nvPr/>
        </p:nvGrpSpPr>
        <p:grpSpPr>
          <a:xfrm>
            <a:off x="2062219" y="4245467"/>
            <a:ext cx="721519" cy="923330"/>
            <a:chOff x="574252" y="5393919"/>
            <a:chExt cx="721519" cy="923330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B663FAA8-B0EE-4C75-B4A9-51EFE70B417B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826367A7-8950-42A1-92C9-03AD517690F9}"/>
                </a:ext>
              </a:extLst>
            </p:cNvPr>
            <p:cNvSpPr txBox="1"/>
            <p:nvPr/>
          </p:nvSpPr>
          <p:spPr>
            <a:xfrm>
              <a:off x="613382" y="5393919"/>
              <a:ext cx="682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dirty="0">
                  <a:solidFill>
                    <a:srgbClr val="FF0000"/>
                  </a:solidFill>
                  <a:latin typeface="+mj-lt"/>
                </a:rPr>
                <a:t>?</a:t>
              </a:r>
              <a:endParaRPr lang="en-US" sz="5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D32BA980-3526-44B1-924A-505CFE70A423}"/>
              </a:ext>
            </a:extLst>
          </p:cNvPr>
          <p:cNvSpPr txBox="1"/>
          <p:nvPr/>
        </p:nvSpPr>
        <p:spPr>
          <a:xfrm>
            <a:off x="1208883" y="4353189"/>
            <a:ext cx="85333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76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4784ED1-9D16-442B-9D7E-C03A95B166D5}"/>
              </a:ext>
            </a:extLst>
          </p:cNvPr>
          <p:cNvSpPr txBox="1"/>
          <p:nvPr/>
        </p:nvSpPr>
        <p:spPr>
          <a:xfrm>
            <a:off x="2915555" y="4359796"/>
            <a:ext cx="85333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23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06FF3272-351B-4F80-A4E5-5B5C5074CC99}"/>
              </a:ext>
            </a:extLst>
          </p:cNvPr>
          <p:cNvGrpSpPr/>
          <p:nvPr/>
        </p:nvGrpSpPr>
        <p:grpSpPr>
          <a:xfrm>
            <a:off x="5846343" y="1885752"/>
            <a:ext cx="721519" cy="923330"/>
            <a:chOff x="574252" y="5393919"/>
            <a:chExt cx="721519" cy="923330"/>
          </a:xfrm>
        </p:grpSpPr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674546EE-1B92-4D60-B886-4A9D2BCF633F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3C4132E8-E926-4825-8EA3-C23DBE82A937}"/>
                </a:ext>
              </a:extLst>
            </p:cNvPr>
            <p:cNvSpPr txBox="1"/>
            <p:nvPr/>
          </p:nvSpPr>
          <p:spPr>
            <a:xfrm>
              <a:off x="613382" y="5393919"/>
              <a:ext cx="682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dirty="0">
                  <a:solidFill>
                    <a:srgbClr val="FF0000"/>
                  </a:solidFill>
                  <a:latin typeface="+mj-lt"/>
                </a:rPr>
                <a:t>?</a:t>
              </a:r>
              <a:endParaRPr lang="en-US" sz="5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655037D5-5A95-4B4D-BA5C-A6B3A4E89827}"/>
              </a:ext>
            </a:extLst>
          </p:cNvPr>
          <p:cNvSpPr txBox="1"/>
          <p:nvPr/>
        </p:nvSpPr>
        <p:spPr>
          <a:xfrm>
            <a:off x="4993007" y="1993474"/>
            <a:ext cx="85333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52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E21D864C-AFDB-4322-8C7E-D0E354068777}"/>
              </a:ext>
            </a:extLst>
          </p:cNvPr>
          <p:cNvSpPr txBox="1"/>
          <p:nvPr/>
        </p:nvSpPr>
        <p:spPr>
          <a:xfrm>
            <a:off x="6699679" y="2000081"/>
            <a:ext cx="85333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57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111C79E5-3ABE-49F4-B5AC-22A916555BCD}"/>
              </a:ext>
            </a:extLst>
          </p:cNvPr>
          <p:cNvGrpSpPr/>
          <p:nvPr/>
        </p:nvGrpSpPr>
        <p:grpSpPr>
          <a:xfrm>
            <a:off x="5846343" y="3068019"/>
            <a:ext cx="721519" cy="923330"/>
            <a:chOff x="574252" y="5393919"/>
            <a:chExt cx="721519" cy="923330"/>
          </a:xfrm>
        </p:grpSpPr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7DC08E02-B9D1-46AE-B251-39BEF0E57C9F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2CC1C8DE-6BE7-4947-81C0-D1A828C4CA5F}"/>
                </a:ext>
              </a:extLst>
            </p:cNvPr>
            <p:cNvSpPr txBox="1"/>
            <p:nvPr/>
          </p:nvSpPr>
          <p:spPr>
            <a:xfrm>
              <a:off x="613382" y="5393919"/>
              <a:ext cx="682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dirty="0">
                  <a:solidFill>
                    <a:srgbClr val="FF0000"/>
                  </a:solidFill>
                  <a:latin typeface="+mj-lt"/>
                </a:rPr>
                <a:t>?</a:t>
              </a:r>
              <a:endParaRPr lang="en-US" sz="5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sp>
        <p:nvSpPr>
          <p:cNvPr id="124" name="TextBox 123">
            <a:extLst>
              <a:ext uri="{FF2B5EF4-FFF2-40B4-BE49-F238E27FC236}">
                <a16:creationId xmlns:a16="http://schemas.microsoft.com/office/drawing/2014/main" id="{E6DC1809-1EEB-4610-8999-FDF3E1B15EDB}"/>
              </a:ext>
            </a:extLst>
          </p:cNvPr>
          <p:cNvSpPr txBox="1"/>
          <p:nvPr/>
        </p:nvSpPr>
        <p:spPr>
          <a:xfrm>
            <a:off x="4993007" y="3175741"/>
            <a:ext cx="85333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12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08C34DBC-A5DE-4FC9-9D8D-D4264989635F}"/>
              </a:ext>
            </a:extLst>
          </p:cNvPr>
          <p:cNvSpPr txBox="1"/>
          <p:nvPr/>
        </p:nvSpPr>
        <p:spPr>
          <a:xfrm>
            <a:off x="6699679" y="3182348"/>
            <a:ext cx="85333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12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E35821B5-2EBE-4D80-96AE-E33E895B2B77}"/>
              </a:ext>
            </a:extLst>
          </p:cNvPr>
          <p:cNvGrpSpPr/>
          <p:nvPr/>
        </p:nvGrpSpPr>
        <p:grpSpPr>
          <a:xfrm>
            <a:off x="5846343" y="4250286"/>
            <a:ext cx="721519" cy="923330"/>
            <a:chOff x="574252" y="5393919"/>
            <a:chExt cx="721519" cy="923330"/>
          </a:xfrm>
        </p:grpSpPr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2DEF8473-C9BF-4FB2-9841-923E631E123F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C51DA959-386E-40DE-81E8-21B1CE56544C}"/>
                </a:ext>
              </a:extLst>
            </p:cNvPr>
            <p:cNvSpPr txBox="1"/>
            <p:nvPr/>
          </p:nvSpPr>
          <p:spPr>
            <a:xfrm>
              <a:off x="613382" y="5393919"/>
              <a:ext cx="682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dirty="0">
                  <a:solidFill>
                    <a:srgbClr val="FF0000"/>
                  </a:solidFill>
                  <a:latin typeface="+mj-lt"/>
                </a:rPr>
                <a:t>?</a:t>
              </a:r>
              <a:endParaRPr lang="en-US" sz="5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sp>
        <p:nvSpPr>
          <p:cNvPr id="129" name="TextBox 128">
            <a:extLst>
              <a:ext uri="{FF2B5EF4-FFF2-40B4-BE49-F238E27FC236}">
                <a16:creationId xmlns:a16="http://schemas.microsoft.com/office/drawing/2014/main" id="{A6624CF4-ECFD-4749-9D0C-87992E23DE71}"/>
              </a:ext>
            </a:extLst>
          </p:cNvPr>
          <p:cNvSpPr txBox="1"/>
          <p:nvPr/>
        </p:nvSpPr>
        <p:spPr>
          <a:xfrm>
            <a:off x="4993007" y="4358008"/>
            <a:ext cx="85333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19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E91C9197-8861-4BFE-B05B-EFEAB3A33095}"/>
              </a:ext>
            </a:extLst>
          </p:cNvPr>
          <p:cNvSpPr txBox="1"/>
          <p:nvPr/>
        </p:nvSpPr>
        <p:spPr>
          <a:xfrm>
            <a:off x="6699679" y="4364615"/>
            <a:ext cx="85333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82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1CFB49A2-A133-4B85-9180-8D81C3A296E4}"/>
              </a:ext>
            </a:extLst>
          </p:cNvPr>
          <p:cNvSpPr txBox="1"/>
          <p:nvPr/>
        </p:nvSpPr>
        <p:spPr>
          <a:xfrm>
            <a:off x="3368153" y="633697"/>
            <a:ext cx="61806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?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20D9BA19-E767-452A-BB65-F1017E078CE8}"/>
              </a:ext>
            </a:extLst>
          </p:cNvPr>
          <p:cNvGrpSpPr/>
          <p:nvPr/>
        </p:nvGrpSpPr>
        <p:grpSpPr>
          <a:xfrm>
            <a:off x="9729891" y="1867117"/>
            <a:ext cx="721519" cy="923330"/>
            <a:chOff x="574252" y="5393919"/>
            <a:chExt cx="721519" cy="923330"/>
          </a:xfrm>
        </p:grpSpPr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85B6F48F-C6FB-4B95-9C0F-00ADBAA2C82D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382EE420-54D5-43DB-8761-A04ED82CAF82}"/>
                </a:ext>
              </a:extLst>
            </p:cNvPr>
            <p:cNvSpPr txBox="1"/>
            <p:nvPr/>
          </p:nvSpPr>
          <p:spPr>
            <a:xfrm>
              <a:off x="613382" y="5393919"/>
              <a:ext cx="682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dirty="0">
                  <a:solidFill>
                    <a:srgbClr val="FF0000"/>
                  </a:solidFill>
                  <a:latin typeface="+mj-lt"/>
                </a:rPr>
                <a:t>?</a:t>
              </a:r>
              <a:endParaRPr lang="en-US" sz="5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sp>
        <p:nvSpPr>
          <p:cNvPr id="150" name="TextBox 149">
            <a:extLst>
              <a:ext uri="{FF2B5EF4-FFF2-40B4-BE49-F238E27FC236}">
                <a16:creationId xmlns:a16="http://schemas.microsoft.com/office/drawing/2014/main" id="{64E9EACC-E76D-4E64-9FD8-0DFA2C2F743E}"/>
              </a:ext>
            </a:extLst>
          </p:cNvPr>
          <p:cNvSpPr txBox="1"/>
          <p:nvPr/>
        </p:nvSpPr>
        <p:spPr>
          <a:xfrm>
            <a:off x="8876555" y="1974839"/>
            <a:ext cx="85333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83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99AFC1A7-A747-4398-9CEC-DF37355A00D0}"/>
              </a:ext>
            </a:extLst>
          </p:cNvPr>
          <p:cNvSpPr txBox="1"/>
          <p:nvPr/>
        </p:nvSpPr>
        <p:spPr>
          <a:xfrm>
            <a:off x="10583227" y="1981446"/>
            <a:ext cx="85333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83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82FE6FB4-45F1-47E8-A79B-CC94B3EE9011}"/>
              </a:ext>
            </a:extLst>
          </p:cNvPr>
          <p:cNvGrpSpPr/>
          <p:nvPr/>
        </p:nvGrpSpPr>
        <p:grpSpPr>
          <a:xfrm>
            <a:off x="9729891" y="3049384"/>
            <a:ext cx="721519" cy="923330"/>
            <a:chOff x="574252" y="5393919"/>
            <a:chExt cx="721519" cy="923330"/>
          </a:xfrm>
        </p:grpSpPr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74E91739-1A51-4AF1-AD8C-B2D56D1FE848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8C88D6AA-18D2-4DA4-8FCD-4B8AB2836137}"/>
                </a:ext>
              </a:extLst>
            </p:cNvPr>
            <p:cNvSpPr txBox="1"/>
            <p:nvPr/>
          </p:nvSpPr>
          <p:spPr>
            <a:xfrm>
              <a:off x="613382" y="5393919"/>
              <a:ext cx="682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dirty="0">
                  <a:solidFill>
                    <a:srgbClr val="FF0000"/>
                  </a:solidFill>
                  <a:latin typeface="+mj-lt"/>
                </a:rPr>
                <a:t>?</a:t>
              </a:r>
              <a:endParaRPr lang="en-US" sz="5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sp>
        <p:nvSpPr>
          <p:cNvPr id="155" name="TextBox 154">
            <a:extLst>
              <a:ext uri="{FF2B5EF4-FFF2-40B4-BE49-F238E27FC236}">
                <a16:creationId xmlns:a16="http://schemas.microsoft.com/office/drawing/2014/main" id="{1331E33B-58DC-47DE-856A-05B84FE10755}"/>
              </a:ext>
            </a:extLst>
          </p:cNvPr>
          <p:cNvSpPr txBox="1"/>
          <p:nvPr/>
        </p:nvSpPr>
        <p:spPr>
          <a:xfrm>
            <a:off x="8876555" y="3157106"/>
            <a:ext cx="85333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47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19479377-40DC-46E3-ACD4-8C12ABB4BFE8}"/>
              </a:ext>
            </a:extLst>
          </p:cNvPr>
          <p:cNvSpPr txBox="1"/>
          <p:nvPr/>
        </p:nvSpPr>
        <p:spPr>
          <a:xfrm>
            <a:off x="10583227" y="3163713"/>
            <a:ext cx="85333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67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58FCAB33-8A83-4499-8AB2-3E17139F4D05}"/>
              </a:ext>
            </a:extLst>
          </p:cNvPr>
          <p:cNvGrpSpPr/>
          <p:nvPr/>
        </p:nvGrpSpPr>
        <p:grpSpPr>
          <a:xfrm>
            <a:off x="9729891" y="4231651"/>
            <a:ext cx="721519" cy="923330"/>
            <a:chOff x="574252" y="5393919"/>
            <a:chExt cx="721519" cy="923330"/>
          </a:xfrm>
        </p:grpSpPr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C7D0EBA2-177D-4908-A527-1931E34D0D3E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A3BB5956-ADE8-4710-8C27-66B22EA5EDB7}"/>
                </a:ext>
              </a:extLst>
            </p:cNvPr>
            <p:cNvSpPr txBox="1"/>
            <p:nvPr/>
          </p:nvSpPr>
          <p:spPr>
            <a:xfrm>
              <a:off x="613382" y="5393919"/>
              <a:ext cx="682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dirty="0">
                  <a:solidFill>
                    <a:srgbClr val="FF0000"/>
                  </a:solidFill>
                  <a:latin typeface="+mj-lt"/>
                </a:rPr>
                <a:t>?</a:t>
              </a:r>
              <a:endParaRPr lang="en-US" sz="5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sp>
        <p:nvSpPr>
          <p:cNvPr id="160" name="TextBox 159">
            <a:extLst>
              <a:ext uri="{FF2B5EF4-FFF2-40B4-BE49-F238E27FC236}">
                <a16:creationId xmlns:a16="http://schemas.microsoft.com/office/drawing/2014/main" id="{96237ABE-9BCC-4D2B-9CA3-1F97C043D01D}"/>
              </a:ext>
            </a:extLst>
          </p:cNvPr>
          <p:cNvSpPr txBox="1"/>
          <p:nvPr/>
        </p:nvSpPr>
        <p:spPr>
          <a:xfrm>
            <a:off x="8876555" y="4339373"/>
            <a:ext cx="85333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7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D367DC84-7C64-456A-8999-B81A35FD5BC9}"/>
              </a:ext>
            </a:extLst>
          </p:cNvPr>
          <p:cNvSpPr txBox="1"/>
          <p:nvPr/>
        </p:nvSpPr>
        <p:spPr>
          <a:xfrm>
            <a:off x="10583227" y="4345980"/>
            <a:ext cx="85333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75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2D38223-A1DD-49D6-9CC8-7BA1C225854B}"/>
              </a:ext>
            </a:extLst>
          </p:cNvPr>
          <p:cNvGrpSpPr/>
          <p:nvPr/>
        </p:nvGrpSpPr>
        <p:grpSpPr>
          <a:xfrm>
            <a:off x="2066202" y="4261103"/>
            <a:ext cx="721519" cy="923330"/>
            <a:chOff x="574252" y="5393919"/>
            <a:chExt cx="721519" cy="923330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0ABDAEC7-613A-40C7-BDD1-DB1CD5F32269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4CBEEA20-2C56-498F-BB1A-FF3E1045B564}"/>
                </a:ext>
              </a:extLst>
            </p:cNvPr>
            <p:cNvSpPr txBox="1"/>
            <p:nvPr/>
          </p:nvSpPr>
          <p:spPr>
            <a:xfrm>
              <a:off x="613382" y="5393919"/>
              <a:ext cx="682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&gt;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0470D0D-DBB8-4701-A33E-348F56811A95}"/>
              </a:ext>
            </a:extLst>
          </p:cNvPr>
          <p:cNvGrpSpPr/>
          <p:nvPr/>
        </p:nvGrpSpPr>
        <p:grpSpPr>
          <a:xfrm>
            <a:off x="9721193" y="4231651"/>
            <a:ext cx="721519" cy="923330"/>
            <a:chOff x="574252" y="5393919"/>
            <a:chExt cx="721519" cy="923330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3C4544CA-9CA0-4EEA-B194-25B3F331421B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E5DD894C-171F-437D-AE7D-49DF3387992E}"/>
                </a:ext>
              </a:extLst>
            </p:cNvPr>
            <p:cNvSpPr txBox="1"/>
            <p:nvPr/>
          </p:nvSpPr>
          <p:spPr>
            <a:xfrm>
              <a:off x="613382" y="5393919"/>
              <a:ext cx="682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&lt;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DE06D661-1351-49B7-9932-D40E37D66EA7}"/>
              </a:ext>
            </a:extLst>
          </p:cNvPr>
          <p:cNvGrpSpPr/>
          <p:nvPr/>
        </p:nvGrpSpPr>
        <p:grpSpPr>
          <a:xfrm>
            <a:off x="2046638" y="1877923"/>
            <a:ext cx="721519" cy="923330"/>
            <a:chOff x="574252" y="5393919"/>
            <a:chExt cx="721519" cy="923330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126F171B-D371-4B78-881C-DF343548ADDA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8E37B745-7C4F-4F0B-81AE-B06A1E44D1B8}"/>
                </a:ext>
              </a:extLst>
            </p:cNvPr>
            <p:cNvSpPr txBox="1"/>
            <p:nvPr/>
          </p:nvSpPr>
          <p:spPr>
            <a:xfrm>
              <a:off x="613382" y="5393919"/>
              <a:ext cx="682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&gt;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FB92E790-332D-46A7-9ADD-0A87E8B00D8E}"/>
              </a:ext>
            </a:extLst>
          </p:cNvPr>
          <p:cNvGrpSpPr/>
          <p:nvPr/>
        </p:nvGrpSpPr>
        <p:grpSpPr>
          <a:xfrm>
            <a:off x="2050386" y="3078836"/>
            <a:ext cx="721519" cy="923330"/>
            <a:chOff x="574252" y="5393919"/>
            <a:chExt cx="721519" cy="923330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42DD390-1AEC-4346-AE90-E8112CDC960D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6DC3EFE8-55FE-4B85-9B35-81CA42A62B3E}"/>
                </a:ext>
              </a:extLst>
            </p:cNvPr>
            <p:cNvSpPr txBox="1"/>
            <p:nvPr/>
          </p:nvSpPr>
          <p:spPr>
            <a:xfrm>
              <a:off x="613382" y="5393919"/>
              <a:ext cx="682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&lt;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99E648D3-4319-4D7A-B167-4E556850939C}"/>
              </a:ext>
            </a:extLst>
          </p:cNvPr>
          <p:cNvGrpSpPr/>
          <p:nvPr/>
        </p:nvGrpSpPr>
        <p:grpSpPr>
          <a:xfrm>
            <a:off x="5841971" y="1880933"/>
            <a:ext cx="721519" cy="923330"/>
            <a:chOff x="574252" y="5393919"/>
            <a:chExt cx="721519" cy="923330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90B815AF-A20F-4001-BD51-204D1CBC983F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9D581045-C04A-4629-A059-03E12E51EED9}"/>
                </a:ext>
              </a:extLst>
            </p:cNvPr>
            <p:cNvSpPr txBox="1"/>
            <p:nvPr/>
          </p:nvSpPr>
          <p:spPr>
            <a:xfrm>
              <a:off x="613382" y="5393919"/>
              <a:ext cx="682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&lt;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4591F554-455F-40F7-8E98-4C4927DB25A0}"/>
              </a:ext>
            </a:extLst>
          </p:cNvPr>
          <p:cNvGrpSpPr/>
          <p:nvPr/>
        </p:nvGrpSpPr>
        <p:grpSpPr>
          <a:xfrm>
            <a:off x="5857114" y="3069807"/>
            <a:ext cx="721519" cy="923330"/>
            <a:chOff x="574252" y="5393919"/>
            <a:chExt cx="721519" cy="923330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146322EC-768F-4AA5-8EF0-C7B074098922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8C007EF5-0F79-47FE-9B0D-2E13E055471B}"/>
                </a:ext>
              </a:extLst>
            </p:cNvPr>
            <p:cNvSpPr txBox="1"/>
            <p:nvPr/>
          </p:nvSpPr>
          <p:spPr>
            <a:xfrm>
              <a:off x="613382" y="5393919"/>
              <a:ext cx="682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39A1419A-65E0-4DFF-ABF3-AB49B91DFAEE}"/>
              </a:ext>
            </a:extLst>
          </p:cNvPr>
          <p:cNvGrpSpPr/>
          <p:nvPr/>
        </p:nvGrpSpPr>
        <p:grpSpPr>
          <a:xfrm>
            <a:off x="5857114" y="4252074"/>
            <a:ext cx="721519" cy="923330"/>
            <a:chOff x="574252" y="5393919"/>
            <a:chExt cx="721519" cy="923330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8566775F-C045-4E45-A36A-1CA188FD160D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0343AFBA-1132-4C47-B2D0-48F07503CFDD}"/>
                </a:ext>
              </a:extLst>
            </p:cNvPr>
            <p:cNvSpPr txBox="1"/>
            <p:nvPr/>
          </p:nvSpPr>
          <p:spPr>
            <a:xfrm>
              <a:off x="613382" y="5393919"/>
              <a:ext cx="682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&lt;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97A98C84-BCBE-403F-8357-907D7D7FC361}"/>
              </a:ext>
            </a:extLst>
          </p:cNvPr>
          <p:cNvGrpSpPr/>
          <p:nvPr/>
        </p:nvGrpSpPr>
        <p:grpSpPr>
          <a:xfrm>
            <a:off x="9746088" y="1885752"/>
            <a:ext cx="721519" cy="923330"/>
            <a:chOff x="574252" y="5393919"/>
            <a:chExt cx="721519" cy="923330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899C83B3-C525-45E2-92D2-079ECF419D4B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8CC100F6-3931-49DA-821D-4A3D8CD41C66}"/>
                </a:ext>
              </a:extLst>
            </p:cNvPr>
            <p:cNvSpPr txBox="1"/>
            <p:nvPr/>
          </p:nvSpPr>
          <p:spPr>
            <a:xfrm>
              <a:off x="613382" y="5393919"/>
              <a:ext cx="682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10E77964-6A7C-468C-8897-A3229C66CBB1}"/>
              </a:ext>
            </a:extLst>
          </p:cNvPr>
          <p:cNvGrpSpPr/>
          <p:nvPr/>
        </p:nvGrpSpPr>
        <p:grpSpPr>
          <a:xfrm>
            <a:off x="9749455" y="3049384"/>
            <a:ext cx="721519" cy="923330"/>
            <a:chOff x="574252" y="5393919"/>
            <a:chExt cx="721519" cy="923330"/>
          </a:xfrm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A0C3046D-FE85-476D-9FFF-AB33DC73E027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7A73AF07-2157-4BA1-B567-0723E852D1DD}"/>
                </a:ext>
              </a:extLst>
            </p:cNvPr>
            <p:cNvSpPr txBox="1"/>
            <p:nvPr/>
          </p:nvSpPr>
          <p:spPr>
            <a:xfrm>
              <a:off x="613382" y="5393919"/>
              <a:ext cx="682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&lt;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940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00"/>
                            </p:stCondLst>
                            <p:childTnLst>
                              <p:par>
                                <p:cTn id="1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"/>
                            </p:stCondLst>
                            <p:childTnLst>
                              <p:par>
                                <p:cTn id="1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00"/>
                            </p:stCondLst>
                            <p:childTnLst>
                              <p:par>
                                <p:cTn id="1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00"/>
                            </p:stCondLst>
                            <p:childTnLst>
                              <p:par>
                                <p:cTn id="20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00"/>
                            </p:stCondLst>
                            <p:childTnLst>
                              <p:par>
                                <p:cTn id="2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500"/>
                            </p:stCondLst>
                            <p:childTnLst>
                              <p:par>
                                <p:cTn id="2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  <p:bldP spid="2" grpId="0" animBg="1"/>
      <p:bldP spid="52" grpId="0"/>
      <p:bldP spid="53" grpId="0"/>
      <p:bldP spid="54" grpId="0"/>
      <p:bldP spid="67" grpId="0"/>
      <p:bldP spid="68" grpId="0"/>
      <p:bldP spid="74" grpId="0"/>
      <p:bldP spid="79" grpId="0"/>
      <p:bldP spid="119" grpId="0"/>
      <p:bldP spid="120" grpId="0"/>
      <p:bldP spid="124" grpId="0"/>
      <p:bldP spid="125" grpId="0"/>
      <p:bldP spid="129" grpId="0"/>
      <p:bldP spid="130" grpId="0"/>
      <p:bldP spid="146" grpId="0"/>
      <p:bldP spid="150" grpId="0"/>
      <p:bldP spid="151" grpId="0"/>
      <p:bldP spid="155" grpId="0"/>
      <p:bldP spid="156" grpId="0"/>
      <p:bldP spid="160" grpId="0"/>
      <p:bldP spid="16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screen shot of a computer&#10;&#10;Description automatically generated">
            <a:extLst>
              <a:ext uri="{FF2B5EF4-FFF2-40B4-BE49-F238E27FC236}">
                <a16:creationId xmlns:a16="http://schemas.microsoft.com/office/drawing/2014/main" id="{D8350B03-A009-4F83-8C0E-AF30F220B7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" b="743"/>
          <a:stretch/>
        </p:blipFill>
        <p:spPr>
          <a:xfrm>
            <a:off x="-14970" y="-24759"/>
            <a:ext cx="12191980" cy="68567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D1DD95-46C8-4B79-B3D3-6338B7AD082F}"/>
              </a:ext>
            </a:extLst>
          </p:cNvPr>
          <p:cNvSpPr txBox="1"/>
          <p:nvPr/>
        </p:nvSpPr>
        <p:spPr>
          <a:xfrm>
            <a:off x="1313074" y="534356"/>
            <a:ext cx="5404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 xếp các số sau:</a:t>
            </a:r>
            <a:endParaRPr lang="en-US" sz="4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2F07385-6941-43A3-B0EB-ADA489A3B9B5}"/>
              </a:ext>
            </a:extLst>
          </p:cNvPr>
          <p:cNvSpPr/>
          <p:nvPr/>
        </p:nvSpPr>
        <p:spPr>
          <a:xfrm>
            <a:off x="451741" y="631576"/>
            <a:ext cx="641445" cy="6414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4884507-3BC1-457D-A0B9-D08A9D45369B}"/>
              </a:ext>
            </a:extLst>
          </p:cNvPr>
          <p:cNvSpPr txBox="1"/>
          <p:nvPr/>
        </p:nvSpPr>
        <p:spPr>
          <a:xfrm>
            <a:off x="568509" y="626690"/>
            <a:ext cx="627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FF00"/>
                </a:solidFill>
                <a:latin typeface="+mj-lt"/>
              </a:rPr>
              <a:t>4</a:t>
            </a:r>
            <a:endParaRPr lang="en-US" sz="3600" b="1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34" name="Picture 33" descr="A close up of a logo&#10;&#10;Description automatically generated">
            <a:extLst>
              <a:ext uri="{FF2B5EF4-FFF2-40B4-BE49-F238E27FC236}">
                <a16:creationId xmlns:a16="http://schemas.microsoft.com/office/drawing/2014/main" id="{2A1703D9-72FC-4BF3-AA30-CE174258B4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555" y="1334789"/>
            <a:ext cx="1682532" cy="1341854"/>
          </a:xfrm>
          <a:prstGeom prst="rect">
            <a:avLst/>
          </a:prstGeom>
        </p:spPr>
      </p:pic>
      <p:pic>
        <p:nvPicPr>
          <p:cNvPr id="36" name="Picture 35" descr="A close up of a logo&#10;&#10;Description automatically generated">
            <a:extLst>
              <a:ext uri="{FF2B5EF4-FFF2-40B4-BE49-F238E27FC236}">
                <a16:creationId xmlns:a16="http://schemas.microsoft.com/office/drawing/2014/main" id="{E3941B29-C19F-45AA-A7D9-1B1E3C1F57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856" y="1459936"/>
            <a:ext cx="1543480" cy="1216707"/>
          </a:xfrm>
          <a:prstGeom prst="rect">
            <a:avLst/>
          </a:prstGeom>
        </p:spPr>
      </p:pic>
      <p:pic>
        <p:nvPicPr>
          <p:cNvPr id="39" name="Picture 38" descr="A close up of a logo&#10;&#10;Description automatically generated">
            <a:extLst>
              <a:ext uri="{FF2B5EF4-FFF2-40B4-BE49-F238E27FC236}">
                <a16:creationId xmlns:a16="http://schemas.microsoft.com/office/drawing/2014/main" id="{1D0D8742-8714-47AF-A06A-D17613C6D5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879" y="1348694"/>
            <a:ext cx="1578242" cy="1314043"/>
          </a:xfrm>
          <a:prstGeom prst="rect">
            <a:avLst/>
          </a:prstGeom>
        </p:spPr>
      </p:pic>
      <p:pic>
        <p:nvPicPr>
          <p:cNvPr id="42" name="Picture 41" descr="A close up of a logo&#10;&#10;Description automatically generated">
            <a:extLst>
              <a:ext uri="{FF2B5EF4-FFF2-40B4-BE49-F238E27FC236}">
                <a16:creationId xmlns:a16="http://schemas.microsoft.com/office/drawing/2014/main" id="{DB27086C-2B3C-4EEA-A576-C1993E4CF6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64" y="1397362"/>
            <a:ext cx="1473953" cy="1265375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DFECBB57-B09D-47F1-8042-8355D8613A41}"/>
              </a:ext>
            </a:extLst>
          </p:cNvPr>
          <p:cNvSpPr txBox="1"/>
          <p:nvPr/>
        </p:nvSpPr>
        <p:spPr>
          <a:xfrm>
            <a:off x="512941" y="2612013"/>
            <a:ext cx="7440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Theo thứ tự từ bé đến lớn:</a:t>
            </a:r>
            <a:endParaRPr lang="en-US" sz="4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85DAE1E-CA7B-4357-88CD-36CE1376F9F5}"/>
              </a:ext>
            </a:extLst>
          </p:cNvPr>
          <p:cNvSpPr txBox="1"/>
          <p:nvPr/>
        </p:nvSpPr>
        <p:spPr>
          <a:xfrm>
            <a:off x="476938" y="4443753"/>
            <a:ext cx="74768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Theo thứ tự từ lớn đến bé:</a:t>
            </a:r>
            <a:endParaRPr lang="en-US" sz="4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4757529C-01DD-4418-9798-5025A00EBF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336" y="3255129"/>
            <a:ext cx="1682532" cy="1341854"/>
          </a:xfrm>
          <a:prstGeom prst="rect">
            <a:avLst/>
          </a:prstGeom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79B0AA04-F237-483B-BE0A-E26CE3960B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856" y="3401149"/>
            <a:ext cx="1543480" cy="1216707"/>
          </a:xfrm>
          <a:prstGeom prst="rect">
            <a:avLst/>
          </a:prstGeom>
        </p:spPr>
      </p:pic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2EC9CA4A-D710-436B-B167-732E3F5E84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384" y="3316706"/>
            <a:ext cx="1578242" cy="1314043"/>
          </a:xfrm>
          <a:prstGeom prst="rect">
            <a:avLst/>
          </a:prstGeom>
        </p:spPr>
      </p:pic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F41D8EF8-7E0D-401A-AA02-DD7D17C48C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844" y="3286361"/>
            <a:ext cx="1473953" cy="1265375"/>
          </a:xfrm>
          <a:prstGeom prst="rect">
            <a:avLst/>
          </a:prstGeom>
        </p:spPr>
      </p:pic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AD105FCD-A9DC-49E6-A58A-B3D2CB67D3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555" y="5161454"/>
            <a:ext cx="1578242" cy="1314043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4204C1ED-7EB8-4974-A8A2-CB4D24B74B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330" y="5161454"/>
            <a:ext cx="1682532" cy="1341854"/>
          </a:xfrm>
          <a:prstGeom prst="rect">
            <a:avLst/>
          </a:prstGeom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0A717616-7DA5-48C7-91A2-42ACDC2E36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184" y="5224027"/>
            <a:ext cx="1543480" cy="1216707"/>
          </a:xfrm>
          <a:prstGeom prst="rect">
            <a:avLst/>
          </a:prstGeom>
        </p:spPr>
      </p:pic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18ECBDB4-3D23-437E-A311-0AA40299A6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290" y="5210122"/>
            <a:ext cx="1473953" cy="126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262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9" grpId="0" animBg="1"/>
      <p:bldP spid="30" grpId="0"/>
      <p:bldP spid="43" grpId="0"/>
      <p:bldP spid="4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screen shot of a computer&#10;&#10;Description automatically generated">
            <a:extLst>
              <a:ext uri="{FF2B5EF4-FFF2-40B4-BE49-F238E27FC236}">
                <a16:creationId xmlns:a16="http://schemas.microsoft.com/office/drawing/2014/main" id="{D8350B03-A009-4F83-8C0E-AF30F220B7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" b="743"/>
          <a:stretch/>
        </p:blipFill>
        <p:spPr>
          <a:xfrm>
            <a:off x="20" y="-24759"/>
            <a:ext cx="12191980" cy="68567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D1DD95-46C8-4B79-B3D3-6338B7AD082F}"/>
              </a:ext>
            </a:extLst>
          </p:cNvPr>
          <p:cNvSpPr txBox="1"/>
          <p:nvPr/>
        </p:nvSpPr>
        <p:spPr>
          <a:xfrm>
            <a:off x="1313073" y="534356"/>
            <a:ext cx="107515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dự đoán trong hình sau có bao nhiêu cái cốc:</a:t>
            </a:r>
            <a:endParaRPr lang="en-US" sz="4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2F07385-6941-43A3-B0EB-ADA489A3B9B5}"/>
              </a:ext>
            </a:extLst>
          </p:cNvPr>
          <p:cNvSpPr/>
          <p:nvPr/>
        </p:nvSpPr>
        <p:spPr>
          <a:xfrm>
            <a:off x="451741" y="631576"/>
            <a:ext cx="641445" cy="6414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4884507-3BC1-457D-A0B9-D08A9D45369B}"/>
              </a:ext>
            </a:extLst>
          </p:cNvPr>
          <p:cNvSpPr txBox="1"/>
          <p:nvPr/>
        </p:nvSpPr>
        <p:spPr>
          <a:xfrm>
            <a:off x="568509" y="626690"/>
            <a:ext cx="627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FF00"/>
                </a:solidFill>
                <a:latin typeface="+mj-lt"/>
              </a:rPr>
              <a:t>5</a:t>
            </a:r>
            <a:endParaRPr lang="en-US" sz="3600" b="1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363812-0284-4AC8-9591-12C429E58F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6962" y="2254936"/>
            <a:ext cx="7458075" cy="38766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957786-33DE-442D-8BC1-B76AD23DA81B}"/>
              </a:ext>
            </a:extLst>
          </p:cNvPr>
          <p:cNvSpPr txBox="1"/>
          <p:nvPr/>
        </p:nvSpPr>
        <p:spPr>
          <a:xfrm>
            <a:off x="10129419" y="1976652"/>
            <a:ext cx="14990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</a:p>
        </p:txBody>
      </p:sp>
    </p:spTree>
    <p:extLst>
      <p:ext uri="{BB962C8B-B14F-4D97-AF65-F5344CB8AC3E}">
        <p14:creationId xmlns:p14="http://schemas.microsoft.com/office/powerpoint/2010/main" val="201512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9" grpId="0" animBg="1"/>
      <p:bldP spid="30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ết quả hình ảnh cho snowma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424" y="5075770"/>
            <a:ext cx="1600200" cy="178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orizontal Scroll 3">
            <a:hlinkClick r:id="rId2" action="ppaction://hlinksldjump"/>
          </p:cNvPr>
          <p:cNvSpPr/>
          <p:nvPr/>
        </p:nvSpPr>
        <p:spPr>
          <a:xfrm>
            <a:off x="1676400" y="5799764"/>
            <a:ext cx="1716224" cy="601039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sz="3000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endParaRPr lang="en-US" sz="3000" dirty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F:\Bai giang KNS\Công cụ soạn bài\NfU5Wg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74449" l="0" r="100000">
                        <a14:foregroundMark x1="22292" y1="7353" x2="96250" y2="69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304800"/>
            <a:ext cx="9144000" cy="412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ADMIN\Desktop\gift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300" y="473777"/>
            <a:ext cx="912157" cy="912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 descr="C:\Users\ADMIN\Desktop\christmas-present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002" y="620179"/>
            <a:ext cx="844198" cy="84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:\Users\ADMIN\Desktop\PNGPIX-COM-Birthday-Gift-Vector-PNG-Transparent-Image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997" y="457200"/>
            <a:ext cx="1028607" cy="100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5" descr="C:\Users\ADMIN\Desktop\present-1417611_640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172" y="490045"/>
            <a:ext cx="854630" cy="89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gift-clipart-pink-gift-14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802" y="461891"/>
            <a:ext cx="685738" cy="85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gift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5246" y="1695221"/>
            <a:ext cx="912157" cy="912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christmas-present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602" y="1769178"/>
            <a:ext cx="844198" cy="84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C:\Users\ADMIN\Desktop\PNGPIX-COM-Birthday-Gift-Vector-PNG-Transparent-Image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230" y="1676400"/>
            <a:ext cx="1028607" cy="100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5" descr="C:\Users\ADMIN\Desktop\present-1417611_640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709245"/>
            <a:ext cx="854630" cy="89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C:\Users\ADMIN\Desktop\gift-clipart-pink-gift-14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62" y="1681091"/>
            <a:ext cx="685738" cy="85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" descr="C:\Users\ADMIN\Desktop\christmas-present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604" y="593212"/>
            <a:ext cx="844198" cy="84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C:\Users\ADMIN\Desktop\PNGPIX-COM-Birthday-Gift-Vector-PNG-Transparent-Image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430" y="490352"/>
            <a:ext cx="1028607" cy="100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5" descr="C:\Users\ADMIN\Desktop\present-1417611_640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90353"/>
            <a:ext cx="854630" cy="89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8" descr="C:\Users\ADMIN\Desktop\gift-clipart-pink-gift-14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62" y="538091"/>
            <a:ext cx="685738" cy="85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3" descr="C:\Users\ADMIN\Desktop\christmas-present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785754"/>
            <a:ext cx="844198" cy="84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C:\Users\ADMIN\Desktop\PNGPIX-COM-Birthday-Gift-Vector-PNG-Transparent-Image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94" y="1692976"/>
            <a:ext cx="1028607" cy="100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5" descr="C:\Users\ADMIN\Desktop\present-1417611_640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970" y="1725821"/>
            <a:ext cx="854630" cy="89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8" descr="C:\Users\ADMIN\Desktop\gift-clipart-pink-gift-14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697667"/>
            <a:ext cx="685738" cy="85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64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4000" r="-1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guoi tuyet\Snowman-Christmas-Card_lg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458" y="0"/>
            <a:ext cx="9141542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8" y="5569746"/>
            <a:ext cx="657225" cy="4481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C:\Users\ADMIN\Desktop\mũ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76200"/>
            <a:ext cx="23622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1" descr="C:\Users\ADMIN\Desktop\Picture6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206" flipH="1">
            <a:off x="6239065" y="-69157"/>
            <a:ext cx="1390270" cy="137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Picture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3" y="5568521"/>
            <a:ext cx="581025" cy="4493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DMIN\Desktop\Picture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560654"/>
            <a:ext cx="457200" cy="4481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6" descr="C:\Users\ADMIN\Desktop\Picture7 (2).pn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9829" y1="58846" x2="63248" y2="71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5799">
            <a:off x="6001660" y="-16835"/>
            <a:ext cx="1271587" cy="141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8" descr="C:\Users\ADMIN\Desktop\Picture5 (2)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5730">
            <a:off x="5688856" y="-166567"/>
            <a:ext cx="2034792" cy="162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Picture1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569747"/>
            <a:ext cx="497532" cy="4481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632" y="5568522"/>
            <a:ext cx="522271" cy="4493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Nguoi tuyet\gang tay 1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100" y="5569749"/>
            <a:ext cx="839428" cy="4750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C:\Users\ADMIN\Desktop\Picture3 (3)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36938">
            <a:off x="8010461" y="1575014"/>
            <a:ext cx="665163" cy="68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C:\Users\ADMIN\Desktop\Picture3 (2)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2069">
            <a:off x="4867228" y="1728213"/>
            <a:ext cx="781153" cy="58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Picture3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503" y="5560655"/>
            <a:ext cx="646825" cy="4841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Nguoi tuyet\Picture15 (2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234" y="862014"/>
            <a:ext cx="1573213" cy="73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Picture4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500" y="5560655"/>
            <a:ext cx="901518" cy="4841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Nguoi tuyet\Picture12 (2)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996950"/>
            <a:ext cx="1524000" cy="90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ADMIN\Desktop\Picture5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100" y="5560655"/>
            <a:ext cx="851138" cy="4841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Nguoi tuyet\Picture11 (2)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3" y="1109666"/>
            <a:ext cx="1725613" cy="71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ADMIN\Desktop\Picture6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7500" y="5560655"/>
            <a:ext cx="929302" cy="4841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C:\Users\ADMIN\Desktop\Nguoi tuyet\Picture13 (2).pn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500189"/>
            <a:ext cx="1060450" cy="63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ADMIN\Desktop\Picture7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100" y="5562600"/>
            <a:ext cx="704100" cy="4605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Nguoi tuyet\Picture14 (2).png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50" y="1524001"/>
            <a:ext cx="920750" cy="63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ADMIN\Desktop\Picture8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2018" y="5560655"/>
            <a:ext cx="605985" cy="4841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C:\Users\ADMIN\Desktop\Untitled (2).pn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3475" b="90734" l="858" r="93562">
                        <a14:backgroundMark x1="78112" y1="79151" x2="90558" y2="83398"/>
                        <a14:backgroundMark x1="81116" y1="77606" x2="92275" y2="74903"/>
                        <a14:backgroundMark x1="10300" y1="75676" x2="17597" y2="86486"/>
                        <a14:backgroundMark x1="9871" y1="72973" x2="11159" y2="76062"/>
                        <a14:backgroundMark x1="82403" y1="19691" x2="94850" y2="11197"/>
                        <a14:backgroundMark x1="1717" y1="10811" x2="14592" y2="19305"/>
                        <a14:backgroundMark x1="15880" y1="17761" x2="13305" y2="22780"/>
                        <a14:backgroundMark x1="6438" y1="71815" x2="9442" y2="71815"/>
                        <a14:backgroundMark x1="84979" y1="74517" x2="89700" y2="74517"/>
                        <a14:backgroundMark x1="81116" y1="18919" x2="82403" y2="23166"/>
                        <a14:backgroundMark x1="80258" y1="18533" x2="82833" y2="25097"/>
                        <a14:backgroundMark x1="90987" y1="72201" x2="84549" y2="74131"/>
                        <a14:backgroundMark x1="24464" y1="5019" x2="32189" y2="4633"/>
                        <a14:backgroundMark x1="65665" y1="4247" x2="71674" y2="5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888" y="1752602"/>
            <a:ext cx="3278512" cy="3487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Users\ADMIN\Desktop\Picture9.pn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8" y="6220985"/>
            <a:ext cx="657225" cy="6207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ADMIN\Desktop\Untitled2 (2).png"/>
          <p:cNvPicPr>
            <a:picLocks noChangeAspect="1" noChangeArrowheads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6075" b="89720" l="2994" r="89820">
                        <a14:backgroundMark x1="12275" y1="7944" x2="23054" y2="21963"/>
                        <a14:backgroundMark x1="81138" y1="7477" x2="69162" y2="23364"/>
                        <a14:backgroundMark x1="67964" y1="19159" x2="69760" y2="28505"/>
                        <a14:backgroundMark x1="23054" y1="20093" x2="23653" y2="24299"/>
                        <a14:backgroundMark x1="17964" y1="75701" x2="20060" y2="88785"/>
                        <a14:backgroundMark x1="73653" y1="82243" x2="71856" y2="89252"/>
                        <a14:backgroundMark x1="17066" y1="75234" x2="19461" y2="73364"/>
                        <a14:backgroundMark x1="71257" y1="80374" x2="75150" y2="799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6896">
            <a:off x="4511720" y="1762603"/>
            <a:ext cx="5105400" cy="327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Picture1.png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220987"/>
            <a:ext cx="715276" cy="6207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5" descr="C:\Users\ADMIN\Desktop\Untitled5 (2).png"/>
          <p:cNvPicPr>
            <a:picLocks noChangeAspect="1" noChangeArrowheads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2527" b="89892" l="2893" r="89669">
                        <a14:foregroundMark x1="23554" y1="12635" x2="23554" y2="14801"/>
                        <a14:foregroundMark x1="36364" y1="12996" x2="54545" y2="12635"/>
                        <a14:foregroundMark x1="68595" y1="12274" x2="68595" y2="15884"/>
                        <a14:backgroundMark x1="22314" y1="4332" x2="30165" y2="2527"/>
                        <a14:backgroundMark x1="68595" y1="5054" x2="58678" y2="1444"/>
                        <a14:backgroundMark x1="88017" y1="10108" x2="77273" y2="19495"/>
                        <a14:backgroundMark x1="4545" y1="10830" x2="14050" y2="1877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752601"/>
            <a:ext cx="3505200" cy="396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DMIN\Desktop\Picture2.png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6220986"/>
            <a:ext cx="609600" cy="6135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Picture3.png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696" y="6220988"/>
            <a:ext cx="534150" cy="6135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" descr="C:\Users\ADMIN\Desktop\Untitled3 (2).png"/>
          <p:cNvPicPr>
            <a:picLocks noChangeAspect="1" noChangeArrowheads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2778" b="100000" l="4906" r="92453">
                        <a14:backgroundMark x1="6792" y1="7937" x2="21509" y2="17063"/>
                        <a14:backgroundMark x1="21887" y1="13889" x2="19623" y2="20238"/>
                        <a14:backgroundMark x1="23396" y1="14286" x2="20000" y2="27381"/>
                        <a14:backgroundMark x1="79623" y1="21032" x2="93585" y2="7937"/>
                        <a14:backgroundMark x1="78491" y1="17460" x2="79245" y2="265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828801"/>
            <a:ext cx="3962400" cy="3499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Picture4.png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764" y="6221870"/>
            <a:ext cx="571500" cy="6126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9" descr="Kết quả hình ảnh cho witch broom clip art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608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22363">
            <a:off x="4539071" y="258920"/>
            <a:ext cx="1531196" cy="448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9" descr="Kết quả hình ảnh cho witch broom clip art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029202" y="6220984"/>
            <a:ext cx="453379" cy="609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5" descr="C:\Users\ADMIN\Desktop\Picture10 (2).png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916" y="996950"/>
            <a:ext cx="1005684" cy="154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Picture5.png"/>
          <p:cNvPicPr>
            <a:picLocks noChangeAspect="1" noChangeArrowheads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6229504"/>
            <a:ext cx="398384" cy="6124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ADMIN\Desktop\Picture6.png"/>
          <p:cNvPicPr>
            <a:picLocks noChangeAspect="1" noChangeArrowheads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460" y="6220986"/>
            <a:ext cx="437543" cy="6207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Picture1.png"/>
          <p:cNvPicPr>
            <a:picLocks noChangeAspect="1" noChangeArrowheads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6221870"/>
            <a:ext cx="487802" cy="6200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33" descr="Hình ảnh có liên quan"/>
          <p:cNvPicPr>
            <a:picLocks noChangeAspect="1" noChangeArrowheads="1"/>
          </p:cNvPicPr>
          <p:nvPr/>
        </p:nvPicPr>
        <p:blipFill>
          <a:blip r:embed="rId49"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802" y="98101"/>
            <a:ext cx="1695249" cy="180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\Desktop\Picture2.png"/>
          <p:cNvPicPr>
            <a:picLocks noChangeAspect="1" noChangeArrowheads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008" y="6229504"/>
            <a:ext cx="513992" cy="6124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9" descr="C:\Users\ADMIN\Desktop\Picture8 (2).png"/>
          <p:cNvPicPr>
            <a:picLocks noChangeAspect="1" noChangeArrowheads="1"/>
          </p:cNvPicPr>
          <p:nvPr/>
        </p:nvPicPr>
        <p:blipFill>
          <a:blip r:embed="rId52">
            <a:extLst>
              <a:ext uri="{BEBA8EAE-BF5A-486C-A8C5-ECC9F3942E4B}">
                <a14:imgProps xmlns:a14="http://schemas.microsoft.com/office/drawing/2010/main">
                  <a14:imgLayer r:embed="rId5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6640">
            <a:off x="1300141" y="928859"/>
            <a:ext cx="3176863" cy="419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DMIN\Desktop\Picture3 (2).png"/>
          <p:cNvPicPr>
            <a:picLocks noChangeAspect="1" noChangeArrowheads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229506"/>
            <a:ext cx="526986" cy="6284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5" descr="Kết quả hình ảnh cho Reindeer cartoon"/>
          <p:cNvPicPr>
            <a:picLocks noChangeAspect="1" noChangeArrowheads="1"/>
          </p:cNvPicPr>
          <p:nvPr/>
        </p:nvPicPr>
        <p:blipFill>
          <a:blip r:embed="rId55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0" b="100000" l="0" r="100000">
                        <a14:backgroundMark x1="53814" y1="15584" x2="53814" y2="15584"/>
                        <a14:backgroundMark x1="51271" y1="16017" x2="51271" y2="160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799" y="2133205"/>
            <a:ext cx="1690068" cy="3124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44" descr="C:\Users\ADMIN\Desktop\Picture9 (2).png"/>
          <p:cNvPicPr>
            <a:picLocks noChangeAspect="1" noChangeArrowheads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90800" y="3009007"/>
            <a:ext cx="1676400" cy="208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5" descr="C:\Users\ADMIN\Desktop\Nguoi tuyet\mũi.png"/>
          <p:cNvPicPr>
            <a:picLocks noChangeAspect="1" noChangeArrowheads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70460">
            <a:off x="5776221" y="1467013"/>
            <a:ext cx="1210637" cy="64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C:\Users\ADMIN\Desktop\Picture4 (2).png"/>
          <p:cNvPicPr>
            <a:picLocks noChangeAspect="1" noChangeArrowheads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340" y="1819277"/>
            <a:ext cx="3014663" cy="351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8" descr="C:\Users\ADMIN\Desktop\Picture7.png"/>
          <p:cNvPicPr>
            <a:picLocks noChangeAspect="1" noChangeArrowheads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028" y="1600202"/>
            <a:ext cx="1818972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ình ảnh có liên quan"/>
          <p:cNvPicPr>
            <a:picLocks noChangeAspect="1" noChangeArrowheads="1" noCrop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-1"/>
            <a:ext cx="2724150" cy="335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Hình ảnh có liên quan"/>
          <p:cNvPicPr>
            <a:picLocks noChangeAspect="1" noChangeArrowheads="1" noCrop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0" y="2"/>
            <a:ext cx="2724150" cy="335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Hình ảnh có liên quan"/>
          <p:cNvPicPr>
            <a:picLocks noChangeAspect="1" noChangeArrowheads="1" noCrop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53200" y="2"/>
            <a:ext cx="2971800" cy="335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Hình ảnh có liên quan"/>
          <p:cNvPicPr>
            <a:picLocks noChangeAspect="1" noChangeArrowheads="1" noCrop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938790"/>
            <a:ext cx="2724150" cy="335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" descr="Hình ảnh có liên quan"/>
          <p:cNvPicPr>
            <a:picLocks noChangeAspect="1" noChangeArrowheads="1" noCrop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61207" flipH="1">
            <a:off x="4017781" y="2355159"/>
            <a:ext cx="2854551" cy="335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Hình ảnh có liên quan"/>
          <p:cNvPicPr>
            <a:picLocks noChangeAspect="1" noChangeArrowheads="1" noCrop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2884">
            <a:off x="7337235" y="2145583"/>
            <a:ext cx="2665209" cy="335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 descr="Hình ảnh có liên quan"/>
          <p:cNvPicPr>
            <a:picLocks noChangeAspect="1" noChangeArrowheads="1" noCrop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103" y="990602"/>
            <a:ext cx="2665209" cy="335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ình ảnh có liên quan"/>
          <p:cNvPicPr>
            <a:picLocks noChangeAspect="1" noChangeArrowheads="1"/>
          </p:cNvPicPr>
          <p:nvPr/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3" y="6096001"/>
            <a:ext cx="726013" cy="71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Horizontal Scroll 87">
            <a:hlinkClick r:id="rId63" action="ppaction://hlinksldjump"/>
          </p:cNvPr>
          <p:cNvSpPr/>
          <p:nvPr/>
        </p:nvSpPr>
        <p:spPr>
          <a:xfrm>
            <a:off x="9372600" y="6172202"/>
            <a:ext cx="1157288" cy="469691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2000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2000" dirty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89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0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7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0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9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4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0" fill="hold">
                      <p:stCondLst>
                        <p:cond delay="0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7" fill="hold">
                      <p:stCondLst>
                        <p:cond delay="0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>
                      <p:stCondLst>
                        <p:cond delay="0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>
                      <p:stCondLst>
                        <p:cond delay="0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ết quả hình ảnh cho snowma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5500109"/>
            <a:ext cx="1219200" cy="1357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orizontal Scroll 6">
            <a:hlinkClick r:id="rId2" action="ppaction://hlinksldjump"/>
          </p:cNvPr>
          <p:cNvSpPr/>
          <p:nvPr/>
        </p:nvSpPr>
        <p:spPr>
          <a:xfrm>
            <a:off x="9351355" y="6055346"/>
            <a:ext cx="1157288" cy="469691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2000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2000" dirty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ADMIN\Desktop\blue-christmas-card-swirl-frame-snowmainvitation-343107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246" y="198323"/>
            <a:ext cx="6989155" cy="33068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a (2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683" y1="10051" x2="4564" y2="72519"/>
                        <a14:foregroundMark x1="6405" y1="71120" x2="6085" y2="91985"/>
                        <a14:foregroundMark x1="6725" y1="95420" x2="95757" y2="94911"/>
                        <a14:foregroundMark x1="95116" y1="8651" x2="95116" y2="90076"/>
                        <a14:foregroundMark x1="4564" y1="11959" x2="7606" y2="5725"/>
                        <a14:foregroundMark x1="4884" y1="7125" x2="95116" y2="6616"/>
                        <a14:backgroundMark x1="2082" y1="47328" x2="1201" y2="812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657601"/>
            <a:ext cx="5635018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02896" y="731468"/>
            <a:ext cx="54088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12; 32; 23; 33, </a:t>
            </a:r>
            <a:r>
              <a:rPr 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748790" y="4796136"/>
            <a:ext cx="312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sz="5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653D53-E279-4ACC-974F-87B7BEB21632}"/>
              </a:ext>
            </a:extLst>
          </p:cNvPr>
          <p:cNvSpPr txBox="1"/>
          <p:nvPr/>
        </p:nvSpPr>
        <p:spPr>
          <a:xfrm>
            <a:off x="3307828" y="1928977"/>
            <a:ext cx="1713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A. 12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039DF4-0DCA-4722-B410-F842EA8032CB}"/>
              </a:ext>
            </a:extLst>
          </p:cNvPr>
          <p:cNvSpPr txBox="1"/>
          <p:nvPr/>
        </p:nvSpPr>
        <p:spPr>
          <a:xfrm>
            <a:off x="3307828" y="2513752"/>
            <a:ext cx="1713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B. 32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428E78-6007-474E-8DD4-053D591933F6}"/>
              </a:ext>
            </a:extLst>
          </p:cNvPr>
          <p:cNvSpPr txBox="1"/>
          <p:nvPr/>
        </p:nvSpPr>
        <p:spPr>
          <a:xfrm>
            <a:off x="5456420" y="1961085"/>
            <a:ext cx="1713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C. 23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8E31A8-E8C5-49C3-B1F1-94B2687D3E43}"/>
              </a:ext>
            </a:extLst>
          </p:cNvPr>
          <p:cNvSpPr txBox="1"/>
          <p:nvPr/>
        </p:nvSpPr>
        <p:spPr>
          <a:xfrm>
            <a:off x="5456420" y="2545860"/>
            <a:ext cx="1713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D. 33</a:t>
            </a:r>
          </a:p>
        </p:txBody>
      </p:sp>
    </p:spTree>
    <p:extLst>
      <p:ext uri="{BB962C8B-B14F-4D97-AF65-F5344CB8AC3E}">
        <p14:creationId xmlns:p14="http://schemas.microsoft.com/office/powerpoint/2010/main" val="1500776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/>
      <p:bldP spid="8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ết quả hình ảnh cho snowma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5500109"/>
            <a:ext cx="1219200" cy="1357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orizontal Scroll 6">
            <a:hlinkClick r:id="rId2" action="ppaction://hlinksldjump"/>
          </p:cNvPr>
          <p:cNvSpPr/>
          <p:nvPr/>
        </p:nvSpPr>
        <p:spPr>
          <a:xfrm>
            <a:off x="9351355" y="6055346"/>
            <a:ext cx="1157288" cy="469691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2000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2000" dirty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ADMIN\Desktop\blue-christmas-card-swirl-frame-snowmainvitation-343107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246" y="198323"/>
            <a:ext cx="6989155" cy="33068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a (2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683" y1="10051" x2="4564" y2="72519"/>
                        <a14:foregroundMark x1="6405" y1="71120" x2="6085" y2="91985"/>
                        <a14:foregroundMark x1="6725" y1="95420" x2="95757" y2="94911"/>
                        <a14:foregroundMark x1="95116" y1="8651" x2="95116" y2="90076"/>
                        <a14:foregroundMark x1="4564" y1="11959" x2="7606" y2="5725"/>
                        <a14:foregroundMark x1="4884" y1="7125" x2="95116" y2="6616"/>
                        <a14:backgroundMark x1="2082" y1="47328" x2="1201" y2="812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657601"/>
            <a:ext cx="5635018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157927" y="774544"/>
            <a:ext cx="51166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(&lt;, &gt;, =) </a:t>
            </a:r>
            <a:r>
              <a:rPr 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14961" y="4796136"/>
            <a:ext cx="312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CAF9A7-5804-4490-AA81-B7F499D6BA73}"/>
              </a:ext>
            </a:extLst>
          </p:cNvPr>
          <p:cNvSpPr txBox="1"/>
          <p:nvPr/>
        </p:nvSpPr>
        <p:spPr>
          <a:xfrm>
            <a:off x="4075433" y="1841002"/>
            <a:ext cx="2778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….. 54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6794EF-4102-4EDF-87AB-D7FA9E6BCD45}"/>
              </a:ext>
            </a:extLst>
          </p:cNvPr>
          <p:cNvSpPr txBox="1"/>
          <p:nvPr/>
        </p:nvSpPr>
        <p:spPr>
          <a:xfrm>
            <a:off x="3429000" y="2474909"/>
            <a:ext cx="1081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&gt;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2E2805-A0A3-4302-B3B7-C91EB9CDF4E6}"/>
              </a:ext>
            </a:extLst>
          </p:cNvPr>
          <p:cNvSpPr txBox="1"/>
          <p:nvPr/>
        </p:nvSpPr>
        <p:spPr>
          <a:xfrm>
            <a:off x="4755308" y="2485150"/>
            <a:ext cx="1081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&lt;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48619C-5C30-4DB4-A6AA-B142CEEFAF5A}"/>
              </a:ext>
            </a:extLst>
          </p:cNvPr>
          <p:cNvSpPr txBox="1"/>
          <p:nvPr/>
        </p:nvSpPr>
        <p:spPr>
          <a:xfrm>
            <a:off x="6081616" y="2495391"/>
            <a:ext cx="1081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=</a:t>
            </a:r>
          </a:p>
        </p:txBody>
      </p:sp>
    </p:spTree>
    <p:extLst>
      <p:ext uri="{BB962C8B-B14F-4D97-AF65-F5344CB8AC3E}">
        <p14:creationId xmlns:p14="http://schemas.microsoft.com/office/powerpoint/2010/main" val="225536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ết quả hình ảnh cho snowma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5500109"/>
            <a:ext cx="1219200" cy="1357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orizontal Scroll 6">
            <a:hlinkClick r:id="rId2" action="ppaction://hlinksldjump"/>
          </p:cNvPr>
          <p:cNvSpPr/>
          <p:nvPr/>
        </p:nvSpPr>
        <p:spPr>
          <a:xfrm>
            <a:off x="9351355" y="6055346"/>
            <a:ext cx="1157288" cy="469691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2000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2000" dirty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ADMIN\Desktop\blue-christmas-card-swirl-frame-snowmainvitation-343107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246" y="198323"/>
            <a:ext cx="6989155" cy="33068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a (2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683" y1="10051" x2="4564" y2="72519"/>
                        <a14:foregroundMark x1="6405" y1="71120" x2="6085" y2="91985"/>
                        <a14:foregroundMark x1="6725" y1="95420" x2="95757" y2="94911"/>
                        <a14:foregroundMark x1="95116" y1="8651" x2="95116" y2="90076"/>
                        <a14:foregroundMark x1="4564" y1="11959" x2="7606" y2="5725"/>
                        <a14:foregroundMark x1="4884" y1="7125" x2="95116" y2="6616"/>
                        <a14:backgroundMark x1="2082" y1="47328" x2="1201" y2="812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657601"/>
            <a:ext cx="5635018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429000" y="684553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41 </a:t>
            </a:r>
            <a:r>
              <a:rPr 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21174" y="4796136"/>
            <a:ext cx="312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5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69837B-C99A-4719-9CEA-5AEF5F5E5510}"/>
              </a:ext>
            </a:extLst>
          </p:cNvPr>
          <p:cNvSpPr txBox="1"/>
          <p:nvPr/>
        </p:nvSpPr>
        <p:spPr>
          <a:xfrm>
            <a:off x="3505508" y="1227252"/>
            <a:ext cx="2425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531C32-CFBF-4655-A297-65539A172663}"/>
              </a:ext>
            </a:extLst>
          </p:cNvPr>
          <p:cNvSpPr txBox="1"/>
          <p:nvPr/>
        </p:nvSpPr>
        <p:spPr>
          <a:xfrm>
            <a:off x="3428997" y="1812027"/>
            <a:ext cx="3616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8CE72D-28FC-4CF3-B4F5-9B32B4E91703}"/>
              </a:ext>
            </a:extLst>
          </p:cNvPr>
          <p:cNvSpPr txBox="1"/>
          <p:nvPr/>
        </p:nvSpPr>
        <p:spPr>
          <a:xfrm>
            <a:off x="3428998" y="2396802"/>
            <a:ext cx="3616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Bốn mươi mốt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96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5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000098" y="1027603"/>
            <a:ext cx="682065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>
                <a:solidFill>
                  <a:srgbClr val="0033CC"/>
                </a:solidFill>
              </a:rPr>
              <a:t>Số “Chín mươi tám” được viết là:</a:t>
            </a:r>
            <a:endParaRPr lang="en-US" sz="3733" dirty="0">
              <a:solidFill>
                <a:srgbClr val="0033CC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33CC"/>
                </a:solidFill>
              </a:rPr>
              <a:t>A. 89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121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33CC"/>
                </a:solidFill>
              </a:rPr>
              <a:t>B.99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276698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33CC"/>
                </a:solidFill>
              </a:rPr>
              <a:t>C. 88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347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33CC"/>
                </a:solidFill>
              </a:rPr>
              <a:t>D. 98</a:t>
            </a:r>
            <a:endParaRPr lang="en-US" sz="2667" dirty="0">
              <a:solidFill>
                <a:srgbClr val="0033CC"/>
              </a:solidFill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77" name="Explosion 2 7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10925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1840"/>
            <a:ext cx="12192000" cy="814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85" y="4070123"/>
            <a:ext cx="1691716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33CC"/>
                </a:solidFill>
              </a:rPr>
              <a:t>A. 34</a:t>
            </a:r>
            <a:endParaRPr lang="en-US" sz="3200" dirty="0">
              <a:solidFill>
                <a:srgbClr val="0033CC"/>
              </a:solidFill>
            </a:endParaRPr>
          </a:p>
        </p:txBody>
      </p:sp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43400"/>
            <a:ext cx="96005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30480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33CC"/>
                </a:solidFill>
              </a:rPr>
              <a:t>B.44</a:t>
            </a:r>
            <a:endParaRPr lang="en-US" sz="3200" dirty="0">
              <a:solidFill>
                <a:srgbClr val="0033CC"/>
              </a:solidFill>
            </a:endParaRPr>
          </a:p>
        </p:txBody>
      </p:sp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61" y="3688293"/>
            <a:ext cx="2585508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458" y="4737760"/>
            <a:ext cx="1498177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6800" y="-2870200"/>
            <a:ext cx="85344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33CC"/>
                </a:solidFill>
              </a:rPr>
              <a:t>D. 78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6096000" y="30226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C</a:t>
            </a:r>
            <a:r>
              <a:rPr lang="en-US" sz="3200">
                <a:solidFill>
                  <a:srgbClr val="0033CC"/>
                </a:solidFill>
              </a:rPr>
              <a:t>. 87</a:t>
            </a:r>
            <a:endParaRPr lang="en-US" sz="2667" dirty="0">
              <a:solidFill>
                <a:srgbClr val="0033CC"/>
              </a:solidFill>
            </a:endParaRP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49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3831606" y="800111"/>
            <a:ext cx="4912586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>
                <a:solidFill>
                  <a:srgbClr val="0033CC"/>
                </a:solidFill>
              </a:rPr>
              <a:t>Số lớn nhất trong các: 34, 44, 78, 87 là</a:t>
            </a:r>
            <a:endParaRPr lang="en-US" sz="3733" dirty="0">
              <a:solidFill>
                <a:srgbClr val="0033CC"/>
              </a:solidFill>
            </a:endParaRP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3594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57" name="Explosion 2 5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20288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96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9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3" grpId="0" animBg="1"/>
      <p:bldP spid="33" grpId="1" animBg="1"/>
      <p:bldP spid="38" grpId="0" animBg="1"/>
      <p:bldP spid="38" grpId="1" animBg="1"/>
      <p:bldP spid="39" grpId="0" animBg="1"/>
      <p:bldP spid="39" grpId="1" animBg="1"/>
      <p:bldP spid="41" grpId="0"/>
      <p:bldP spid="57" grpId="0" animBg="1"/>
      <p:bldP spid="5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42a38d613d97be6200f1154f11a2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28600"/>
            <a:ext cx="12191999" cy="833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4c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3232869"/>
            <a:ext cx="8074599" cy="365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7000"/>
            <a:ext cx="118872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33CC"/>
                </a:solidFill>
              </a:rPr>
              <a:t>A. Hai năm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0480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33CC"/>
                </a:solidFill>
              </a:rPr>
              <a:t>B. Hai và năm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33CC"/>
                </a:solidFill>
              </a:rPr>
              <a:t>D. Hai và lăm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096000" y="30226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33CC"/>
                </a:solidFill>
              </a:rPr>
              <a:t>C</a:t>
            </a:r>
            <a:r>
              <a:rPr lang="en-US" sz="3200">
                <a:solidFill>
                  <a:srgbClr val="0033CC"/>
                </a:solidFill>
              </a:rPr>
              <a:t>. </a:t>
            </a:r>
            <a:r>
              <a:rPr lang="en-US" sz="2800">
                <a:solidFill>
                  <a:srgbClr val="0033CC"/>
                </a:solidFill>
              </a:rPr>
              <a:t>Hai mươi lăm</a:t>
            </a:r>
            <a:endParaRPr lang="en-US" sz="2667" dirty="0">
              <a:solidFill>
                <a:srgbClr val="0033CC"/>
              </a:solidFill>
            </a:endParaRP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3505201" y="1117059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>
                <a:solidFill>
                  <a:srgbClr val="0033CC"/>
                </a:solidFill>
              </a:rPr>
              <a:t>Số 25 đọc là:</a:t>
            </a:r>
            <a:endParaRPr lang="en-US" sz="3733" dirty="0">
              <a:solidFill>
                <a:srgbClr val="0033CC"/>
              </a:solidFill>
            </a:endParaRP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3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5" name="Rounded Rectangle 14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1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51" name="Explosion 2 50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98545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47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32099E-6 L -1.05607 -0.02994 " pathEditMode="relative" rAng="0" ptsTypes="AA">
                                      <p:cBhvr>
                                        <p:cTn id="76" dur="9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95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0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0" grpId="0"/>
      <p:bldP spid="51" grpId="0" animBg="1"/>
      <p:bldP spid="5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screen shot of a computer&#10;&#10;Description automatically generated">
            <a:extLst>
              <a:ext uri="{FF2B5EF4-FFF2-40B4-BE49-F238E27FC236}">
                <a16:creationId xmlns:a16="http://schemas.microsoft.com/office/drawing/2014/main" id="{D8350B03-A009-4F83-8C0E-AF30F220B7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" b="743"/>
          <a:stretch/>
        </p:blipFill>
        <p:spPr>
          <a:xfrm>
            <a:off x="20" y="-2"/>
            <a:ext cx="12191980" cy="6856718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CCD1AD32-E492-4BA0-BEE0-9281F0723526}"/>
              </a:ext>
            </a:extLst>
          </p:cNvPr>
          <p:cNvSpPr/>
          <p:nvPr/>
        </p:nvSpPr>
        <p:spPr>
          <a:xfrm>
            <a:off x="429140" y="646749"/>
            <a:ext cx="641445" cy="6414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FE7D24-EB46-4EB5-AB6B-1F7D8FC94091}"/>
              </a:ext>
            </a:extLst>
          </p:cNvPr>
          <p:cNvSpPr txBox="1"/>
          <p:nvPr/>
        </p:nvSpPr>
        <p:spPr>
          <a:xfrm>
            <a:off x="545908" y="641863"/>
            <a:ext cx="627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FF00"/>
                </a:solidFill>
                <a:latin typeface="+mj-lt"/>
              </a:rPr>
              <a:t>1</a:t>
            </a:r>
            <a:endParaRPr lang="en-US" sz="36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B7F9A0-011D-42B0-A9A6-D1AB426D535B}"/>
              </a:ext>
            </a:extLst>
          </p:cNvPr>
          <p:cNvSpPr txBox="1"/>
          <p:nvPr/>
        </p:nvSpPr>
        <p:spPr>
          <a:xfrm>
            <a:off x="1173704" y="626933"/>
            <a:ext cx="1296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Số ?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F23DB1E-968C-4B98-8497-D7DABC107630}"/>
              </a:ext>
            </a:extLst>
          </p:cNvPr>
          <p:cNvGrpSpPr/>
          <p:nvPr/>
        </p:nvGrpSpPr>
        <p:grpSpPr>
          <a:xfrm>
            <a:off x="2708983" y="4885766"/>
            <a:ext cx="721519" cy="923330"/>
            <a:chOff x="574252" y="5393919"/>
            <a:chExt cx="721519" cy="92333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591019C-DE76-44C5-8246-282E06032CA1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C2CB532-59AE-4DA1-8E31-1E174FD0FFAF}"/>
                </a:ext>
              </a:extLst>
            </p:cNvPr>
            <p:cNvSpPr txBox="1"/>
            <p:nvPr/>
          </p:nvSpPr>
          <p:spPr>
            <a:xfrm>
              <a:off x="613382" y="5393919"/>
              <a:ext cx="682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dirty="0">
                  <a:solidFill>
                    <a:srgbClr val="FF0000"/>
                  </a:solidFill>
                  <a:latin typeface="+mj-lt"/>
                </a:rPr>
                <a:t>?</a:t>
              </a:r>
              <a:endParaRPr lang="en-US" sz="5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0E480B9-E4A5-4F07-8493-2C325DC51F71}"/>
              </a:ext>
            </a:extLst>
          </p:cNvPr>
          <p:cNvGrpSpPr/>
          <p:nvPr/>
        </p:nvGrpSpPr>
        <p:grpSpPr>
          <a:xfrm>
            <a:off x="8744298" y="4872118"/>
            <a:ext cx="721519" cy="923330"/>
            <a:chOff x="574252" y="5393919"/>
            <a:chExt cx="721519" cy="923330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0E6B8B0-F4C6-4901-994E-8EB3EA906861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ADAE32E-9FE6-456A-9FBE-7725CC438609}"/>
                </a:ext>
              </a:extLst>
            </p:cNvPr>
            <p:cNvSpPr txBox="1"/>
            <p:nvPr/>
          </p:nvSpPr>
          <p:spPr>
            <a:xfrm>
              <a:off x="613382" y="5393919"/>
              <a:ext cx="682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dirty="0">
                  <a:solidFill>
                    <a:srgbClr val="FF0000"/>
                  </a:solidFill>
                  <a:latin typeface="+mj-lt"/>
                </a:rPr>
                <a:t>?</a:t>
              </a:r>
              <a:endParaRPr lang="en-US" sz="5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pic>
        <p:nvPicPr>
          <p:cNvPr id="60" name="Picture 59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D6951231-E061-407E-AEE3-798B864DC0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62" y="1689820"/>
            <a:ext cx="5831413" cy="3002312"/>
          </a:xfrm>
          <a:prstGeom prst="rect">
            <a:avLst/>
          </a:prstGeom>
        </p:spPr>
      </p:pic>
      <p:pic>
        <p:nvPicPr>
          <p:cNvPr id="62" name="Picture 61" descr="A picture containing food, table, fruit&#10;&#10;Description automatically generated">
            <a:extLst>
              <a:ext uri="{FF2B5EF4-FFF2-40B4-BE49-F238E27FC236}">
                <a16:creationId xmlns:a16="http://schemas.microsoft.com/office/drawing/2014/main" id="{8AB09CED-6041-43A1-A2F0-64FA2214B7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433" y="1790862"/>
            <a:ext cx="5394123" cy="280022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D2D67BD9-EC24-4253-AF09-6ED4C690646B}"/>
              </a:ext>
            </a:extLst>
          </p:cNvPr>
          <p:cNvGrpSpPr/>
          <p:nvPr/>
        </p:nvGrpSpPr>
        <p:grpSpPr>
          <a:xfrm>
            <a:off x="2649163" y="4920424"/>
            <a:ext cx="1106142" cy="769441"/>
            <a:chOff x="511934" y="5442561"/>
            <a:chExt cx="1106142" cy="76944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7A78EA6-275A-4833-82CC-B76BE2256655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F5C56C9-E66F-4250-B5FD-2437EF4E260F}"/>
                </a:ext>
              </a:extLst>
            </p:cNvPr>
            <p:cNvSpPr txBox="1"/>
            <p:nvPr/>
          </p:nvSpPr>
          <p:spPr>
            <a:xfrm>
              <a:off x="511934" y="5442561"/>
              <a:ext cx="110614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53AFA91-9653-4166-94C5-7146186F32A0}"/>
              </a:ext>
            </a:extLst>
          </p:cNvPr>
          <p:cNvGrpSpPr/>
          <p:nvPr/>
        </p:nvGrpSpPr>
        <p:grpSpPr>
          <a:xfrm>
            <a:off x="8661491" y="4920424"/>
            <a:ext cx="1106142" cy="769441"/>
            <a:chOff x="511934" y="5442561"/>
            <a:chExt cx="1106142" cy="769441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D138365-3E3E-4232-AAC7-FD8AEA03BD85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0F7D7D7-32CC-4103-B2D3-908ECF3B73C8}"/>
                </a:ext>
              </a:extLst>
            </p:cNvPr>
            <p:cNvSpPr txBox="1"/>
            <p:nvPr/>
          </p:nvSpPr>
          <p:spPr>
            <a:xfrm>
              <a:off x="511934" y="5442561"/>
              <a:ext cx="110614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35</a:t>
              </a:r>
              <a:endPara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167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screen shot of a computer&#10;&#10;Description automatically generated">
            <a:extLst>
              <a:ext uri="{FF2B5EF4-FFF2-40B4-BE49-F238E27FC236}">
                <a16:creationId xmlns:a16="http://schemas.microsoft.com/office/drawing/2014/main" id="{D8350B03-A009-4F83-8C0E-AF30F220B7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" b="743"/>
          <a:stretch/>
        </p:blipFill>
        <p:spPr>
          <a:xfrm>
            <a:off x="20" y="-2"/>
            <a:ext cx="12191980" cy="6856718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CCD1AD32-E492-4BA0-BEE0-9281F0723526}"/>
              </a:ext>
            </a:extLst>
          </p:cNvPr>
          <p:cNvSpPr/>
          <p:nvPr/>
        </p:nvSpPr>
        <p:spPr>
          <a:xfrm>
            <a:off x="429140" y="646749"/>
            <a:ext cx="641445" cy="6414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FE7D24-EB46-4EB5-AB6B-1F7D8FC94091}"/>
              </a:ext>
            </a:extLst>
          </p:cNvPr>
          <p:cNvSpPr txBox="1"/>
          <p:nvPr/>
        </p:nvSpPr>
        <p:spPr>
          <a:xfrm>
            <a:off x="545908" y="641863"/>
            <a:ext cx="627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FF00"/>
                </a:solidFill>
                <a:latin typeface="+mj-lt"/>
              </a:rPr>
              <a:t>1</a:t>
            </a:r>
            <a:endParaRPr lang="en-US" sz="36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B7F9A0-011D-42B0-A9A6-D1AB426D535B}"/>
              </a:ext>
            </a:extLst>
          </p:cNvPr>
          <p:cNvSpPr txBox="1"/>
          <p:nvPr/>
        </p:nvSpPr>
        <p:spPr>
          <a:xfrm>
            <a:off x="1173704" y="626933"/>
            <a:ext cx="1296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Số ?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F23DB1E-968C-4B98-8497-D7DABC107630}"/>
              </a:ext>
            </a:extLst>
          </p:cNvPr>
          <p:cNvGrpSpPr/>
          <p:nvPr/>
        </p:nvGrpSpPr>
        <p:grpSpPr>
          <a:xfrm>
            <a:off x="2109485" y="4933539"/>
            <a:ext cx="721519" cy="923330"/>
            <a:chOff x="574252" y="5393919"/>
            <a:chExt cx="721519" cy="92333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591019C-DE76-44C5-8246-282E06032CA1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C2CB532-59AE-4DA1-8E31-1E174FD0FFAF}"/>
                </a:ext>
              </a:extLst>
            </p:cNvPr>
            <p:cNvSpPr txBox="1"/>
            <p:nvPr/>
          </p:nvSpPr>
          <p:spPr>
            <a:xfrm>
              <a:off x="613382" y="5393919"/>
              <a:ext cx="682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dirty="0">
                  <a:solidFill>
                    <a:srgbClr val="FF0000"/>
                  </a:solidFill>
                  <a:latin typeface="+mj-lt"/>
                </a:rPr>
                <a:t>?</a:t>
              </a:r>
              <a:endParaRPr lang="en-US" sz="5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0E480B9-E4A5-4F07-8493-2C325DC51F71}"/>
              </a:ext>
            </a:extLst>
          </p:cNvPr>
          <p:cNvGrpSpPr/>
          <p:nvPr/>
        </p:nvGrpSpPr>
        <p:grpSpPr>
          <a:xfrm>
            <a:off x="8345272" y="4919891"/>
            <a:ext cx="721519" cy="923330"/>
            <a:chOff x="574252" y="5393919"/>
            <a:chExt cx="721519" cy="923330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0E6B8B0-F4C6-4901-994E-8EB3EA906861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ADAE32E-9FE6-456A-9FBE-7725CC438609}"/>
                </a:ext>
              </a:extLst>
            </p:cNvPr>
            <p:cNvSpPr txBox="1"/>
            <p:nvPr/>
          </p:nvSpPr>
          <p:spPr>
            <a:xfrm>
              <a:off x="613382" y="5393919"/>
              <a:ext cx="682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dirty="0">
                  <a:solidFill>
                    <a:srgbClr val="FF0000"/>
                  </a:solidFill>
                  <a:latin typeface="+mj-lt"/>
                </a:rPr>
                <a:t>?</a:t>
              </a:r>
              <a:endParaRPr lang="en-US" sz="5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pic>
        <p:nvPicPr>
          <p:cNvPr id="3" name="Picture 2" descr="A picture containing clothing, dress, person&#10;&#10;Description automatically generated">
            <a:extLst>
              <a:ext uri="{FF2B5EF4-FFF2-40B4-BE49-F238E27FC236}">
                <a16:creationId xmlns:a16="http://schemas.microsoft.com/office/drawing/2014/main" id="{9D908745-FA38-4E8D-BAB2-B54D29CF2B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2796"/>
            <a:ext cx="5561108" cy="3365934"/>
          </a:xfrm>
          <a:prstGeom prst="rect">
            <a:avLst/>
          </a:prstGeom>
        </p:spPr>
      </p:pic>
      <p:pic>
        <p:nvPicPr>
          <p:cNvPr id="7" name="Picture 6" descr="A picture containing food, table&#10;&#10;Description automatically generated">
            <a:extLst>
              <a:ext uri="{FF2B5EF4-FFF2-40B4-BE49-F238E27FC236}">
                <a16:creationId xmlns:a16="http://schemas.microsoft.com/office/drawing/2014/main" id="{8386B512-DEC6-443F-806D-CA4307A51C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026" y="1658602"/>
            <a:ext cx="6543139" cy="284150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2ECED7E-9296-4F4E-BC5C-6BEE4CC992E2}"/>
              </a:ext>
            </a:extLst>
          </p:cNvPr>
          <p:cNvGrpSpPr/>
          <p:nvPr/>
        </p:nvGrpSpPr>
        <p:grpSpPr>
          <a:xfrm>
            <a:off x="2057049" y="4971697"/>
            <a:ext cx="925480" cy="769441"/>
            <a:chOff x="538432" y="5438889"/>
            <a:chExt cx="925480" cy="76944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5D17263-8CEC-41A3-89C1-C46F3D667A39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01CA995-FDA4-4FA9-B25E-24783C0873B5}"/>
                </a:ext>
              </a:extLst>
            </p:cNvPr>
            <p:cNvSpPr txBox="1"/>
            <p:nvPr/>
          </p:nvSpPr>
          <p:spPr>
            <a:xfrm>
              <a:off x="538432" y="5438889"/>
              <a:ext cx="92548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AF453F0-084F-4641-A7C3-A5A53C53E3C3}"/>
              </a:ext>
            </a:extLst>
          </p:cNvPr>
          <p:cNvGrpSpPr/>
          <p:nvPr/>
        </p:nvGrpSpPr>
        <p:grpSpPr>
          <a:xfrm>
            <a:off x="8345272" y="4971697"/>
            <a:ext cx="925480" cy="769441"/>
            <a:chOff x="538432" y="5438889"/>
            <a:chExt cx="925480" cy="76944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60EED4C-D0A0-4320-BC1E-D100A845C983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39B1744-2A1F-4454-B45E-94CD7512129E}"/>
                </a:ext>
              </a:extLst>
            </p:cNvPr>
            <p:cNvSpPr txBox="1"/>
            <p:nvPr/>
          </p:nvSpPr>
          <p:spPr>
            <a:xfrm>
              <a:off x="538432" y="5438889"/>
              <a:ext cx="92548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2655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screen shot of a computer&#10;&#10;Description automatically generated">
            <a:extLst>
              <a:ext uri="{FF2B5EF4-FFF2-40B4-BE49-F238E27FC236}">
                <a16:creationId xmlns:a16="http://schemas.microsoft.com/office/drawing/2014/main" id="{D8350B03-A009-4F83-8C0E-AF30F220B7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" b="743"/>
          <a:stretch/>
        </p:blipFill>
        <p:spPr>
          <a:xfrm>
            <a:off x="20" y="-2"/>
            <a:ext cx="12191980" cy="6856718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CCD1AD32-E492-4BA0-BEE0-9281F0723526}"/>
              </a:ext>
            </a:extLst>
          </p:cNvPr>
          <p:cNvSpPr/>
          <p:nvPr/>
        </p:nvSpPr>
        <p:spPr>
          <a:xfrm>
            <a:off x="429140" y="646749"/>
            <a:ext cx="641445" cy="6414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FE7D24-EB46-4EB5-AB6B-1F7D8FC94091}"/>
              </a:ext>
            </a:extLst>
          </p:cNvPr>
          <p:cNvSpPr txBox="1"/>
          <p:nvPr/>
        </p:nvSpPr>
        <p:spPr>
          <a:xfrm>
            <a:off x="545908" y="641863"/>
            <a:ext cx="627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FF00"/>
                </a:solidFill>
                <a:latin typeface="+mj-lt"/>
              </a:rPr>
              <a:t>2</a:t>
            </a:r>
            <a:endParaRPr lang="en-US" sz="36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B7F9A0-011D-42B0-A9A6-D1AB426D535B}"/>
              </a:ext>
            </a:extLst>
          </p:cNvPr>
          <p:cNvSpPr txBox="1"/>
          <p:nvPr/>
        </p:nvSpPr>
        <p:spPr>
          <a:xfrm>
            <a:off x="1173705" y="626933"/>
            <a:ext cx="37531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+mj-lt"/>
              </a:rPr>
              <a:t>Đọc mỗi số sau:</a:t>
            </a:r>
            <a:endParaRPr lang="en-US" sz="4000" b="1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25D0B0D6-2AE9-409D-8845-650E77169D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07" y="1962071"/>
            <a:ext cx="1219200" cy="1104900"/>
          </a:xfrm>
          <a:prstGeom prst="rect">
            <a:avLst/>
          </a:prstGeom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9ACF952F-5EA7-4C3D-A1AF-9062F1338E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57" y="3381202"/>
            <a:ext cx="1238250" cy="1266825"/>
          </a:xfrm>
          <a:prstGeom prst="rect">
            <a:avLst/>
          </a:prstGeom>
        </p:spPr>
      </p:pic>
      <p:pic>
        <p:nvPicPr>
          <p:cNvPr id="28" name="Picture 27" descr="A picture containing drawing&#10;&#10;Description automatically generated">
            <a:extLst>
              <a:ext uri="{FF2B5EF4-FFF2-40B4-BE49-F238E27FC236}">
                <a16:creationId xmlns:a16="http://schemas.microsoft.com/office/drawing/2014/main" id="{78ED884E-B78A-45D1-8358-681176CA7D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57" y="4982930"/>
            <a:ext cx="1266825" cy="1485900"/>
          </a:xfrm>
          <a:prstGeom prst="rect">
            <a:avLst/>
          </a:prstGeom>
        </p:spPr>
      </p:pic>
      <p:pic>
        <p:nvPicPr>
          <p:cNvPr id="30" name="Picture 29" descr="A picture containing drawing&#10;&#10;Description automatically generated">
            <a:extLst>
              <a:ext uri="{FF2B5EF4-FFF2-40B4-BE49-F238E27FC236}">
                <a16:creationId xmlns:a16="http://schemas.microsoft.com/office/drawing/2014/main" id="{85C41170-C688-4261-A6E8-69F731EE46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991" y="1936671"/>
            <a:ext cx="1181100" cy="1352550"/>
          </a:xfrm>
          <a:prstGeom prst="rect">
            <a:avLst/>
          </a:prstGeom>
        </p:spPr>
      </p:pic>
      <p:pic>
        <p:nvPicPr>
          <p:cNvPr id="32" name="Picture 31" descr="A picture containing drawing&#10;&#10;Description automatically generated">
            <a:extLst>
              <a:ext uri="{FF2B5EF4-FFF2-40B4-BE49-F238E27FC236}">
                <a16:creationId xmlns:a16="http://schemas.microsoft.com/office/drawing/2014/main" id="{56EDE79B-2E12-425E-88B9-797ED98657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216" y="3513557"/>
            <a:ext cx="1285875" cy="1200150"/>
          </a:xfrm>
          <a:prstGeom prst="rect">
            <a:avLst/>
          </a:prstGeom>
        </p:spPr>
      </p:pic>
      <p:pic>
        <p:nvPicPr>
          <p:cNvPr id="34" name="Picture 33" descr="A picture containing drawing&#10;&#10;Description automatically generated">
            <a:extLst>
              <a:ext uri="{FF2B5EF4-FFF2-40B4-BE49-F238E27FC236}">
                <a16:creationId xmlns:a16="http://schemas.microsoft.com/office/drawing/2014/main" id="{5E7A6868-3D13-4BEF-8ECF-DC79D30922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165" y="4982930"/>
            <a:ext cx="1323975" cy="12192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90D2F4F-3F3A-4F7D-AA5D-B315F996EEDF}"/>
              </a:ext>
            </a:extLst>
          </p:cNvPr>
          <p:cNvGrpSpPr/>
          <p:nvPr/>
        </p:nvGrpSpPr>
        <p:grpSpPr>
          <a:xfrm>
            <a:off x="1664608" y="2151922"/>
            <a:ext cx="3483651" cy="707886"/>
            <a:chOff x="1664608" y="2151922"/>
            <a:chExt cx="3483651" cy="707886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1F975D1B-E6E6-423C-9D97-6EC8177E294B}"/>
                </a:ext>
              </a:extLst>
            </p:cNvPr>
            <p:cNvSpPr/>
            <p:nvPr/>
          </p:nvSpPr>
          <p:spPr>
            <a:xfrm>
              <a:off x="1761183" y="2151922"/>
              <a:ext cx="3290502" cy="70788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9422EE3-0CDB-4469-A936-619A63BC3734}"/>
                </a:ext>
              </a:extLst>
            </p:cNvPr>
            <p:cNvSpPr txBox="1"/>
            <p:nvPr/>
          </p:nvSpPr>
          <p:spPr>
            <a:xfrm>
              <a:off x="1664608" y="2166369"/>
              <a:ext cx="34836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latin typeface="Times New Roman" panose="02020603050405020304" pitchFamily="18" charset="0"/>
                  <a:cs typeface="Times New Roman" panose="02020603050405020304" pitchFamily="18" charset="0"/>
                </a:rPr>
                <a:t>Hai mươi lăm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81876F9-398B-48CE-B075-D2C77401E0BB}"/>
              </a:ext>
            </a:extLst>
          </p:cNvPr>
          <p:cNvGrpSpPr/>
          <p:nvPr/>
        </p:nvGrpSpPr>
        <p:grpSpPr>
          <a:xfrm>
            <a:off x="1664608" y="3625548"/>
            <a:ext cx="3483651" cy="707886"/>
            <a:chOff x="1664608" y="2151922"/>
            <a:chExt cx="3483651" cy="707886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3BED3792-DFE8-4292-ACB4-848609981D6B}"/>
                </a:ext>
              </a:extLst>
            </p:cNvPr>
            <p:cNvSpPr/>
            <p:nvPr/>
          </p:nvSpPr>
          <p:spPr>
            <a:xfrm>
              <a:off x="1761183" y="2151922"/>
              <a:ext cx="3290502" cy="70788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8243202-C305-4FFC-94C6-4625B7F9C51F}"/>
                </a:ext>
              </a:extLst>
            </p:cNvPr>
            <p:cNvSpPr txBox="1"/>
            <p:nvPr/>
          </p:nvSpPr>
          <p:spPr>
            <a:xfrm>
              <a:off x="1664608" y="2166369"/>
              <a:ext cx="34836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latin typeface="Times New Roman" panose="02020603050405020304" pitchFamily="18" charset="0"/>
                  <a:cs typeface="Times New Roman" panose="02020603050405020304" pitchFamily="18" charset="0"/>
                </a:rPr>
                <a:t>Ba mươi mốt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1A118D8-9838-4FAA-A973-050C1CA71936}"/>
              </a:ext>
            </a:extLst>
          </p:cNvPr>
          <p:cNvGrpSpPr/>
          <p:nvPr/>
        </p:nvGrpSpPr>
        <p:grpSpPr>
          <a:xfrm>
            <a:off x="1664607" y="5233340"/>
            <a:ext cx="3483651" cy="707886"/>
            <a:chOff x="1664608" y="2151922"/>
            <a:chExt cx="3483651" cy="707886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E6C1B270-B8D5-48A9-B43D-A87D5844B9EA}"/>
                </a:ext>
              </a:extLst>
            </p:cNvPr>
            <p:cNvSpPr/>
            <p:nvPr/>
          </p:nvSpPr>
          <p:spPr>
            <a:xfrm>
              <a:off x="1761183" y="2151922"/>
              <a:ext cx="3290502" cy="70788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1F1EA16-E008-4A47-8F32-0DAA72E707D0}"/>
                </a:ext>
              </a:extLst>
            </p:cNvPr>
            <p:cNvSpPr txBox="1"/>
            <p:nvPr/>
          </p:nvSpPr>
          <p:spPr>
            <a:xfrm>
              <a:off x="1664608" y="2166369"/>
              <a:ext cx="34836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Bảy mươi lăm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1B20228-FC27-42B9-BF21-C14D73CA0F57}"/>
              </a:ext>
            </a:extLst>
          </p:cNvPr>
          <p:cNvGrpSpPr/>
          <p:nvPr/>
        </p:nvGrpSpPr>
        <p:grpSpPr>
          <a:xfrm>
            <a:off x="7573233" y="2166369"/>
            <a:ext cx="3483651" cy="707886"/>
            <a:chOff x="1664608" y="2151922"/>
            <a:chExt cx="3483651" cy="707886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C20BEE19-1318-46BD-A055-21BC2DF5F081}"/>
                </a:ext>
              </a:extLst>
            </p:cNvPr>
            <p:cNvSpPr/>
            <p:nvPr/>
          </p:nvSpPr>
          <p:spPr>
            <a:xfrm>
              <a:off x="1761183" y="2151922"/>
              <a:ext cx="3290502" cy="70788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BCD96C2-0D15-4B4A-BE61-4C256C7DADCB}"/>
                </a:ext>
              </a:extLst>
            </p:cNvPr>
            <p:cNvSpPr txBox="1"/>
            <p:nvPr/>
          </p:nvSpPr>
          <p:spPr>
            <a:xfrm>
              <a:off x="1664608" y="2166369"/>
              <a:ext cx="34836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Tám mươi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EEF09CD-5FE2-409E-97BF-E3B39807F5A6}"/>
              </a:ext>
            </a:extLst>
          </p:cNvPr>
          <p:cNvGrpSpPr/>
          <p:nvPr/>
        </p:nvGrpSpPr>
        <p:grpSpPr>
          <a:xfrm>
            <a:off x="7611582" y="3780102"/>
            <a:ext cx="3483651" cy="707886"/>
            <a:chOff x="1664608" y="2151922"/>
            <a:chExt cx="3483651" cy="707886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48B4BBA7-0875-43A9-8587-486C4570C1C6}"/>
                </a:ext>
              </a:extLst>
            </p:cNvPr>
            <p:cNvSpPr/>
            <p:nvPr/>
          </p:nvSpPr>
          <p:spPr>
            <a:xfrm>
              <a:off x="1761183" y="2151922"/>
              <a:ext cx="3290502" cy="70788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DA83DE4-01F2-4F65-BF34-E501AEF111F3}"/>
                </a:ext>
              </a:extLst>
            </p:cNvPr>
            <p:cNvSpPr txBox="1"/>
            <p:nvPr/>
          </p:nvSpPr>
          <p:spPr>
            <a:xfrm>
              <a:off x="1664608" y="2166369"/>
              <a:ext cx="34836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 mươi chín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E98A367-B655-4211-A426-C212D1E708F4}"/>
              </a:ext>
            </a:extLst>
          </p:cNvPr>
          <p:cNvGrpSpPr/>
          <p:nvPr/>
        </p:nvGrpSpPr>
        <p:grpSpPr>
          <a:xfrm>
            <a:off x="7611582" y="5217289"/>
            <a:ext cx="3483651" cy="707886"/>
            <a:chOff x="1664608" y="2151922"/>
            <a:chExt cx="3483651" cy="707886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679733DB-21B5-4EBD-A552-1102343F6AC9}"/>
                </a:ext>
              </a:extLst>
            </p:cNvPr>
            <p:cNvSpPr/>
            <p:nvPr/>
          </p:nvSpPr>
          <p:spPr>
            <a:xfrm>
              <a:off x="1761183" y="2151922"/>
              <a:ext cx="3290502" cy="70788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CD8B3F9-0060-4F8C-B585-16993C7764E2}"/>
                </a:ext>
              </a:extLst>
            </p:cNvPr>
            <p:cNvSpPr txBox="1"/>
            <p:nvPr/>
          </p:nvSpPr>
          <p:spPr>
            <a:xfrm>
              <a:off x="1664608" y="2166369"/>
              <a:ext cx="34836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 trăm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9620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screen shot of a computer&#10;&#10;Description automatically generated">
            <a:extLst>
              <a:ext uri="{FF2B5EF4-FFF2-40B4-BE49-F238E27FC236}">
                <a16:creationId xmlns:a16="http://schemas.microsoft.com/office/drawing/2014/main" id="{D8350B03-A009-4F83-8C0E-AF30F220B7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" b="743"/>
          <a:stretch/>
        </p:blipFill>
        <p:spPr>
          <a:xfrm>
            <a:off x="-1504" y="7809"/>
            <a:ext cx="12191980" cy="6856718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CCD1AD32-E492-4BA0-BEE0-9281F0723526}"/>
              </a:ext>
            </a:extLst>
          </p:cNvPr>
          <p:cNvSpPr/>
          <p:nvPr/>
        </p:nvSpPr>
        <p:spPr>
          <a:xfrm>
            <a:off x="473257" y="682054"/>
            <a:ext cx="641445" cy="6414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FE7D24-EB46-4EB5-AB6B-1F7D8FC94091}"/>
              </a:ext>
            </a:extLst>
          </p:cNvPr>
          <p:cNvSpPr txBox="1"/>
          <p:nvPr/>
        </p:nvSpPr>
        <p:spPr>
          <a:xfrm>
            <a:off x="590025" y="677168"/>
            <a:ext cx="627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FF00"/>
                </a:solidFill>
                <a:latin typeface="+mj-lt"/>
              </a:rPr>
              <a:t>2</a:t>
            </a:r>
            <a:endParaRPr lang="en-US" sz="36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A0C9B6A-60BE-4366-8ECE-20ECEEC70C7B}"/>
              </a:ext>
            </a:extLst>
          </p:cNvPr>
          <p:cNvSpPr txBox="1"/>
          <p:nvPr/>
        </p:nvSpPr>
        <p:spPr>
          <a:xfrm>
            <a:off x="1167298" y="715514"/>
            <a:ext cx="1966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FF00"/>
                </a:solidFill>
                <a:latin typeface="+mj-lt"/>
              </a:rPr>
              <a:t>b) Số?</a:t>
            </a:r>
            <a:endParaRPr lang="en-US" sz="36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B05FCE2-E654-4A55-B80B-D7FD80C458D4}"/>
              </a:ext>
            </a:extLst>
          </p:cNvPr>
          <p:cNvSpPr txBox="1"/>
          <p:nvPr/>
        </p:nvSpPr>
        <p:spPr>
          <a:xfrm>
            <a:off x="3523382" y="979180"/>
            <a:ext cx="86670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FF00"/>
                </a:solidFill>
                <a:latin typeface="+mj-lt"/>
              </a:rPr>
              <a:t>25 gồm         chục và         đơn vị. </a:t>
            </a:r>
          </a:p>
          <a:p>
            <a:endParaRPr lang="vi-VN" sz="3600" b="1" dirty="0">
              <a:solidFill>
                <a:srgbClr val="FFFF00"/>
              </a:solidFill>
              <a:latin typeface="+mj-lt"/>
            </a:endParaRPr>
          </a:p>
          <a:p>
            <a:r>
              <a:rPr lang="vi-VN" sz="3600" b="1" dirty="0">
                <a:solidFill>
                  <a:srgbClr val="FFFF00"/>
                </a:solidFill>
                <a:latin typeface="+mj-lt"/>
              </a:rPr>
              <a:t>Ta viết: 25 =           +     </a:t>
            </a:r>
            <a:endParaRPr lang="en-US" sz="3600" b="1" dirty="0">
              <a:solidFill>
                <a:srgbClr val="FFFF00"/>
              </a:solidFill>
              <a:latin typeface="+mj-lt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79D60D6-23D8-4B5B-BB91-9B614E8F291B}"/>
              </a:ext>
            </a:extLst>
          </p:cNvPr>
          <p:cNvGrpSpPr/>
          <p:nvPr/>
        </p:nvGrpSpPr>
        <p:grpSpPr>
          <a:xfrm>
            <a:off x="5155962" y="840680"/>
            <a:ext cx="721519" cy="923330"/>
            <a:chOff x="574252" y="5393919"/>
            <a:chExt cx="721519" cy="92333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45960D9-DF26-4F4D-9F53-38CF9AAE0D84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419A3CB-1174-4AE0-AD70-E2EFD97A14C7}"/>
                </a:ext>
              </a:extLst>
            </p:cNvPr>
            <p:cNvSpPr txBox="1"/>
            <p:nvPr/>
          </p:nvSpPr>
          <p:spPr>
            <a:xfrm>
              <a:off x="613382" y="5393919"/>
              <a:ext cx="682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dirty="0">
                  <a:solidFill>
                    <a:srgbClr val="FF0000"/>
                  </a:solidFill>
                  <a:latin typeface="+mj-lt"/>
                </a:rPr>
                <a:t>?</a:t>
              </a:r>
              <a:endParaRPr lang="en-US" sz="5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BAB39FD-10AC-4697-A188-7302A4C7F036}"/>
              </a:ext>
            </a:extLst>
          </p:cNvPr>
          <p:cNvGrpSpPr/>
          <p:nvPr/>
        </p:nvGrpSpPr>
        <p:grpSpPr>
          <a:xfrm>
            <a:off x="7653522" y="840680"/>
            <a:ext cx="721519" cy="923330"/>
            <a:chOff x="574252" y="5393919"/>
            <a:chExt cx="721519" cy="92333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1E7F8B2-A87A-4222-80B0-96D98A3DC2B8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B4B0F4D-F68E-476C-B5AC-3D1A8BBE6AE0}"/>
                </a:ext>
              </a:extLst>
            </p:cNvPr>
            <p:cNvSpPr txBox="1"/>
            <p:nvPr/>
          </p:nvSpPr>
          <p:spPr>
            <a:xfrm>
              <a:off x="613382" y="5393919"/>
              <a:ext cx="682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dirty="0">
                  <a:solidFill>
                    <a:srgbClr val="FF0000"/>
                  </a:solidFill>
                  <a:latin typeface="+mj-lt"/>
                </a:rPr>
                <a:t>?</a:t>
              </a:r>
              <a:endParaRPr lang="en-US" sz="5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02A4368-9538-4183-915D-746CEA8E688B}"/>
              </a:ext>
            </a:extLst>
          </p:cNvPr>
          <p:cNvGrpSpPr/>
          <p:nvPr/>
        </p:nvGrpSpPr>
        <p:grpSpPr>
          <a:xfrm>
            <a:off x="6236410" y="1852931"/>
            <a:ext cx="721519" cy="923330"/>
            <a:chOff x="574252" y="5393919"/>
            <a:chExt cx="721519" cy="923330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DB13F51-EDCC-4A7E-B7C5-631EABF4A4F6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F50BB77-748A-415A-98BA-0CA9FBDCEB2D}"/>
                </a:ext>
              </a:extLst>
            </p:cNvPr>
            <p:cNvSpPr txBox="1"/>
            <p:nvPr/>
          </p:nvSpPr>
          <p:spPr>
            <a:xfrm>
              <a:off x="613382" y="5393919"/>
              <a:ext cx="682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dirty="0">
                  <a:solidFill>
                    <a:srgbClr val="FF0000"/>
                  </a:solidFill>
                  <a:latin typeface="+mj-lt"/>
                </a:rPr>
                <a:t>?</a:t>
              </a:r>
              <a:endParaRPr lang="en-US" sz="5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22A5CBE-DB3B-42CD-93A6-4C59CA3F68CA}"/>
              </a:ext>
            </a:extLst>
          </p:cNvPr>
          <p:cNvGrpSpPr/>
          <p:nvPr/>
        </p:nvGrpSpPr>
        <p:grpSpPr>
          <a:xfrm>
            <a:off x="7659995" y="1852931"/>
            <a:ext cx="721519" cy="923330"/>
            <a:chOff x="574252" y="5393919"/>
            <a:chExt cx="721519" cy="923330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7A89EB3-A915-46F8-AD56-CF66F4CA5D29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49E1FB4-B9FE-40A8-9492-97392F3DE822}"/>
                </a:ext>
              </a:extLst>
            </p:cNvPr>
            <p:cNvSpPr txBox="1"/>
            <p:nvPr/>
          </p:nvSpPr>
          <p:spPr>
            <a:xfrm>
              <a:off x="613382" y="5393919"/>
              <a:ext cx="682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dirty="0">
                  <a:solidFill>
                    <a:srgbClr val="FF0000"/>
                  </a:solidFill>
                  <a:latin typeface="+mj-lt"/>
                </a:rPr>
                <a:t>?</a:t>
              </a:r>
              <a:endParaRPr lang="en-US" sz="5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621DA5F4-28CE-4CD5-9ED6-DF809B3B8609}"/>
              </a:ext>
            </a:extLst>
          </p:cNvPr>
          <p:cNvSpPr txBox="1"/>
          <p:nvPr/>
        </p:nvSpPr>
        <p:spPr>
          <a:xfrm>
            <a:off x="3523382" y="2948698"/>
            <a:ext cx="86670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FF00"/>
                </a:solidFill>
                <a:latin typeface="+mj-lt"/>
              </a:rPr>
              <a:t>64 gồm         chục và         đơn vị. </a:t>
            </a:r>
          </a:p>
          <a:p>
            <a:endParaRPr lang="vi-VN" sz="3600" b="1" dirty="0">
              <a:solidFill>
                <a:srgbClr val="FFFF00"/>
              </a:solidFill>
              <a:latin typeface="+mj-lt"/>
            </a:endParaRPr>
          </a:p>
          <a:p>
            <a:r>
              <a:rPr lang="vi-VN" sz="3600" b="1" dirty="0">
                <a:solidFill>
                  <a:srgbClr val="FFFF00"/>
                </a:solidFill>
                <a:latin typeface="+mj-lt"/>
              </a:rPr>
              <a:t>Ta viết: 64 =           +     </a:t>
            </a:r>
            <a:endParaRPr lang="en-US" sz="3600" b="1" dirty="0">
              <a:solidFill>
                <a:srgbClr val="FFFF00"/>
              </a:solidFill>
              <a:latin typeface="+mj-lt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8C6D5F1-29B5-4848-988F-51C60AEF985E}"/>
              </a:ext>
            </a:extLst>
          </p:cNvPr>
          <p:cNvGrpSpPr/>
          <p:nvPr/>
        </p:nvGrpSpPr>
        <p:grpSpPr>
          <a:xfrm>
            <a:off x="5155962" y="2810198"/>
            <a:ext cx="721519" cy="923330"/>
            <a:chOff x="574252" y="5393919"/>
            <a:chExt cx="721519" cy="923330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C7728BCC-F892-4DEC-AD1B-62FB866981EA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B071BFCF-F772-497F-BF08-C28F21E34E8A}"/>
                </a:ext>
              </a:extLst>
            </p:cNvPr>
            <p:cNvSpPr txBox="1"/>
            <p:nvPr/>
          </p:nvSpPr>
          <p:spPr>
            <a:xfrm>
              <a:off x="613382" y="5393919"/>
              <a:ext cx="682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dirty="0">
                  <a:solidFill>
                    <a:srgbClr val="FF0000"/>
                  </a:solidFill>
                  <a:latin typeface="+mj-lt"/>
                </a:rPr>
                <a:t>?</a:t>
              </a:r>
              <a:endParaRPr lang="en-US" sz="5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9140DF2-2CF6-49D8-BFE8-FEB5EAB479A9}"/>
              </a:ext>
            </a:extLst>
          </p:cNvPr>
          <p:cNvGrpSpPr/>
          <p:nvPr/>
        </p:nvGrpSpPr>
        <p:grpSpPr>
          <a:xfrm>
            <a:off x="7653522" y="2810198"/>
            <a:ext cx="721519" cy="923330"/>
            <a:chOff x="574252" y="5393919"/>
            <a:chExt cx="721519" cy="923330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CE9FA01F-104E-465D-870E-6CDAC60E75D0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5374C1E-B560-4722-935C-26C69A806A39}"/>
                </a:ext>
              </a:extLst>
            </p:cNvPr>
            <p:cNvSpPr txBox="1"/>
            <p:nvPr/>
          </p:nvSpPr>
          <p:spPr>
            <a:xfrm>
              <a:off x="613382" y="5393919"/>
              <a:ext cx="682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dirty="0">
                  <a:solidFill>
                    <a:srgbClr val="FF0000"/>
                  </a:solidFill>
                  <a:latin typeface="+mj-lt"/>
                </a:rPr>
                <a:t>?</a:t>
              </a:r>
              <a:endParaRPr lang="en-US" sz="5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F28FCAE-A6D8-4B95-A6F8-9A36AB05B727}"/>
              </a:ext>
            </a:extLst>
          </p:cNvPr>
          <p:cNvGrpSpPr/>
          <p:nvPr/>
        </p:nvGrpSpPr>
        <p:grpSpPr>
          <a:xfrm>
            <a:off x="6236410" y="3822449"/>
            <a:ext cx="721519" cy="923330"/>
            <a:chOff x="574252" y="5393919"/>
            <a:chExt cx="721519" cy="923330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6A49C9F8-5A09-4D30-8963-47AB085A0D83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842BF607-14B2-4B8A-9779-1B9253CBD245}"/>
                </a:ext>
              </a:extLst>
            </p:cNvPr>
            <p:cNvSpPr txBox="1"/>
            <p:nvPr/>
          </p:nvSpPr>
          <p:spPr>
            <a:xfrm>
              <a:off x="613382" y="5393919"/>
              <a:ext cx="682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dirty="0">
                  <a:solidFill>
                    <a:srgbClr val="FF0000"/>
                  </a:solidFill>
                  <a:latin typeface="+mj-lt"/>
                </a:rPr>
                <a:t>?</a:t>
              </a:r>
              <a:endParaRPr lang="en-US" sz="5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E8E64DF-13F8-4461-8F60-2604D5166D64}"/>
              </a:ext>
            </a:extLst>
          </p:cNvPr>
          <p:cNvGrpSpPr/>
          <p:nvPr/>
        </p:nvGrpSpPr>
        <p:grpSpPr>
          <a:xfrm>
            <a:off x="7659995" y="3822449"/>
            <a:ext cx="721519" cy="923330"/>
            <a:chOff x="574252" y="5393919"/>
            <a:chExt cx="721519" cy="923330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931E22E3-8F10-4790-9529-7FCEDF4ACC79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84E17EC4-CCEA-4D7F-8E9B-2C0F1B1C27B3}"/>
                </a:ext>
              </a:extLst>
            </p:cNvPr>
            <p:cNvSpPr txBox="1"/>
            <p:nvPr/>
          </p:nvSpPr>
          <p:spPr>
            <a:xfrm>
              <a:off x="613382" y="5393919"/>
              <a:ext cx="682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dirty="0">
                  <a:solidFill>
                    <a:srgbClr val="FF0000"/>
                  </a:solidFill>
                  <a:latin typeface="+mj-lt"/>
                </a:rPr>
                <a:t>?</a:t>
              </a:r>
              <a:endParaRPr lang="en-US" sz="5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70D07302-0C91-45B8-BD0F-CC3B152CE5A0}"/>
              </a:ext>
            </a:extLst>
          </p:cNvPr>
          <p:cNvSpPr txBox="1"/>
          <p:nvPr/>
        </p:nvSpPr>
        <p:spPr>
          <a:xfrm>
            <a:off x="3524906" y="4852047"/>
            <a:ext cx="86670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FF00"/>
                </a:solidFill>
                <a:latin typeface="+mj-lt"/>
              </a:rPr>
              <a:t>80 gồm         chục và         đơn vị. </a:t>
            </a:r>
          </a:p>
          <a:p>
            <a:endParaRPr lang="vi-VN" sz="3600" b="1" dirty="0">
              <a:solidFill>
                <a:srgbClr val="FFFF00"/>
              </a:solidFill>
              <a:latin typeface="+mj-lt"/>
            </a:endParaRPr>
          </a:p>
          <a:p>
            <a:r>
              <a:rPr lang="vi-VN" sz="3600" b="1" dirty="0">
                <a:solidFill>
                  <a:srgbClr val="FFFF00"/>
                </a:solidFill>
                <a:latin typeface="+mj-lt"/>
              </a:rPr>
              <a:t>Ta viết: 80 =           +     </a:t>
            </a:r>
            <a:endParaRPr lang="en-US" sz="3600" b="1" dirty="0">
              <a:solidFill>
                <a:srgbClr val="FFFF00"/>
              </a:solidFill>
              <a:latin typeface="+mj-lt"/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A52D0A18-6B2D-4A22-AF31-A58691099263}"/>
              </a:ext>
            </a:extLst>
          </p:cNvPr>
          <p:cNvGrpSpPr/>
          <p:nvPr/>
        </p:nvGrpSpPr>
        <p:grpSpPr>
          <a:xfrm>
            <a:off x="5157486" y="4713547"/>
            <a:ext cx="721519" cy="923330"/>
            <a:chOff x="574252" y="5393919"/>
            <a:chExt cx="721519" cy="923330"/>
          </a:xfrm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8BA7AC80-B0CD-4AF2-9CF8-B41852D4C04B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D2B6EB25-340D-4A26-8903-E9EC0FF569E3}"/>
                </a:ext>
              </a:extLst>
            </p:cNvPr>
            <p:cNvSpPr txBox="1"/>
            <p:nvPr/>
          </p:nvSpPr>
          <p:spPr>
            <a:xfrm>
              <a:off x="613382" y="5393919"/>
              <a:ext cx="682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dirty="0">
                  <a:solidFill>
                    <a:srgbClr val="FF0000"/>
                  </a:solidFill>
                  <a:latin typeface="+mj-lt"/>
                </a:rPr>
                <a:t>?</a:t>
              </a:r>
              <a:endParaRPr lang="en-US" sz="5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D0D7E456-3458-431D-8B52-055FE29EBAED}"/>
              </a:ext>
            </a:extLst>
          </p:cNvPr>
          <p:cNvGrpSpPr/>
          <p:nvPr/>
        </p:nvGrpSpPr>
        <p:grpSpPr>
          <a:xfrm>
            <a:off x="7655046" y="4713547"/>
            <a:ext cx="721519" cy="923330"/>
            <a:chOff x="574252" y="5393919"/>
            <a:chExt cx="721519" cy="923330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C064F85B-131F-4BD5-B8EB-EE81F9C06B4A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247EC723-DF57-4B2D-9DB2-3921A16C9EE8}"/>
                </a:ext>
              </a:extLst>
            </p:cNvPr>
            <p:cNvSpPr txBox="1"/>
            <p:nvPr/>
          </p:nvSpPr>
          <p:spPr>
            <a:xfrm>
              <a:off x="613382" y="5393919"/>
              <a:ext cx="682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dirty="0">
                  <a:solidFill>
                    <a:srgbClr val="FF0000"/>
                  </a:solidFill>
                  <a:latin typeface="+mj-lt"/>
                </a:rPr>
                <a:t>?</a:t>
              </a:r>
              <a:endParaRPr lang="en-US" sz="5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21E33B74-22EB-41D4-91F6-6A0E52C6748E}"/>
              </a:ext>
            </a:extLst>
          </p:cNvPr>
          <p:cNvGrpSpPr/>
          <p:nvPr/>
        </p:nvGrpSpPr>
        <p:grpSpPr>
          <a:xfrm>
            <a:off x="6237934" y="5725798"/>
            <a:ext cx="721519" cy="923330"/>
            <a:chOff x="574252" y="5393919"/>
            <a:chExt cx="721519" cy="923330"/>
          </a:xfrm>
        </p:grpSpPr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BA9049A6-CF38-4B2F-8129-71A3D39C00FF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77F03437-5D72-4C5A-BBD8-4E3427B17D84}"/>
                </a:ext>
              </a:extLst>
            </p:cNvPr>
            <p:cNvSpPr txBox="1"/>
            <p:nvPr/>
          </p:nvSpPr>
          <p:spPr>
            <a:xfrm>
              <a:off x="613382" y="5393919"/>
              <a:ext cx="682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dirty="0">
                  <a:solidFill>
                    <a:srgbClr val="FF0000"/>
                  </a:solidFill>
                  <a:latin typeface="+mj-lt"/>
                </a:rPr>
                <a:t>?</a:t>
              </a:r>
              <a:endParaRPr lang="en-US" sz="5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65022BEB-BC25-4FFA-80D3-8F5A641DF712}"/>
              </a:ext>
            </a:extLst>
          </p:cNvPr>
          <p:cNvGrpSpPr/>
          <p:nvPr/>
        </p:nvGrpSpPr>
        <p:grpSpPr>
          <a:xfrm>
            <a:off x="7661519" y="5725798"/>
            <a:ext cx="721519" cy="923330"/>
            <a:chOff x="574252" y="5393919"/>
            <a:chExt cx="721519" cy="923330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D597311A-E8F5-4A11-934C-666E0F443E39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71DB6317-774A-4134-AD5C-F4588C3E98A6}"/>
                </a:ext>
              </a:extLst>
            </p:cNvPr>
            <p:cNvSpPr txBox="1"/>
            <p:nvPr/>
          </p:nvSpPr>
          <p:spPr>
            <a:xfrm>
              <a:off x="613382" y="5393919"/>
              <a:ext cx="682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dirty="0">
                  <a:solidFill>
                    <a:srgbClr val="FF0000"/>
                  </a:solidFill>
                  <a:latin typeface="+mj-lt"/>
                </a:rPr>
                <a:t>?</a:t>
              </a:r>
              <a:endParaRPr lang="en-US" sz="5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71E9433-3276-4F23-9E96-A3708CB0B7C4}"/>
              </a:ext>
            </a:extLst>
          </p:cNvPr>
          <p:cNvGrpSpPr/>
          <p:nvPr/>
        </p:nvGrpSpPr>
        <p:grpSpPr>
          <a:xfrm>
            <a:off x="5158396" y="4732070"/>
            <a:ext cx="766489" cy="769441"/>
            <a:chOff x="574252" y="5408909"/>
            <a:chExt cx="766489" cy="769441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496C2CE-A7CC-4509-8882-CA2ED0250B79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6BD11F6-BD29-4276-B6CF-714A161AA0FA}"/>
                </a:ext>
              </a:extLst>
            </p:cNvPr>
            <p:cNvSpPr txBox="1"/>
            <p:nvPr/>
          </p:nvSpPr>
          <p:spPr>
            <a:xfrm>
              <a:off x="658352" y="5408909"/>
              <a:ext cx="68238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1A6C2AC-7B15-4AFE-A61C-360DC6052658}"/>
              </a:ext>
            </a:extLst>
          </p:cNvPr>
          <p:cNvGrpSpPr/>
          <p:nvPr/>
        </p:nvGrpSpPr>
        <p:grpSpPr>
          <a:xfrm>
            <a:off x="7651998" y="890259"/>
            <a:ext cx="781479" cy="769441"/>
            <a:chOff x="574252" y="5438889"/>
            <a:chExt cx="781479" cy="769441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205E9253-3D25-4883-8C00-530C9769DF59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EC325D69-C3C3-47A5-9ABD-92342C0762EE}"/>
                </a:ext>
              </a:extLst>
            </p:cNvPr>
            <p:cNvSpPr txBox="1"/>
            <p:nvPr/>
          </p:nvSpPr>
          <p:spPr>
            <a:xfrm>
              <a:off x="673342" y="5438889"/>
              <a:ext cx="68238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4933E443-0433-4E4A-B93A-04BE777A1424}"/>
              </a:ext>
            </a:extLst>
          </p:cNvPr>
          <p:cNvGrpSpPr/>
          <p:nvPr/>
        </p:nvGrpSpPr>
        <p:grpSpPr>
          <a:xfrm>
            <a:off x="5154687" y="879905"/>
            <a:ext cx="781479" cy="769441"/>
            <a:chOff x="574252" y="5438889"/>
            <a:chExt cx="781479" cy="769441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9C1A44A3-E156-48C8-BD0E-571B4E3C280E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A0AAAE28-4D0A-4F45-96B0-644ABE20A97C}"/>
                </a:ext>
              </a:extLst>
            </p:cNvPr>
            <p:cNvSpPr txBox="1"/>
            <p:nvPr/>
          </p:nvSpPr>
          <p:spPr>
            <a:xfrm>
              <a:off x="673342" y="5438889"/>
              <a:ext cx="68238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B105738-9746-492D-BD38-91B047E45899}"/>
              </a:ext>
            </a:extLst>
          </p:cNvPr>
          <p:cNvGrpSpPr/>
          <p:nvPr/>
        </p:nvGrpSpPr>
        <p:grpSpPr>
          <a:xfrm>
            <a:off x="6204415" y="5779616"/>
            <a:ext cx="994824" cy="769441"/>
            <a:chOff x="535122" y="5457215"/>
            <a:chExt cx="994824" cy="769441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CA844235-8CE3-4FD5-BBFA-0A7E9181ABDC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6C1F224D-1069-447A-BD9B-B7BCAF4D48A5}"/>
                </a:ext>
              </a:extLst>
            </p:cNvPr>
            <p:cNvSpPr txBox="1"/>
            <p:nvPr/>
          </p:nvSpPr>
          <p:spPr>
            <a:xfrm>
              <a:off x="535122" y="5457215"/>
              <a:ext cx="99482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80</a:t>
              </a:r>
              <a:endPara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C614C53C-0701-4F5C-80FC-D76847B86085}"/>
              </a:ext>
            </a:extLst>
          </p:cNvPr>
          <p:cNvGrpSpPr/>
          <p:nvPr/>
        </p:nvGrpSpPr>
        <p:grpSpPr>
          <a:xfrm>
            <a:off x="6197880" y="1902256"/>
            <a:ext cx="994824" cy="769441"/>
            <a:chOff x="535122" y="5457215"/>
            <a:chExt cx="994824" cy="769441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739B28E5-6A5D-48CC-8365-34ED9E232FEB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03550359-1F29-4040-9865-F79DB65E976F}"/>
                </a:ext>
              </a:extLst>
            </p:cNvPr>
            <p:cNvSpPr txBox="1"/>
            <p:nvPr/>
          </p:nvSpPr>
          <p:spPr>
            <a:xfrm>
              <a:off x="535122" y="5457215"/>
              <a:ext cx="99482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  <a:endPara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6BBF2BFD-1F08-4A3C-8232-62416CEDFFDF}"/>
              </a:ext>
            </a:extLst>
          </p:cNvPr>
          <p:cNvGrpSpPr/>
          <p:nvPr/>
        </p:nvGrpSpPr>
        <p:grpSpPr>
          <a:xfrm>
            <a:off x="7664984" y="1902257"/>
            <a:ext cx="781479" cy="769441"/>
            <a:chOff x="574252" y="5438889"/>
            <a:chExt cx="781479" cy="769441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6D26B7C4-4D77-4E64-9CE7-DD8762F14566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48FF18AB-E1D5-4A88-89CA-2ACD901FD299}"/>
                </a:ext>
              </a:extLst>
            </p:cNvPr>
            <p:cNvSpPr txBox="1"/>
            <p:nvPr/>
          </p:nvSpPr>
          <p:spPr>
            <a:xfrm>
              <a:off x="673342" y="5438889"/>
              <a:ext cx="68238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5759FE34-4FF6-42F3-B79C-911A43B2FB03}"/>
              </a:ext>
            </a:extLst>
          </p:cNvPr>
          <p:cNvGrpSpPr/>
          <p:nvPr/>
        </p:nvGrpSpPr>
        <p:grpSpPr>
          <a:xfrm>
            <a:off x="5158396" y="2814914"/>
            <a:ext cx="766489" cy="769441"/>
            <a:chOff x="574252" y="5408909"/>
            <a:chExt cx="766489" cy="769441"/>
          </a:xfrm>
        </p:grpSpPr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968EAB49-9CFE-4125-BA6B-7014795C3F5C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B486A8AA-9C26-46AA-A37E-23CA8BE6F9E9}"/>
                </a:ext>
              </a:extLst>
            </p:cNvPr>
            <p:cNvSpPr txBox="1"/>
            <p:nvPr/>
          </p:nvSpPr>
          <p:spPr>
            <a:xfrm>
              <a:off x="658352" y="5408909"/>
              <a:ext cx="68238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D18A27C7-A50C-4082-AAEE-0A493568970E}"/>
              </a:ext>
            </a:extLst>
          </p:cNvPr>
          <p:cNvGrpSpPr/>
          <p:nvPr/>
        </p:nvGrpSpPr>
        <p:grpSpPr>
          <a:xfrm>
            <a:off x="7679974" y="2836110"/>
            <a:ext cx="766489" cy="769441"/>
            <a:chOff x="574252" y="5408909"/>
            <a:chExt cx="766489" cy="769441"/>
          </a:xfrm>
        </p:grpSpPr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49E2E851-268E-45FE-BE61-1236EE1394E0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70E050B3-CF09-4E7C-8F96-BB9F9B4882A2}"/>
                </a:ext>
              </a:extLst>
            </p:cNvPr>
            <p:cNvSpPr txBox="1"/>
            <p:nvPr/>
          </p:nvSpPr>
          <p:spPr>
            <a:xfrm>
              <a:off x="658352" y="5408909"/>
              <a:ext cx="68238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961A139B-6A42-441E-A602-B558D32EDE04}"/>
              </a:ext>
            </a:extLst>
          </p:cNvPr>
          <p:cNvGrpSpPr/>
          <p:nvPr/>
        </p:nvGrpSpPr>
        <p:grpSpPr>
          <a:xfrm>
            <a:off x="7666988" y="3848361"/>
            <a:ext cx="766489" cy="769441"/>
            <a:chOff x="574252" y="5408909"/>
            <a:chExt cx="766489" cy="769441"/>
          </a:xfrm>
        </p:grpSpPr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D87FC7C8-687A-41BD-B8D5-CD27D8678C30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0E7F8B44-56F2-40DE-97CB-8819EBBE6F3C}"/>
                </a:ext>
              </a:extLst>
            </p:cNvPr>
            <p:cNvSpPr txBox="1"/>
            <p:nvPr/>
          </p:nvSpPr>
          <p:spPr>
            <a:xfrm>
              <a:off x="658352" y="5408909"/>
              <a:ext cx="68238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44AF9981-435C-4AE7-98C5-C32E1FFDBC8D}"/>
              </a:ext>
            </a:extLst>
          </p:cNvPr>
          <p:cNvGrpSpPr/>
          <p:nvPr/>
        </p:nvGrpSpPr>
        <p:grpSpPr>
          <a:xfrm>
            <a:off x="6204415" y="3896667"/>
            <a:ext cx="994824" cy="769441"/>
            <a:chOff x="535122" y="5457215"/>
            <a:chExt cx="994824" cy="769441"/>
          </a:xfrm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9127FA5C-078F-4014-BD9F-30F7C0F28498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FFF2D4CE-E1CB-408F-82AE-673580804D7F}"/>
                </a:ext>
              </a:extLst>
            </p:cNvPr>
            <p:cNvSpPr txBox="1"/>
            <p:nvPr/>
          </p:nvSpPr>
          <p:spPr>
            <a:xfrm>
              <a:off x="535122" y="5457215"/>
              <a:ext cx="99482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60</a:t>
              </a:r>
              <a:endPara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0628DBFB-7A3C-407E-8B72-D2710D9D9427}"/>
              </a:ext>
            </a:extLst>
          </p:cNvPr>
          <p:cNvGrpSpPr/>
          <p:nvPr/>
        </p:nvGrpSpPr>
        <p:grpSpPr>
          <a:xfrm>
            <a:off x="7666988" y="4733229"/>
            <a:ext cx="766489" cy="769441"/>
            <a:chOff x="574252" y="5408909"/>
            <a:chExt cx="766489" cy="769441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4B78B3CC-C871-4BCC-84E0-8701E3F3EEEE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2DCBF71D-FC9A-4009-A294-B8A589698B82}"/>
                </a:ext>
              </a:extLst>
            </p:cNvPr>
            <p:cNvSpPr txBox="1"/>
            <p:nvPr/>
          </p:nvSpPr>
          <p:spPr>
            <a:xfrm>
              <a:off x="658352" y="5408909"/>
              <a:ext cx="68238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3A30BF09-9D8C-44F4-988E-BCA758465BFC}"/>
              </a:ext>
            </a:extLst>
          </p:cNvPr>
          <p:cNvGrpSpPr/>
          <p:nvPr/>
        </p:nvGrpSpPr>
        <p:grpSpPr>
          <a:xfrm>
            <a:off x="7666286" y="5725798"/>
            <a:ext cx="766489" cy="769441"/>
            <a:chOff x="574252" y="5408909"/>
            <a:chExt cx="766489" cy="769441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BB4201A7-F2A5-4185-8B22-CC04606ECEE3}"/>
                </a:ext>
              </a:extLst>
            </p:cNvPr>
            <p:cNvSpPr/>
            <p:nvPr/>
          </p:nvSpPr>
          <p:spPr>
            <a:xfrm>
              <a:off x="574252" y="5521896"/>
              <a:ext cx="640080" cy="6400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09D8A544-A40C-4909-8374-517067659B1F}"/>
                </a:ext>
              </a:extLst>
            </p:cNvPr>
            <p:cNvSpPr txBox="1"/>
            <p:nvPr/>
          </p:nvSpPr>
          <p:spPr>
            <a:xfrm>
              <a:off x="658352" y="5408909"/>
              <a:ext cx="68238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6888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46" grpId="0"/>
      <p:bldP spid="7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373</Words>
  <Application>Microsoft Office PowerPoint</Application>
  <PresentationFormat>Widescreen</PresentationFormat>
  <Paragraphs>148</Paragraphs>
  <Slides>17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tuan anh 20168026</dc:creator>
  <cp:lastModifiedBy>nguyen tuan anh 20168026</cp:lastModifiedBy>
  <cp:revision>21</cp:revision>
  <dcterms:created xsi:type="dcterms:W3CDTF">2020-08-18T09:25:50Z</dcterms:created>
  <dcterms:modified xsi:type="dcterms:W3CDTF">2020-08-20T04:17:26Z</dcterms:modified>
</cp:coreProperties>
</file>