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8" r:id="rId2"/>
    <p:sldId id="264" r:id="rId3"/>
    <p:sldId id="256" r:id="rId4"/>
    <p:sldId id="263" r:id="rId5"/>
    <p:sldId id="259" r:id="rId6"/>
    <p:sldId id="266" r:id="rId7"/>
    <p:sldId id="267" r:id="rId8"/>
    <p:sldId id="268" r:id="rId9"/>
    <p:sldId id="282" r:id="rId10"/>
    <p:sldId id="276" r:id="rId11"/>
    <p:sldId id="295" r:id="rId12"/>
    <p:sldId id="283" r:id="rId13"/>
    <p:sldId id="277" r:id="rId14"/>
    <p:sldId id="296" r:id="rId15"/>
    <p:sldId id="261" r:id="rId16"/>
    <p:sldId id="297" r:id="rId17"/>
    <p:sldId id="312" r:id="rId18"/>
    <p:sldId id="314" r:id="rId19"/>
    <p:sldId id="315" r:id="rId20"/>
    <p:sldId id="319" r:id="rId21"/>
    <p:sldId id="289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357" autoAdjust="0"/>
  </p:normalViewPr>
  <p:slideViewPr>
    <p:cSldViewPr snapToGrid="0">
      <p:cViewPr varScale="1">
        <p:scale>
          <a:sx n="50" d="100"/>
          <a:sy n="50" d="100"/>
        </p:scale>
        <p:origin x="14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0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6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4008E-9136-43EC-BD23-7CFC4021D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10B24-04A3-4382-A510-FCCC3D097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3EF7B-F675-4327-A64E-73BCEFEF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E8E5B-B7A0-4F3B-B0F4-3C23EEE7D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F2552-76CC-498A-95A0-1CE4CCD2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4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11DC4-E2D8-4CD0-8C3B-FDB415BC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5D32-1A4B-47F0-BD5F-CD6B89773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29E5-C01C-48F0-A98E-6D23A258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B6FA5-6C2E-4E2F-B373-51E4C210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C9F47-D79C-4206-9663-F957D948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0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BFB17-3166-4FBC-8D5A-C42DF10DD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7504D0-C398-485C-8C32-DF4522345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182A9-8E37-4AF8-9FC8-1B35C1D45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58055-A087-4D62-8772-562D108D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2E664-54C4-444E-9E1D-0C8D92B40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8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BC74D-A910-4508-AB86-579CEFF41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C1249-7C3D-40B1-8D3E-22F96178C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20A4E-B72E-4F7A-8B1F-46F2DF72F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C7155-EFC9-4C5E-9D7E-E7CE5570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4AF1D-D300-4C70-AF4C-CAEDD584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2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608B3-0C00-4B35-A7C7-237C8F1A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741B2-26B0-4FDF-A3D5-BC56DE8B5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81A10-97D1-4ECC-919C-82A8C320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D0A43-1F02-4F70-A09E-CEB3D8F9A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AFDC1-06D8-437F-9B3B-9FBE50E0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3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24FD-97E9-49B5-A098-8467B7F5B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74C9-B195-4827-BABA-0DEDB94D1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7B573-D3A6-4513-859C-845F2851A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16A1-B3F6-42B5-BEC2-0F15661D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1EC22-5EF6-49C5-920E-B1612E35A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82C62-E148-4498-A7C0-5C0022B1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4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C236F-79DA-4FB5-9C4B-7EDC085B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E210B-10C0-42B4-887F-FD6C1E146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D8942-AD25-42E3-85E9-52827A2BD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2948B-06C9-4513-92AA-F80412634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4DE35-2AEC-4205-B9D0-0FBB6D6A87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625BB-0E70-4953-8B96-43699B1F3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3BDC3D-E5B0-4AB4-A4C2-3772171F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8A1B4-E322-4696-986C-04B4FA34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70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F54C-E5E5-4926-AE50-697407FC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D59AA-E97D-4DE0-9351-29B14F96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B9AE6-7ACE-47E7-BE8C-25C97FB1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23AE8-BD82-4B6F-B11A-F814F490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2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F1B213-FE61-4FC1-83D6-47554DBB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E06B1A-04C3-4392-A631-483E5597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DD70F-D318-4A43-9093-2EC41315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6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2D168-D76A-434F-8874-B1E35335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A91A-B2C6-4098-8D32-9A8E85139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0AA46-0E88-48FF-9AD8-7EAFF4165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272E8-0B20-4722-8B9B-59F51E61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5FB0A-7700-496C-9DDB-C7E2358E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F0FE4-1014-4A2F-8B39-117B52B0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1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F9DE-8363-44FB-9407-3521618A3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D6C08-8E9C-4008-8941-0E94CFDA2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BD6E3-0E52-4E30-85A6-7414C2D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73A39-7861-456B-91A3-533095371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B845F-0FA8-4159-B478-A6E1519F0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75C3C-1678-4991-88EA-371C5DA0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A2E7A7A-1A96-4A8F-9A9D-8255BDC5CF6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92D9B-5F95-422E-927B-B5BF0C6D4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808E1-0120-4CE3-83CF-6BAA94E79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F77B8-B183-42BD-B30F-1BEFAA1C4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A900F-8A61-4794-9863-BD166035D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41E31-F5E4-4EBE-8F6A-288ED69F1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7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10" Type="http://schemas.openxmlformats.org/officeDocument/2006/relationships/audio" Target="../media/audio1.wav"/><Relationship Id="rId4" Type="http://schemas.openxmlformats.org/officeDocument/2006/relationships/image" Target="../media/image28.png"/><Relationship Id="rId9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58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9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9.wdp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7.png"/><Relationship Id="rId7" Type="http://schemas.microsoft.com/office/2007/relationships/hdphoto" Target="../media/hdphoto13.wdp"/><Relationship Id="rId12" Type="http://schemas.openxmlformats.org/officeDocument/2006/relationships/image" Target="../media/image49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11" Type="http://schemas.openxmlformats.org/officeDocument/2006/relationships/image" Target="../media/image48.png"/><Relationship Id="rId5" Type="http://schemas.openxmlformats.org/officeDocument/2006/relationships/image" Target="../media/image60.png"/><Relationship Id="rId15" Type="http://schemas.microsoft.com/office/2007/relationships/hdphoto" Target="../media/hdphoto11.wdp"/><Relationship Id="rId10" Type="http://schemas.openxmlformats.org/officeDocument/2006/relationships/image" Target="../media/image51.png"/><Relationship Id="rId19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microsoft.com/office/2007/relationships/hdphoto" Target="../media/hdphoto10.wdp"/><Relationship Id="rId14" Type="http://schemas.openxmlformats.org/officeDocument/2006/relationships/image" Target="../media/image52.png"/><Relationship Id="rId2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microsoft.com/office/2007/relationships/hdphoto" Target="../media/hdphoto10.wdp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49.png"/><Relationship Id="rId4" Type="http://schemas.openxmlformats.org/officeDocument/2006/relationships/image" Target="../media/image61.png"/><Relationship Id="rId9" Type="http://schemas.openxmlformats.org/officeDocument/2006/relationships/image" Target="../media/image48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13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1.wdp"/><Relationship Id="rId7" Type="http://schemas.openxmlformats.org/officeDocument/2006/relationships/image" Target="../media/image63.png"/><Relationship Id="rId12" Type="http://schemas.openxmlformats.org/officeDocument/2006/relationships/image" Target="../media/image61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28.png"/><Relationship Id="rId15" Type="http://schemas.microsoft.com/office/2007/relationships/hdphoto" Target="../media/hdphoto10.wdp"/><Relationship Id="rId10" Type="http://schemas.openxmlformats.org/officeDocument/2006/relationships/image" Target="../media/image66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65.png"/><Relationship Id="rId14" Type="http://schemas.openxmlformats.org/officeDocument/2006/relationships/image" Target="../media/image50.png"/><Relationship Id="rId2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microsoft.com/office/2007/relationships/hdphoto" Target="../media/hdphoto4.wdp"/><Relationship Id="rId23" Type="http://schemas.openxmlformats.org/officeDocument/2006/relationships/image" Target="../media/image24.png"/><Relationship Id="rId10" Type="http://schemas.openxmlformats.org/officeDocument/2006/relationships/image" Target="../media/image10.png"/><Relationship Id="rId19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18.png"/><Relationship Id="rId14" Type="http://schemas.openxmlformats.org/officeDocument/2006/relationships/image" Target="../media/image20.png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5339C-0605-78CA-EA80-C835C5590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0" y="3162260"/>
            <a:ext cx="66208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571CF4-7FD2-3706-F176-7174F7420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534" y="3937974"/>
            <a:ext cx="609043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966AB-6EB8-E6BD-89F3-84621A1A8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08" y="295345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3AE98-B7DB-9926-E14A-93A6C2F4D4E1}"/>
              </a:ext>
            </a:extLst>
          </p:cNvPr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7922B-395B-F415-91D8-428746355ED7}"/>
              </a:ext>
            </a:extLst>
          </p:cNvPr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B26950-067C-96F6-FD50-5EC2E770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B5286-949F-0875-2F16-43D6ECB055C8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09EF13-BF6B-8695-B539-F08C65CA9361}"/>
              </a:ext>
            </a:extLst>
          </p:cNvPr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BA7A40-26B3-C5B3-87BE-A0BF56D2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668918-BBB8-41BC-C2C2-3B63E4BD3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53BCE5-F1E5-3541-ACDA-22D8A706442C}"/>
              </a:ext>
            </a:extLst>
          </p:cNvPr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3C8D99B-DA5A-FE36-99A4-5B1DA84B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073071-7697-DD29-FAD8-0EDD0E3F4E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21BC89-D090-636E-4471-BE2511C14BE1}"/>
              </a:ext>
            </a:extLst>
          </p:cNvPr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6B796E8-045C-E702-BF24-E56F2A14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19A573-7B7E-EDFB-85A0-C2D8664FA78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1543DB-6B62-AB9B-5C88-461C7EDA6058}"/>
              </a:ext>
            </a:extLst>
          </p:cNvPr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B65F41D-B456-09E4-8698-E21995F0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D576F9-88F4-273F-9939-7E1362AA5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F28D64-017E-42EC-DD1D-B8AF0B75BF8A}"/>
              </a:ext>
            </a:extLst>
          </p:cNvPr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8BD389-6533-E709-6A81-13FF9FEE1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14C6EC-A8B7-6CC9-2A99-D5C080CA9571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F6BBD79-AF2D-3F85-CDE7-E883CA715156}"/>
              </a:ext>
            </a:extLst>
          </p:cNvPr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23BA86-0AFD-15D3-2C80-00A8735C91E9}"/>
              </a:ext>
            </a:extLst>
          </p:cNvPr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11D8A55-A5C4-D8E9-D5EF-2BF87D34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342E38-0C56-118B-2D57-24B8A77872A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ABA8AE-EE9E-F02A-776A-E381F7F064F2}"/>
              </a:ext>
            </a:extLst>
          </p:cNvPr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489BACE-36BB-BF94-7456-3CBDBD251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74170B-3433-4BE1-7DE6-2FACBBD59AC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1CCAF0-7EE8-8A8B-08FE-E9503651B6B6}"/>
              </a:ext>
            </a:extLst>
          </p:cNvPr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A19AD88-F7EB-6AE5-A9A8-A1F09E2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9A06E6-A9CB-FA94-15C0-7D1EDAC8C3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30BB07-E5C6-775E-112E-97FEA64F9436}"/>
              </a:ext>
            </a:extLst>
          </p:cNvPr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B953A4-4D4D-1A34-62A9-FF6AA3126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2942A8-D283-DDA1-FCC9-C524B24BCD7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3FCF96-D4E3-EB07-C9F8-26A2C507477D}"/>
              </a:ext>
            </a:extLst>
          </p:cNvPr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832D2EF-6595-041D-F0D8-D72977CB1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737907-56B8-AC2C-142C-9D8BE450401B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A1FE3D-302D-67FD-FFE6-0931AAC10F5D}"/>
              </a:ext>
            </a:extLst>
          </p:cNvPr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D2F304A-4B2F-BB13-49C5-7FDB40702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AC79FF-5A05-BCB3-2F95-D16A8C01B8C4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CE1B6DC-5912-0077-75B4-0C569A1EE910}"/>
              </a:ext>
            </a:extLst>
          </p:cNvPr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B5B604F-4CD3-FDDF-851C-B45905724415}"/>
              </a:ext>
            </a:extLst>
          </p:cNvPr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941BA2-47A7-94E3-A6C7-411F750981E6}"/>
              </a:ext>
            </a:extLst>
          </p:cNvPr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56B74D-671A-4626-488E-629E55A0ACB9}"/>
              </a:ext>
            </a:extLst>
          </p:cNvPr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F52381-32D3-741C-0578-46FEFCBDDBC2}"/>
              </a:ext>
            </a:extLst>
          </p:cNvPr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E6D941-CD3C-90D0-32AC-1E67A2C5DCE2}"/>
              </a:ext>
            </a:extLst>
          </p:cNvPr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</p:spTree>
    <p:extLst>
      <p:ext uri="{BB962C8B-B14F-4D97-AF65-F5344CB8AC3E}">
        <p14:creationId xmlns:p14="http://schemas.microsoft.com/office/powerpoint/2010/main" val="2029734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4D279-3B80-114E-1D29-9DFE9870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5E083FC-103A-CC90-48CD-00B3D315D9CD}"/>
              </a:ext>
            </a:extLst>
          </p:cNvPr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D0C02-AD1D-ABBB-D4DF-AEF7119924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80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4BA593-3A28-EC72-FA45-238C267AC19C}"/>
              </a:ext>
            </a:extLst>
          </p:cNvPr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06DDFD-AA1E-6755-D16F-15F6D3511171}"/>
              </a:ext>
            </a:extLst>
          </p:cNvPr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0184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9CBDF1-CEC0-D961-8313-A0224DC98FE0}"/>
                </a:ext>
              </a:extLst>
            </p:cNvPr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E446140-A462-8E8F-D14C-74D807BE3185}"/>
                </a:ext>
              </a:extLst>
            </p:cNvPr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C5D00C7-4489-204B-5692-769EA4C5E03F}"/>
                </a:ext>
              </a:extLst>
            </p:cNvPr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4663F73-C554-3466-B9E6-0199068B31B4}"/>
                </a:ext>
              </a:extLst>
            </p:cNvPr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9BCF15-12A2-287B-9978-F182701E565F}"/>
              </a:ext>
            </a:extLst>
          </p:cNvPr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08BF04-1267-D196-E77B-683251649E1E}"/>
              </a:ext>
            </a:extLst>
          </p:cNvPr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59388B-CAC3-44D2-A6DB-093D2E5254B3}"/>
              </a:ext>
            </a:extLst>
          </p:cNvPr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C22849-1FA8-2FE2-1EE2-006392344BAD}"/>
              </a:ext>
            </a:extLst>
          </p:cNvPr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591462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13578-6F30-8E65-8071-732288C4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A1EFC-744B-973F-EEC0-4524E2D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30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980746-4C1C-F86C-764A-D06E87C3A4B0}"/>
              </a:ext>
            </a:extLst>
          </p:cNvPr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613578-6F30-8E65-8071-732288C4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D966FD-7B79-5FE5-9C23-622C6C08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835C25-EF3F-97DB-7E55-584A3856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ACE413-965D-3907-F9F6-AB100236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5E5A46-03EE-6DBD-9997-807F0882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7CE091-5B06-6844-3FD1-F551A8E5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7D901A3-EDEB-E10A-F1AA-B6F64D8251BB}"/>
              </a:ext>
            </a:extLst>
          </p:cNvPr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80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173A64-90A3-BE64-8D3A-0F41B96591A7}"/>
              </a:ext>
            </a:extLst>
          </p:cNvPr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E696D-311B-E3E4-B1C0-5DFCF765C168}"/>
                </a:ext>
              </a:extLst>
            </p:cNvPr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D412968-8E6C-1F38-6E40-1E946EBE6ADE}"/>
                </a:ext>
              </a:extLst>
            </p:cNvPr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85B9A2-F643-E8B4-A9EF-DC77C814A84F}"/>
                </a:ext>
              </a:extLst>
            </p:cNvPr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BC8C5F6-B770-C226-FF4E-552B7C94F65B}"/>
                </a:ext>
              </a:extLst>
            </p:cNvPr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712E9A-C583-63E2-9774-EC28C1149448}"/>
              </a:ext>
            </a:extLst>
          </p:cNvPr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DF077C-87A2-2763-83EF-3A00B3CE4E62}"/>
              </a:ext>
            </a:extLst>
          </p:cNvPr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598454D-2AF5-AD77-B933-0E870B4C2BA0}"/>
              </a:ext>
            </a:extLst>
          </p:cNvPr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7AB065B-511D-7958-70B8-47A12726806B}"/>
              </a:ext>
            </a:extLst>
          </p:cNvPr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D298BD-6989-6158-4421-0FF97817C588}"/>
              </a:ext>
            </a:extLst>
          </p:cNvPr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75314C-EA4B-3127-93AC-0F64FC671A41}"/>
              </a:ext>
            </a:extLst>
          </p:cNvPr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9DB08E-8D7F-7407-E9D2-EEB5D352E598}"/>
              </a:ext>
            </a:extLst>
          </p:cNvPr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D4EE3D-C9FE-FE9A-9F7E-F4AD0919B848}"/>
              </a:ext>
            </a:extLst>
          </p:cNvPr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7D046F-6117-9F56-05BD-4DCB58DD7319}"/>
              </a:ext>
            </a:extLst>
          </p:cNvPr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20C3B67-0113-E8B6-9025-5647C40E1B32}"/>
              </a:ext>
            </a:extLst>
          </p:cNvPr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0431E3-A8D5-1FD7-0C58-47ACFE5651E2}"/>
              </a:ext>
            </a:extLst>
          </p:cNvPr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65578-7F40-F5C3-D4EE-9C9EF7BC8F20}"/>
              </a:ext>
            </a:extLst>
          </p:cNvPr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D389C62-9C00-2FF1-2A31-9C52205F36E1}"/>
              </a:ext>
            </a:extLst>
          </p:cNvPr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77369-FC80-54B1-EA9D-0401E4CC56A4}"/>
              </a:ext>
            </a:extLst>
          </p:cNvPr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5928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DD56B-37E7-1FC2-044F-A70598D34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ACF3F-C1EF-DF20-FBCF-FB396B162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9509D0-9B98-5643-C26E-A4449E020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56DB3-3660-9250-778A-7A44DD50F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FD6C9E-3F36-A6C8-DBD4-2731C2468E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2F641-D508-116B-71A3-27B3529722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47B11-28D9-91F6-D005-8180A646A8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3FBE9C-55D2-7A4C-4F46-8BBD61B8C6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DD82FD-E582-75DD-3FBE-E7EEB31198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CC00F-C6F9-B45F-54EA-7539610A95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E006C69B-AB72-3677-0B33-104B5C6C8F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5C55DFCE-86AF-658F-6C1C-FB7ECC180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>
            <a:extLst>
              <a:ext uri="{FF2B5EF4-FFF2-40B4-BE49-F238E27FC236}">
                <a16:creationId xmlns:a16="http://schemas.microsoft.com/office/drawing/2014/main" id="{1F73252D-B011-A503-E268-245319191D9A}"/>
              </a:ext>
            </a:extLst>
          </p:cNvPr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 quao, các bạn khủng long nhí thật đáng yêu làm sao!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3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45C5-953F-3DC6-8AB8-B67087E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DAD17-F7EB-8442-D0C5-DB153408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F0D3-1555-9313-2EA1-137AAB98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90B7CB-A3F5-6F77-597A-B5F458F28A42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FF8A-6C4F-29BC-002A-47B615C07D58}"/>
              </a:ext>
            </a:extLst>
          </p:cNvPr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1775A-9537-1263-AE8A-AAFB52B5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3C0DC-640E-5BE0-984E-7125ECA23420}"/>
              </a:ext>
            </a:extLst>
          </p:cNvPr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E160E-B4CB-C965-C7CA-BED8B5FD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52D65-48A9-1B70-0A75-C4B583AADC7F}"/>
              </a:ext>
            </a:extLst>
          </p:cNvPr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52137-814A-7450-388F-65C69D8C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C1CBD-1D6D-1424-AFE9-890C09B72ACF}"/>
              </a:ext>
            </a:extLst>
          </p:cNvPr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0F90EC-A698-1516-07C5-3271F44E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BFC67-B37F-862F-A9A6-D713B023A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A13D6-7A6A-2671-27DF-74CCD46F0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5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6B70B-0554-E5E1-AB6F-95869681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5558611A-7040-45E5-8836-637108E1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2A43D63B-EE9A-4F90-AB81-8FE1FB42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8F687-62A8-EC57-D1E0-480B5B078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>
            <a:extLst>
              <a:ext uri="{FF2B5EF4-FFF2-40B4-BE49-F238E27FC236}">
                <a16:creationId xmlns:a16="http://schemas.microsoft.com/office/drawing/2014/main" id="{8ECA3D2A-0C65-4F88-BF55-CD62B072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BE141CBA-654E-44FC-AD1D-D9D8B1F1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CF485AAF-D9CB-4FC2-804A-BFD81BBD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9862E-5776-414B-B935-3855FFCEE65D}"/>
              </a:ext>
            </a:extLst>
          </p:cNvPr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56754-2255-4342-A6FC-3C09F2D46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/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EF6DE2DF-877C-402D-B2FE-34179F4203F0}"/>
                </a:ext>
              </a:extLst>
            </p:cNvPr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DA1FD0-1170-482F-B748-C4C031AC0610}"/>
              </a:ext>
            </a:extLst>
          </p:cNvPr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>
              <a:extLst>
                <a:ext uri="{FF2B5EF4-FFF2-40B4-BE49-F238E27FC236}">
                  <a16:creationId xmlns:a16="http://schemas.microsoft.com/office/drawing/2014/main" id="{51829AF7-6636-4A91-9C72-2DB44FA7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>
              <a:extLst>
                <a:ext uri="{FF2B5EF4-FFF2-40B4-BE49-F238E27FC236}">
                  <a16:creationId xmlns:a16="http://schemas.microsoft.com/office/drawing/2014/main" id="{9C526F36-6685-439B-A033-58539A894F87}"/>
                </a:ext>
              </a:extLst>
            </p:cNvPr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C9016-F24A-4013-83E8-8346B2188018}"/>
              </a:ext>
            </a:extLst>
          </p:cNvPr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BE698-F6C8-46DF-A11B-6DCB5C56E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/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>
              <a:extLst>
                <a:ext uri="{FF2B5EF4-FFF2-40B4-BE49-F238E27FC236}">
                  <a16:creationId xmlns:a16="http://schemas.microsoft.com/office/drawing/2014/main" id="{8BC716F9-F5F4-465E-95DB-B761D40B7A5A}"/>
                </a:ext>
              </a:extLst>
            </p:cNvPr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59A8DA-3D01-4138-B43B-56823DC211BF}"/>
              </a:ext>
            </a:extLst>
          </p:cNvPr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>
              <a:extLst>
                <a:ext uri="{FF2B5EF4-FFF2-40B4-BE49-F238E27FC236}">
                  <a16:creationId xmlns:a16="http://schemas.microsoft.com/office/drawing/2014/main" id="{E937B8AD-EAD5-4724-AE95-335397780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>
              <a:extLst>
                <a:ext uri="{FF2B5EF4-FFF2-40B4-BE49-F238E27FC236}">
                  <a16:creationId xmlns:a16="http://schemas.microsoft.com/office/drawing/2014/main" id="{DC7EBE78-C90C-49B2-B5B3-FDAC68455F2A}"/>
                </a:ext>
              </a:extLst>
            </p:cNvPr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E593EC-44CA-4B7A-AE48-607E188E1453}"/>
              </a:ext>
            </a:extLst>
          </p:cNvPr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787F64-9CC0-4F12-8E4D-87EC1F670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/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76AD8191-3797-440A-9411-F472AE2F863A}"/>
                </a:ext>
              </a:extLst>
            </p:cNvPr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D5CAF-5DAA-4E06-BE54-B12F47DE0357}"/>
              </a:ext>
            </a:extLst>
          </p:cNvPr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>
              <a:extLst>
                <a:ext uri="{FF2B5EF4-FFF2-40B4-BE49-F238E27FC236}">
                  <a16:creationId xmlns:a16="http://schemas.microsoft.com/office/drawing/2014/main" id="{372D857E-62E0-475E-9C37-B0D0F3AB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>
              <a:extLst>
                <a:ext uri="{FF2B5EF4-FFF2-40B4-BE49-F238E27FC236}">
                  <a16:creationId xmlns:a16="http://schemas.microsoft.com/office/drawing/2014/main" id="{8F598B61-26B0-4A61-86DD-DD3FF0C04DD6}"/>
                </a:ext>
              </a:extLst>
            </p:cNvPr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570CF4-0222-47C0-8C94-22AB987A712B}"/>
              </a:ext>
            </a:extLst>
          </p:cNvPr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FB52582-585E-4665-9860-0086F22EB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/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>
              <a:extLst>
                <a:ext uri="{FF2B5EF4-FFF2-40B4-BE49-F238E27FC236}">
                  <a16:creationId xmlns:a16="http://schemas.microsoft.com/office/drawing/2014/main" id="{F45A6235-0300-436C-8CFE-F38CBF380FC4}"/>
                </a:ext>
              </a:extLst>
            </p:cNvPr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BD193A-D192-41A5-A5E9-F80C4B075AE3}"/>
              </a:ext>
            </a:extLst>
          </p:cNvPr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7F8A56AD-E41C-45F5-B7D8-E91C9C36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/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>
              <a:extLst>
                <a:ext uri="{FF2B5EF4-FFF2-40B4-BE49-F238E27FC236}">
                  <a16:creationId xmlns:a16="http://schemas.microsoft.com/office/drawing/2014/main" id="{8C69E395-019B-4942-B744-D77E06E84A72}"/>
                </a:ext>
              </a:extLst>
            </p:cNvPr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946B20-A4FC-499E-83B1-52A0AB9260C4}"/>
              </a:ext>
            </a:extLst>
          </p:cNvPr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  <a:extLst>
                <a:ext uri="{FF2B5EF4-FFF2-40B4-BE49-F238E27FC236}">
                  <a16:creationId xmlns:a16="http://schemas.microsoft.com/office/drawing/2014/main" id="{921E2740-87C2-4704-A2BF-C9990608E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/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>
              <a:extLst>
                <a:ext uri="{FF2B5EF4-FFF2-40B4-BE49-F238E27FC236}">
                  <a16:creationId xmlns:a16="http://schemas.microsoft.com/office/drawing/2014/main" id="{B6118EEE-42EF-401D-B043-5622BA2BFB39}"/>
                </a:ext>
              </a:extLst>
            </p:cNvPr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EF36F-5CFC-4770-BCDC-81570AEB2F95}"/>
              </a:ext>
            </a:extLst>
          </p:cNvPr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  <a:extLst>
                <a:ext uri="{FF2B5EF4-FFF2-40B4-BE49-F238E27FC236}">
                  <a16:creationId xmlns:a16="http://schemas.microsoft.com/office/drawing/2014/main" id="{6506A788-F178-4441-8F6F-9930C36DB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/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>
              <a:extLst>
                <a:ext uri="{FF2B5EF4-FFF2-40B4-BE49-F238E27FC236}">
                  <a16:creationId xmlns:a16="http://schemas.microsoft.com/office/drawing/2014/main" id="{17C22FAD-2DA2-4096-B90E-6F3568928334}"/>
                </a:ext>
              </a:extLst>
            </p:cNvPr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5FA7EE89-9E09-4CBD-B9AF-313AB64A822B}"/>
              </a:ext>
            </a:extLst>
          </p:cNvPr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D2C906CF-C676-4D0D-8623-694E8794BCE3}"/>
              </a:ext>
            </a:extLst>
          </p:cNvPr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FAA925A-B892-450F-B7D8-60A0971013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835A86-C9BF-4020-B316-5ED71B54CEF6}"/>
              </a:ext>
            </a:extLst>
          </p:cNvPr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47635AE-4770-463F-ABC3-E7C8714F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8DF8982-44EE-471C-BEAA-95E664CD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39E2AF-3E53-4955-AE52-17A11A7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97DA460-9E29-4B22-961F-17D002263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EE038BA-3C75-42DF-857E-EB1CD8EC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EC34D4-819C-4306-8B0D-3BA2AA97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2631DCE2-EAA9-4106-92C7-978017645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A6B0503-9F42-4E50-9FE4-AED34008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517388E-FC1F-4E08-86AC-250A8DE9C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5D8FE3A-D366-4638-A7D8-3EED439F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BC2F-327E-7624-3B49-F18E249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E8A757-F52B-2BC2-E504-44F50CEB41B2}"/>
              </a:ext>
            </a:extLst>
          </p:cNvPr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4E4D180-5753-0978-2ADA-FF38CEA3F606}"/>
              </a:ext>
            </a:extLst>
          </p:cNvPr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3AFD4EB4-279A-C2FC-6ED4-F29AB9F25DCF}"/>
              </a:ext>
            </a:extLst>
          </p:cNvPr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3728D1A-A056-71DB-BAA5-AA283DB6745E}"/>
              </a:ext>
            </a:extLst>
          </p:cNvPr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>
            <a:extLst>
              <a:ext uri="{FF2B5EF4-FFF2-40B4-BE49-F238E27FC236}">
                <a16:creationId xmlns:a16="http://schemas.microsoft.com/office/drawing/2014/main" id="{E4141419-3CFA-431C-B55A-6D7AF8854231}"/>
              </a:ext>
            </a:extLst>
          </p:cNvPr>
          <p:cNvCxnSpPr>
            <a:cxnSpLocks/>
          </p:cNvCxnSpPr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1FAAD8D-C3B5-C2D7-D5FF-CA7DC3A080AD}"/>
              </a:ext>
            </a:extLst>
          </p:cNvPr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8F532A92-872D-1F74-185C-A92AD79A44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9672365E-91BB-C689-DE43-1D25860647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>
            <a:extLst>
              <a:ext uri="{FF2B5EF4-FFF2-40B4-BE49-F238E27FC236}">
                <a16:creationId xmlns:a16="http://schemas.microsoft.com/office/drawing/2014/main" id="{4817D599-6FC3-5921-41CA-670101312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30113A3A-F70D-2D8D-2304-A01EE8DB36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299F420B-E986-3C68-1140-52584980E9E9}"/>
              </a:ext>
            </a:extLst>
          </p:cNvPr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EAE81FF-B7D8-71B9-1881-E54184766773}"/>
              </a:ext>
            </a:extLst>
          </p:cNvPr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D193D93-7DC0-54DD-FEE9-1FF71ABDB96D}"/>
              </a:ext>
            </a:extLst>
          </p:cNvPr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62FB8BD-E2C8-1847-CE2E-0E3FF63A0B69}"/>
              </a:ext>
            </a:extLst>
          </p:cNvPr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9529A19-48F0-3DC2-C5AF-3962E342487C}"/>
              </a:ext>
            </a:extLst>
          </p:cNvPr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8DC59F0-ACD5-5237-218C-28B97A36E062}"/>
              </a:ext>
            </a:extLst>
          </p:cNvPr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6E5577B-CA11-B6DB-A1DC-F69E50C12D9B}"/>
              </a:ext>
            </a:extLst>
          </p:cNvPr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EAAC9544-03D0-3199-76DD-2BB97C8D3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1B35FA0C-1FD1-E5DC-14CD-85A2A9871953}"/>
              </a:ext>
            </a:extLst>
          </p:cNvPr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BBFDCC7C-7FF1-29E1-89E9-74A6AC863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2A7A7-518E-E6FC-854B-DA0A302D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</TotalTime>
  <Words>436</Words>
  <PresentationFormat>Widescreen</PresentationFormat>
  <Paragraphs>104</Paragraphs>
  <Slides>22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iCiel Crocante</vt:lpstr>
      <vt:lpstr>Times New Roman</vt:lpstr>
      <vt:lpstr>UTM Avo</vt:lpstr>
      <vt:lpstr>UTM Duepuntozero</vt:lpstr>
      <vt:lpstr>UTM Showcard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2023-06-19T12:45:47Z</dcterms:created>
  <dcterms:modified xsi:type="dcterms:W3CDTF">2023-08-10T15:10:00Z</dcterms:modified>
</cp:coreProperties>
</file>