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16"/>
  </p:notesMasterIdLst>
  <p:sldIdLst>
    <p:sldId id="256" r:id="rId3"/>
    <p:sldId id="315" r:id="rId4"/>
    <p:sldId id="257" r:id="rId5"/>
    <p:sldId id="261" r:id="rId6"/>
    <p:sldId id="338" r:id="rId7"/>
    <p:sldId id="323" r:id="rId8"/>
    <p:sldId id="312" r:id="rId9"/>
    <p:sldId id="319" r:id="rId10"/>
    <p:sldId id="339" r:id="rId11"/>
    <p:sldId id="328" r:id="rId12"/>
    <p:sldId id="321" r:id="rId13"/>
    <p:sldId id="340" r:id="rId14"/>
    <p:sldId id="337" r:id="rId15"/>
  </p:sldIdLst>
  <p:sldSz cx="9144000" cy="5143500" type="screen16x9"/>
  <p:notesSz cx="6858000" cy="9144000"/>
  <p:embeddedFontLst>
    <p:embeddedFont>
      <p:font typeface="Grand Hotel" panose="020B060402020202020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Andika" panose="020B0604020202020204" charset="0"/>
      <p:regular r:id="rId26"/>
    </p:embeddedFont>
    <p:embeddedFont>
      <p:font typeface="Georgia" panose="02040502050405020303" pitchFamily="18" charset="0"/>
      <p:regular r:id="rId27"/>
      <p:bold r:id="rId28"/>
      <p:italic r:id="rId29"/>
      <p:boldItalic r:id="rId30"/>
    </p:embeddedFont>
    <p:embeddedFont>
      <p:font typeface="Anton" panose="020B0604020202020204" charset="0"/>
      <p:regular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EAFC54E-AD79-41A3-B3BF-90B5C428C040}">
  <a:tblStyle styleId="{3EAFC54E-AD79-41A3-B3BF-90B5C428C04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82" autoAdjust="0"/>
    <p:restoredTop sz="94364" autoAdjust="0"/>
  </p:normalViewPr>
  <p:slideViewPr>
    <p:cSldViewPr snapToGrid="0">
      <p:cViewPr varScale="1">
        <p:scale>
          <a:sx n="92" d="100"/>
          <a:sy n="92" d="100"/>
        </p:scale>
        <p:origin x="94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gdb13e22b57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8" name="Google Shape;508;gdb13e22b57_0_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5" name="Google Shape;2935;gd933aedcbc_0_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6" name="Google Shape;2936;gd933aedcbc_0_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6531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d933aedcbc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d933aedcbc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133558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7" name="Google Shape;607;gd924d83865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8" name="Google Shape;608;gd924d83865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2" name="Google Shape;1322;gd933aedcbc_0_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3" name="Google Shape;1323;gd933aedcbc_0_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45054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gd924d83865_0_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9" name="Google Shape;889;gd924d83865_0_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135925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6846a9aa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6846a9aa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9003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7611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Google Shape;640;gd924d83865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1" name="Google Shape;641;gd924d83865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66787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nxth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hyperlink" Target="http://bit.ly/2TtBDfr" TargetMode="External"/><Relationship Id="rId4" Type="http://schemas.openxmlformats.org/officeDocument/2006/relationships/hyperlink" Target="http://bit.ly/2TyoMsr" TargetMode="Externa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8251775" y="-48150"/>
            <a:ext cx="356100" cy="523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accent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0" y="-13"/>
            <a:ext cx="9143827" cy="5143524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 rot="-696">
            <a:off x="2129625" y="1407653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 rot="232">
            <a:off x="2133920" y="3148973"/>
            <a:ext cx="4439700" cy="51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pic>
        <p:nvPicPr>
          <p:cNvPr id="12" name="Google Shape;12;p2"/>
          <p:cNvPicPr preferRelativeResize="0"/>
          <p:nvPr/>
        </p:nvPicPr>
        <p:blipFill>
          <a:blip r:embed="rId3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" name="Google Shape;14;p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Google Shape;15;p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Google Shape;16;p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Google Shape;20;p2"/>
          <p:cNvSpPr/>
          <p:nvPr/>
        </p:nvSpPr>
        <p:spPr>
          <a:xfrm>
            <a:off x="8251775" y="-48150"/>
            <a:ext cx="356100" cy="52398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032027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Google Shape;41;p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Google Shape;42;p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" name="Google Shape;43;p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" name="Google Shape;44;p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" name="Google Shape;45;p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9824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0" name="Google Shape;50;p5"/>
          <p:cNvSpPr/>
          <p:nvPr/>
        </p:nvSpPr>
        <p:spPr>
          <a:xfrm rot="10800000">
            <a:off x="8154168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1" name="Google Shape;51;p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2" name="Google Shape;52;p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3" name="Google Shape;53;p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5" name="Google Shape;55;p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6" name="Google Shape;56;p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7" name="Google Shape;57;p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8" name="Google Shape;58;p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9" name="Google Shape;59;p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0" name="Google Shape;60;p5"/>
          <p:cNvSpPr txBox="1">
            <a:spLocks noGrp="1"/>
          </p:cNvSpPr>
          <p:nvPr>
            <p:ph type="title"/>
          </p:nvPr>
        </p:nvSpPr>
        <p:spPr>
          <a:xfrm>
            <a:off x="2177550" y="535650"/>
            <a:ext cx="4788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1" name="Google Shape;61;p5"/>
          <p:cNvSpPr txBox="1">
            <a:spLocks noGrp="1"/>
          </p:cNvSpPr>
          <p:nvPr>
            <p:ph type="subTitle" idx="1"/>
          </p:nvPr>
        </p:nvSpPr>
        <p:spPr>
          <a:xfrm>
            <a:off x="5032695" y="297307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2" name="Google Shape;62;p5"/>
          <p:cNvSpPr txBox="1">
            <a:spLocks noGrp="1"/>
          </p:cNvSpPr>
          <p:nvPr>
            <p:ph type="subTitle" idx="2"/>
          </p:nvPr>
        </p:nvSpPr>
        <p:spPr>
          <a:xfrm>
            <a:off x="5032695" y="259117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3" name="Google Shape;63;p5"/>
          <p:cNvSpPr txBox="1">
            <a:spLocks noGrp="1"/>
          </p:cNvSpPr>
          <p:nvPr>
            <p:ph type="subTitle" idx="3"/>
          </p:nvPr>
        </p:nvSpPr>
        <p:spPr>
          <a:xfrm>
            <a:off x="1921320" y="2973074"/>
            <a:ext cx="2190000" cy="7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4" name="Google Shape;64;p5"/>
          <p:cNvSpPr txBox="1">
            <a:spLocks noGrp="1"/>
          </p:cNvSpPr>
          <p:nvPr>
            <p:ph type="subTitle" idx="4"/>
          </p:nvPr>
        </p:nvSpPr>
        <p:spPr>
          <a:xfrm>
            <a:off x="1921320" y="2591172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56934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7" name="Google Shape;67;p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8" name="Google Shape;68;p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9" name="Google Shape;69;p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0" name="Google Shape;70;p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1" name="Google Shape;71;p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2" name="Google Shape;72;p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3" name="Google Shape;73;p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4" name="Google Shape;74;p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1371275" y="535650"/>
            <a:ext cx="64014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6" name="Google Shape;76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3479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9" name="Google Shape;79;p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0" name="Google Shape;80;p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1" name="Google Shape;81;p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2" name="Google Shape;82;p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3" name="Google Shape;83;p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4" name="Google Shape;84;p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5" name="Google Shape;85;p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6" name="Google Shape;86;p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7" name="Google Shape;87;p7"/>
          <p:cNvSpPr txBox="1">
            <a:spLocks noGrp="1"/>
          </p:cNvSpPr>
          <p:nvPr>
            <p:ph type="title"/>
          </p:nvPr>
        </p:nvSpPr>
        <p:spPr>
          <a:xfrm>
            <a:off x="1003850" y="909550"/>
            <a:ext cx="3165900" cy="179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7"/>
          <p:cNvSpPr txBox="1">
            <a:spLocks noGrp="1"/>
          </p:cNvSpPr>
          <p:nvPr>
            <p:ph type="subTitle" idx="1"/>
          </p:nvPr>
        </p:nvSpPr>
        <p:spPr>
          <a:xfrm>
            <a:off x="1003850" y="3257400"/>
            <a:ext cx="3165900" cy="107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89" name="Google Shape;89;p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1106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8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2" name="Google Shape;92;p8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3" name="Google Shape;93;p8"/>
          <p:cNvSpPr txBox="1">
            <a:spLocks noGrp="1"/>
          </p:cNvSpPr>
          <p:nvPr>
            <p:ph type="title"/>
          </p:nvPr>
        </p:nvSpPr>
        <p:spPr>
          <a:xfrm>
            <a:off x="2252875" y="1371600"/>
            <a:ext cx="4638300" cy="240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94" name="Google Shape;94;p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5" name="Google Shape;95;p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6" name="Google Shape;96;p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7" name="Google Shape;97;p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8" name="Google Shape;98;p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9" name="Google Shape;99;p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0" name="Google Shape;100;p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01" name="Google Shape;101;p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01638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8" name="Google Shape;118;p1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19" name="Google Shape;119;p1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10"/>
          <p:cNvSpPr txBox="1">
            <a:spLocks noGrp="1"/>
          </p:cNvSpPr>
          <p:nvPr>
            <p:ph type="title"/>
          </p:nvPr>
        </p:nvSpPr>
        <p:spPr>
          <a:xfrm>
            <a:off x="1101383" y="838665"/>
            <a:ext cx="3129300" cy="134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21" name="Google Shape;121;p1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2" name="Google Shape;122;p1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3" name="Google Shape;123;p1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4" name="Google Shape;124;p1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5" name="Google Shape;125;p1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6" name="Google Shape;126;p1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7" name="Google Shape;127;p1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243442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1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1"/>
          <p:cNvSpPr/>
          <p:nvPr/>
        </p:nvSpPr>
        <p:spPr>
          <a:xfrm rot="10800000">
            <a:off x="8154168" y="-27254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1" name="Google Shape;131;p1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2" name="Google Shape;132;p1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3" name="Google Shape;133;p11"/>
          <p:cNvSpPr txBox="1">
            <a:spLocks noGrp="1"/>
          </p:cNvSpPr>
          <p:nvPr>
            <p:ph type="title" hasCustomPrompt="1"/>
          </p:nvPr>
        </p:nvSpPr>
        <p:spPr>
          <a:xfrm>
            <a:off x="2902050" y="1656213"/>
            <a:ext cx="3339900" cy="1290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8000">
                <a:solidFill>
                  <a:schemeClr val="dk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0"/>
              <a:buNone/>
              <a:defRPr sz="12000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34" name="Google Shape;134;p11"/>
          <p:cNvSpPr txBox="1">
            <a:spLocks noGrp="1"/>
          </p:cNvSpPr>
          <p:nvPr>
            <p:ph type="body" idx="1"/>
          </p:nvPr>
        </p:nvSpPr>
        <p:spPr>
          <a:xfrm>
            <a:off x="1756650" y="3107788"/>
            <a:ext cx="5630700" cy="37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00"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35" name="Google Shape;135;p1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6" name="Google Shape;136;p1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7" name="Google Shape;137;p1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8" name="Google Shape;138;p1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Google Shape;139;p1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Google Shape;140;p1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Google Shape;141;p1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100720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3"/>
        </a:solidFill>
        <a:effectLst/>
      </p:bgPr>
    </p:bg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1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3"/>
          <p:cNvSpPr/>
          <p:nvPr/>
        </p:nvSpPr>
        <p:spPr>
          <a:xfrm>
            <a:off x="524836" y="24118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Google Shape;147;p13"/>
          <p:cNvSpPr txBox="1">
            <a:spLocks noGrp="1"/>
          </p:cNvSpPr>
          <p:nvPr>
            <p:ph type="title" hasCustomPrompt="1"/>
          </p:nvPr>
        </p:nvSpPr>
        <p:spPr>
          <a:xfrm flipH="1">
            <a:off x="1268050" y="172460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13"/>
          <p:cNvSpPr txBox="1">
            <a:spLocks noGrp="1"/>
          </p:cNvSpPr>
          <p:nvPr>
            <p:ph type="subTitle" idx="1"/>
          </p:nvPr>
        </p:nvSpPr>
        <p:spPr>
          <a:xfrm>
            <a:off x="2155863" y="21785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13"/>
          <p:cNvSpPr txBox="1">
            <a:spLocks noGrp="1"/>
          </p:cNvSpPr>
          <p:nvPr>
            <p:ph type="subTitle" idx="2"/>
          </p:nvPr>
        </p:nvSpPr>
        <p:spPr>
          <a:xfrm>
            <a:off x="2155875" y="17144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0" name="Google Shape;150;p13"/>
          <p:cNvSpPr txBox="1">
            <a:spLocks noGrp="1"/>
          </p:cNvSpPr>
          <p:nvPr>
            <p:ph type="title" idx="3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1" name="Google Shape;151;p13"/>
          <p:cNvSpPr txBox="1">
            <a:spLocks noGrp="1"/>
          </p:cNvSpPr>
          <p:nvPr>
            <p:ph type="title" idx="4" hasCustomPrompt="1"/>
          </p:nvPr>
        </p:nvSpPr>
        <p:spPr>
          <a:xfrm flipH="1">
            <a:off x="1268050" y="29052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3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2" name="Google Shape;152;p13"/>
          <p:cNvSpPr txBox="1">
            <a:spLocks noGrp="1"/>
          </p:cNvSpPr>
          <p:nvPr>
            <p:ph type="subTitle" idx="5"/>
          </p:nvPr>
        </p:nvSpPr>
        <p:spPr>
          <a:xfrm>
            <a:off x="2155863" y="337120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13"/>
          <p:cNvSpPr txBox="1">
            <a:spLocks noGrp="1"/>
          </p:cNvSpPr>
          <p:nvPr>
            <p:ph type="subTitle" idx="6"/>
          </p:nvPr>
        </p:nvSpPr>
        <p:spPr>
          <a:xfrm>
            <a:off x="2155875" y="2907196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4" name="Google Shape;154;p13"/>
          <p:cNvSpPr txBox="1">
            <a:spLocks noGrp="1"/>
          </p:cNvSpPr>
          <p:nvPr>
            <p:ph type="title" idx="7" hasCustomPrompt="1"/>
          </p:nvPr>
        </p:nvSpPr>
        <p:spPr>
          <a:xfrm flipH="1">
            <a:off x="4769450" y="1724600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accen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5" name="Google Shape;155;p13"/>
          <p:cNvSpPr txBox="1">
            <a:spLocks noGrp="1"/>
          </p:cNvSpPr>
          <p:nvPr>
            <p:ph type="subTitle" idx="8"/>
          </p:nvPr>
        </p:nvSpPr>
        <p:spPr>
          <a:xfrm>
            <a:off x="5631650" y="2178525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13"/>
          <p:cNvSpPr txBox="1">
            <a:spLocks noGrp="1"/>
          </p:cNvSpPr>
          <p:nvPr>
            <p:ph type="title" idx="9" hasCustomPrompt="1"/>
          </p:nvPr>
        </p:nvSpPr>
        <p:spPr>
          <a:xfrm flipH="1">
            <a:off x="4769450" y="2905225"/>
            <a:ext cx="862200" cy="985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5000" b="1">
                <a:solidFill>
                  <a:schemeClr val="lt1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57" name="Google Shape;157;p13"/>
          <p:cNvSpPr txBox="1">
            <a:spLocks noGrp="1"/>
          </p:cNvSpPr>
          <p:nvPr>
            <p:ph type="subTitle" idx="13"/>
          </p:nvPr>
        </p:nvSpPr>
        <p:spPr>
          <a:xfrm>
            <a:off x="5631650" y="3369550"/>
            <a:ext cx="22443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13"/>
          <p:cNvSpPr txBox="1">
            <a:spLocks noGrp="1"/>
          </p:cNvSpPr>
          <p:nvPr>
            <p:ph type="subTitle" idx="14"/>
          </p:nvPr>
        </p:nvSpPr>
        <p:spPr>
          <a:xfrm>
            <a:off x="5631645" y="2904210"/>
            <a:ext cx="2244300" cy="45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59" name="Google Shape;159;p13"/>
          <p:cNvSpPr txBox="1">
            <a:spLocks noGrp="1"/>
          </p:cNvSpPr>
          <p:nvPr>
            <p:ph type="subTitle" idx="15"/>
          </p:nvPr>
        </p:nvSpPr>
        <p:spPr>
          <a:xfrm>
            <a:off x="5631645" y="1714425"/>
            <a:ext cx="2244300" cy="462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5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nton"/>
              <a:buNone/>
              <a:defRPr sz="2000">
                <a:solidFill>
                  <a:schemeClr val="dk1"/>
                </a:solidFill>
                <a:latin typeface="Anton"/>
                <a:ea typeface="Anton"/>
                <a:cs typeface="Anton"/>
                <a:sym typeface="Anton"/>
              </a:defRPr>
            </a:lvl9pPr>
          </a:lstStyle>
          <a:p>
            <a:endParaRPr/>
          </a:p>
        </p:txBody>
      </p:sp>
      <p:sp>
        <p:nvSpPr>
          <p:cNvPr id="160" name="Google Shape;160;p13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680380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9" name="Google Shape;169;p1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666000" y="3144875"/>
            <a:ext cx="58119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3" name="Google Shape;173;p1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4" name="Google Shape;174;p1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5" name="Google Shape;175;p1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6" name="Google Shape;176;p1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7" name="Google Shape;177;p1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78" name="Google Shape;178;p1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471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3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3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3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3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3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3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3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title" hasCustomPrompt="1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>
                <a:solidFill>
                  <a:schemeClr val="accent4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32" name="Google Shape;32;p3"/>
          <p:cNvSpPr txBox="1">
            <a:spLocks noGrp="1"/>
          </p:cNvSpPr>
          <p:nvPr>
            <p:ph type="title" idx="2"/>
          </p:nvPr>
        </p:nvSpPr>
        <p:spPr>
          <a:xfrm>
            <a:off x="2952888" y="2232250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3" name="Google Shape;33;p3"/>
          <p:cNvSpPr txBox="1">
            <a:spLocks noGrp="1"/>
          </p:cNvSpPr>
          <p:nvPr>
            <p:ph type="subTitle" idx="1"/>
          </p:nvPr>
        </p:nvSpPr>
        <p:spPr>
          <a:xfrm>
            <a:off x="2952888" y="3074350"/>
            <a:ext cx="3238200" cy="9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 header 1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" name="Google Shape;182;p1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" name="Google Shape;183;p1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4" name="Google Shape;184;p1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5" name="Google Shape;185;p1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6" name="Google Shape;186;p1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7" name="Google Shape;187;p1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" name="Google Shape;188;p1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9" name="Google Shape;189;p1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0" name="Google Shape;190;p15"/>
          <p:cNvSpPr txBox="1">
            <a:spLocks noGrp="1"/>
          </p:cNvSpPr>
          <p:nvPr>
            <p:ph type="title" hasCustomPrompt="1"/>
          </p:nvPr>
        </p:nvSpPr>
        <p:spPr>
          <a:xfrm flipH="1">
            <a:off x="2505288" y="1895850"/>
            <a:ext cx="1307700" cy="13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 idx="2"/>
          </p:nvPr>
        </p:nvSpPr>
        <p:spPr>
          <a:xfrm>
            <a:off x="3898525" y="18958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>
            <a:spLocks noGrp="1"/>
          </p:cNvSpPr>
          <p:nvPr>
            <p:ph type="subTitle" idx="1"/>
          </p:nvPr>
        </p:nvSpPr>
        <p:spPr>
          <a:xfrm>
            <a:off x="3898525" y="25717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95457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7" name="Google Shape;197;p1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8" name="Google Shape;198;p1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99" name="Google Shape;199;p1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0" name="Google Shape;200;p1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1" name="Google Shape;201;p1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2" name="Google Shape;202;p1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3" name="Google Shape;203;p1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Google Shape;204;p1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2020725" y="535650"/>
            <a:ext cx="5102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5669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207;p1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1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9" name="Google Shape;209;p1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0" name="Google Shape;210;p1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1" name="Google Shape;211;p1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Google Shape;212;p1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3" name="Google Shape;213;p1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4" name="Google Shape;214;p1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5" name="Google Shape;215;p1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6" name="Google Shape;216;p1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7" name="Google Shape;217;p17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775223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1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8"/>
          <p:cNvSpPr/>
          <p:nvPr/>
        </p:nvSpPr>
        <p:spPr>
          <a:xfrm flipH="1">
            <a:off x="-23937" y="4410818"/>
            <a:ext cx="1999083" cy="752273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21;p18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22;p18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3" name="Google Shape;223;p1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4" name="Google Shape;224;p1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5" name="Google Shape;225;p1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6" name="Google Shape;226;p1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7" name="Google Shape;227;p1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8" name="Google Shape;228;p1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9" name="Google Shape;229;p1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0" name="Google Shape;230;p18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178576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">
  <p:cSld name="Title and three columns 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2" name="Google Shape;232;p1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19"/>
          <p:cNvSpPr/>
          <p:nvPr/>
        </p:nvSpPr>
        <p:spPr>
          <a:xfrm flipH="1">
            <a:off x="-23937" y="4386841"/>
            <a:ext cx="2095566" cy="788580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4" name="Google Shape;234;p19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5" name="Google Shape;235;p19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36" name="Google Shape;236;p19"/>
          <p:cNvSpPr txBox="1">
            <a:spLocks noGrp="1"/>
          </p:cNvSpPr>
          <p:nvPr>
            <p:ph type="subTitle" idx="1"/>
          </p:nvPr>
        </p:nvSpPr>
        <p:spPr>
          <a:xfrm>
            <a:off x="3406650" y="4047650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9"/>
          <p:cNvSpPr txBox="1">
            <a:spLocks noGrp="1"/>
          </p:cNvSpPr>
          <p:nvPr>
            <p:ph type="subTitle" idx="2"/>
          </p:nvPr>
        </p:nvSpPr>
        <p:spPr>
          <a:xfrm>
            <a:off x="5946719" y="3574983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9"/>
          <p:cNvSpPr txBox="1">
            <a:spLocks noGrp="1"/>
          </p:cNvSpPr>
          <p:nvPr>
            <p:ph type="subTitle" idx="3"/>
          </p:nvPr>
        </p:nvSpPr>
        <p:spPr>
          <a:xfrm>
            <a:off x="5946719" y="3154375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19"/>
          <p:cNvSpPr txBox="1">
            <a:spLocks noGrp="1"/>
          </p:cNvSpPr>
          <p:nvPr>
            <p:ph type="subTitle" idx="4"/>
          </p:nvPr>
        </p:nvSpPr>
        <p:spPr>
          <a:xfrm>
            <a:off x="866569" y="3574973"/>
            <a:ext cx="2330700" cy="52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0" name="Google Shape;240;p19"/>
          <p:cNvSpPr txBox="1">
            <a:spLocks noGrp="1"/>
          </p:cNvSpPr>
          <p:nvPr>
            <p:ph type="subTitle" idx="5"/>
          </p:nvPr>
        </p:nvSpPr>
        <p:spPr>
          <a:xfrm>
            <a:off x="866569" y="3154363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1" name="Google Shape;241;p19"/>
          <p:cNvSpPr txBox="1">
            <a:spLocks noGrp="1"/>
          </p:cNvSpPr>
          <p:nvPr>
            <p:ph type="subTitle" idx="6"/>
          </p:nvPr>
        </p:nvSpPr>
        <p:spPr>
          <a:xfrm>
            <a:off x="3406650" y="362705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19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Google Shape;243;p19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Google Shape;244;p19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Google Shape;245;p19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Google Shape;246;p19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Google Shape;247;p19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Google Shape;248;p19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Google Shape;249;p19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2140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2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2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3" name="Google Shape;253;p2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4" name="Google Shape;254;p20"/>
          <p:cNvSpPr txBox="1">
            <a:spLocks noGrp="1"/>
          </p:cNvSpPr>
          <p:nvPr>
            <p:ph type="subTitle" idx="1"/>
          </p:nvPr>
        </p:nvSpPr>
        <p:spPr>
          <a:xfrm>
            <a:off x="340665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5" name="Google Shape;255;p20"/>
          <p:cNvSpPr txBox="1">
            <a:spLocks noGrp="1"/>
          </p:cNvSpPr>
          <p:nvPr>
            <p:ph type="subTitle" idx="2"/>
          </p:nvPr>
        </p:nvSpPr>
        <p:spPr>
          <a:xfrm>
            <a:off x="5858599" y="3175605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6" name="Google Shape;256;p20"/>
          <p:cNvSpPr txBox="1">
            <a:spLocks noGrp="1"/>
          </p:cNvSpPr>
          <p:nvPr>
            <p:ph type="subTitle" idx="3"/>
          </p:nvPr>
        </p:nvSpPr>
        <p:spPr>
          <a:xfrm>
            <a:off x="5858599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20"/>
          <p:cNvSpPr txBox="1">
            <a:spLocks noGrp="1"/>
          </p:cNvSpPr>
          <p:nvPr>
            <p:ph type="subTitle" idx="4"/>
          </p:nvPr>
        </p:nvSpPr>
        <p:spPr>
          <a:xfrm>
            <a:off x="954700" y="3175600"/>
            <a:ext cx="2330700" cy="719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8" name="Google Shape;258;p20"/>
          <p:cNvSpPr txBox="1">
            <a:spLocks noGrp="1"/>
          </p:cNvSpPr>
          <p:nvPr>
            <p:ph type="subTitle" idx="5"/>
          </p:nvPr>
        </p:nvSpPr>
        <p:spPr>
          <a:xfrm>
            <a:off x="95470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59" name="Google Shape;259;p20"/>
          <p:cNvSpPr txBox="1">
            <a:spLocks noGrp="1"/>
          </p:cNvSpPr>
          <p:nvPr>
            <p:ph type="subTitle" idx="6"/>
          </p:nvPr>
        </p:nvSpPr>
        <p:spPr>
          <a:xfrm>
            <a:off x="3406650" y="2755000"/>
            <a:ext cx="23307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0" name="Google Shape;260;p2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1" name="Google Shape;261;p2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2" name="Google Shape;262;p2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3" name="Google Shape;263;p2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4" name="Google Shape;264;p2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5" name="Google Shape;265;p2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6" name="Google Shape;266;p2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67" name="Google Shape;267;p20"/>
          <p:cNvSpPr txBox="1">
            <a:spLocks noGrp="1"/>
          </p:cNvSpPr>
          <p:nvPr>
            <p:ph type="title"/>
          </p:nvPr>
        </p:nvSpPr>
        <p:spPr>
          <a:xfrm>
            <a:off x="2471550" y="535650"/>
            <a:ext cx="42009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31868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">
  <p:cSld name="Title and four columns 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Google Shape;269;p2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Google Shape;270;p21"/>
          <p:cNvSpPr/>
          <p:nvPr/>
        </p:nvSpPr>
        <p:spPr>
          <a:xfrm rot="5400000">
            <a:off x="36222" y="-97542"/>
            <a:ext cx="1005490" cy="1125793"/>
          </a:xfrm>
          <a:custGeom>
            <a:avLst/>
            <a:gdLst/>
            <a:ahLst/>
            <a:cxnLst/>
            <a:rect l="l" t="t" r="r" b="b"/>
            <a:pathLst>
              <a:path w="13954" h="15623" extrusionOk="0">
                <a:moveTo>
                  <a:pt x="0" y="0"/>
                </a:moveTo>
                <a:lnTo>
                  <a:pt x="0" y="15622"/>
                </a:lnTo>
                <a:lnTo>
                  <a:pt x="13953" y="15622"/>
                </a:lnTo>
                <a:cubicBezTo>
                  <a:pt x="12848" y="15132"/>
                  <a:pt x="12176" y="13817"/>
                  <a:pt x="12415" y="12632"/>
                </a:cubicBezTo>
                <a:cubicBezTo>
                  <a:pt x="12558" y="11937"/>
                  <a:pt x="12968" y="11191"/>
                  <a:pt x="12621" y="10582"/>
                </a:cubicBezTo>
                <a:cubicBezTo>
                  <a:pt x="12377" y="10156"/>
                  <a:pt x="11873" y="10007"/>
                  <a:pt x="11364" y="10007"/>
                </a:cubicBezTo>
                <a:cubicBezTo>
                  <a:pt x="11194" y="10007"/>
                  <a:pt x="11022" y="10024"/>
                  <a:pt x="10861" y="10052"/>
                </a:cubicBezTo>
                <a:cubicBezTo>
                  <a:pt x="10385" y="10137"/>
                  <a:pt x="9897" y="10292"/>
                  <a:pt x="9417" y="10292"/>
                </a:cubicBezTo>
                <a:cubicBezTo>
                  <a:pt x="9254" y="10292"/>
                  <a:pt x="9091" y="10274"/>
                  <a:pt x="8930" y="10229"/>
                </a:cubicBezTo>
                <a:cubicBezTo>
                  <a:pt x="8605" y="10138"/>
                  <a:pt x="8321" y="9938"/>
                  <a:pt x="8121" y="9665"/>
                </a:cubicBezTo>
                <a:cubicBezTo>
                  <a:pt x="7985" y="9477"/>
                  <a:pt x="7871" y="9244"/>
                  <a:pt x="7649" y="9170"/>
                </a:cubicBezTo>
                <a:cubicBezTo>
                  <a:pt x="7594" y="9149"/>
                  <a:pt x="7539" y="9141"/>
                  <a:pt x="7484" y="9141"/>
                </a:cubicBezTo>
                <a:cubicBezTo>
                  <a:pt x="7289" y="9141"/>
                  <a:pt x="7088" y="9245"/>
                  <a:pt x="6897" y="9312"/>
                </a:cubicBezTo>
                <a:cubicBezTo>
                  <a:pt x="6818" y="9341"/>
                  <a:pt x="6728" y="9356"/>
                  <a:pt x="6640" y="9356"/>
                </a:cubicBezTo>
                <a:cubicBezTo>
                  <a:pt x="6450" y="9356"/>
                  <a:pt x="6270" y="9282"/>
                  <a:pt x="6231" y="9107"/>
                </a:cubicBezTo>
                <a:cubicBezTo>
                  <a:pt x="6185" y="8919"/>
                  <a:pt x="6350" y="8742"/>
                  <a:pt x="6521" y="8646"/>
                </a:cubicBezTo>
                <a:cubicBezTo>
                  <a:pt x="6692" y="8549"/>
                  <a:pt x="6891" y="8492"/>
                  <a:pt x="7022" y="8338"/>
                </a:cubicBezTo>
                <a:cubicBezTo>
                  <a:pt x="7216" y="8105"/>
                  <a:pt x="7142" y="7746"/>
                  <a:pt x="6994" y="7472"/>
                </a:cubicBezTo>
                <a:cubicBezTo>
                  <a:pt x="6846" y="7205"/>
                  <a:pt x="6629" y="6971"/>
                  <a:pt x="6544" y="6681"/>
                </a:cubicBezTo>
                <a:cubicBezTo>
                  <a:pt x="6498" y="6544"/>
                  <a:pt x="6481" y="6390"/>
                  <a:pt x="6384" y="6282"/>
                </a:cubicBezTo>
                <a:cubicBezTo>
                  <a:pt x="6219" y="6100"/>
                  <a:pt x="5912" y="6151"/>
                  <a:pt x="5712" y="6015"/>
                </a:cubicBezTo>
                <a:cubicBezTo>
                  <a:pt x="5445" y="5838"/>
                  <a:pt x="5462" y="5434"/>
                  <a:pt x="5251" y="5200"/>
                </a:cubicBezTo>
                <a:cubicBezTo>
                  <a:pt x="5131" y="5063"/>
                  <a:pt x="4955" y="5001"/>
                  <a:pt x="4795" y="4915"/>
                </a:cubicBezTo>
                <a:cubicBezTo>
                  <a:pt x="4408" y="4688"/>
                  <a:pt x="4152" y="4295"/>
                  <a:pt x="4101" y="3845"/>
                </a:cubicBezTo>
                <a:cubicBezTo>
                  <a:pt x="4072" y="3600"/>
                  <a:pt x="4101" y="3326"/>
                  <a:pt x="3952" y="3133"/>
                </a:cubicBezTo>
                <a:cubicBezTo>
                  <a:pt x="3850" y="3030"/>
                  <a:pt x="3725" y="2945"/>
                  <a:pt x="3588" y="2899"/>
                </a:cubicBezTo>
                <a:lnTo>
                  <a:pt x="2141" y="2256"/>
                </a:lnTo>
                <a:cubicBezTo>
                  <a:pt x="1885" y="2148"/>
                  <a:pt x="1623" y="2028"/>
                  <a:pt x="1418" y="1840"/>
                </a:cubicBezTo>
                <a:cubicBezTo>
                  <a:pt x="1299" y="1726"/>
                  <a:pt x="1190" y="1595"/>
                  <a:pt x="1093" y="1458"/>
                </a:cubicBezTo>
                <a:cubicBezTo>
                  <a:pt x="729" y="974"/>
                  <a:pt x="364" y="485"/>
                  <a:pt x="0" y="0"/>
                </a:cubicBezTo>
                <a:close/>
              </a:path>
            </a:pathLst>
          </a:custGeom>
          <a:solidFill>
            <a:srgbClr val="F8CD7D">
              <a:alpha val="6517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1" name="Google Shape;271;p2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2" name="Google Shape;272;p2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73" name="Google Shape;273;p21"/>
          <p:cNvSpPr txBox="1">
            <a:spLocks noGrp="1"/>
          </p:cNvSpPr>
          <p:nvPr>
            <p:ph type="subTitle" idx="1"/>
          </p:nvPr>
        </p:nvSpPr>
        <p:spPr>
          <a:xfrm>
            <a:off x="5330026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4" name="Google Shape;274;p21"/>
          <p:cNvSpPr txBox="1">
            <a:spLocks noGrp="1"/>
          </p:cNvSpPr>
          <p:nvPr>
            <p:ph type="subTitle" idx="2"/>
          </p:nvPr>
        </p:nvSpPr>
        <p:spPr>
          <a:xfrm>
            <a:off x="5330024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subTitle" idx="3"/>
          </p:nvPr>
        </p:nvSpPr>
        <p:spPr>
          <a:xfrm>
            <a:off x="1579960" y="2600640"/>
            <a:ext cx="2832900" cy="35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6" name="Google Shape;276;p21"/>
          <p:cNvSpPr txBox="1">
            <a:spLocks noGrp="1"/>
          </p:cNvSpPr>
          <p:nvPr>
            <p:ph type="subTitle" idx="4"/>
          </p:nvPr>
        </p:nvSpPr>
        <p:spPr>
          <a:xfrm>
            <a:off x="1579850" y="2078500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7" name="Google Shape;277;p21"/>
          <p:cNvSpPr txBox="1">
            <a:spLocks noGrp="1"/>
          </p:cNvSpPr>
          <p:nvPr>
            <p:ph type="subTitle" idx="5"/>
          </p:nvPr>
        </p:nvSpPr>
        <p:spPr>
          <a:xfrm>
            <a:off x="1579960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8" name="Google Shape;278;p21"/>
          <p:cNvSpPr txBox="1">
            <a:spLocks noGrp="1"/>
          </p:cNvSpPr>
          <p:nvPr>
            <p:ph type="subTitle" idx="6"/>
          </p:nvPr>
        </p:nvSpPr>
        <p:spPr>
          <a:xfrm>
            <a:off x="157985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79" name="Google Shape;279;p21"/>
          <p:cNvSpPr txBox="1">
            <a:spLocks noGrp="1"/>
          </p:cNvSpPr>
          <p:nvPr>
            <p:ph type="subTitle" idx="7"/>
          </p:nvPr>
        </p:nvSpPr>
        <p:spPr>
          <a:xfrm>
            <a:off x="5330003" y="3759631"/>
            <a:ext cx="2832900" cy="353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0" name="Google Shape;280;p21"/>
          <p:cNvSpPr txBox="1">
            <a:spLocks noGrp="1"/>
          </p:cNvSpPr>
          <p:nvPr>
            <p:ph type="subTitle" idx="8"/>
          </p:nvPr>
        </p:nvSpPr>
        <p:spPr>
          <a:xfrm>
            <a:off x="5330000" y="3237251"/>
            <a:ext cx="28329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81" name="Google Shape;281;p2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2" name="Google Shape;282;p2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3" name="Google Shape;283;p2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4" name="Google Shape;284;p2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5" name="Google Shape;285;p2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6" name="Google Shape;286;p2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7" name="Google Shape;287;p2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8" name="Google Shape;288;p21"/>
          <p:cNvSpPr txBox="1">
            <a:spLocks noGrp="1"/>
          </p:cNvSpPr>
          <p:nvPr>
            <p:ph type="title"/>
          </p:nvPr>
        </p:nvSpPr>
        <p:spPr>
          <a:xfrm>
            <a:off x="299890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21"/>
          <p:cNvSpPr txBox="1">
            <a:spLocks noGrp="1"/>
          </p:cNvSpPr>
          <p:nvPr>
            <p:ph type="subTitle" idx="9"/>
          </p:nvPr>
        </p:nvSpPr>
        <p:spPr>
          <a:xfrm>
            <a:off x="2472700" y="1105050"/>
            <a:ext cx="4198500" cy="3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6556763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Title and five columns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Google Shape;291;p2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22"/>
          <p:cNvSpPr/>
          <p:nvPr/>
        </p:nvSpPr>
        <p:spPr>
          <a:xfrm flipH="1">
            <a:off x="-23940" y="4192682"/>
            <a:ext cx="2569102" cy="966776"/>
          </a:xfrm>
          <a:custGeom>
            <a:avLst/>
            <a:gdLst/>
            <a:ahLst/>
            <a:cxnLst/>
            <a:rect l="l" t="t" r="r" b="b"/>
            <a:pathLst>
              <a:path w="14039" h="5283" extrusionOk="0">
                <a:moveTo>
                  <a:pt x="11055" y="1"/>
                </a:moveTo>
                <a:cubicBezTo>
                  <a:pt x="10880" y="1"/>
                  <a:pt x="10813" y="107"/>
                  <a:pt x="10627" y="134"/>
                </a:cubicBezTo>
                <a:cubicBezTo>
                  <a:pt x="10620" y="134"/>
                  <a:pt x="10612" y="135"/>
                  <a:pt x="10604" y="135"/>
                </a:cubicBezTo>
                <a:cubicBezTo>
                  <a:pt x="10495" y="135"/>
                  <a:pt x="10373" y="66"/>
                  <a:pt x="10259" y="66"/>
                </a:cubicBezTo>
                <a:cubicBezTo>
                  <a:pt x="10194" y="66"/>
                  <a:pt x="10132" y="88"/>
                  <a:pt x="10075" y="156"/>
                </a:cubicBezTo>
                <a:cubicBezTo>
                  <a:pt x="10003" y="117"/>
                  <a:pt x="9932" y="95"/>
                  <a:pt x="9867" y="95"/>
                </a:cubicBezTo>
                <a:cubicBezTo>
                  <a:pt x="9747" y="95"/>
                  <a:pt x="9651" y="170"/>
                  <a:pt x="9625" y="344"/>
                </a:cubicBezTo>
                <a:cubicBezTo>
                  <a:pt x="9524" y="270"/>
                  <a:pt x="9355" y="256"/>
                  <a:pt x="9190" y="256"/>
                </a:cubicBezTo>
                <a:cubicBezTo>
                  <a:pt x="9096" y="256"/>
                  <a:pt x="9003" y="261"/>
                  <a:pt x="8925" y="261"/>
                </a:cubicBezTo>
                <a:cubicBezTo>
                  <a:pt x="8900" y="261"/>
                  <a:pt x="8877" y="260"/>
                  <a:pt x="8856" y="259"/>
                </a:cubicBezTo>
                <a:cubicBezTo>
                  <a:pt x="8815" y="254"/>
                  <a:pt x="8773" y="251"/>
                  <a:pt x="8730" y="251"/>
                </a:cubicBezTo>
                <a:cubicBezTo>
                  <a:pt x="8678" y="251"/>
                  <a:pt x="8625" y="255"/>
                  <a:pt x="8571" y="265"/>
                </a:cubicBezTo>
                <a:cubicBezTo>
                  <a:pt x="8473" y="285"/>
                  <a:pt x="8426" y="382"/>
                  <a:pt x="8299" y="382"/>
                </a:cubicBezTo>
                <a:cubicBezTo>
                  <a:pt x="8286" y="382"/>
                  <a:pt x="8272" y="381"/>
                  <a:pt x="8258" y="379"/>
                </a:cubicBezTo>
                <a:cubicBezTo>
                  <a:pt x="8131" y="633"/>
                  <a:pt x="7710" y="740"/>
                  <a:pt x="7391" y="740"/>
                </a:cubicBezTo>
                <a:cubicBezTo>
                  <a:pt x="7339" y="740"/>
                  <a:pt x="7289" y="737"/>
                  <a:pt x="7244" y="732"/>
                </a:cubicBezTo>
                <a:cubicBezTo>
                  <a:pt x="6833" y="675"/>
                  <a:pt x="6685" y="385"/>
                  <a:pt x="6356" y="385"/>
                </a:cubicBezTo>
                <a:cubicBezTo>
                  <a:pt x="6253" y="385"/>
                  <a:pt x="6132" y="413"/>
                  <a:pt x="5980" y="487"/>
                </a:cubicBezTo>
                <a:cubicBezTo>
                  <a:pt x="5840" y="203"/>
                  <a:pt x="5690" y="154"/>
                  <a:pt x="5501" y="154"/>
                </a:cubicBezTo>
                <a:cubicBezTo>
                  <a:pt x="5400" y="154"/>
                  <a:pt x="5289" y="168"/>
                  <a:pt x="5162" y="168"/>
                </a:cubicBezTo>
                <a:cubicBezTo>
                  <a:pt x="5120" y="168"/>
                  <a:pt x="5075" y="166"/>
                  <a:pt x="5029" y="162"/>
                </a:cubicBezTo>
                <a:cubicBezTo>
                  <a:pt x="4910" y="147"/>
                  <a:pt x="4809" y="98"/>
                  <a:pt x="4676" y="98"/>
                </a:cubicBezTo>
                <a:cubicBezTo>
                  <a:pt x="4663" y="98"/>
                  <a:pt x="4650" y="98"/>
                  <a:pt x="4636" y="99"/>
                </a:cubicBezTo>
                <a:cubicBezTo>
                  <a:pt x="4482" y="111"/>
                  <a:pt x="4431" y="156"/>
                  <a:pt x="4289" y="191"/>
                </a:cubicBezTo>
                <a:cubicBezTo>
                  <a:pt x="4084" y="242"/>
                  <a:pt x="3708" y="242"/>
                  <a:pt x="3594" y="287"/>
                </a:cubicBezTo>
                <a:cubicBezTo>
                  <a:pt x="3393" y="237"/>
                  <a:pt x="3231" y="230"/>
                  <a:pt x="3070" y="230"/>
                </a:cubicBezTo>
                <a:cubicBezTo>
                  <a:pt x="3006" y="230"/>
                  <a:pt x="2942" y="231"/>
                  <a:pt x="2876" y="231"/>
                </a:cubicBezTo>
                <a:cubicBezTo>
                  <a:pt x="2806" y="231"/>
                  <a:pt x="2733" y="230"/>
                  <a:pt x="2654" y="225"/>
                </a:cubicBezTo>
                <a:cubicBezTo>
                  <a:pt x="2617" y="221"/>
                  <a:pt x="2580" y="220"/>
                  <a:pt x="2544" y="220"/>
                </a:cubicBezTo>
                <a:cubicBezTo>
                  <a:pt x="2276" y="220"/>
                  <a:pt x="2034" y="304"/>
                  <a:pt x="1788" y="339"/>
                </a:cubicBezTo>
                <a:cubicBezTo>
                  <a:pt x="1663" y="357"/>
                  <a:pt x="1536" y="366"/>
                  <a:pt x="1409" y="366"/>
                </a:cubicBezTo>
                <a:cubicBezTo>
                  <a:pt x="1305" y="366"/>
                  <a:pt x="1202" y="360"/>
                  <a:pt x="1099" y="350"/>
                </a:cubicBezTo>
                <a:cubicBezTo>
                  <a:pt x="881" y="311"/>
                  <a:pt x="725" y="177"/>
                  <a:pt x="503" y="177"/>
                </a:cubicBezTo>
                <a:cubicBezTo>
                  <a:pt x="465" y="177"/>
                  <a:pt x="425" y="181"/>
                  <a:pt x="382" y="191"/>
                </a:cubicBezTo>
                <a:cubicBezTo>
                  <a:pt x="461" y="475"/>
                  <a:pt x="0" y="498"/>
                  <a:pt x="160" y="732"/>
                </a:cubicBezTo>
                <a:cubicBezTo>
                  <a:pt x="86" y="811"/>
                  <a:pt x="165" y="1176"/>
                  <a:pt x="171" y="1313"/>
                </a:cubicBezTo>
                <a:cubicBezTo>
                  <a:pt x="530" y="1529"/>
                  <a:pt x="461" y="2042"/>
                  <a:pt x="592" y="2395"/>
                </a:cubicBezTo>
                <a:cubicBezTo>
                  <a:pt x="621" y="2469"/>
                  <a:pt x="735" y="2548"/>
                  <a:pt x="746" y="2611"/>
                </a:cubicBezTo>
                <a:cubicBezTo>
                  <a:pt x="758" y="2771"/>
                  <a:pt x="763" y="2930"/>
                  <a:pt x="758" y="3089"/>
                </a:cubicBezTo>
                <a:cubicBezTo>
                  <a:pt x="758" y="3198"/>
                  <a:pt x="735" y="3317"/>
                  <a:pt x="752" y="3425"/>
                </a:cubicBezTo>
                <a:cubicBezTo>
                  <a:pt x="769" y="3534"/>
                  <a:pt x="923" y="3505"/>
                  <a:pt x="871" y="3705"/>
                </a:cubicBezTo>
                <a:cubicBezTo>
                  <a:pt x="985" y="3761"/>
                  <a:pt x="951" y="3813"/>
                  <a:pt x="1054" y="3915"/>
                </a:cubicBezTo>
                <a:cubicBezTo>
                  <a:pt x="1202" y="4058"/>
                  <a:pt x="1401" y="4149"/>
                  <a:pt x="1578" y="4251"/>
                </a:cubicBezTo>
                <a:cubicBezTo>
                  <a:pt x="1316" y="4439"/>
                  <a:pt x="1162" y="4559"/>
                  <a:pt x="1037" y="4844"/>
                </a:cubicBezTo>
                <a:cubicBezTo>
                  <a:pt x="860" y="5237"/>
                  <a:pt x="1116" y="4844"/>
                  <a:pt x="1042" y="5282"/>
                </a:cubicBezTo>
                <a:lnTo>
                  <a:pt x="14039" y="5282"/>
                </a:lnTo>
                <a:lnTo>
                  <a:pt x="14039" y="128"/>
                </a:lnTo>
                <a:cubicBezTo>
                  <a:pt x="14006" y="138"/>
                  <a:pt x="13958" y="142"/>
                  <a:pt x="13903" y="142"/>
                </a:cubicBezTo>
                <a:cubicBezTo>
                  <a:pt x="13792" y="142"/>
                  <a:pt x="13651" y="127"/>
                  <a:pt x="13543" y="127"/>
                </a:cubicBezTo>
                <a:cubicBezTo>
                  <a:pt x="13531" y="127"/>
                  <a:pt x="13520" y="128"/>
                  <a:pt x="13509" y="128"/>
                </a:cubicBezTo>
                <a:cubicBezTo>
                  <a:pt x="13336" y="139"/>
                  <a:pt x="13146" y="282"/>
                  <a:pt x="12988" y="282"/>
                </a:cubicBezTo>
                <a:cubicBezTo>
                  <a:pt x="12985" y="282"/>
                  <a:pt x="12982" y="282"/>
                  <a:pt x="12979" y="282"/>
                </a:cubicBezTo>
                <a:cubicBezTo>
                  <a:pt x="12747" y="273"/>
                  <a:pt x="12532" y="59"/>
                  <a:pt x="12302" y="59"/>
                </a:cubicBezTo>
                <a:cubicBezTo>
                  <a:pt x="12233" y="59"/>
                  <a:pt x="12163" y="78"/>
                  <a:pt x="12091" y="128"/>
                </a:cubicBezTo>
                <a:cubicBezTo>
                  <a:pt x="12025" y="53"/>
                  <a:pt x="11966" y="29"/>
                  <a:pt x="11907" y="29"/>
                </a:cubicBezTo>
                <a:cubicBezTo>
                  <a:pt x="11814" y="29"/>
                  <a:pt x="11719" y="89"/>
                  <a:pt x="11590" y="99"/>
                </a:cubicBezTo>
                <a:cubicBezTo>
                  <a:pt x="11572" y="101"/>
                  <a:pt x="11556" y="102"/>
                  <a:pt x="11540" y="102"/>
                </a:cubicBezTo>
                <a:cubicBezTo>
                  <a:pt x="11371" y="102"/>
                  <a:pt x="11292" y="24"/>
                  <a:pt x="11094" y="3"/>
                </a:cubicBezTo>
                <a:cubicBezTo>
                  <a:pt x="11081" y="2"/>
                  <a:pt x="11068" y="1"/>
                  <a:pt x="11055" y="1"/>
                </a:cubicBezTo>
                <a:close/>
              </a:path>
            </a:pathLst>
          </a:custGeom>
          <a:solidFill>
            <a:srgbClr val="F8CD7D">
              <a:alpha val="5491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3" name="Google Shape;293;p22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4" name="Google Shape;294;p22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5" name="Google Shape;295;p22"/>
          <p:cNvSpPr txBox="1">
            <a:spLocks noGrp="1"/>
          </p:cNvSpPr>
          <p:nvPr>
            <p:ph type="subTitle" idx="1"/>
          </p:nvPr>
        </p:nvSpPr>
        <p:spPr>
          <a:xfrm>
            <a:off x="6181313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6" name="Google Shape;296;p22"/>
          <p:cNvSpPr txBox="1">
            <a:spLocks noGrp="1"/>
          </p:cNvSpPr>
          <p:nvPr>
            <p:ph type="subTitle" idx="2"/>
          </p:nvPr>
        </p:nvSpPr>
        <p:spPr>
          <a:xfrm>
            <a:off x="6181313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7" name="Google Shape;297;p22"/>
          <p:cNvSpPr txBox="1">
            <a:spLocks noGrp="1"/>
          </p:cNvSpPr>
          <p:nvPr>
            <p:ph type="subTitle" idx="3"/>
          </p:nvPr>
        </p:nvSpPr>
        <p:spPr>
          <a:xfrm>
            <a:off x="3523975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8" name="Google Shape;298;p22"/>
          <p:cNvSpPr txBox="1">
            <a:spLocks noGrp="1"/>
          </p:cNvSpPr>
          <p:nvPr>
            <p:ph type="subTitle" idx="4"/>
          </p:nvPr>
        </p:nvSpPr>
        <p:spPr>
          <a:xfrm>
            <a:off x="3523975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99" name="Google Shape;299;p22"/>
          <p:cNvSpPr txBox="1">
            <a:spLocks noGrp="1"/>
          </p:cNvSpPr>
          <p:nvPr>
            <p:ph type="subTitle" idx="5"/>
          </p:nvPr>
        </p:nvSpPr>
        <p:spPr>
          <a:xfrm>
            <a:off x="2194075" y="406275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0" name="Google Shape;300;p22"/>
          <p:cNvSpPr txBox="1">
            <a:spLocks noGrp="1"/>
          </p:cNvSpPr>
          <p:nvPr>
            <p:ph type="subTitle" idx="6"/>
          </p:nvPr>
        </p:nvSpPr>
        <p:spPr>
          <a:xfrm>
            <a:off x="2194075" y="371835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22"/>
          <p:cNvSpPr txBox="1">
            <a:spLocks noGrp="1"/>
          </p:cNvSpPr>
          <p:nvPr>
            <p:ph type="subTitle" idx="7"/>
          </p:nvPr>
        </p:nvSpPr>
        <p:spPr>
          <a:xfrm>
            <a:off x="4853388" y="406275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22"/>
          <p:cNvSpPr txBox="1">
            <a:spLocks noGrp="1"/>
          </p:cNvSpPr>
          <p:nvPr>
            <p:ph type="subTitle" idx="8"/>
          </p:nvPr>
        </p:nvSpPr>
        <p:spPr>
          <a:xfrm>
            <a:off x="4853388" y="371835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3" name="Google Shape;303;p22"/>
          <p:cNvSpPr txBox="1">
            <a:spLocks noGrp="1"/>
          </p:cNvSpPr>
          <p:nvPr>
            <p:ph type="subTitle" idx="9"/>
          </p:nvPr>
        </p:nvSpPr>
        <p:spPr>
          <a:xfrm>
            <a:off x="866613" y="2492576"/>
            <a:ext cx="20961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4" name="Google Shape;304;p22"/>
          <p:cNvSpPr txBox="1">
            <a:spLocks noGrp="1"/>
          </p:cNvSpPr>
          <p:nvPr>
            <p:ph type="subTitle" idx="13"/>
          </p:nvPr>
        </p:nvSpPr>
        <p:spPr>
          <a:xfrm>
            <a:off x="866613" y="2148170"/>
            <a:ext cx="20961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2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6" name="Google Shape;306;p2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7" name="Google Shape;307;p2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8" name="Google Shape;308;p2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9" name="Google Shape;309;p2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0" name="Google Shape;310;p2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1" name="Google Shape;311;p2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2" name="Google Shape;312;p22"/>
          <p:cNvSpPr txBox="1">
            <a:spLocks noGrp="1"/>
          </p:cNvSpPr>
          <p:nvPr>
            <p:ph type="title"/>
          </p:nvPr>
        </p:nvSpPr>
        <p:spPr>
          <a:xfrm>
            <a:off x="2518850" y="535650"/>
            <a:ext cx="4106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59421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">
  <p:cSld name="Title and six columns 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2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23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6" name="Google Shape;316;p23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7" name="Google Shape;317;p23"/>
          <p:cNvSpPr txBox="1">
            <a:spLocks noGrp="1"/>
          </p:cNvSpPr>
          <p:nvPr>
            <p:ph type="subTitle" idx="1"/>
          </p:nvPr>
        </p:nvSpPr>
        <p:spPr>
          <a:xfrm>
            <a:off x="5733689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8" name="Google Shape;318;p23"/>
          <p:cNvSpPr txBox="1">
            <a:spLocks noGrp="1"/>
          </p:cNvSpPr>
          <p:nvPr>
            <p:ph type="subTitle" idx="2"/>
          </p:nvPr>
        </p:nvSpPr>
        <p:spPr>
          <a:xfrm>
            <a:off x="1946864" y="4066801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9" name="Google Shape;319;p23"/>
          <p:cNvSpPr txBox="1">
            <a:spLocks noGrp="1"/>
          </p:cNvSpPr>
          <p:nvPr>
            <p:ph type="subTitle" idx="3"/>
          </p:nvPr>
        </p:nvSpPr>
        <p:spPr>
          <a:xfrm>
            <a:off x="5733689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0" name="Google Shape;320;p23"/>
          <p:cNvSpPr txBox="1">
            <a:spLocks noGrp="1"/>
          </p:cNvSpPr>
          <p:nvPr>
            <p:ph type="subTitle" idx="4"/>
          </p:nvPr>
        </p:nvSpPr>
        <p:spPr>
          <a:xfrm>
            <a:off x="5733689" y="1457261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1" name="Google Shape;321;p23"/>
          <p:cNvSpPr txBox="1">
            <a:spLocks noGrp="1"/>
          </p:cNvSpPr>
          <p:nvPr>
            <p:ph type="subTitle" idx="5"/>
          </p:nvPr>
        </p:nvSpPr>
        <p:spPr>
          <a:xfrm>
            <a:off x="1946864" y="1825833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23"/>
          <p:cNvSpPr txBox="1">
            <a:spLocks noGrp="1"/>
          </p:cNvSpPr>
          <p:nvPr>
            <p:ph type="subTitle" idx="6"/>
          </p:nvPr>
        </p:nvSpPr>
        <p:spPr>
          <a:xfrm>
            <a:off x="1946864" y="1457261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3" name="Google Shape;323;p23"/>
          <p:cNvSpPr txBox="1">
            <a:spLocks noGrp="1"/>
          </p:cNvSpPr>
          <p:nvPr>
            <p:ph type="subTitle" idx="7"/>
          </p:nvPr>
        </p:nvSpPr>
        <p:spPr>
          <a:xfrm>
            <a:off x="5733689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4" name="Google Shape;324;p23"/>
          <p:cNvSpPr txBox="1">
            <a:spLocks noGrp="1"/>
          </p:cNvSpPr>
          <p:nvPr>
            <p:ph type="subTitle" idx="8"/>
          </p:nvPr>
        </p:nvSpPr>
        <p:spPr>
          <a:xfrm>
            <a:off x="5733689" y="2577758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5" name="Google Shape;325;p23"/>
          <p:cNvSpPr txBox="1">
            <a:spLocks noGrp="1"/>
          </p:cNvSpPr>
          <p:nvPr>
            <p:ph type="subTitle" idx="9"/>
          </p:nvPr>
        </p:nvSpPr>
        <p:spPr>
          <a:xfrm>
            <a:off x="1946864" y="2946317"/>
            <a:ext cx="2190000" cy="54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23"/>
          <p:cNvSpPr txBox="1">
            <a:spLocks noGrp="1"/>
          </p:cNvSpPr>
          <p:nvPr>
            <p:ph type="subTitle" idx="13"/>
          </p:nvPr>
        </p:nvSpPr>
        <p:spPr>
          <a:xfrm>
            <a:off x="1946864" y="2577745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7" name="Google Shape;327;p23"/>
          <p:cNvSpPr txBox="1">
            <a:spLocks noGrp="1"/>
          </p:cNvSpPr>
          <p:nvPr>
            <p:ph type="subTitle" idx="14"/>
          </p:nvPr>
        </p:nvSpPr>
        <p:spPr>
          <a:xfrm>
            <a:off x="5733689" y="369823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8" name="Google Shape;328;p23"/>
          <p:cNvSpPr txBox="1">
            <a:spLocks noGrp="1"/>
          </p:cNvSpPr>
          <p:nvPr>
            <p:ph type="subTitle" idx="15"/>
          </p:nvPr>
        </p:nvSpPr>
        <p:spPr>
          <a:xfrm>
            <a:off x="1946864" y="3698230"/>
            <a:ext cx="2190000" cy="3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latin typeface="Grand Hotel"/>
                <a:ea typeface="Grand Hotel"/>
                <a:cs typeface="Grand Hotel"/>
                <a:sym typeface="Grand Hote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9" name="Google Shape;329;p23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0" name="Google Shape;330;p23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1" name="Google Shape;331;p23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2" name="Google Shape;332;p23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3" name="Google Shape;333;p23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4" name="Google Shape;334;p23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5" name="Google Shape;335;p23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6" name="Google Shape;336;p23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22710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" name="Google Shape;338;p2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39" name="Google Shape;339;p2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0" name="Google Shape;340;p2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1" name="Google Shape;341;p24"/>
          <p:cNvSpPr txBox="1">
            <a:spLocks noGrp="1"/>
          </p:cNvSpPr>
          <p:nvPr>
            <p:ph type="title" hasCustomPrompt="1"/>
          </p:nvPr>
        </p:nvSpPr>
        <p:spPr>
          <a:xfrm>
            <a:off x="2900688" y="891125"/>
            <a:ext cx="33426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2" name="Google Shape;342;p24"/>
          <p:cNvSpPr txBox="1">
            <a:spLocks noGrp="1"/>
          </p:cNvSpPr>
          <p:nvPr>
            <p:ph type="subTitle" idx="1"/>
          </p:nvPr>
        </p:nvSpPr>
        <p:spPr>
          <a:xfrm>
            <a:off x="2900688" y="1678400"/>
            <a:ext cx="33426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3" name="Google Shape;343;p24"/>
          <p:cNvSpPr txBox="1">
            <a:spLocks noGrp="1"/>
          </p:cNvSpPr>
          <p:nvPr>
            <p:ph type="title" idx="2" hasCustomPrompt="1"/>
          </p:nvPr>
        </p:nvSpPr>
        <p:spPr>
          <a:xfrm>
            <a:off x="2900688" y="2968600"/>
            <a:ext cx="3342600" cy="9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344" name="Google Shape;344;p24"/>
          <p:cNvSpPr txBox="1">
            <a:spLocks noGrp="1"/>
          </p:cNvSpPr>
          <p:nvPr>
            <p:ph type="subTitle" idx="3"/>
          </p:nvPr>
        </p:nvSpPr>
        <p:spPr>
          <a:xfrm>
            <a:off x="2900688" y="3755875"/>
            <a:ext cx="3342600" cy="49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2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6" name="Google Shape;346;p2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7" name="Google Shape;347;p2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8" name="Google Shape;348;p2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9" name="Google Shape;349;p2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0" name="Google Shape;350;p2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1" name="Google Shape;351;p2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967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4"/>
          <p:cNvSpPr txBox="1">
            <a:spLocks noGrp="1"/>
          </p:cNvSpPr>
          <p:nvPr>
            <p:ph type="body" idx="1"/>
          </p:nvPr>
        </p:nvSpPr>
        <p:spPr>
          <a:xfrm>
            <a:off x="714175" y="1198150"/>
            <a:ext cx="7715700" cy="340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9" name="Google Shape;39;p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4"/>
          <p:cNvSpPr txBox="1">
            <a:spLocks noGrp="1"/>
          </p:cNvSpPr>
          <p:nvPr>
            <p:ph type="title"/>
          </p:nvPr>
        </p:nvSpPr>
        <p:spPr>
          <a:xfrm>
            <a:off x="714175" y="535650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47" name="Google Shape;47;p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3;p2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2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5" name="Google Shape;355;p2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6" name="Google Shape;356;p25"/>
          <p:cNvSpPr txBox="1">
            <a:spLocks noGrp="1"/>
          </p:cNvSpPr>
          <p:nvPr>
            <p:ph type="body" idx="1"/>
          </p:nvPr>
        </p:nvSpPr>
        <p:spPr>
          <a:xfrm>
            <a:off x="2248325" y="1882575"/>
            <a:ext cx="4647300" cy="212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Montserrat"/>
              <a:buChar char="■"/>
              <a:defRPr/>
            </a:lvl9pPr>
          </a:lstStyle>
          <a:p>
            <a:endParaRPr/>
          </a:p>
        </p:txBody>
      </p:sp>
      <p:sp>
        <p:nvSpPr>
          <p:cNvPr id="357" name="Google Shape;357;p2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8" name="Google Shape;358;p2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9" name="Google Shape;359;p2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0" name="Google Shape;360;p2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1" name="Google Shape;361;p2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2" name="Google Shape;362;p2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3" name="Google Shape;363;p2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4" name="Google Shape;364;p25"/>
          <p:cNvSpPr txBox="1">
            <a:spLocks noGrp="1"/>
          </p:cNvSpPr>
          <p:nvPr>
            <p:ph type="title"/>
          </p:nvPr>
        </p:nvSpPr>
        <p:spPr>
          <a:xfrm>
            <a:off x="2998925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73786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8" name="Google Shape;368;p2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1"/>
          </p:nvPr>
        </p:nvSpPr>
        <p:spPr>
          <a:xfrm>
            <a:off x="4963313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title"/>
          </p:nvPr>
        </p:nvSpPr>
        <p:spPr>
          <a:xfrm>
            <a:off x="4963275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2" name="Google Shape;372;p2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3" name="Google Shape;373;p2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4" name="Google Shape;374;p2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5" name="Google Shape;375;p2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6" name="Google Shape;376;p2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77" name="Google Shape;377;p2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215673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" name="Google Shape;379;p27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27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1" name="Google Shape;381;p27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2" name="Google Shape;382;p27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27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4" name="Google Shape;384;p27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5" name="Google Shape;385;p27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6" name="Google Shape;386;p27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27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27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89" name="Google Shape;389;p27"/>
          <p:cNvSpPr txBox="1">
            <a:spLocks noGrp="1"/>
          </p:cNvSpPr>
          <p:nvPr>
            <p:ph type="subTitle" idx="1"/>
          </p:nvPr>
        </p:nvSpPr>
        <p:spPr>
          <a:xfrm>
            <a:off x="1215875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90" name="Google Shape;390;p27"/>
          <p:cNvSpPr txBox="1">
            <a:spLocks noGrp="1"/>
          </p:cNvSpPr>
          <p:nvPr>
            <p:ph type="title"/>
          </p:nvPr>
        </p:nvSpPr>
        <p:spPr>
          <a:xfrm>
            <a:off x="1215863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36394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2" name="Google Shape;392;p28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3" name="Google Shape;393;p28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4" name="Google Shape;394;p28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5" name="Google Shape;395;p28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6" name="Google Shape;396;p28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7" name="Google Shape;397;p28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8" name="Google Shape;398;p28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9" name="Google Shape;399;p28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0" name="Google Shape;400;p28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1" name="Google Shape;401;p28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2" name="Google Shape;402;p28"/>
          <p:cNvSpPr txBox="1">
            <a:spLocks noGrp="1"/>
          </p:cNvSpPr>
          <p:nvPr>
            <p:ph type="subTitle" idx="1"/>
          </p:nvPr>
        </p:nvSpPr>
        <p:spPr>
          <a:xfrm>
            <a:off x="4958575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3" name="Google Shape;403;p28"/>
          <p:cNvSpPr txBox="1">
            <a:spLocks noGrp="1"/>
          </p:cNvSpPr>
          <p:nvPr>
            <p:ph type="title"/>
          </p:nvPr>
        </p:nvSpPr>
        <p:spPr>
          <a:xfrm>
            <a:off x="4958550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02796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5" name="Google Shape;405;p29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29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7" name="Google Shape;407;p29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8" name="Google Shape;408;p29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9" name="Google Shape;409;p29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0" name="Google Shape;410;p29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1" name="Google Shape;411;p29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2" name="Google Shape;412;p29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3" name="Google Shape;413;p29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4" name="Google Shape;414;p29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5" name="Google Shape;415;p29"/>
          <p:cNvSpPr txBox="1">
            <a:spLocks noGrp="1"/>
          </p:cNvSpPr>
          <p:nvPr>
            <p:ph type="subTitle" idx="1"/>
          </p:nvPr>
        </p:nvSpPr>
        <p:spPr>
          <a:xfrm>
            <a:off x="4816213" y="472625"/>
            <a:ext cx="2989500" cy="8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16" name="Google Shape;416;p29"/>
          <p:cNvSpPr txBox="1">
            <a:spLocks noGrp="1"/>
          </p:cNvSpPr>
          <p:nvPr>
            <p:ph type="title"/>
          </p:nvPr>
        </p:nvSpPr>
        <p:spPr>
          <a:xfrm>
            <a:off x="1788756" y="535654"/>
            <a:ext cx="2685000" cy="567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164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8" name="Google Shape;418;p30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19" name="Google Shape;419;p30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0" name="Google Shape;420;p30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1" name="Google Shape;421;p30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2" name="Google Shape;422;p30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3" name="Google Shape;423;p30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4" name="Google Shape;424;p30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5" name="Google Shape;425;p30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6" name="Google Shape;426;p30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7" name="Google Shape;427;p30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8" name="Google Shape;428;p30"/>
          <p:cNvSpPr txBox="1">
            <a:spLocks noGrp="1"/>
          </p:cNvSpPr>
          <p:nvPr>
            <p:ph type="subTitle" idx="1"/>
          </p:nvPr>
        </p:nvSpPr>
        <p:spPr>
          <a:xfrm>
            <a:off x="4853875" y="2707863"/>
            <a:ext cx="3277500" cy="135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29" name="Google Shape;429;p30"/>
          <p:cNvSpPr txBox="1">
            <a:spLocks noGrp="1"/>
          </p:cNvSpPr>
          <p:nvPr>
            <p:ph type="title"/>
          </p:nvPr>
        </p:nvSpPr>
        <p:spPr>
          <a:xfrm>
            <a:off x="4853875" y="1591375"/>
            <a:ext cx="3277500" cy="70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0171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31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31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3" name="Google Shape;433;p31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4" name="Google Shape;434;p31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5" name="Google Shape;435;p31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6" name="Google Shape;436;p31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7" name="Google Shape;437;p31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8" name="Google Shape;438;p31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39" name="Google Shape;439;p31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0" name="Google Shape;440;p31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1" name="Google Shape;441;p31"/>
          <p:cNvSpPr txBox="1">
            <a:spLocks noGrp="1"/>
          </p:cNvSpPr>
          <p:nvPr>
            <p:ph type="subTitle" idx="1"/>
          </p:nvPr>
        </p:nvSpPr>
        <p:spPr>
          <a:xfrm>
            <a:off x="2016315" y="2109150"/>
            <a:ext cx="36075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2" name="Google Shape;442;p31"/>
          <p:cNvSpPr txBox="1">
            <a:spLocks noGrp="1"/>
          </p:cNvSpPr>
          <p:nvPr>
            <p:ph type="body" idx="2"/>
          </p:nvPr>
        </p:nvSpPr>
        <p:spPr>
          <a:xfrm>
            <a:off x="2016300" y="2461050"/>
            <a:ext cx="5546100" cy="21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3" name="Google Shape;443;p31"/>
          <p:cNvSpPr txBox="1">
            <a:spLocks noGrp="1"/>
          </p:cNvSpPr>
          <p:nvPr>
            <p:ph type="subTitle" idx="3"/>
          </p:nvPr>
        </p:nvSpPr>
        <p:spPr>
          <a:xfrm>
            <a:off x="1944950" y="1482300"/>
            <a:ext cx="52542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4" name="Google Shape;444;p31"/>
          <p:cNvSpPr txBox="1">
            <a:spLocks noGrp="1"/>
          </p:cNvSpPr>
          <p:nvPr>
            <p:ph type="title"/>
          </p:nvPr>
        </p:nvSpPr>
        <p:spPr>
          <a:xfrm>
            <a:off x="2307725" y="535650"/>
            <a:ext cx="45285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756478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32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7" name="Google Shape;447;p32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8" name="Google Shape;448;p32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49" name="Google Shape;449;p32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0" name="Google Shape;450;p32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1" name="Google Shape;451;p32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2" name="Google Shape;452;p32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3" name="Google Shape;453;p32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4" name="Google Shape;454;p32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5" name="Google Shape;455;p32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56" name="Google Shape;456;p32"/>
          <p:cNvSpPr txBox="1">
            <a:spLocks noGrp="1"/>
          </p:cNvSpPr>
          <p:nvPr>
            <p:ph type="title"/>
          </p:nvPr>
        </p:nvSpPr>
        <p:spPr>
          <a:xfrm>
            <a:off x="2998950" y="535650"/>
            <a:ext cx="31461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57" name="Google Shape;457;p32"/>
          <p:cNvSpPr txBox="1">
            <a:spLocks noGrp="1"/>
          </p:cNvSpPr>
          <p:nvPr>
            <p:ph type="subTitle" idx="1"/>
          </p:nvPr>
        </p:nvSpPr>
        <p:spPr>
          <a:xfrm>
            <a:off x="2016300" y="2110050"/>
            <a:ext cx="3324600" cy="35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5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8" name="Google Shape;458;p32"/>
          <p:cNvSpPr txBox="1">
            <a:spLocks noGrp="1"/>
          </p:cNvSpPr>
          <p:nvPr>
            <p:ph type="body" idx="2"/>
          </p:nvPr>
        </p:nvSpPr>
        <p:spPr>
          <a:xfrm>
            <a:off x="2016300" y="2461950"/>
            <a:ext cx="5111400" cy="214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1pPr>
            <a:lvl2pPr marL="914400" lvl="1" indent="-330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 sz="1200">
                <a:solidFill>
                  <a:schemeClr val="dk1"/>
                </a:solidFill>
              </a:defRPr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●"/>
              <a:defRPr>
                <a:solidFill>
                  <a:schemeClr val="dk1"/>
                </a:solidFill>
              </a:defRPr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○"/>
              <a:defRPr>
                <a:solidFill>
                  <a:schemeClr val="dk1"/>
                </a:solidFill>
              </a:defRPr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ontserrat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59" name="Google Shape;459;p32"/>
          <p:cNvSpPr txBox="1">
            <a:spLocks noGrp="1"/>
          </p:cNvSpPr>
          <p:nvPr>
            <p:ph type="subTitle" idx="3"/>
          </p:nvPr>
        </p:nvSpPr>
        <p:spPr>
          <a:xfrm>
            <a:off x="2086425" y="1482300"/>
            <a:ext cx="49713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2230791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1" name="Google Shape;461;p33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62" name="Google Shape;462;p33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63" name="Google Shape;463;p33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64" name="Google Shape;464;p33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65" name="Google Shape;465;p33"/>
          <p:cNvSpPr txBox="1">
            <a:spLocks noGrp="1"/>
          </p:cNvSpPr>
          <p:nvPr>
            <p:ph type="ctrTitle"/>
          </p:nvPr>
        </p:nvSpPr>
        <p:spPr>
          <a:xfrm>
            <a:off x="3050798" y="598700"/>
            <a:ext cx="2567100" cy="78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466" name="Google Shape;466;p33"/>
          <p:cNvSpPr txBox="1">
            <a:spLocks noGrp="1"/>
          </p:cNvSpPr>
          <p:nvPr>
            <p:ph type="subTitle" idx="1"/>
          </p:nvPr>
        </p:nvSpPr>
        <p:spPr>
          <a:xfrm>
            <a:off x="2545688" y="2244875"/>
            <a:ext cx="3617400" cy="712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7" name="Google Shape;467;p33"/>
          <p:cNvSpPr txBox="1">
            <a:spLocks noGrp="1"/>
          </p:cNvSpPr>
          <p:nvPr>
            <p:ph type="subTitle" idx="2"/>
          </p:nvPr>
        </p:nvSpPr>
        <p:spPr>
          <a:xfrm>
            <a:off x="2545675" y="1781200"/>
            <a:ext cx="36174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468" name="Google Shape;468;p33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69" name="Google Shape;469;p33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0" name="Google Shape;470;p33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1" name="Google Shape;471;p33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2" name="Google Shape;472;p33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3" name="Google Shape;473;p33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4" name="Google Shape;474;p33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5" name="Google Shape;475;p33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76" name="Google Shape;476;p33"/>
          <p:cNvSpPr txBox="1"/>
          <p:nvPr/>
        </p:nvSpPr>
        <p:spPr>
          <a:xfrm>
            <a:off x="2427563" y="3522550"/>
            <a:ext cx="3856200" cy="6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Andika"/>
                <a:ea typeface="Andika"/>
                <a:cs typeface="Andika"/>
                <a:sym typeface="Andika"/>
              </a:rPr>
              <a:t>CREDITS: This presentation template was created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3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Andika"/>
                <a:ea typeface="Andika"/>
                <a:cs typeface="Andika"/>
                <a:sym typeface="Andika"/>
              </a:rPr>
              <a:t>, including icons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4">
                  <a:extLst>
                    <a:ext uri="{A12FA001-AC4F-418D-AE19-62706E023703}">
                      <ahyp:hlinkClr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Andika"/>
                <a:ea typeface="Andika"/>
                <a:cs typeface="Andika"/>
                <a:sym typeface="Andika"/>
              </a:rPr>
              <a:t>, and infographics &amp; images by 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>
                  <a:noFill/>
                </a:uFill>
                <a:latin typeface="Andika"/>
                <a:ea typeface="Andika"/>
                <a:cs typeface="Andika"/>
                <a:sym typeface="Andika"/>
                <a:hlinkClick r:id="rId5"/>
              </a:rPr>
              <a:t>Freepi</a:t>
            </a:r>
            <a:r>
              <a:rPr kumimoji="0" lang="en" sz="1200" b="1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Andika"/>
                <a:ea typeface="Andika"/>
                <a:cs typeface="Andika"/>
                <a:sym typeface="Andika"/>
              </a:rPr>
              <a:t>k</a:t>
            </a:r>
            <a:endParaRPr kumimoji="0" sz="1200" b="1" i="0" u="none" strike="noStrike" kern="0" cap="none" spc="0" normalizeH="0" baseline="0" noProof="0">
              <a:ln>
                <a:noFill/>
              </a:ln>
              <a:solidFill>
                <a:srgbClr val="4F493D"/>
              </a:solidFill>
              <a:effectLst/>
              <a:uLnTx/>
              <a:uFillTx/>
              <a:latin typeface="Andika"/>
              <a:ea typeface="Andika"/>
              <a:cs typeface="Andika"/>
              <a:sym typeface="Andika"/>
            </a:endParaRPr>
          </a:p>
        </p:txBody>
      </p:sp>
    </p:spTree>
    <p:extLst>
      <p:ext uri="{BB962C8B-B14F-4D97-AF65-F5344CB8AC3E}">
        <p14:creationId xmlns:p14="http://schemas.microsoft.com/office/powerpoint/2010/main" val="16902955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4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3" name="Google Shape;483;p3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4" name="Google Shape;484;p3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5" name="Google Shape;485;p3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6" name="Google Shape;486;p3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7" name="Google Shape;487;p3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8" name="Google Shape;488;p3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61073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6"/>
          <p:cNvSpPr txBox="1">
            <a:spLocks noGrp="1"/>
          </p:cNvSpPr>
          <p:nvPr>
            <p:ph type="title"/>
          </p:nvPr>
        </p:nvSpPr>
        <p:spPr>
          <a:xfrm>
            <a:off x="1371275" y="535650"/>
            <a:ext cx="64014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76" name="Google Shape;76;p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4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4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4"/>
          <p:cNvSpPr txBox="1">
            <a:spLocks noGrp="1"/>
          </p:cNvSpPr>
          <p:nvPr>
            <p:ph type="title"/>
          </p:nvPr>
        </p:nvSpPr>
        <p:spPr>
          <a:xfrm>
            <a:off x="1666000" y="3144875"/>
            <a:ext cx="5811900" cy="2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2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171" name="Google Shape;171;p14"/>
          <p:cNvSpPr txBox="1">
            <a:spLocks noGrp="1"/>
          </p:cNvSpPr>
          <p:nvPr>
            <p:ph type="subTitle" idx="1"/>
          </p:nvPr>
        </p:nvSpPr>
        <p:spPr>
          <a:xfrm>
            <a:off x="1666050" y="1701613"/>
            <a:ext cx="5811900" cy="121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72" name="Google Shape;172;p14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14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4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14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4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14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14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9" name="Google Shape;179;p1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0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5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15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5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5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15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15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15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15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15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5"/>
          <p:cNvSpPr txBox="1">
            <a:spLocks noGrp="1"/>
          </p:cNvSpPr>
          <p:nvPr>
            <p:ph type="title" hasCustomPrompt="1"/>
          </p:nvPr>
        </p:nvSpPr>
        <p:spPr>
          <a:xfrm flipH="1">
            <a:off x="2505288" y="1895850"/>
            <a:ext cx="1307700" cy="135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8000" b="1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None/>
              <a:defRPr sz="2500">
                <a:solidFill>
                  <a:schemeClr val="dk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91" name="Google Shape;191;p15"/>
          <p:cNvSpPr txBox="1">
            <a:spLocks noGrp="1"/>
          </p:cNvSpPr>
          <p:nvPr>
            <p:ph type="title" idx="2"/>
          </p:nvPr>
        </p:nvSpPr>
        <p:spPr>
          <a:xfrm>
            <a:off x="3898525" y="18958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pic>
        <p:nvPicPr>
          <p:cNvPr id="192" name="Google Shape;192;p15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15"/>
          <p:cNvSpPr txBox="1">
            <a:spLocks noGrp="1"/>
          </p:cNvSpPr>
          <p:nvPr>
            <p:ph type="subTitle" idx="1"/>
          </p:nvPr>
        </p:nvSpPr>
        <p:spPr>
          <a:xfrm>
            <a:off x="3898525" y="2571750"/>
            <a:ext cx="2740200" cy="675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Google Shape;195;p1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 rot="10800000" flipH="1"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1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1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1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1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1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1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1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1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6"/>
          <p:cNvSpPr txBox="1">
            <a:spLocks noGrp="1"/>
          </p:cNvSpPr>
          <p:nvPr>
            <p:ph type="title"/>
          </p:nvPr>
        </p:nvSpPr>
        <p:spPr>
          <a:xfrm>
            <a:off x="2020725" y="535650"/>
            <a:ext cx="5102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9_1"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6" name="Google Shape;366;p26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-12" y="-12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26"/>
          <p:cNvSpPr/>
          <p:nvPr/>
        </p:nvSpPr>
        <p:spPr>
          <a:xfrm>
            <a:off x="531848" y="234173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6"/>
          <p:cNvSpPr/>
          <p:nvPr/>
        </p:nvSpPr>
        <p:spPr>
          <a:xfrm>
            <a:off x="579100" y="205225"/>
            <a:ext cx="8020500" cy="4739100"/>
          </a:xfrm>
          <a:prstGeom prst="roundRect">
            <a:avLst>
              <a:gd name="adj" fmla="val 2037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6"/>
          <p:cNvSpPr txBox="1">
            <a:spLocks noGrp="1"/>
          </p:cNvSpPr>
          <p:nvPr>
            <p:ph type="subTitle" idx="1"/>
          </p:nvPr>
        </p:nvSpPr>
        <p:spPr>
          <a:xfrm>
            <a:off x="4963313" y="2699175"/>
            <a:ext cx="3115500" cy="117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70" name="Google Shape;370;p26"/>
          <p:cNvSpPr txBox="1">
            <a:spLocks noGrp="1"/>
          </p:cNvSpPr>
          <p:nvPr>
            <p:ph type="title"/>
          </p:nvPr>
        </p:nvSpPr>
        <p:spPr>
          <a:xfrm>
            <a:off x="4963275" y="1412325"/>
            <a:ext cx="3115500" cy="89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40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26"/>
          <p:cNvSpPr/>
          <p:nvPr/>
        </p:nvSpPr>
        <p:spPr>
          <a:xfrm>
            <a:off x="165888" y="4023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26"/>
          <p:cNvSpPr/>
          <p:nvPr/>
        </p:nvSpPr>
        <p:spPr>
          <a:xfrm>
            <a:off x="165888" y="108492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3" name="Google Shape;373;p26"/>
          <p:cNvSpPr/>
          <p:nvPr/>
        </p:nvSpPr>
        <p:spPr>
          <a:xfrm>
            <a:off x="165888" y="176750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26"/>
          <p:cNvSpPr/>
          <p:nvPr/>
        </p:nvSpPr>
        <p:spPr>
          <a:xfrm>
            <a:off x="165888" y="245008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" name="Google Shape;375;p26"/>
          <p:cNvSpPr/>
          <p:nvPr/>
        </p:nvSpPr>
        <p:spPr>
          <a:xfrm>
            <a:off x="165888" y="3132671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p26"/>
          <p:cNvSpPr/>
          <p:nvPr/>
        </p:nvSpPr>
        <p:spPr>
          <a:xfrm>
            <a:off x="165888" y="3815254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26"/>
          <p:cNvSpPr/>
          <p:nvPr/>
        </p:nvSpPr>
        <p:spPr>
          <a:xfrm>
            <a:off x="165875" y="449783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1"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8" name="Google Shape;478;p34"/>
          <p:cNvPicPr preferRelativeResize="0"/>
          <p:nvPr/>
        </p:nvPicPr>
        <p:blipFill>
          <a:blip r:embed="rId2">
            <a:alphaModFix amt="60000"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79" name="Google Shape;479;p34"/>
          <p:cNvGrpSpPr/>
          <p:nvPr/>
        </p:nvGrpSpPr>
        <p:grpSpPr>
          <a:xfrm>
            <a:off x="2096377" y="1118525"/>
            <a:ext cx="4472281" cy="3677588"/>
            <a:chOff x="2096377" y="1118525"/>
            <a:chExt cx="4472281" cy="3677588"/>
          </a:xfrm>
        </p:grpSpPr>
        <p:sp>
          <p:nvSpPr>
            <p:cNvPr id="480" name="Google Shape;480;p34"/>
            <p:cNvSpPr/>
            <p:nvPr/>
          </p:nvSpPr>
          <p:spPr>
            <a:xfrm>
              <a:off x="2096377" y="1143006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34"/>
            <p:cNvSpPr/>
            <p:nvPr/>
          </p:nvSpPr>
          <p:spPr>
            <a:xfrm>
              <a:off x="2142600" y="1118525"/>
              <a:ext cx="4426057" cy="3653107"/>
            </a:xfrm>
            <a:custGeom>
              <a:avLst/>
              <a:gdLst/>
              <a:ahLst/>
              <a:cxnLst/>
              <a:rect l="l" t="t" r="r" b="b"/>
              <a:pathLst>
                <a:path w="47392" h="35181" extrusionOk="0">
                  <a:moveTo>
                    <a:pt x="5462" y="1193"/>
                  </a:moveTo>
                  <a:cubicBezTo>
                    <a:pt x="5581" y="1193"/>
                    <a:pt x="5653" y="1265"/>
                    <a:pt x="5653" y="1384"/>
                  </a:cubicBezTo>
                  <a:lnTo>
                    <a:pt x="5653" y="2195"/>
                  </a:lnTo>
                  <a:cubicBezTo>
                    <a:pt x="5653" y="2290"/>
                    <a:pt x="5581" y="2386"/>
                    <a:pt x="5462" y="2386"/>
                  </a:cubicBezTo>
                  <a:lnTo>
                    <a:pt x="1956" y="2386"/>
                  </a:lnTo>
                  <a:cubicBezTo>
                    <a:pt x="1861" y="2386"/>
                    <a:pt x="1789" y="2290"/>
                    <a:pt x="1789" y="2195"/>
                  </a:cubicBezTo>
                  <a:lnTo>
                    <a:pt x="1789" y="1384"/>
                  </a:lnTo>
                  <a:cubicBezTo>
                    <a:pt x="1789" y="1265"/>
                    <a:pt x="1861" y="1193"/>
                    <a:pt x="1956" y="1193"/>
                  </a:cubicBezTo>
                  <a:close/>
                  <a:moveTo>
                    <a:pt x="10542" y="1193"/>
                  </a:moveTo>
                  <a:cubicBezTo>
                    <a:pt x="10638" y="1193"/>
                    <a:pt x="10733" y="1265"/>
                    <a:pt x="10733" y="1384"/>
                  </a:cubicBezTo>
                  <a:lnTo>
                    <a:pt x="10733" y="2195"/>
                  </a:lnTo>
                  <a:cubicBezTo>
                    <a:pt x="10733" y="2290"/>
                    <a:pt x="10638" y="2386"/>
                    <a:pt x="10542" y="2386"/>
                  </a:cubicBezTo>
                  <a:lnTo>
                    <a:pt x="7036" y="2386"/>
                  </a:lnTo>
                  <a:cubicBezTo>
                    <a:pt x="6941" y="2386"/>
                    <a:pt x="6846" y="2290"/>
                    <a:pt x="6846" y="2195"/>
                  </a:cubicBezTo>
                  <a:lnTo>
                    <a:pt x="6846" y="1384"/>
                  </a:lnTo>
                  <a:cubicBezTo>
                    <a:pt x="6846" y="1265"/>
                    <a:pt x="6941" y="1193"/>
                    <a:pt x="7036" y="1193"/>
                  </a:cubicBezTo>
                  <a:close/>
                  <a:moveTo>
                    <a:pt x="15599" y="1193"/>
                  </a:moveTo>
                  <a:cubicBezTo>
                    <a:pt x="15718" y="1193"/>
                    <a:pt x="15789" y="1265"/>
                    <a:pt x="15789" y="1384"/>
                  </a:cubicBezTo>
                  <a:lnTo>
                    <a:pt x="15789" y="2195"/>
                  </a:lnTo>
                  <a:cubicBezTo>
                    <a:pt x="15789" y="2290"/>
                    <a:pt x="15718" y="2386"/>
                    <a:pt x="15599" y="2386"/>
                  </a:cubicBezTo>
                  <a:lnTo>
                    <a:pt x="12093" y="2386"/>
                  </a:lnTo>
                  <a:cubicBezTo>
                    <a:pt x="11997" y="2386"/>
                    <a:pt x="11926" y="2290"/>
                    <a:pt x="11926" y="2195"/>
                  </a:cubicBezTo>
                  <a:lnTo>
                    <a:pt x="11926" y="1384"/>
                  </a:lnTo>
                  <a:cubicBezTo>
                    <a:pt x="11926" y="1265"/>
                    <a:pt x="11997" y="1193"/>
                    <a:pt x="12093" y="1193"/>
                  </a:cubicBezTo>
                  <a:close/>
                  <a:moveTo>
                    <a:pt x="20679" y="1193"/>
                  </a:moveTo>
                  <a:cubicBezTo>
                    <a:pt x="20774" y="1193"/>
                    <a:pt x="20870" y="1265"/>
                    <a:pt x="20870" y="1384"/>
                  </a:cubicBezTo>
                  <a:lnTo>
                    <a:pt x="20870" y="2195"/>
                  </a:lnTo>
                  <a:cubicBezTo>
                    <a:pt x="20870" y="2290"/>
                    <a:pt x="20774" y="2386"/>
                    <a:pt x="20679" y="2386"/>
                  </a:cubicBezTo>
                  <a:lnTo>
                    <a:pt x="17173" y="2386"/>
                  </a:lnTo>
                  <a:cubicBezTo>
                    <a:pt x="17077" y="2386"/>
                    <a:pt x="16982" y="2290"/>
                    <a:pt x="16982" y="2195"/>
                  </a:cubicBezTo>
                  <a:lnTo>
                    <a:pt x="16982" y="1384"/>
                  </a:lnTo>
                  <a:cubicBezTo>
                    <a:pt x="16982" y="1265"/>
                    <a:pt x="17077" y="1193"/>
                    <a:pt x="17173" y="1193"/>
                  </a:cubicBezTo>
                  <a:close/>
                  <a:moveTo>
                    <a:pt x="25735" y="1193"/>
                  </a:moveTo>
                  <a:cubicBezTo>
                    <a:pt x="25854" y="1193"/>
                    <a:pt x="25926" y="1265"/>
                    <a:pt x="25926" y="1384"/>
                  </a:cubicBezTo>
                  <a:lnTo>
                    <a:pt x="25926" y="2195"/>
                  </a:lnTo>
                  <a:cubicBezTo>
                    <a:pt x="25926" y="2290"/>
                    <a:pt x="25854" y="2386"/>
                    <a:pt x="25735" y="2386"/>
                  </a:cubicBezTo>
                  <a:lnTo>
                    <a:pt x="22229" y="2386"/>
                  </a:lnTo>
                  <a:cubicBezTo>
                    <a:pt x="22134" y="2386"/>
                    <a:pt x="22062" y="2290"/>
                    <a:pt x="22062" y="2195"/>
                  </a:cubicBezTo>
                  <a:lnTo>
                    <a:pt x="22062" y="1384"/>
                  </a:lnTo>
                  <a:cubicBezTo>
                    <a:pt x="22062" y="1265"/>
                    <a:pt x="22134" y="1193"/>
                    <a:pt x="22229" y="1193"/>
                  </a:cubicBezTo>
                  <a:close/>
                  <a:moveTo>
                    <a:pt x="30815" y="1193"/>
                  </a:moveTo>
                  <a:cubicBezTo>
                    <a:pt x="30911" y="1193"/>
                    <a:pt x="31006" y="1265"/>
                    <a:pt x="31006" y="1384"/>
                  </a:cubicBezTo>
                  <a:lnTo>
                    <a:pt x="31006" y="2195"/>
                  </a:lnTo>
                  <a:cubicBezTo>
                    <a:pt x="31006" y="2290"/>
                    <a:pt x="30911" y="2386"/>
                    <a:pt x="30815" y="2386"/>
                  </a:cubicBezTo>
                  <a:lnTo>
                    <a:pt x="27309" y="2386"/>
                  </a:lnTo>
                  <a:cubicBezTo>
                    <a:pt x="27214" y="2386"/>
                    <a:pt x="27118" y="2290"/>
                    <a:pt x="27118" y="2195"/>
                  </a:cubicBezTo>
                  <a:lnTo>
                    <a:pt x="27118" y="1384"/>
                  </a:lnTo>
                  <a:cubicBezTo>
                    <a:pt x="27118" y="1265"/>
                    <a:pt x="27214" y="1193"/>
                    <a:pt x="27309" y="1193"/>
                  </a:cubicBezTo>
                  <a:close/>
                  <a:moveTo>
                    <a:pt x="36182" y="1193"/>
                  </a:moveTo>
                  <a:cubicBezTo>
                    <a:pt x="36277" y="1193"/>
                    <a:pt x="36372" y="1265"/>
                    <a:pt x="36372" y="1384"/>
                  </a:cubicBezTo>
                  <a:lnTo>
                    <a:pt x="36372" y="2195"/>
                  </a:lnTo>
                  <a:cubicBezTo>
                    <a:pt x="36372" y="2290"/>
                    <a:pt x="36277" y="2386"/>
                    <a:pt x="36182" y="2386"/>
                  </a:cubicBezTo>
                  <a:lnTo>
                    <a:pt x="32676" y="2386"/>
                  </a:lnTo>
                  <a:cubicBezTo>
                    <a:pt x="32580" y="2386"/>
                    <a:pt x="32485" y="2290"/>
                    <a:pt x="32485" y="2195"/>
                  </a:cubicBezTo>
                  <a:lnTo>
                    <a:pt x="32485" y="1384"/>
                  </a:lnTo>
                  <a:cubicBezTo>
                    <a:pt x="32485" y="1265"/>
                    <a:pt x="32580" y="1193"/>
                    <a:pt x="32676" y="1193"/>
                  </a:cubicBezTo>
                  <a:close/>
                  <a:moveTo>
                    <a:pt x="41238" y="1193"/>
                  </a:moveTo>
                  <a:cubicBezTo>
                    <a:pt x="41357" y="1193"/>
                    <a:pt x="41429" y="1265"/>
                    <a:pt x="41429" y="1384"/>
                  </a:cubicBezTo>
                  <a:lnTo>
                    <a:pt x="41429" y="2195"/>
                  </a:lnTo>
                  <a:cubicBezTo>
                    <a:pt x="41429" y="2290"/>
                    <a:pt x="41357" y="2386"/>
                    <a:pt x="41238" y="2386"/>
                  </a:cubicBezTo>
                  <a:lnTo>
                    <a:pt x="37732" y="2386"/>
                  </a:lnTo>
                  <a:cubicBezTo>
                    <a:pt x="37636" y="2386"/>
                    <a:pt x="37565" y="2290"/>
                    <a:pt x="37565" y="2195"/>
                  </a:cubicBezTo>
                  <a:lnTo>
                    <a:pt x="37565" y="1384"/>
                  </a:lnTo>
                  <a:cubicBezTo>
                    <a:pt x="37565" y="1265"/>
                    <a:pt x="37636" y="1193"/>
                    <a:pt x="37732" y="1193"/>
                  </a:cubicBezTo>
                  <a:close/>
                  <a:moveTo>
                    <a:pt x="46318" y="1193"/>
                  </a:moveTo>
                  <a:cubicBezTo>
                    <a:pt x="46413" y="1193"/>
                    <a:pt x="46509" y="1265"/>
                    <a:pt x="46509" y="1384"/>
                  </a:cubicBezTo>
                  <a:lnTo>
                    <a:pt x="46509" y="2195"/>
                  </a:lnTo>
                  <a:cubicBezTo>
                    <a:pt x="46509" y="2290"/>
                    <a:pt x="46413" y="2386"/>
                    <a:pt x="46318" y="2386"/>
                  </a:cubicBezTo>
                  <a:lnTo>
                    <a:pt x="42812" y="2386"/>
                  </a:lnTo>
                  <a:cubicBezTo>
                    <a:pt x="42717" y="2386"/>
                    <a:pt x="42621" y="2290"/>
                    <a:pt x="42621" y="2195"/>
                  </a:cubicBezTo>
                  <a:lnTo>
                    <a:pt x="42621" y="1384"/>
                  </a:lnTo>
                  <a:cubicBezTo>
                    <a:pt x="42621" y="1265"/>
                    <a:pt x="42717" y="1193"/>
                    <a:pt x="42812" y="1193"/>
                  </a:cubicBezTo>
                  <a:close/>
                  <a:moveTo>
                    <a:pt x="0" y="1"/>
                  </a:moveTo>
                  <a:lnTo>
                    <a:pt x="0" y="35180"/>
                  </a:lnTo>
                  <a:lnTo>
                    <a:pt x="47391" y="35180"/>
                  </a:lnTo>
                  <a:lnTo>
                    <a:pt x="473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2" name="Google Shape;482;p34"/>
          <p:cNvSpPr/>
          <p:nvPr/>
        </p:nvSpPr>
        <p:spPr>
          <a:xfrm>
            <a:off x="165875" y="405400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34"/>
          <p:cNvSpPr/>
          <p:nvPr/>
        </p:nvSpPr>
        <p:spPr>
          <a:xfrm>
            <a:off x="165875" y="1087983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p34"/>
          <p:cNvSpPr/>
          <p:nvPr/>
        </p:nvSpPr>
        <p:spPr>
          <a:xfrm>
            <a:off x="165875" y="177054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5" name="Google Shape;485;p34"/>
          <p:cNvSpPr/>
          <p:nvPr/>
        </p:nvSpPr>
        <p:spPr>
          <a:xfrm>
            <a:off x="165875" y="245312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34"/>
          <p:cNvSpPr/>
          <p:nvPr/>
        </p:nvSpPr>
        <p:spPr>
          <a:xfrm>
            <a:off x="165875" y="3135708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34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34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34"/>
          <p:cNvSpPr/>
          <p:nvPr/>
        </p:nvSpPr>
        <p:spPr>
          <a:xfrm>
            <a:off x="8251775" y="0"/>
            <a:ext cx="356100" cy="5219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18" Type="http://schemas.openxmlformats.org/officeDocument/2006/relationships/slideLayout" Target="../slideLayouts/slideLayout27.xml"/><Relationship Id="rId26" Type="http://schemas.openxmlformats.org/officeDocument/2006/relationships/slideLayout" Target="../slideLayouts/slideLayout35.xml"/><Relationship Id="rId3" Type="http://schemas.openxmlformats.org/officeDocument/2006/relationships/slideLayout" Target="../slideLayouts/slideLayout12.xml"/><Relationship Id="rId21" Type="http://schemas.openxmlformats.org/officeDocument/2006/relationships/slideLayout" Target="../slideLayouts/slideLayout30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17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1.xml"/><Relationship Id="rId16" Type="http://schemas.openxmlformats.org/officeDocument/2006/relationships/slideLayout" Target="../slideLayouts/slideLayout25.xml"/><Relationship Id="rId20" Type="http://schemas.openxmlformats.org/officeDocument/2006/relationships/slideLayout" Target="../slideLayouts/slideLayout29.xml"/><Relationship Id="rId29" Type="http://schemas.openxmlformats.org/officeDocument/2006/relationships/slideLayout" Target="../slideLayouts/slideLayout38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33.xml"/><Relationship Id="rId5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32.xml"/><Relationship Id="rId28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19.xml"/><Relationship Id="rId19" Type="http://schemas.openxmlformats.org/officeDocument/2006/relationships/slideLayout" Target="../slideLayouts/slideLayout28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Relationship Id="rId22" Type="http://schemas.openxmlformats.org/officeDocument/2006/relationships/slideLayout" Target="../slideLayouts/slideLayout31.xml"/><Relationship Id="rId27" Type="http://schemas.openxmlformats.org/officeDocument/2006/relationships/slideLayout" Target="../slideLayouts/slideLayout36.xml"/><Relationship Id="rId30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60" r:id="rId5"/>
    <p:sldLayoutId id="2147483661" r:id="rId6"/>
    <p:sldLayoutId id="2147483662" r:id="rId7"/>
    <p:sldLayoutId id="2147483672" r:id="rId8"/>
    <p:sldLayoutId id="214748368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●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○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ndika"/>
              <a:buChar char="■"/>
              <a:defRPr>
                <a:solidFill>
                  <a:schemeClr val="dk2"/>
                </a:solidFill>
                <a:latin typeface="Andika"/>
                <a:ea typeface="Andika"/>
                <a:cs typeface="Andika"/>
                <a:sym typeface="Andik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7257121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4" r:id="rId7"/>
    <p:sldLayoutId id="2147483695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  <p:sldLayoutId id="2147483705" r:id="rId17"/>
    <p:sldLayoutId id="2147483706" r:id="rId18"/>
    <p:sldLayoutId id="2147483707" r:id="rId19"/>
    <p:sldLayoutId id="2147483708" r:id="rId20"/>
    <p:sldLayoutId id="2147483709" r:id="rId21"/>
    <p:sldLayoutId id="2147483710" r:id="rId22"/>
    <p:sldLayoutId id="2147483711" r:id="rId23"/>
    <p:sldLayoutId id="2147483712" r:id="rId24"/>
    <p:sldLayoutId id="2147483713" r:id="rId25"/>
    <p:sldLayoutId id="2147483714" r:id="rId26"/>
    <p:sldLayoutId id="2147483715" r:id="rId27"/>
    <p:sldLayoutId id="2147483716" r:id="rId28"/>
    <p:sldLayoutId id="2147483717" r:id="rId29"/>
    <p:sldLayoutId id="2147483718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0" name="Google Shape;510;p38"/>
          <p:cNvGrpSpPr/>
          <p:nvPr/>
        </p:nvGrpSpPr>
        <p:grpSpPr>
          <a:xfrm>
            <a:off x="2129626" y="967949"/>
            <a:ext cx="3598696" cy="3600234"/>
            <a:chOff x="3069613" y="998421"/>
            <a:chExt cx="2886809" cy="2888043"/>
          </a:xfrm>
        </p:grpSpPr>
        <p:sp>
          <p:nvSpPr>
            <p:cNvPr id="511" name="Google Shape;511;p38"/>
            <p:cNvSpPr/>
            <p:nvPr/>
          </p:nvSpPr>
          <p:spPr>
            <a:xfrm>
              <a:off x="3069612" y="998421"/>
              <a:ext cx="2886809" cy="2888043"/>
            </a:xfrm>
            <a:custGeom>
              <a:avLst/>
              <a:gdLst/>
              <a:ahLst/>
              <a:cxnLst/>
              <a:rect l="l" t="t" r="r" b="b"/>
              <a:pathLst>
                <a:path w="14045" h="14051" extrusionOk="0">
                  <a:moveTo>
                    <a:pt x="0" y="0"/>
                  </a:moveTo>
                  <a:lnTo>
                    <a:pt x="0" y="14050"/>
                  </a:lnTo>
                  <a:lnTo>
                    <a:pt x="14044" y="14050"/>
                  </a:lnTo>
                  <a:lnTo>
                    <a:pt x="1404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12" name="Google Shape;512;p38"/>
            <p:cNvGrpSpPr/>
            <p:nvPr/>
          </p:nvGrpSpPr>
          <p:grpSpPr>
            <a:xfrm>
              <a:off x="3114009" y="1044051"/>
              <a:ext cx="2798031" cy="2797824"/>
              <a:chOff x="3114009" y="1044051"/>
              <a:chExt cx="2798031" cy="2797824"/>
            </a:xfrm>
          </p:grpSpPr>
          <p:sp>
            <p:nvSpPr>
              <p:cNvPr id="513" name="Google Shape;513;p38"/>
              <p:cNvSpPr/>
              <p:nvPr/>
            </p:nvSpPr>
            <p:spPr>
              <a:xfrm>
                <a:off x="3114009" y="2515520"/>
                <a:ext cx="1326555" cy="1326350"/>
              </a:xfrm>
              <a:custGeom>
                <a:avLst/>
                <a:gdLst/>
                <a:ahLst/>
                <a:cxnLst/>
                <a:rect l="l" t="t" r="r" b="b"/>
                <a:pathLst>
                  <a:path w="6454" h="6453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6037" y="6453"/>
                    </a:lnTo>
                    <a:lnTo>
                      <a:pt x="6453" y="6453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8"/>
              <p:cNvSpPr/>
              <p:nvPr/>
            </p:nvSpPr>
            <p:spPr>
              <a:xfrm>
                <a:off x="3114009" y="2300113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085" y="7501"/>
                    </a:lnTo>
                    <a:lnTo>
                      <a:pt x="7501" y="7501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8"/>
              <p:cNvSpPr/>
              <p:nvPr/>
            </p:nvSpPr>
            <p:spPr>
              <a:xfrm>
                <a:off x="3114009" y="2084706"/>
                <a:ext cx="1757367" cy="1757161"/>
              </a:xfrm>
              <a:custGeom>
                <a:avLst/>
                <a:gdLst/>
                <a:ahLst/>
                <a:cxnLst/>
                <a:rect l="l" t="t" r="r" b="b"/>
                <a:pathLst>
                  <a:path w="8550" h="8549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8133" y="8549"/>
                    </a:lnTo>
                    <a:lnTo>
                      <a:pt x="8549" y="8549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8"/>
              <p:cNvSpPr/>
              <p:nvPr/>
            </p:nvSpPr>
            <p:spPr>
              <a:xfrm>
                <a:off x="3114009" y="1437251"/>
                <a:ext cx="2404612" cy="2404612"/>
              </a:xfrm>
              <a:custGeom>
                <a:avLst/>
                <a:gdLst/>
                <a:ahLst/>
                <a:cxnLst/>
                <a:rect l="l" t="t" r="r" b="b"/>
                <a:pathLst>
                  <a:path w="11699" h="11699" extrusionOk="0">
                    <a:moveTo>
                      <a:pt x="1" y="1"/>
                    </a:moveTo>
                    <a:lnTo>
                      <a:pt x="1" y="417"/>
                    </a:lnTo>
                    <a:lnTo>
                      <a:pt x="11283" y="11699"/>
                    </a:lnTo>
                    <a:lnTo>
                      <a:pt x="11698" y="11699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8"/>
              <p:cNvSpPr/>
              <p:nvPr/>
            </p:nvSpPr>
            <p:spPr>
              <a:xfrm>
                <a:off x="3114009" y="1652658"/>
                <a:ext cx="2189207" cy="2189207"/>
              </a:xfrm>
              <a:custGeom>
                <a:avLst/>
                <a:gdLst/>
                <a:ahLst/>
                <a:cxnLst/>
                <a:rect l="l" t="t" r="r" b="b"/>
                <a:pathLst>
                  <a:path w="10651" h="10651" extrusionOk="0">
                    <a:moveTo>
                      <a:pt x="1" y="1"/>
                    </a:moveTo>
                    <a:lnTo>
                      <a:pt x="1" y="422"/>
                    </a:lnTo>
                    <a:lnTo>
                      <a:pt x="10229" y="10651"/>
                    </a:lnTo>
                    <a:lnTo>
                      <a:pt x="10651" y="1065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8"/>
              <p:cNvSpPr/>
              <p:nvPr/>
            </p:nvSpPr>
            <p:spPr>
              <a:xfrm>
                <a:off x="3114009" y="1869299"/>
                <a:ext cx="1972567" cy="1972567"/>
              </a:xfrm>
              <a:custGeom>
                <a:avLst/>
                <a:gdLst/>
                <a:ahLst/>
                <a:cxnLst/>
                <a:rect l="l" t="t" r="r" b="b"/>
                <a:pathLst>
                  <a:path w="9597" h="9597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9181" y="9597"/>
                    </a:lnTo>
                    <a:lnTo>
                      <a:pt x="9597" y="959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8"/>
              <p:cNvSpPr/>
              <p:nvPr/>
            </p:nvSpPr>
            <p:spPr>
              <a:xfrm>
                <a:off x="3114009" y="2730927"/>
                <a:ext cx="1111149" cy="1110944"/>
              </a:xfrm>
              <a:custGeom>
                <a:avLst/>
                <a:gdLst/>
                <a:ahLst/>
                <a:cxnLst/>
                <a:rect l="l" t="t" r="r" b="b"/>
                <a:pathLst>
                  <a:path w="5406" h="5405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4990" y="5405"/>
                    </a:lnTo>
                    <a:lnTo>
                      <a:pt x="5405" y="5405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8"/>
              <p:cNvSpPr/>
              <p:nvPr/>
            </p:nvSpPr>
            <p:spPr>
              <a:xfrm>
                <a:off x="3114009" y="1044051"/>
                <a:ext cx="2798016" cy="2797810"/>
              </a:xfrm>
              <a:custGeom>
                <a:avLst/>
                <a:gdLst/>
                <a:ahLst/>
                <a:cxnLst/>
                <a:rect l="l" t="t" r="r" b="b"/>
                <a:pathLst>
                  <a:path w="13613" h="13612" extrusionOk="0">
                    <a:moveTo>
                      <a:pt x="1" y="0"/>
                    </a:moveTo>
                    <a:lnTo>
                      <a:pt x="1" y="234"/>
                    </a:lnTo>
                    <a:lnTo>
                      <a:pt x="13379" y="13612"/>
                    </a:lnTo>
                    <a:lnTo>
                      <a:pt x="13612" y="13612"/>
                    </a:lnTo>
                    <a:lnTo>
                      <a:pt x="13612" y="13430"/>
                    </a:lnTo>
                    <a:lnTo>
                      <a:pt x="18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8"/>
              <p:cNvSpPr/>
              <p:nvPr/>
            </p:nvSpPr>
            <p:spPr>
              <a:xfrm>
                <a:off x="5880182" y="1044051"/>
                <a:ext cx="31859" cy="31859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55" extrusionOk="0">
                    <a:moveTo>
                      <a:pt x="0" y="0"/>
                    </a:moveTo>
                    <a:lnTo>
                      <a:pt x="154" y="154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8"/>
              <p:cNvSpPr/>
              <p:nvPr/>
            </p:nvSpPr>
            <p:spPr>
              <a:xfrm>
                <a:off x="3114009" y="3378176"/>
                <a:ext cx="463698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6" h="2256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1840" y="2256"/>
                    </a:lnTo>
                    <a:lnTo>
                      <a:pt x="2256" y="2256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8"/>
              <p:cNvSpPr/>
              <p:nvPr/>
            </p:nvSpPr>
            <p:spPr>
              <a:xfrm>
                <a:off x="3114009" y="3593583"/>
                <a:ext cx="248292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8" h="1208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792" y="1208"/>
                    </a:lnTo>
                    <a:lnTo>
                      <a:pt x="1208" y="1208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8"/>
              <p:cNvSpPr/>
              <p:nvPr/>
            </p:nvSpPr>
            <p:spPr>
              <a:xfrm>
                <a:off x="3114009" y="2946334"/>
                <a:ext cx="895743" cy="895538"/>
              </a:xfrm>
              <a:custGeom>
                <a:avLst/>
                <a:gdLst/>
                <a:ahLst/>
                <a:cxnLst/>
                <a:rect l="l" t="t" r="r" b="b"/>
                <a:pathLst>
                  <a:path w="4358" h="4357" extrusionOk="0">
                    <a:moveTo>
                      <a:pt x="1" y="0"/>
                    </a:moveTo>
                    <a:lnTo>
                      <a:pt x="1" y="421"/>
                    </a:lnTo>
                    <a:lnTo>
                      <a:pt x="3936" y="4357"/>
                    </a:lnTo>
                    <a:lnTo>
                      <a:pt x="4357" y="4357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8"/>
              <p:cNvSpPr/>
              <p:nvPr/>
            </p:nvSpPr>
            <p:spPr>
              <a:xfrm>
                <a:off x="3114009" y="3162769"/>
                <a:ext cx="679104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4" h="3304" extrusionOk="0">
                    <a:moveTo>
                      <a:pt x="1" y="1"/>
                    </a:moveTo>
                    <a:lnTo>
                      <a:pt x="1" y="416"/>
                    </a:lnTo>
                    <a:lnTo>
                      <a:pt x="2888" y="3304"/>
                    </a:lnTo>
                    <a:lnTo>
                      <a:pt x="3304" y="3304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8"/>
              <p:cNvSpPr/>
              <p:nvPr/>
            </p:nvSpPr>
            <p:spPr>
              <a:xfrm>
                <a:off x="3496727" y="1044051"/>
                <a:ext cx="2415301" cy="2415095"/>
              </a:xfrm>
              <a:custGeom>
                <a:avLst/>
                <a:gdLst/>
                <a:ahLst/>
                <a:cxnLst/>
                <a:rect l="l" t="t" r="r" b="b"/>
                <a:pathLst>
                  <a:path w="11751" h="11750" extrusionOk="0">
                    <a:moveTo>
                      <a:pt x="1" y="0"/>
                    </a:moveTo>
                    <a:lnTo>
                      <a:pt x="11750" y="11749"/>
                    </a:lnTo>
                    <a:lnTo>
                      <a:pt x="11750" y="11334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8"/>
              <p:cNvSpPr/>
              <p:nvPr/>
            </p:nvSpPr>
            <p:spPr>
              <a:xfrm>
                <a:off x="5017320" y="1044051"/>
                <a:ext cx="894716" cy="894510"/>
              </a:xfrm>
              <a:custGeom>
                <a:avLst/>
                <a:gdLst/>
                <a:ahLst/>
                <a:cxnLst/>
                <a:rect l="l" t="t" r="r" b="b"/>
                <a:pathLst>
                  <a:path w="4353" h="4352" extrusionOk="0">
                    <a:moveTo>
                      <a:pt x="1" y="0"/>
                    </a:moveTo>
                    <a:lnTo>
                      <a:pt x="4352" y="4351"/>
                    </a:lnTo>
                    <a:lnTo>
                      <a:pt x="4352" y="3936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8"/>
              <p:cNvSpPr/>
              <p:nvPr/>
            </p:nvSpPr>
            <p:spPr>
              <a:xfrm>
                <a:off x="5232727" y="1044051"/>
                <a:ext cx="679310" cy="679104"/>
              </a:xfrm>
              <a:custGeom>
                <a:avLst/>
                <a:gdLst/>
                <a:ahLst/>
                <a:cxnLst/>
                <a:rect l="l" t="t" r="r" b="b"/>
                <a:pathLst>
                  <a:path w="3305" h="3304" extrusionOk="0">
                    <a:moveTo>
                      <a:pt x="1" y="0"/>
                    </a:moveTo>
                    <a:lnTo>
                      <a:pt x="3304" y="3304"/>
                    </a:lnTo>
                    <a:lnTo>
                      <a:pt x="3304" y="2888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8"/>
              <p:cNvSpPr/>
              <p:nvPr/>
            </p:nvSpPr>
            <p:spPr>
              <a:xfrm>
                <a:off x="4802119" y="1044051"/>
                <a:ext cx="1109916" cy="1109916"/>
              </a:xfrm>
              <a:custGeom>
                <a:avLst/>
                <a:gdLst/>
                <a:ahLst/>
                <a:cxnLst/>
                <a:rect l="l" t="t" r="r" b="b"/>
                <a:pathLst>
                  <a:path w="5400" h="5400" extrusionOk="0">
                    <a:moveTo>
                      <a:pt x="0" y="0"/>
                    </a:moveTo>
                    <a:lnTo>
                      <a:pt x="5399" y="5399"/>
                    </a:lnTo>
                    <a:lnTo>
                      <a:pt x="5399" y="49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8"/>
              <p:cNvSpPr/>
              <p:nvPr/>
            </p:nvSpPr>
            <p:spPr>
              <a:xfrm>
                <a:off x="5664775" y="1044051"/>
                <a:ext cx="247265" cy="248292"/>
              </a:xfrm>
              <a:custGeom>
                <a:avLst/>
                <a:gdLst/>
                <a:ahLst/>
                <a:cxnLst/>
                <a:rect l="l" t="t" r="r" b="b"/>
                <a:pathLst>
                  <a:path w="1203" h="1208" extrusionOk="0">
                    <a:moveTo>
                      <a:pt x="0" y="0"/>
                    </a:moveTo>
                    <a:lnTo>
                      <a:pt x="1202" y="1208"/>
                    </a:lnTo>
                    <a:lnTo>
                      <a:pt x="1202" y="786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8"/>
              <p:cNvSpPr/>
              <p:nvPr/>
            </p:nvSpPr>
            <p:spPr>
              <a:xfrm>
                <a:off x="4586711" y="1044051"/>
                <a:ext cx="1325322" cy="1325322"/>
              </a:xfrm>
              <a:custGeom>
                <a:avLst/>
                <a:gdLst/>
                <a:ahLst/>
                <a:cxnLst/>
                <a:rect l="l" t="t" r="r" b="b"/>
                <a:pathLst>
                  <a:path w="6448" h="6448" extrusionOk="0">
                    <a:moveTo>
                      <a:pt x="0" y="0"/>
                    </a:moveTo>
                    <a:lnTo>
                      <a:pt x="6447" y="6447"/>
                    </a:lnTo>
                    <a:lnTo>
                      <a:pt x="6447" y="60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8"/>
              <p:cNvSpPr/>
              <p:nvPr/>
            </p:nvSpPr>
            <p:spPr>
              <a:xfrm>
                <a:off x="5448134" y="1044051"/>
                <a:ext cx="463904" cy="463698"/>
              </a:xfrm>
              <a:custGeom>
                <a:avLst/>
                <a:gdLst/>
                <a:ahLst/>
                <a:cxnLst/>
                <a:rect l="l" t="t" r="r" b="b"/>
                <a:pathLst>
                  <a:path w="2257" h="2256" extrusionOk="0">
                    <a:moveTo>
                      <a:pt x="1" y="0"/>
                    </a:moveTo>
                    <a:lnTo>
                      <a:pt x="2256" y="2256"/>
                    </a:lnTo>
                    <a:lnTo>
                      <a:pt x="2256" y="1840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8"/>
              <p:cNvSpPr/>
              <p:nvPr/>
            </p:nvSpPr>
            <p:spPr>
              <a:xfrm>
                <a:off x="4144181" y="1044051"/>
                <a:ext cx="1767850" cy="1767850"/>
              </a:xfrm>
              <a:custGeom>
                <a:avLst/>
                <a:gdLst/>
                <a:ahLst/>
                <a:cxnLst/>
                <a:rect l="l" t="t" r="r" b="b"/>
                <a:pathLst>
                  <a:path w="8601" h="8601" extrusionOk="0">
                    <a:moveTo>
                      <a:pt x="0" y="0"/>
                    </a:moveTo>
                    <a:lnTo>
                      <a:pt x="8600" y="8600"/>
                    </a:lnTo>
                    <a:lnTo>
                      <a:pt x="8600" y="8184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8"/>
              <p:cNvSpPr/>
              <p:nvPr/>
            </p:nvSpPr>
            <p:spPr>
              <a:xfrm>
                <a:off x="4370071" y="1044051"/>
                <a:ext cx="1541961" cy="1541756"/>
              </a:xfrm>
              <a:custGeom>
                <a:avLst/>
                <a:gdLst/>
                <a:ahLst/>
                <a:cxnLst/>
                <a:rect l="l" t="t" r="r" b="b"/>
                <a:pathLst>
                  <a:path w="7502" h="7501" extrusionOk="0">
                    <a:moveTo>
                      <a:pt x="0" y="0"/>
                    </a:moveTo>
                    <a:lnTo>
                      <a:pt x="7501" y="7501"/>
                    </a:lnTo>
                    <a:lnTo>
                      <a:pt x="7501" y="7079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8"/>
              <p:cNvSpPr/>
              <p:nvPr/>
            </p:nvSpPr>
            <p:spPr>
              <a:xfrm>
                <a:off x="3281320" y="1044051"/>
                <a:ext cx="2630706" cy="2630501"/>
              </a:xfrm>
              <a:custGeom>
                <a:avLst/>
                <a:gdLst/>
                <a:ahLst/>
                <a:cxnLst/>
                <a:rect l="l" t="t" r="r" b="b"/>
                <a:pathLst>
                  <a:path w="12799" h="12798" extrusionOk="0">
                    <a:moveTo>
                      <a:pt x="1" y="0"/>
                    </a:moveTo>
                    <a:lnTo>
                      <a:pt x="12798" y="12797"/>
                    </a:lnTo>
                    <a:lnTo>
                      <a:pt x="12798" y="12382"/>
                    </a:lnTo>
                    <a:lnTo>
                      <a:pt x="4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8"/>
              <p:cNvSpPr/>
              <p:nvPr/>
            </p:nvSpPr>
            <p:spPr>
              <a:xfrm>
                <a:off x="3712134" y="1044051"/>
                <a:ext cx="2199895" cy="2199689"/>
              </a:xfrm>
              <a:custGeom>
                <a:avLst/>
                <a:gdLst/>
                <a:ahLst/>
                <a:cxnLst/>
                <a:rect l="l" t="t" r="r" b="b"/>
                <a:pathLst>
                  <a:path w="10703" h="10702" extrusionOk="0">
                    <a:moveTo>
                      <a:pt x="1" y="0"/>
                    </a:moveTo>
                    <a:lnTo>
                      <a:pt x="10702" y="10702"/>
                    </a:lnTo>
                    <a:lnTo>
                      <a:pt x="10702" y="10286"/>
                    </a:lnTo>
                    <a:lnTo>
                      <a:pt x="422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8"/>
              <p:cNvSpPr/>
              <p:nvPr/>
            </p:nvSpPr>
            <p:spPr>
              <a:xfrm>
                <a:off x="3114009" y="1222050"/>
                <a:ext cx="2620018" cy="2619813"/>
              </a:xfrm>
              <a:custGeom>
                <a:avLst/>
                <a:gdLst/>
                <a:ahLst/>
                <a:cxnLst/>
                <a:rect l="l" t="t" r="r" b="b"/>
                <a:pathLst>
                  <a:path w="12747" h="12746" extrusionOk="0">
                    <a:moveTo>
                      <a:pt x="1" y="0"/>
                    </a:moveTo>
                    <a:lnTo>
                      <a:pt x="1" y="416"/>
                    </a:lnTo>
                    <a:lnTo>
                      <a:pt x="12331" y="12746"/>
                    </a:lnTo>
                    <a:lnTo>
                      <a:pt x="12746" y="12746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8"/>
              <p:cNvSpPr/>
              <p:nvPr/>
            </p:nvSpPr>
            <p:spPr>
              <a:xfrm>
                <a:off x="3928774" y="1044051"/>
                <a:ext cx="1983255" cy="1983050"/>
              </a:xfrm>
              <a:custGeom>
                <a:avLst/>
                <a:gdLst/>
                <a:ahLst/>
                <a:cxnLst/>
                <a:rect l="l" t="t" r="r" b="b"/>
                <a:pathLst>
                  <a:path w="9649" h="9648" extrusionOk="0">
                    <a:moveTo>
                      <a:pt x="0" y="0"/>
                    </a:moveTo>
                    <a:lnTo>
                      <a:pt x="9648" y="9648"/>
                    </a:lnTo>
                    <a:lnTo>
                      <a:pt x="9648" y="9232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39" name="Google Shape;539;p38"/>
            <p:cNvSpPr/>
            <p:nvPr/>
          </p:nvSpPr>
          <p:spPr>
            <a:xfrm>
              <a:off x="3376280" y="1306321"/>
              <a:ext cx="2273478" cy="2273478"/>
            </a:xfrm>
            <a:custGeom>
              <a:avLst/>
              <a:gdLst/>
              <a:ahLst/>
              <a:cxnLst/>
              <a:rect l="l" t="t" r="r" b="b"/>
              <a:pathLst>
                <a:path w="11061" h="11061" extrusionOk="0">
                  <a:moveTo>
                    <a:pt x="0" y="0"/>
                  </a:moveTo>
                  <a:lnTo>
                    <a:pt x="0" y="11060"/>
                  </a:lnTo>
                  <a:lnTo>
                    <a:pt x="11060" y="11060"/>
                  </a:lnTo>
                  <a:lnTo>
                    <a:pt x="1106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38"/>
            <p:cNvSpPr/>
            <p:nvPr/>
          </p:nvSpPr>
          <p:spPr>
            <a:xfrm>
              <a:off x="3454591" y="1384633"/>
              <a:ext cx="2116651" cy="2116651"/>
            </a:xfrm>
            <a:custGeom>
              <a:avLst/>
              <a:gdLst/>
              <a:ahLst/>
              <a:cxnLst/>
              <a:rect l="l" t="t" r="r" b="b"/>
              <a:pathLst>
                <a:path w="10298" h="10298" extrusionOk="0">
                  <a:moveTo>
                    <a:pt x="1" y="1"/>
                  </a:moveTo>
                  <a:lnTo>
                    <a:pt x="1" y="10298"/>
                  </a:lnTo>
                  <a:lnTo>
                    <a:pt x="10298" y="10298"/>
                  </a:lnTo>
                  <a:lnTo>
                    <a:pt x="102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1" name="Google Shape;541;p38"/>
          <p:cNvGrpSpPr/>
          <p:nvPr/>
        </p:nvGrpSpPr>
        <p:grpSpPr>
          <a:xfrm>
            <a:off x="1081361" y="535677"/>
            <a:ext cx="6475486" cy="4149481"/>
            <a:chOff x="1081361" y="535677"/>
            <a:chExt cx="6475486" cy="4149481"/>
          </a:xfrm>
        </p:grpSpPr>
        <p:grpSp>
          <p:nvGrpSpPr>
            <p:cNvPr id="542" name="Google Shape;542;p38"/>
            <p:cNvGrpSpPr/>
            <p:nvPr/>
          </p:nvGrpSpPr>
          <p:grpSpPr>
            <a:xfrm>
              <a:off x="1081361" y="613018"/>
              <a:ext cx="6475412" cy="4072140"/>
              <a:chOff x="3000303" y="998421"/>
              <a:chExt cx="2911737" cy="2888043"/>
            </a:xfrm>
          </p:grpSpPr>
          <p:sp>
            <p:nvSpPr>
              <p:cNvPr id="543" name="Google Shape;543;p38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44" name="Google Shape;544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45" name="Google Shape;545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6" name="Google Shape;556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7" name="Google Shape;557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571" name="Google Shape;571;p38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73" name="Google Shape;573;p38"/>
            <p:cNvGrpSpPr/>
            <p:nvPr/>
          </p:nvGrpSpPr>
          <p:grpSpPr>
            <a:xfrm>
              <a:off x="1168338" y="535677"/>
              <a:ext cx="6388509" cy="4072140"/>
              <a:chOff x="3069613" y="998421"/>
              <a:chExt cx="2886809" cy="2888043"/>
            </a:xfrm>
          </p:grpSpPr>
          <p:sp>
            <p:nvSpPr>
              <p:cNvPr id="574" name="Google Shape;574;p38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575" name="Google Shape;575;p38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576" name="Google Shape;576;p38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38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38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38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38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38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38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38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38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38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38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38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38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38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38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38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38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38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38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38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38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38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38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38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38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38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602" name="Google Shape;602;p38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8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604" name="Google Shape;604;p38"/>
          <p:cNvSpPr txBox="1">
            <a:spLocks noGrp="1"/>
          </p:cNvSpPr>
          <p:nvPr>
            <p:ph type="ctrTitle"/>
          </p:nvPr>
        </p:nvSpPr>
        <p:spPr>
          <a:xfrm rot="-696">
            <a:off x="2005754" y="1657081"/>
            <a:ext cx="4448400" cy="174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r>
              <a:rPr lang="vi-VN" dirty="0" smtClean="0"/>
              <a:t>THỰC HÀNH TIẾNG VIỆT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7" name="Google Shape;1117;p47"/>
          <p:cNvGrpSpPr/>
          <p:nvPr/>
        </p:nvGrpSpPr>
        <p:grpSpPr>
          <a:xfrm>
            <a:off x="165876" y="38227"/>
            <a:ext cx="8030674" cy="5105273"/>
            <a:chOff x="746801" y="405400"/>
            <a:chExt cx="3790678" cy="2227543"/>
          </a:xfrm>
        </p:grpSpPr>
        <p:sp>
          <p:nvSpPr>
            <p:cNvPr id="1118" name="Google Shape;1118;p47"/>
            <p:cNvSpPr/>
            <p:nvPr/>
          </p:nvSpPr>
          <p:spPr>
            <a:xfrm rot="5400000">
              <a:off x="1510831" y="-337605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47"/>
            <p:cNvSpPr/>
            <p:nvPr/>
          </p:nvSpPr>
          <p:spPr>
            <a:xfrm rot="5400000">
              <a:off x="1566931" y="-358630"/>
              <a:ext cx="2206518" cy="3734579"/>
            </a:xfrm>
            <a:custGeom>
              <a:avLst/>
              <a:gdLst/>
              <a:ahLst/>
              <a:cxnLst/>
              <a:rect l="l" t="t" r="r" b="b"/>
              <a:pathLst>
                <a:path w="6101" h="10326" extrusionOk="0">
                  <a:moveTo>
                    <a:pt x="217" y="0"/>
                  </a:moveTo>
                  <a:cubicBezTo>
                    <a:pt x="217" y="80"/>
                    <a:pt x="166" y="159"/>
                    <a:pt x="92" y="194"/>
                  </a:cubicBezTo>
                  <a:cubicBezTo>
                    <a:pt x="69" y="203"/>
                    <a:pt x="46" y="212"/>
                    <a:pt x="19" y="212"/>
                  </a:cubicBezTo>
                  <a:cubicBezTo>
                    <a:pt x="13" y="212"/>
                    <a:pt x="7" y="212"/>
                    <a:pt x="1" y="211"/>
                  </a:cubicBezTo>
                  <a:lnTo>
                    <a:pt x="1" y="427"/>
                  </a:lnTo>
                  <a:cubicBezTo>
                    <a:pt x="121" y="427"/>
                    <a:pt x="217" y="524"/>
                    <a:pt x="217" y="638"/>
                  </a:cubicBezTo>
                  <a:lnTo>
                    <a:pt x="217" y="649"/>
                  </a:lnTo>
                  <a:cubicBezTo>
                    <a:pt x="217" y="763"/>
                    <a:pt x="121" y="860"/>
                    <a:pt x="1" y="860"/>
                  </a:cubicBezTo>
                  <a:lnTo>
                    <a:pt x="1" y="1076"/>
                  </a:lnTo>
                  <a:cubicBezTo>
                    <a:pt x="121" y="1076"/>
                    <a:pt x="217" y="1173"/>
                    <a:pt x="217" y="1287"/>
                  </a:cubicBezTo>
                  <a:lnTo>
                    <a:pt x="217" y="1299"/>
                  </a:lnTo>
                  <a:cubicBezTo>
                    <a:pt x="217" y="1412"/>
                    <a:pt x="121" y="1509"/>
                    <a:pt x="1" y="1509"/>
                  </a:cubicBezTo>
                  <a:lnTo>
                    <a:pt x="1" y="1726"/>
                  </a:lnTo>
                  <a:cubicBezTo>
                    <a:pt x="121" y="1726"/>
                    <a:pt x="217" y="1817"/>
                    <a:pt x="217" y="1936"/>
                  </a:cubicBezTo>
                  <a:cubicBezTo>
                    <a:pt x="217" y="2056"/>
                    <a:pt x="121" y="2153"/>
                    <a:pt x="1" y="2153"/>
                  </a:cubicBezTo>
                  <a:lnTo>
                    <a:pt x="1" y="2369"/>
                  </a:lnTo>
                  <a:cubicBezTo>
                    <a:pt x="121" y="2369"/>
                    <a:pt x="217" y="2460"/>
                    <a:pt x="217" y="2580"/>
                  </a:cubicBezTo>
                  <a:cubicBezTo>
                    <a:pt x="217" y="2700"/>
                    <a:pt x="121" y="2796"/>
                    <a:pt x="1" y="2796"/>
                  </a:cubicBezTo>
                  <a:lnTo>
                    <a:pt x="1" y="3007"/>
                  </a:lnTo>
                  <a:cubicBezTo>
                    <a:pt x="121" y="3007"/>
                    <a:pt x="217" y="3104"/>
                    <a:pt x="217" y="3223"/>
                  </a:cubicBezTo>
                  <a:cubicBezTo>
                    <a:pt x="217" y="3343"/>
                    <a:pt x="121" y="3440"/>
                    <a:pt x="1" y="3440"/>
                  </a:cubicBezTo>
                  <a:lnTo>
                    <a:pt x="1" y="3651"/>
                  </a:lnTo>
                  <a:cubicBezTo>
                    <a:pt x="121" y="3651"/>
                    <a:pt x="217" y="3747"/>
                    <a:pt x="217" y="3867"/>
                  </a:cubicBezTo>
                  <a:lnTo>
                    <a:pt x="217" y="3873"/>
                  </a:lnTo>
                  <a:cubicBezTo>
                    <a:pt x="217" y="3992"/>
                    <a:pt x="121" y="4089"/>
                    <a:pt x="1" y="4089"/>
                  </a:cubicBezTo>
                  <a:lnTo>
                    <a:pt x="1" y="4300"/>
                  </a:lnTo>
                  <a:cubicBezTo>
                    <a:pt x="121" y="4300"/>
                    <a:pt x="217" y="4397"/>
                    <a:pt x="217" y="4516"/>
                  </a:cubicBezTo>
                  <a:lnTo>
                    <a:pt x="217" y="4522"/>
                  </a:lnTo>
                  <a:cubicBezTo>
                    <a:pt x="217" y="4636"/>
                    <a:pt x="121" y="4733"/>
                    <a:pt x="1" y="4733"/>
                  </a:cubicBezTo>
                  <a:lnTo>
                    <a:pt x="1" y="4949"/>
                  </a:lnTo>
                  <a:cubicBezTo>
                    <a:pt x="121" y="4949"/>
                    <a:pt x="217" y="5046"/>
                    <a:pt x="217" y="5160"/>
                  </a:cubicBezTo>
                  <a:cubicBezTo>
                    <a:pt x="217" y="5279"/>
                    <a:pt x="121" y="5376"/>
                    <a:pt x="1" y="5376"/>
                  </a:cubicBezTo>
                  <a:lnTo>
                    <a:pt x="1" y="5593"/>
                  </a:lnTo>
                  <a:cubicBezTo>
                    <a:pt x="121" y="5593"/>
                    <a:pt x="217" y="5689"/>
                    <a:pt x="217" y="5803"/>
                  </a:cubicBezTo>
                  <a:lnTo>
                    <a:pt x="217" y="5815"/>
                  </a:lnTo>
                  <a:cubicBezTo>
                    <a:pt x="217" y="5929"/>
                    <a:pt x="121" y="6025"/>
                    <a:pt x="1" y="6025"/>
                  </a:cubicBezTo>
                  <a:lnTo>
                    <a:pt x="1" y="6242"/>
                  </a:lnTo>
                  <a:cubicBezTo>
                    <a:pt x="121" y="6242"/>
                    <a:pt x="217" y="6333"/>
                    <a:pt x="217" y="6453"/>
                  </a:cubicBezTo>
                  <a:cubicBezTo>
                    <a:pt x="217" y="6572"/>
                    <a:pt x="121" y="6669"/>
                    <a:pt x="1" y="6669"/>
                  </a:cubicBezTo>
                  <a:lnTo>
                    <a:pt x="1" y="6885"/>
                  </a:lnTo>
                  <a:cubicBezTo>
                    <a:pt x="121" y="6885"/>
                    <a:pt x="217" y="6982"/>
                    <a:pt x="217" y="7096"/>
                  </a:cubicBezTo>
                  <a:cubicBezTo>
                    <a:pt x="217" y="7216"/>
                    <a:pt x="121" y="7313"/>
                    <a:pt x="1" y="7313"/>
                  </a:cubicBezTo>
                  <a:lnTo>
                    <a:pt x="1" y="7529"/>
                  </a:lnTo>
                  <a:cubicBezTo>
                    <a:pt x="121" y="7529"/>
                    <a:pt x="217" y="7626"/>
                    <a:pt x="217" y="7740"/>
                  </a:cubicBezTo>
                  <a:cubicBezTo>
                    <a:pt x="217" y="7859"/>
                    <a:pt x="121" y="7956"/>
                    <a:pt x="1" y="7956"/>
                  </a:cubicBezTo>
                  <a:lnTo>
                    <a:pt x="1" y="8167"/>
                  </a:lnTo>
                  <a:cubicBezTo>
                    <a:pt x="121" y="8167"/>
                    <a:pt x="217" y="8264"/>
                    <a:pt x="217" y="8383"/>
                  </a:cubicBezTo>
                  <a:cubicBezTo>
                    <a:pt x="217" y="8503"/>
                    <a:pt x="121" y="8600"/>
                    <a:pt x="1" y="8600"/>
                  </a:cubicBezTo>
                  <a:lnTo>
                    <a:pt x="1" y="8816"/>
                  </a:lnTo>
                  <a:cubicBezTo>
                    <a:pt x="121" y="8816"/>
                    <a:pt x="217" y="8907"/>
                    <a:pt x="217" y="9027"/>
                  </a:cubicBezTo>
                  <a:lnTo>
                    <a:pt x="217" y="9033"/>
                  </a:lnTo>
                  <a:cubicBezTo>
                    <a:pt x="217" y="9152"/>
                    <a:pt x="121" y="9249"/>
                    <a:pt x="1" y="9249"/>
                  </a:cubicBezTo>
                  <a:lnTo>
                    <a:pt x="1" y="9460"/>
                  </a:lnTo>
                  <a:cubicBezTo>
                    <a:pt x="121" y="9460"/>
                    <a:pt x="217" y="9556"/>
                    <a:pt x="217" y="9676"/>
                  </a:cubicBezTo>
                  <a:cubicBezTo>
                    <a:pt x="217" y="9796"/>
                    <a:pt x="121" y="9893"/>
                    <a:pt x="1" y="9893"/>
                  </a:cubicBezTo>
                  <a:lnTo>
                    <a:pt x="1" y="10109"/>
                  </a:lnTo>
                  <a:cubicBezTo>
                    <a:pt x="86" y="10109"/>
                    <a:pt x="160" y="10160"/>
                    <a:pt x="200" y="10234"/>
                  </a:cubicBezTo>
                  <a:cubicBezTo>
                    <a:pt x="212" y="10263"/>
                    <a:pt x="217" y="10297"/>
                    <a:pt x="217" y="10325"/>
                  </a:cubicBezTo>
                  <a:lnTo>
                    <a:pt x="462" y="10325"/>
                  </a:lnTo>
                  <a:cubicBezTo>
                    <a:pt x="462" y="10206"/>
                    <a:pt x="559" y="10109"/>
                    <a:pt x="673" y="10109"/>
                  </a:cubicBezTo>
                  <a:lnTo>
                    <a:pt x="684" y="10109"/>
                  </a:lnTo>
                  <a:cubicBezTo>
                    <a:pt x="798" y="10109"/>
                    <a:pt x="895" y="10206"/>
                    <a:pt x="895" y="10325"/>
                  </a:cubicBezTo>
                  <a:lnTo>
                    <a:pt x="1146" y="10325"/>
                  </a:lnTo>
                  <a:cubicBezTo>
                    <a:pt x="1146" y="10206"/>
                    <a:pt x="1237" y="10109"/>
                    <a:pt x="1356" y="10109"/>
                  </a:cubicBezTo>
                  <a:lnTo>
                    <a:pt x="1362" y="10109"/>
                  </a:lnTo>
                  <a:cubicBezTo>
                    <a:pt x="1482" y="10109"/>
                    <a:pt x="1579" y="10206"/>
                    <a:pt x="1579" y="10325"/>
                  </a:cubicBezTo>
                  <a:lnTo>
                    <a:pt x="1818" y="10325"/>
                  </a:lnTo>
                  <a:cubicBezTo>
                    <a:pt x="1818" y="10206"/>
                    <a:pt x="1915" y="10109"/>
                    <a:pt x="2034" y="10109"/>
                  </a:cubicBezTo>
                  <a:lnTo>
                    <a:pt x="2040" y="10109"/>
                  </a:lnTo>
                  <a:cubicBezTo>
                    <a:pt x="2159" y="10109"/>
                    <a:pt x="2256" y="10206"/>
                    <a:pt x="2256" y="10325"/>
                  </a:cubicBezTo>
                  <a:lnTo>
                    <a:pt x="2495" y="10325"/>
                  </a:lnTo>
                  <a:cubicBezTo>
                    <a:pt x="2495" y="10206"/>
                    <a:pt x="2592" y="10109"/>
                    <a:pt x="2712" y="10109"/>
                  </a:cubicBezTo>
                  <a:lnTo>
                    <a:pt x="2718" y="10109"/>
                  </a:lnTo>
                  <a:cubicBezTo>
                    <a:pt x="2831" y="10109"/>
                    <a:pt x="2928" y="10206"/>
                    <a:pt x="2928" y="10325"/>
                  </a:cubicBezTo>
                  <a:lnTo>
                    <a:pt x="3173" y="10325"/>
                  </a:lnTo>
                  <a:cubicBezTo>
                    <a:pt x="3173" y="10206"/>
                    <a:pt x="3270" y="10109"/>
                    <a:pt x="3384" y="10109"/>
                  </a:cubicBezTo>
                  <a:lnTo>
                    <a:pt x="3395" y="10109"/>
                  </a:lnTo>
                  <a:cubicBezTo>
                    <a:pt x="3509" y="10109"/>
                    <a:pt x="3606" y="10206"/>
                    <a:pt x="3606" y="10325"/>
                  </a:cubicBezTo>
                  <a:lnTo>
                    <a:pt x="3851" y="10325"/>
                  </a:lnTo>
                  <a:cubicBezTo>
                    <a:pt x="3851" y="10206"/>
                    <a:pt x="3942" y="10109"/>
                    <a:pt x="4062" y="10109"/>
                  </a:cubicBezTo>
                  <a:lnTo>
                    <a:pt x="4067" y="10109"/>
                  </a:lnTo>
                  <a:cubicBezTo>
                    <a:pt x="4187" y="10109"/>
                    <a:pt x="4284" y="10206"/>
                    <a:pt x="4284" y="10325"/>
                  </a:cubicBezTo>
                  <a:lnTo>
                    <a:pt x="4523" y="10325"/>
                  </a:lnTo>
                  <a:cubicBezTo>
                    <a:pt x="4523" y="10206"/>
                    <a:pt x="4620" y="10109"/>
                    <a:pt x="4739" y="10109"/>
                  </a:cubicBezTo>
                  <a:lnTo>
                    <a:pt x="4745" y="10109"/>
                  </a:lnTo>
                  <a:cubicBezTo>
                    <a:pt x="4865" y="10109"/>
                    <a:pt x="4961" y="10206"/>
                    <a:pt x="4961" y="10325"/>
                  </a:cubicBezTo>
                  <a:lnTo>
                    <a:pt x="5201" y="10325"/>
                  </a:lnTo>
                  <a:cubicBezTo>
                    <a:pt x="5201" y="10206"/>
                    <a:pt x="5298" y="10109"/>
                    <a:pt x="5417" y="10109"/>
                  </a:cubicBezTo>
                  <a:lnTo>
                    <a:pt x="5423" y="10109"/>
                  </a:lnTo>
                  <a:cubicBezTo>
                    <a:pt x="5542" y="10109"/>
                    <a:pt x="5639" y="10206"/>
                    <a:pt x="5639" y="10325"/>
                  </a:cubicBezTo>
                  <a:lnTo>
                    <a:pt x="5884" y="10325"/>
                  </a:lnTo>
                  <a:cubicBezTo>
                    <a:pt x="5884" y="10240"/>
                    <a:pt x="5930" y="10166"/>
                    <a:pt x="6009" y="10132"/>
                  </a:cubicBezTo>
                  <a:cubicBezTo>
                    <a:pt x="6038" y="10115"/>
                    <a:pt x="6066" y="10109"/>
                    <a:pt x="6095" y="10109"/>
                  </a:cubicBezTo>
                  <a:lnTo>
                    <a:pt x="6095" y="9898"/>
                  </a:lnTo>
                  <a:cubicBezTo>
                    <a:pt x="5987" y="9898"/>
                    <a:pt x="5896" y="9813"/>
                    <a:pt x="5884" y="9705"/>
                  </a:cubicBezTo>
                  <a:cubicBezTo>
                    <a:pt x="5884" y="9585"/>
                    <a:pt x="5981" y="9488"/>
                    <a:pt x="6101" y="9488"/>
                  </a:cubicBezTo>
                  <a:lnTo>
                    <a:pt x="6101" y="9277"/>
                  </a:lnTo>
                  <a:cubicBezTo>
                    <a:pt x="5981" y="9277"/>
                    <a:pt x="5884" y="9181"/>
                    <a:pt x="5884" y="9061"/>
                  </a:cubicBezTo>
                  <a:cubicBezTo>
                    <a:pt x="5884" y="8941"/>
                    <a:pt x="5981" y="8845"/>
                    <a:pt x="6101" y="8845"/>
                  </a:cubicBezTo>
                  <a:lnTo>
                    <a:pt x="6101" y="8634"/>
                  </a:lnTo>
                  <a:cubicBezTo>
                    <a:pt x="5981" y="8634"/>
                    <a:pt x="5884" y="8537"/>
                    <a:pt x="5884" y="8417"/>
                  </a:cubicBezTo>
                  <a:lnTo>
                    <a:pt x="5884" y="8412"/>
                  </a:lnTo>
                  <a:cubicBezTo>
                    <a:pt x="5884" y="8292"/>
                    <a:pt x="5981" y="8195"/>
                    <a:pt x="6101" y="8195"/>
                  </a:cubicBezTo>
                  <a:lnTo>
                    <a:pt x="6101" y="7985"/>
                  </a:lnTo>
                  <a:cubicBezTo>
                    <a:pt x="5981" y="7985"/>
                    <a:pt x="5884" y="7888"/>
                    <a:pt x="5884" y="7768"/>
                  </a:cubicBezTo>
                  <a:cubicBezTo>
                    <a:pt x="5884" y="7649"/>
                    <a:pt x="5981" y="7552"/>
                    <a:pt x="6101" y="7552"/>
                  </a:cubicBezTo>
                  <a:lnTo>
                    <a:pt x="6101" y="7341"/>
                  </a:lnTo>
                  <a:cubicBezTo>
                    <a:pt x="5981" y="7341"/>
                    <a:pt x="5884" y="7244"/>
                    <a:pt x="5884" y="7125"/>
                  </a:cubicBezTo>
                  <a:lnTo>
                    <a:pt x="5884" y="7119"/>
                  </a:lnTo>
                  <a:cubicBezTo>
                    <a:pt x="5884" y="6999"/>
                    <a:pt x="5981" y="6903"/>
                    <a:pt x="6101" y="6903"/>
                  </a:cubicBezTo>
                  <a:lnTo>
                    <a:pt x="6101" y="6692"/>
                  </a:lnTo>
                  <a:cubicBezTo>
                    <a:pt x="5981" y="6692"/>
                    <a:pt x="5884" y="6595"/>
                    <a:pt x="5884" y="6475"/>
                  </a:cubicBezTo>
                  <a:cubicBezTo>
                    <a:pt x="5884" y="6362"/>
                    <a:pt x="5981" y="6265"/>
                    <a:pt x="6101" y="6265"/>
                  </a:cubicBezTo>
                  <a:lnTo>
                    <a:pt x="6101" y="6048"/>
                  </a:lnTo>
                  <a:cubicBezTo>
                    <a:pt x="5981" y="6048"/>
                    <a:pt x="5884" y="5957"/>
                    <a:pt x="5884" y="5838"/>
                  </a:cubicBezTo>
                  <a:cubicBezTo>
                    <a:pt x="5884" y="5718"/>
                    <a:pt x="5981" y="5621"/>
                    <a:pt x="6101" y="5621"/>
                  </a:cubicBezTo>
                  <a:lnTo>
                    <a:pt x="6101" y="5405"/>
                  </a:lnTo>
                  <a:cubicBezTo>
                    <a:pt x="5981" y="5405"/>
                    <a:pt x="5884" y="5314"/>
                    <a:pt x="5884" y="5194"/>
                  </a:cubicBezTo>
                  <a:cubicBezTo>
                    <a:pt x="5884" y="5074"/>
                    <a:pt x="5981" y="4978"/>
                    <a:pt x="6101" y="4978"/>
                  </a:cubicBezTo>
                  <a:lnTo>
                    <a:pt x="6101" y="4761"/>
                  </a:lnTo>
                  <a:cubicBezTo>
                    <a:pt x="5981" y="4761"/>
                    <a:pt x="5884" y="4664"/>
                    <a:pt x="5884" y="4550"/>
                  </a:cubicBezTo>
                  <a:cubicBezTo>
                    <a:pt x="5884" y="4431"/>
                    <a:pt x="5981" y="4334"/>
                    <a:pt x="6101" y="4334"/>
                  </a:cubicBezTo>
                  <a:lnTo>
                    <a:pt x="6101" y="4118"/>
                  </a:lnTo>
                  <a:cubicBezTo>
                    <a:pt x="5981" y="4118"/>
                    <a:pt x="5884" y="4021"/>
                    <a:pt x="5884" y="3907"/>
                  </a:cubicBezTo>
                  <a:lnTo>
                    <a:pt x="5884" y="3896"/>
                  </a:lnTo>
                  <a:cubicBezTo>
                    <a:pt x="5884" y="3782"/>
                    <a:pt x="5981" y="3685"/>
                    <a:pt x="6101" y="3685"/>
                  </a:cubicBezTo>
                  <a:lnTo>
                    <a:pt x="6101" y="3468"/>
                  </a:lnTo>
                  <a:cubicBezTo>
                    <a:pt x="5981" y="3468"/>
                    <a:pt x="5884" y="3377"/>
                    <a:pt x="5884" y="3258"/>
                  </a:cubicBezTo>
                  <a:lnTo>
                    <a:pt x="5884" y="3252"/>
                  </a:lnTo>
                  <a:cubicBezTo>
                    <a:pt x="5884" y="3132"/>
                    <a:pt x="5981" y="3036"/>
                    <a:pt x="6101" y="3036"/>
                  </a:cubicBezTo>
                  <a:lnTo>
                    <a:pt x="6101" y="2825"/>
                  </a:lnTo>
                  <a:cubicBezTo>
                    <a:pt x="5981" y="2825"/>
                    <a:pt x="5884" y="2728"/>
                    <a:pt x="5884" y="2608"/>
                  </a:cubicBezTo>
                  <a:lnTo>
                    <a:pt x="5884" y="2603"/>
                  </a:lnTo>
                  <a:cubicBezTo>
                    <a:pt x="5884" y="2483"/>
                    <a:pt x="5981" y="2386"/>
                    <a:pt x="6101" y="2386"/>
                  </a:cubicBezTo>
                  <a:lnTo>
                    <a:pt x="6101" y="2176"/>
                  </a:lnTo>
                  <a:cubicBezTo>
                    <a:pt x="5981" y="2176"/>
                    <a:pt x="5884" y="2079"/>
                    <a:pt x="5884" y="1959"/>
                  </a:cubicBezTo>
                  <a:cubicBezTo>
                    <a:pt x="5884" y="1840"/>
                    <a:pt x="5981" y="1743"/>
                    <a:pt x="6101" y="1743"/>
                  </a:cubicBezTo>
                  <a:lnTo>
                    <a:pt x="6101" y="1532"/>
                  </a:lnTo>
                  <a:cubicBezTo>
                    <a:pt x="5981" y="1532"/>
                    <a:pt x="5884" y="1435"/>
                    <a:pt x="5884" y="1316"/>
                  </a:cubicBezTo>
                  <a:cubicBezTo>
                    <a:pt x="5884" y="1196"/>
                    <a:pt x="5981" y="1099"/>
                    <a:pt x="6101" y="1099"/>
                  </a:cubicBezTo>
                  <a:lnTo>
                    <a:pt x="6101" y="888"/>
                  </a:lnTo>
                  <a:cubicBezTo>
                    <a:pt x="5981" y="888"/>
                    <a:pt x="5884" y="792"/>
                    <a:pt x="5884" y="672"/>
                  </a:cubicBezTo>
                  <a:lnTo>
                    <a:pt x="5884" y="644"/>
                  </a:lnTo>
                  <a:cubicBezTo>
                    <a:pt x="5884" y="524"/>
                    <a:pt x="5981" y="427"/>
                    <a:pt x="6101" y="427"/>
                  </a:cubicBezTo>
                  <a:lnTo>
                    <a:pt x="6101" y="216"/>
                  </a:lnTo>
                  <a:cubicBezTo>
                    <a:pt x="6015" y="216"/>
                    <a:pt x="5935" y="165"/>
                    <a:pt x="5901" y="85"/>
                  </a:cubicBezTo>
                  <a:cubicBezTo>
                    <a:pt x="5890" y="57"/>
                    <a:pt x="5884" y="28"/>
                    <a:pt x="5884" y="0"/>
                  </a:cubicBezTo>
                  <a:lnTo>
                    <a:pt x="5639" y="0"/>
                  </a:lnTo>
                  <a:cubicBezTo>
                    <a:pt x="5639" y="114"/>
                    <a:pt x="5542" y="211"/>
                    <a:pt x="5423" y="211"/>
                  </a:cubicBezTo>
                  <a:lnTo>
                    <a:pt x="5417" y="211"/>
                  </a:lnTo>
                  <a:cubicBezTo>
                    <a:pt x="5298" y="211"/>
                    <a:pt x="5206" y="114"/>
                    <a:pt x="5206" y="0"/>
                  </a:cubicBezTo>
                  <a:lnTo>
                    <a:pt x="4961" y="0"/>
                  </a:lnTo>
                  <a:cubicBezTo>
                    <a:pt x="4961" y="114"/>
                    <a:pt x="4865" y="211"/>
                    <a:pt x="4751" y="211"/>
                  </a:cubicBezTo>
                  <a:lnTo>
                    <a:pt x="4739" y="211"/>
                  </a:lnTo>
                  <a:cubicBezTo>
                    <a:pt x="4620" y="211"/>
                    <a:pt x="4529" y="114"/>
                    <a:pt x="4529" y="0"/>
                  </a:cubicBezTo>
                  <a:lnTo>
                    <a:pt x="4284" y="0"/>
                  </a:lnTo>
                  <a:cubicBezTo>
                    <a:pt x="4284" y="114"/>
                    <a:pt x="4187" y="211"/>
                    <a:pt x="4073" y="211"/>
                  </a:cubicBezTo>
                  <a:lnTo>
                    <a:pt x="4062" y="211"/>
                  </a:lnTo>
                  <a:cubicBezTo>
                    <a:pt x="3948" y="211"/>
                    <a:pt x="3851" y="114"/>
                    <a:pt x="3851" y="0"/>
                  </a:cubicBezTo>
                  <a:lnTo>
                    <a:pt x="3606" y="0"/>
                  </a:lnTo>
                  <a:cubicBezTo>
                    <a:pt x="3606" y="114"/>
                    <a:pt x="3509" y="211"/>
                    <a:pt x="3395" y="211"/>
                  </a:cubicBezTo>
                  <a:lnTo>
                    <a:pt x="3384" y="211"/>
                  </a:lnTo>
                  <a:cubicBezTo>
                    <a:pt x="3270" y="211"/>
                    <a:pt x="3173" y="114"/>
                    <a:pt x="3173" y="0"/>
                  </a:cubicBezTo>
                  <a:lnTo>
                    <a:pt x="2928" y="0"/>
                  </a:lnTo>
                  <a:cubicBezTo>
                    <a:pt x="2928" y="114"/>
                    <a:pt x="2831" y="211"/>
                    <a:pt x="2718" y="211"/>
                  </a:cubicBezTo>
                  <a:lnTo>
                    <a:pt x="2706" y="211"/>
                  </a:lnTo>
                  <a:cubicBezTo>
                    <a:pt x="2592" y="211"/>
                    <a:pt x="2495" y="114"/>
                    <a:pt x="2495" y="0"/>
                  </a:cubicBezTo>
                  <a:lnTo>
                    <a:pt x="2251" y="0"/>
                  </a:lnTo>
                  <a:cubicBezTo>
                    <a:pt x="2251" y="114"/>
                    <a:pt x="2154" y="211"/>
                    <a:pt x="2040" y="211"/>
                  </a:cubicBezTo>
                  <a:lnTo>
                    <a:pt x="2028" y="211"/>
                  </a:lnTo>
                  <a:cubicBezTo>
                    <a:pt x="1915" y="211"/>
                    <a:pt x="1818" y="114"/>
                    <a:pt x="1818" y="0"/>
                  </a:cubicBezTo>
                  <a:lnTo>
                    <a:pt x="1573" y="0"/>
                  </a:lnTo>
                  <a:cubicBezTo>
                    <a:pt x="1573" y="114"/>
                    <a:pt x="1476" y="211"/>
                    <a:pt x="1362" y="211"/>
                  </a:cubicBezTo>
                  <a:lnTo>
                    <a:pt x="1356" y="211"/>
                  </a:lnTo>
                  <a:cubicBezTo>
                    <a:pt x="1237" y="211"/>
                    <a:pt x="1140" y="114"/>
                    <a:pt x="1140" y="0"/>
                  </a:cubicBezTo>
                  <a:lnTo>
                    <a:pt x="895" y="0"/>
                  </a:lnTo>
                  <a:cubicBezTo>
                    <a:pt x="895" y="114"/>
                    <a:pt x="804" y="211"/>
                    <a:pt x="684" y="211"/>
                  </a:cubicBezTo>
                  <a:lnTo>
                    <a:pt x="679" y="211"/>
                  </a:lnTo>
                  <a:cubicBezTo>
                    <a:pt x="559" y="211"/>
                    <a:pt x="462" y="114"/>
                    <a:pt x="46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47"/>
            <p:cNvSpPr/>
            <p:nvPr/>
          </p:nvSpPr>
          <p:spPr>
            <a:xfrm rot="5400000">
              <a:off x="1802249" y="-199430"/>
              <a:ext cx="1725846" cy="3416556"/>
            </a:xfrm>
            <a:custGeom>
              <a:avLst/>
              <a:gdLst/>
              <a:ahLst/>
              <a:cxnLst/>
              <a:rect l="l" t="t" r="r" b="b"/>
              <a:pathLst>
                <a:path w="4962" h="9216" extrusionOk="0">
                  <a:moveTo>
                    <a:pt x="1" y="1"/>
                  </a:moveTo>
                  <a:lnTo>
                    <a:pt x="1" y="9216"/>
                  </a:lnTo>
                  <a:lnTo>
                    <a:pt x="4961" y="9216"/>
                  </a:lnTo>
                  <a:lnTo>
                    <a:pt x="49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47"/>
            <p:cNvSpPr/>
            <p:nvPr/>
          </p:nvSpPr>
          <p:spPr>
            <a:xfrm rot="5400000">
              <a:off x="1791493" y="-211619"/>
              <a:ext cx="1749080" cy="3440969"/>
            </a:xfrm>
            <a:custGeom>
              <a:avLst/>
              <a:gdLst/>
              <a:ahLst/>
              <a:cxnLst/>
              <a:rect l="l" t="t" r="r" b="b"/>
              <a:pathLst>
                <a:path w="4346" h="8550" extrusionOk="0">
                  <a:moveTo>
                    <a:pt x="4271" y="69"/>
                  </a:moveTo>
                  <a:lnTo>
                    <a:pt x="4271" y="8481"/>
                  </a:lnTo>
                  <a:lnTo>
                    <a:pt x="74" y="8481"/>
                  </a:lnTo>
                  <a:lnTo>
                    <a:pt x="74" y="69"/>
                  </a:lnTo>
                  <a:close/>
                  <a:moveTo>
                    <a:pt x="0" y="1"/>
                  </a:moveTo>
                  <a:lnTo>
                    <a:pt x="0" y="8549"/>
                  </a:lnTo>
                  <a:lnTo>
                    <a:pt x="4345" y="8549"/>
                  </a:lnTo>
                  <a:lnTo>
                    <a:pt x="434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2" name="Google Shape;1122;p47"/>
          <p:cNvSpPr/>
          <p:nvPr/>
        </p:nvSpPr>
        <p:spPr>
          <a:xfrm>
            <a:off x="165875" y="3812192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3" name="Google Shape;1123;p47"/>
          <p:cNvSpPr/>
          <p:nvPr/>
        </p:nvSpPr>
        <p:spPr>
          <a:xfrm>
            <a:off x="165875" y="4494775"/>
            <a:ext cx="243300" cy="243300"/>
          </a:xfrm>
          <a:prstGeom prst="ellipse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24" name="Google Shape;1124;p47"/>
          <p:cNvSpPr txBox="1">
            <a:spLocks noGrp="1"/>
          </p:cNvSpPr>
          <p:nvPr>
            <p:ph type="title"/>
          </p:nvPr>
        </p:nvSpPr>
        <p:spPr>
          <a:xfrm>
            <a:off x="692866" y="697104"/>
            <a:ext cx="2019161" cy="3939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/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b="1" u="sng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ài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5" name="Google Shape;1125;p47"/>
          <p:cNvGrpSpPr/>
          <p:nvPr/>
        </p:nvGrpSpPr>
        <p:grpSpPr>
          <a:xfrm rot="-3538932">
            <a:off x="5157357" y="4120756"/>
            <a:ext cx="1888983" cy="901504"/>
            <a:chOff x="150354" y="3784874"/>
            <a:chExt cx="1888999" cy="901512"/>
          </a:xfrm>
        </p:grpSpPr>
        <p:sp>
          <p:nvSpPr>
            <p:cNvPr id="1126" name="Google Shape;1126;p47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7" name="Google Shape;1127;p47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F377AD8B-87F1-486D-AD40-CCC418E1B88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5089" b="86095" l="4734" r="86391">
                        <a14:foregroundMark x1="32840" y1="44675" x2="32840" y2="4467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022" t="6500" r="53240" b="4743"/>
          <a:stretch/>
        </p:blipFill>
        <p:spPr>
          <a:xfrm flipH="1">
            <a:off x="7804043" y="1187271"/>
            <a:ext cx="1361614" cy="386080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7576770"/>
              </p:ext>
            </p:extLst>
          </p:nvPr>
        </p:nvGraphicFramePr>
        <p:xfrm>
          <a:off x="675874" y="1215440"/>
          <a:ext cx="6891828" cy="3307937"/>
        </p:xfrm>
        <a:graphic>
          <a:graphicData uri="http://schemas.openxmlformats.org/drawingml/2006/table">
            <a:tbl>
              <a:tblPr firstRow="1" firstCol="1" bandRow="1">
                <a:tableStyleId>{17292A2E-F333-43FB-9621-5CBBE7FDCDCB}</a:tableStyleId>
              </a:tblPr>
              <a:tblGrid>
                <a:gridCol w="664553">
                  <a:extLst>
                    <a:ext uri="{9D8B030D-6E8A-4147-A177-3AD203B41FA5}">
                      <a16:colId xmlns:a16="http://schemas.microsoft.com/office/drawing/2014/main" val="3455415042"/>
                    </a:ext>
                  </a:extLst>
                </a:gridCol>
                <a:gridCol w="737755">
                  <a:extLst>
                    <a:ext uri="{9D8B030D-6E8A-4147-A177-3AD203B41FA5}">
                      <a16:colId xmlns:a16="http://schemas.microsoft.com/office/drawing/2014/main" val="2551617983"/>
                    </a:ext>
                  </a:extLst>
                </a:gridCol>
                <a:gridCol w="1991835">
                  <a:extLst>
                    <a:ext uri="{9D8B030D-6E8A-4147-A177-3AD203B41FA5}">
                      <a16:colId xmlns:a16="http://schemas.microsoft.com/office/drawing/2014/main" val="3102057663"/>
                    </a:ext>
                  </a:extLst>
                </a:gridCol>
                <a:gridCol w="937752">
                  <a:extLst>
                    <a:ext uri="{9D8B030D-6E8A-4147-A177-3AD203B41FA5}">
                      <a16:colId xmlns:a16="http://schemas.microsoft.com/office/drawing/2014/main" val="211173187"/>
                    </a:ext>
                  </a:extLst>
                </a:gridCol>
                <a:gridCol w="2559933">
                  <a:extLst>
                    <a:ext uri="{9D8B030D-6E8A-4147-A177-3AD203B41FA5}">
                      <a16:colId xmlns:a16="http://schemas.microsoft.com/office/drawing/2014/main" val="3958901540"/>
                    </a:ext>
                  </a:extLst>
                </a:gridCol>
              </a:tblGrid>
              <a:tr h="3469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6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a₁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a₂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b₁</a:t>
                      </a:r>
                      <a:endParaRPr lang="en-US" sz="160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 dirty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b₂</a:t>
                      </a:r>
                      <a:endParaRPr lang="en-US" sz="1600" dirty="0">
                        <a:solidFill>
                          <a:srgbClr val="00206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202696"/>
                  </a:ext>
                </a:extLst>
              </a:tr>
              <a:tr h="723617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vi-VN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Điểm tương đồng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9844563"/>
                  </a:ext>
                </a:extLst>
              </a:tr>
              <a:tr h="2208815"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r>
                        <a:rPr lang="en-US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Khác biệt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650"/>
                        </a:lnSpc>
                        <a:spcAft>
                          <a:spcPts val="900"/>
                        </a:spcAft>
                      </a:pPr>
                      <a:endParaRPr lang="en-US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5366581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354668" y="1673025"/>
            <a:ext cx="2583487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Nói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vê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kiêu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ngạo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huênh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hoang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́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ếch</a:t>
            </a:r>
            <a:r>
              <a:rPr lang="vi-VN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54668" y="2309752"/>
            <a:ext cx="744296" cy="16183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trần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thuật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liền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mạch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3000" y="2323265"/>
            <a:ext cx="1771005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Dấu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chấm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lửng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làm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nhịp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điệu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chuẩn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bị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sư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xuất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hiện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của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̀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̃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biểu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̣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nội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châm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biếm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tưởng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của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ếch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mình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chúa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tể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115909" y="1782029"/>
            <a:ext cx="3334567" cy="3103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50"/>
              </a:lnSpc>
              <a:spcAft>
                <a:spcPts val="900"/>
              </a:spcAft>
            </a:pPr>
            <a:r>
              <a:rPr lang="vi-VN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Nói về sự thật hiển nhiên của bầu trời.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71759" y="2350110"/>
            <a:ext cx="954000" cy="1182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Cách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diễn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đạt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trần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thuật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liền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mạch</a:t>
            </a:r>
            <a:r>
              <a:rPr lang="vi-VN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041772" y="2469346"/>
            <a:ext cx="2408704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650"/>
              </a:lnSpc>
              <a:spcAft>
                <a:spcPts val="900"/>
              </a:spcAft>
            </a:pP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Dấu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chấm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lửng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làm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giãn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nhịp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bất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ngờ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gây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hứng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thú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cho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thật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hiển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nhiên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“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vẫn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bầu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trời</a:t>
            </a:r>
            <a:r>
              <a:rPr lang="en-US" sz="1600" dirty="0">
                <a:solidFill>
                  <a:srgbClr val="4F493D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”.</a:t>
            </a:r>
            <a:endParaRPr lang="en-US" sz="16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382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41"/>
          <p:cNvGrpSpPr/>
          <p:nvPr/>
        </p:nvGrpSpPr>
        <p:grpSpPr>
          <a:xfrm>
            <a:off x="694744" y="1197161"/>
            <a:ext cx="7755875" cy="3707348"/>
            <a:chOff x="1042594" y="972682"/>
            <a:chExt cx="6999018" cy="3250920"/>
          </a:xfrm>
        </p:grpSpPr>
        <p:grpSp>
          <p:nvGrpSpPr>
            <p:cNvPr id="644" name="Google Shape;644;p41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645" name="Google Shape;645;p41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46" name="Google Shape;646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4" name="Google Shape;664;p41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65" name="Google Shape;665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83" name="Google Shape;683;p41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684" name="Google Shape;684;p41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6" name="Google Shape;686;p41"/>
          <p:cNvSpPr/>
          <p:nvPr/>
        </p:nvSpPr>
        <p:spPr>
          <a:xfrm rot="162525">
            <a:off x="2905964" y="276254"/>
            <a:ext cx="3022777" cy="60055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9E4C2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687" name="Google Shape;687;p41"/>
          <p:cNvSpPr txBox="1">
            <a:spLocks noGrp="1"/>
          </p:cNvSpPr>
          <p:nvPr>
            <p:ph type="title"/>
          </p:nvPr>
        </p:nvSpPr>
        <p:spPr>
          <a:xfrm>
            <a:off x="1536602" y="366032"/>
            <a:ext cx="5811900" cy="440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b="1" dirty="0"/>
              <a:t>Bài tập 5:</a:t>
            </a:r>
            <a:endParaRPr lang="en-US" dirty="0"/>
          </a:p>
        </p:txBody>
      </p:sp>
      <p:sp>
        <p:nvSpPr>
          <p:cNvPr id="688" name="Google Shape;688;p41"/>
          <p:cNvSpPr txBox="1">
            <a:spLocks noGrp="1"/>
          </p:cNvSpPr>
          <p:nvPr>
            <p:ph type="subTitle" idx="1"/>
          </p:nvPr>
        </p:nvSpPr>
        <p:spPr>
          <a:xfrm>
            <a:off x="970607" y="1449969"/>
            <a:ext cx="7061565" cy="309219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2000" i="1" dirty="0" smtClean="0">
                <a:latin typeface="Georgia" panose="02040502050405020303" pitchFamily="18" charset="0"/>
                <a:ea typeface="Calibri" panose="020F0502020204030204" pitchFamily="34" charset="0"/>
              </a:rPr>
              <a:t>    </a:t>
            </a:r>
            <a:r>
              <a:rPr lang="vi-VN" sz="2000" dirty="0">
                <a:solidFill>
                  <a:srgbClr val="002060"/>
                </a:solidFill>
              </a:rPr>
              <a:t>a. Dấu chấm lửng đầu tiên: </a:t>
            </a:r>
            <a:r>
              <a:rPr lang="vi-VN" sz="2000" dirty="0"/>
              <a:t>biểu thị lời trích dẫn bị lược bớt.</a:t>
            </a:r>
            <a:endParaRPr lang="en-US" sz="2000" dirty="0"/>
          </a:p>
          <a:p>
            <a:pPr algn="just"/>
            <a:r>
              <a:rPr lang="vi-VN" sz="2000" dirty="0">
                <a:solidFill>
                  <a:srgbClr val="002060"/>
                </a:solidFill>
              </a:rPr>
              <a:t>b. Dấu chấm lửng thứ nhất: </a:t>
            </a:r>
            <a:r>
              <a:rPr lang="vi-VN" sz="2000" i="1" dirty="0"/>
              <a:t>“cực...cực” </a:t>
            </a:r>
            <a:r>
              <a:rPr lang="vi-VN" sz="2000" dirty="0"/>
              <a:t>Mô phỏng âm thanh kéo dài, ngắt quãng của con gà trống.</a:t>
            </a:r>
            <a:endParaRPr lang="en-US" sz="2000" dirty="0"/>
          </a:p>
          <a:p>
            <a:pPr algn="just"/>
            <a:r>
              <a:rPr lang="vi-VN" sz="2000" dirty="0"/>
              <a:t>- </a:t>
            </a:r>
            <a:r>
              <a:rPr lang="vi-VN" sz="2000" dirty="0">
                <a:solidFill>
                  <a:srgbClr val="002060"/>
                </a:solidFill>
              </a:rPr>
              <a:t>Dấu chấm lửng thứ 2: </a:t>
            </a:r>
            <a:r>
              <a:rPr lang="vi-VN" sz="2000" i="1" dirty="0"/>
              <a:t>“mặc, mặc,...”: </a:t>
            </a:r>
            <a:r>
              <a:rPr lang="vi-VN" sz="2000" dirty="0"/>
              <a:t>Mô phỏng âm thanh kéo dài, ngắt quãng của con vịt.</a:t>
            </a:r>
            <a:endParaRPr lang="en-US" sz="2000" dirty="0"/>
          </a:p>
          <a:p>
            <a:pPr algn="just"/>
            <a:r>
              <a:rPr lang="vi-VN" sz="2000" dirty="0"/>
              <a:t>- </a:t>
            </a:r>
            <a:r>
              <a:rPr lang="vi-VN" sz="2000" dirty="0">
                <a:solidFill>
                  <a:srgbClr val="002060"/>
                </a:solidFill>
              </a:rPr>
              <a:t>Dấu chấm lửng thứ 3: </a:t>
            </a:r>
            <a:r>
              <a:rPr lang="vi-VN" sz="2000" dirty="0"/>
              <a:t>biểu thị lời trích dẫn bị lược bớt.</a:t>
            </a:r>
            <a:endParaRPr lang="en-US" sz="2000" dirty="0"/>
          </a:p>
        </p:txBody>
      </p:sp>
      <p:grpSp>
        <p:nvGrpSpPr>
          <p:cNvPr id="689" name="Google Shape;689;p41"/>
          <p:cNvGrpSpPr/>
          <p:nvPr/>
        </p:nvGrpSpPr>
        <p:grpSpPr>
          <a:xfrm>
            <a:off x="796759" y="117033"/>
            <a:ext cx="1318090" cy="689551"/>
            <a:chOff x="796759" y="117033"/>
            <a:chExt cx="1318090" cy="689551"/>
          </a:xfrm>
        </p:grpSpPr>
        <p:grpSp>
          <p:nvGrpSpPr>
            <p:cNvPr id="690" name="Google Shape;690;p41"/>
            <p:cNvGrpSpPr/>
            <p:nvPr/>
          </p:nvGrpSpPr>
          <p:grpSpPr>
            <a:xfrm>
              <a:off x="1580991" y="366032"/>
              <a:ext cx="533858" cy="339242"/>
              <a:chOff x="7895966" y="801057"/>
              <a:chExt cx="533858" cy="339242"/>
            </a:xfrm>
          </p:grpSpPr>
          <p:sp>
            <p:nvSpPr>
              <p:cNvPr id="691" name="Google Shape;691;p41"/>
              <p:cNvSpPr/>
              <p:nvPr/>
            </p:nvSpPr>
            <p:spPr>
              <a:xfrm>
                <a:off x="7895966" y="83630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7917097" y="80105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3" name="Google Shape;693;p41"/>
            <p:cNvGrpSpPr/>
            <p:nvPr/>
          </p:nvGrpSpPr>
          <p:grpSpPr>
            <a:xfrm>
              <a:off x="796759" y="117033"/>
              <a:ext cx="715877" cy="689551"/>
              <a:chOff x="7110870" y="560376"/>
              <a:chExt cx="579846" cy="558567"/>
            </a:xfrm>
          </p:grpSpPr>
          <p:sp>
            <p:nvSpPr>
              <p:cNvPr id="694" name="Google Shape;694;p41"/>
              <p:cNvSpPr/>
              <p:nvPr/>
            </p:nvSpPr>
            <p:spPr>
              <a:xfrm>
                <a:off x="7110870" y="595630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7130949" y="560376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908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3" name="Google Shape;643;p41"/>
          <p:cNvGrpSpPr/>
          <p:nvPr/>
        </p:nvGrpSpPr>
        <p:grpSpPr>
          <a:xfrm>
            <a:off x="694744" y="1197161"/>
            <a:ext cx="7755875" cy="3707348"/>
            <a:chOff x="1042594" y="972682"/>
            <a:chExt cx="6999018" cy="3250920"/>
          </a:xfrm>
        </p:grpSpPr>
        <p:grpSp>
          <p:nvGrpSpPr>
            <p:cNvPr id="644" name="Google Shape;644;p41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645" name="Google Shape;645;p41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46" name="Google Shape;646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7" name="Google Shape;647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8" name="Google Shape;648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9" name="Google Shape;649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0" name="Google Shape;650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1" name="Google Shape;651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2" name="Google Shape;652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3" name="Google Shape;653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4" name="Google Shape;654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5" name="Google Shape;655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6" name="Google Shape;656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7" name="Google Shape;657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8" name="Google Shape;658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9" name="Google Shape;659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0" name="Google Shape;660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1" name="Google Shape;661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2" name="Google Shape;662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3" name="Google Shape;663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664" name="Google Shape;664;p41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665" name="Google Shape;665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6" name="Google Shape;666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7" name="Google Shape;667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8" name="Google Shape;668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69" name="Google Shape;669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0" name="Google Shape;670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1" name="Google Shape;671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2" name="Google Shape;672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3" name="Google Shape;673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4" name="Google Shape;674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5" name="Google Shape;675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6" name="Google Shape;676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7" name="Google Shape;677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8" name="Google Shape;678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79" name="Google Shape;679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0" name="Google Shape;680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1" name="Google Shape;681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82" name="Google Shape;682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83" name="Google Shape;683;p41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684" name="Google Shape;684;p41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5" name="Google Shape;685;p41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86" name="Google Shape;686;p41"/>
          <p:cNvSpPr/>
          <p:nvPr/>
        </p:nvSpPr>
        <p:spPr>
          <a:xfrm rot="162525">
            <a:off x="2905964" y="276254"/>
            <a:ext cx="3022777" cy="600556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9E4C2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687" name="Google Shape;687;p41"/>
          <p:cNvSpPr txBox="1">
            <a:spLocks noGrp="1"/>
          </p:cNvSpPr>
          <p:nvPr>
            <p:ph type="title"/>
          </p:nvPr>
        </p:nvSpPr>
        <p:spPr>
          <a:xfrm>
            <a:off x="1536602" y="366032"/>
            <a:ext cx="5811900" cy="44055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vi-VN" b="1" dirty="0"/>
              <a:t>Bài tập 5:</a:t>
            </a:r>
            <a:endParaRPr lang="en-US" dirty="0"/>
          </a:p>
        </p:txBody>
      </p:sp>
      <p:grpSp>
        <p:nvGrpSpPr>
          <p:cNvPr id="689" name="Google Shape;689;p41"/>
          <p:cNvGrpSpPr/>
          <p:nvPr/>
        </p:nvGrpSpPr>
        <p:grpSpPr>
          <a:xfrm>
            <a:off x="796759" y="117033"/>
            <a:ext cx="1318090" cy="689551"/>
            <a:chOff x="796759" y="117033"/>
            <a:chExt cx="1318090" cy="689551"/>
          </a:xfrm>
        </p:grpSpPr>
        <p:grpSp>
          <p:nvGrpSpPr>
            <p:cNvPr id="690" name="Google Shape;690;p41"/>
            <p:cNvGrpSpPr/>
            <p:nvPr/>
          </p:nvGrpSpPr>
          <p:grpSpPr>
            <a:xfrm>
              <a:off x="1580991" y="366032"/>
              <a:ext cx="533858" cy="339242"/>
              <a:chOff x="7895966" y="801057"/>
              <a:chExt cx="533858" cy="339242"/>
            </a:xfrm>
          </p:grpSpPr>
          <p:sp>
            <p:nvSpPr>
              <p:cNvPr id="691" name="Google Shape;691;p41"/>
              <p:cNvSpPr/>
              <p:nvPr/>
            </p:nvSpPr>
            <p:spPr>
              <a:xfrm>
                <a:off x="7895966" y="83630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2" name="Google Shape;692;p41"/>
              <p:cNvSpPr/>
              <p:nvPr/>
            </p:nvSpPr>
            <p:spPr>
              <a:xfrm>
                <a:off x="7917097" y="80105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693" name="Google Shape;693;p41"/>
            <p:cNvGrpSpPr/>
            <p:nvPr/>
          </p:nvGrpSpPr>
          <p:grpSpPr>
            <a:xfrm>
              <a:off x="796759" y="117033"/>
              <a:ext cx="715877" cy="689551"/>
              <a:chOff x="7110870" y="560376"/>
              <a:chExt cx="579846" cy="558567"/>
            </a:xfrm>
          </p:grpSpPr>
          <p:sp>
            <p:nvSpPr>
              <p:cNvPr id="694" name="Google Shape;694;p41"/>
              <p:cNvSpPr/>
              <p:nvPr/>
            </p:nvSpPr>
            <p:spPr>
              <a:xfrm>
                <a:off x="7110870" y="595630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5" name="Google Shape;695;p41"/>
              <p:cNvSpPr/>
              <p:nvPr/>
            </p:nvSpPr>
            <p:spPr>
              <a:xfrm>
                <a:off x="7130949" y="560376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4737716"/>
              </p:ext>
            </p:extLst>
          </p:nvPr>
        </p:nvGraphicFramePr>
        <p:xfrm>
          <a:off x="1187836" y="1644800"/>
          <a:ext cx="6934611" cy="2643137"/>
        </p:xfrm>
        <a:graphic>
          <a:graphicData uri="http://schemas.openxmlformats.org/drawingml/2006/table">
            <a:tbl>
              <a:tblPr firstRow="1" firstCol="1" bandRow="1">
                <a:tableStyleId>{3EAFC54E-AD79-41A3-B3BF-90B5C428C040}</a:tableStyleId>
              </a:tblPr>
              <a:tblGrid>
                <a:gridCol w="775103">
                  <a:extLst>
                    <a:ext uri="{9D8B030D-6E8A-4147-A177-3AD203B41FA5}">
                      <a16:colId xmlns:a16="http://schemas.microsoft.com/office/drawing/2014/main" val="3570754391"/>
                    </a:ext>
                  </a:extLst>
                </a:gridCol>
                <a:gridCol w="2922450">
                  <a:extLst>
                    <a:ext uri="{9D8B030D-6E8A-4147-A177-3AD203B41FA5}">
                      <a16:colId xmlns:a16="http://schemas.microsoft.com/office/drawing/2014/main" val="2963288614"/>
                    </a:ext>
                  </a:extLst>
                </a:gridCol>
                <a:gridCol w="3237058">
                  <a:extLst>
                    <a:ext uri="{9D8B030D-6E8A-4147-A177-3AD203B41FA5}">
                      <a16:colId xmlns:a16="http://schemas.microsoft.com/office/drawing/2014/main" val="3007023991"/>
                    </a:ext>
                  </a:extLst>
                </a:gridCol>
              </a:tblGrid>
              <a:tr h="40591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 tập 5</a:t>
                      </a:r>
                      <a:endParaRPr lang="en-US" sz="180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4</a:t>
                      </a:r>
                      <a:endParaRPr lang="en-US" sz="18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931226261"/>
                  </a:ext>
                </a:extLst>
              </a:tr>
              <a:tr h="81798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537226"/>
                  </a:ext>
                </a:extLst>
              </a:tr>
              <a:tr h="14192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90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03919396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2164447" y="2124749"/>
            <a:ext cx="53619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900"/>
              </a:spcAft>
            </a:pP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3417" y="2857444"/>
            <a:ext cx="2919138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9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9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hẳn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riêng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76432" y="2889544"/>
            <a:ext cx="3155741" cy="13157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9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spcAft>
                <a:spcPts val="900"/>
              </a:spcAft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lửng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158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343905" y="1488072"/>
            <a:ext cx="3040759" cy="21623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41" name="Google Shape;2941;p68"/>
          <p:cNvGrpSpPr/>
          <p:nvPr/>
        </p:nvGrpSpPr>
        <p:grpSpPr>
          <a:xfrm rot="-692542">
            <a:off x="5895073" y="1042330"/>
            <a:ext cx="1485747" cy="311462"/>
            <a:chOff x="1616851" y="4296375"/>
            <a:chExt cx="5910276" cy="311472"/>
          </a:xfrm>
        </p:grpSpPr>
        <p:sp>
          <p:nvSpPr>
            <p:cNvPr id="2942" name="Google Shape;2942;p68"/>
            <p:cNvSpPr/>
            <p:nvPr/>
          </p:nvSpPr>
          <p:spPr>
            <a:xfrm>
              <a:off x="1616851" y="4296375"/>
              <a:ext cx="5910276" cy="311472"/>
            </a:xfrm>
            <a:custGeom>
              <a:avLst/>
              <a:gdLst/>
              <a:ahLst/>
              <a:cxnLst/>
              <a:rect l="l" t="t" r="r" b="b"/>
              <a:pathLst>
                <a:path w="13789" h="2620" extrusionOk="0">
                  <a:moveTo>
                    <a:pt x="81" y="0"/>
                  </a:moveTo>
                  <a:cubicBezTo>
                    <a:pt x="81" y="6"/>
                    <a:pt x="86" y="17"/>
                    <a:pt x="86" y="23"/>
                  </a:cubicBezTo>
                  <a:cubicBezTo>
                    <a:pt x="115" y="125"/>
                    <a:pt x="155" y="222"/>
                    <a:pt x="206" y="313"/>
                  </a:cubicBezTo>
                  <a:cubicBezTo>
                    <a:pt x="251" y="382"/>
                    <a:pt x="246" y="473"/>
                    <a:pt x="194" y="535"/>
                  </a:cubicBezTo>
                  <a:cubicBezTo>
                    <a:pt x="132" y="581"/>
                    <a:pt x="103" y="649"/>
                    <a:pt x="103" y="723"/>
                  </a:cubicBezTo>
                  <a:cubicBezTo>
                    <a:pt x="98" y="757"/>
                    <a:pt x="103" y="797"/>
                    <a:pt x="120" y="832"/>
                  </a:cubicBezTo>
                  <a:cubicBezTo>
                    <a:pt x="160" y="894"/>
                    <a:pt x="234" y="917"/>
                    <a:pt x="274" y="985"/>
                  </a:cubicBezTo>
                  <a:cubicBezTo>
                    <a:pt x="320" y="1071"/>
                    <a:pt x="246" y="1099"/>
                    <a:pt x="200" y="1145"/>
                  </a:cubicBezTo>
                  <a:cubicBezTo>
                    <a:pt x="149" y="1196"/>
                    <a:pt x="120" y="1242"/>
                    <a:pt x="172" y="1304"/>
                  </a:cubicBezTo>
                  <a:cubicBezTo>
                    <a:pt x="177" y="1316"/>
                    <a:pt x="189" y="1316"/>
                    <a:pt x="206" y="1338"/>
                  </a:cubicBezTo>
                  <a:cubicBezTo>
                    <a:pt x="223" y="1355"/>
                    <a:pt x="229" y="1395"/>
                    <a:pt x="240" y="1412"/>
                  </a:cubicBezTo>
                  <a:cubicBezTo>
                    <a:pt x="251" y="1430"/>
                    <a:pt x="314" y="1475"/>
                    <a:pt x="314" y="1498"/>
                  </a:cubicBezTo>
                  <a:cubicBezTo>
                    <a:pt x="314" y="1572"/>
                    <a:pt x="166" y="1566"/>
                    <a:pt x="172" y="1652"/>
                  </a:cubicBezTo>
                  <a:cubicBezTo>
                    <a:pt x="217" y="1686"/>
                    <a:pt x="257" y="1720"/>
                    <a:pt x="291" y="1771"/>
                  </a:cubicBezTo>
                  <a:cubicBezTo>
                    <a:pt x="286" y="1811"/>
                    <a:pt x="229" y="1811"/>
                    <a:pt x="200" y="1828"/>
                  </a:cubicBezTo>
                  <a:cubicBezTo>
                    <a:pt x="149" y="1857"/>
                    <a:pt x="172" y="1885"/>
                    <a:pt x="189" y="1936"/>
                  </a:cubicBezTo>
                  <a:cubicBezTo>
                    <a:pt x="194" y="1965"/>
                    <a:pt x="212" y="1993"/>
                    <a:pt x="223" y="2022"/>
                  </a:cubicBezTo>
                  <a:cubicBezTo>
                    <a:pt x="251" y="2056"/>
                    <a:pt x="268" y="2062"/>
                    <a:pt x="223" y="2096"/>
                  </a:cubicBezTo>
                  <a:cubicBezTo>
                    <a:pt x="189" y="2113"/>
                    <a:pt x="86" y="2124"/>
                    <a:pt x="81" y="2158"/>
                  </a:cubicBezTo>
                  <a:cubicBezTo>
                    <a:pt x="75" y="2193"/>
                    <a:pt x="149" y="2233"/>
                    <a:pt x="166" y="2250"/>
                  </a:cubicBezTo>
                  <a:cubicBezTo>
                    <a:pt x="189" y="2267"/>
                    <a:pt x="217" y="2284"/>
                    <a:pt x="212" y="2307"/>
                  </a:cubicBezTo>
                  <a:cubicBezTo>
                    <a:pt x="206" y="2335"/>
                    <a:pt x="81" y="2398"/>
                    <a:pt x="69" y="2403"/>
                  </a:cubicBezTo>
                  <a:cubicBezTo>
                    <a:pt x="46" y="2415"/>
                    <a:pt x="24" y="2426"/>
                    <a:pt x="1" y="2438"/>
                  </a:cubicBezTo>
                  <a:cubicBezTo>
                    <a:pt x="46" y="2472"/>
                    <a:pt x="109" y="2483"/>
                    <a:pt x="160" y="2512"/>
                  </a:cubicBezTo>
                  <a:cubicBezTo>
                    <a:pt x="194" y="2529"/>
                    <a:pt x="217" y="2563"/>
                    <a:pt x="251" y="2580"/>
                  </a:cubicBezTo>
                  <a:cubicBezTo>
                    <a:pt x="246" y="2591"/>
                    <a:pt x="240" y="2603"/>
                    <a:pt x="229" y="2620"/>
                  </a:cubicBezTo>
                  <a:lnTo>
                    <a:pt x="13658" y="2614"/>
                  </a:lnTo>
                  <a:cubicBezTo>
                    <a:pt x="13652" y="2574"/>
                    <a:pt x="13658" y="2540"/>
                    <a:pt x="13669" y="2512"/>
                  </a:cubicBezTo>
                  <a:cubicBezTo>
                    <a:pt x="13698" y="2472"/>
                    <a:pt x="13721" y="2500"/>
                    <a:pt x="13726" y="2443"/>
                  </a:cubicBezTo>
                  <a:cubicBezTo>
                    <a:pt x="13732" y="2415"/>
                    <a:pt x="13738" y="2386"/>
                    <a:pt x="13743" y="2358"/>
                  </a:cubicBezTo>
                  <a:cubicBezTo>
                    <a:pt x="13749" y="2335"/>
                    <a:pt x="13777" y="2278"/>
                    <a:pt x="13772" y="2255"/>
                  </a:cubicBezTo>
                  <a:cubicBezTo>
                    <a:pt x="13760" y="2233"/>
                    <a:pt x="13681" y="2221"/>
                    <a:pt x="13664" y="2204"/>
                  </a:cubicBezTo>
                  <a:cubicBezTo>
                    <a:pt x="13590" y="2130"/>
                    <a:pt x="13709" y="2090"/>
                    <a:pt x="13732" y="2039"/>
                  </a:cubicBezTo>
                  <a:cubicBezTo>
                    <a:pt x="13738" y="1976"/>
                    <a:pt x="13715" y="1908"/>
                    <a:pt x="13669" y="1862"/>
                  </a:cubicBezTo>
                  <a:cubicBezTo>
                    <a:pt x="13624" y="1805"/>
                    <a:pt x="13521" y="1771"/>
                    <a:pt x="13590" y="1697"/>
                  </a:cubicBezTo>
                  <a:cubicBezTo>
                    <a:pt x="13612" y="1674"/>
                    <a:pt x="13635" y="1669"/>
                    <a:pt x="13646" y="1635"/>
                  </a:cubicBezTo>
                  <a:cubicBezTo>
                    <a:pt x="13646" y="1600"/>
                    <a:pt x="13646" y="1572"/>
                    <a:pt x="13646" y="1538"/>
                  </a:cubicBezTo>
                  <a:cubicBezTo>
                    <a:pt x="13641" y="1492"/>
                    <a:pt x="13618" y="1447"/>
                    <a:pt x="13578" y="1418"/>
                  </a:cubicBezTo>
                  <a:cubicBezTo>
                    <a:pt x="13555" y="1390"/>
                    <a:pt x="13510" y="1390"/>
                    <a:pt x="13521" y="1338"/>
                  </a:cubicBezTo>
                  <a:cubicBezTo>
                    <a:pt x="13527" y="1287"/>
                    <a:pt x="13601" y="1259"/>
                    <a:pt x="13618" y="1207"/>
                  </a:cubicBezTo>
                  <a:cubicBezTo>
                    <a:pt x="13629" y="1173"/>
                    <a:pt x="13629" y="1139"/>
                    <a:pt x="13618" y="1105"/>
                  </a:cubicBezTo>
                  <a:cubicBezTo>
                    <a:pt x="13607" y="1065"/>
                    <a:pt x="13527" y="1037"/>
                    <a:pt x="13533" y="997"/>
                  </a:cubicBezTo>
                  <a:cubicBezTo>
                    <a:pt x="13538" y="957"/>
                    <a:pt x="13641" y="911"/>
                    <a:pt x="13664" y="877"/>
                  </a:cubicBezTo>
                  <a:cubicBezTo>
                    <a:pt x="13681" y="837"/>
                    <a:pt x="13698" y="797"/>
                    <a:pt x="13709" y="757"/>
                  </a:cubicBezTo>
                  <a:cubicBezTo>
                    <a:pt x="13721" y="729"/>
                    <a:pt x="13743" y="689"/>
                    <a:pt x="13732" y="655"/>
                  </a:cubicBezTo>
                  <a:cubicBezTo>
                    <a:pt x="13703" y="592"/>
                    <a:pt x="13578" y="587"/>
                    <a:pt x="13561" y="507"/>
                  </a:cubicBezTo>
                  <a:cubicBezTo>
                    <a:pt x="13550" y="450"/>
                    <a:pt x="13612" y="456"/>
                    <a:pt x="13664" y="439"/>
                  </a:cubicBezTo>
                  <a:cubicBezTo>
                    <a:pt x="13743" y="410"/>
                    <a:pt x="13749" y="376"/>
                    <a:pt x="13749" y="296"/>
                  </a:cubicBezTo>
                  <a:cubicBezTo>
                    <a:pt x="13749" y="199"/>
                    <a:pt x="13777" y="97"/>
                    <a:pt x="13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3" name="Google Shape;2943;p68"/>
            <p:cNvSpPr/>
            <p:nvPr/>
          </p:nvSpPr>
          <p:spPr>
            <a:xfrm>
              <a:off x="1687574" y="4492187"/>
              <a:ext cx="5793262" cy="8203"/>
            </a:xfrm>
            <a:custGeom>
              <a:avLst/>
              <a:gdLst/>
              <a:ahLst/>
              <a:cxnLst/>
              <a:rect l="l" t="t" r="r" b="b"/>
              <a:pathLst>
                <a:path w="13516" h="69" extrusionOk="0">
                  <a:moveTo>
                    <a:pt x="75" y="0"/>
                  </a:moveTo>
                  <a:cubicBezTo>
                    <a:pt x="64" y="6"/>
                    <a:pt x="47" y="11"/>
                    <a:pt x="35" y="17"/>
                  </a:cubicBezTo>
                  <a:cubicBezTo>
                    <a:pt x="7" y="34"/>
                    <a:pt x="1" y="51"/>
                    <a:pt x="7" y="68"/>
                  </a:cubicBezTo>
                  <a:lnTo>
                    <a:pt x="13516" y="68"/>
                  </a:lnTo>
                  <a:lnTo>
                    <a:pt x="13504" y="51"/>
                  </a:lnTo>
                  <a:cubicBezTo>
                    <a:pt x="13487" y="34"/>
                    <a:pt x="13464" y="17"/>
                    <a:pt x="134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4" name="Google Shape;2944;p68"/>
            <p:cNvSpPr/>
            <p:nvPr/>
          </p:nvSpPr>
          <p:spPr>
            <a:xfrm>
              <a:off x="1651141" y="4541877"/>
              <a:ext cx="5827123" cy="8203"/>
            </a:xfrm>
            <a:custGeom>
              <a:avLst/>
              <a:gdLst/>
              <a:ahLst/>
              <a:cxnLst/>
              <a:rect l="l" t="t" r="r" b="b"/>
              <a:pathLst>
                <a:path w="13595" h="69" extrusionOk="0">
                  <a:moveTo>
                    <a:pt x="126" y="1"/>
                  </a:moveTo>
                  <a:cubicBezTo>
                    <a:pt x="86" y="18"/>
                    <a:pt x="6" y="29"/>
                    <a:pt x="1" y="57"/>
                  </a:cubicBezTo>
                  <a:cubicBezTo>
                    <a:pt x="1" y="63"/>
                    <a:pt x="1" y="63"/>
                    <a:pt x="1" y="69"/>
                  </a:cubicBezTo>
                  <a:lnTo>
                    <a:pt x="13561" y="69"/>
                  </a:lnTo>
                  <a:cubicBezTo>
                    <a:pt x="13555" y="40"/>
                    <a:pt x="13572" y="23"/>
                    <a:pt x="135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5" name="Google Shape;2945;p68"/>
            <p:cNvSpPr/>
            <p:nvPr/>
          </p:nvSpPr>
          <p:spPr>
            <a:xfrm>
              <a:off x="1661000" y="4385317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6" name="Google Shape;2946;p68"/>
            <p:cNvSpPr/>
            <p:nvPr/>
          </p:nvSpPr>
          <p:spPr>
            <a:xfrm>
              <a:off x="1736438" y="4335508"/>
              <a:ext cx="5700679" cy="8322"/>
            </a:xfrm>
            <a:custGeom>
              <a:avLst/>
              <a:gdLst/>
              <a:ahLst/>
              <a:cxnLst/>
              <a:rect l="l" t="t" r="r" b="b"/>
              <a:pathLst>
                <a:path w="13300" h="70" extrusionOk="0">
                  <a:moveTo>
                    <a:pt x="1" y="1"/>
                  </a:moveTo>
                  <a:cubicBezTo>
                    <a:pt x="12" y="18"/>
                    <a:pt x="12" y="46"/>
                    <a:pt x="7" y="69"/>
                  </a:cubicBezTo>
                  <a:lnTo>
                    <a:pt x="13299" y="69"/>
                  </a:lnTo>
                  <a:cubicBezTo>
                    <a:pt x="13276" y="46"/>
                    <a:pt x="13254" y="29"/>
                    <a:pt x="132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7" name="Google Shape;2947;p68"/>
            <p:cNvSpPr/>
            <p:nvPr/>
          </p:nvSpPr>
          <p:spPr>
            <a:xfrm>
              <a:off x="1661000" y="4438743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948" name="Google Shape;2948;p68"/>
            <p:cNvSpPr/>
            <p:nvPr/>
          </p:nvSpPr>
          <p:spPr>
            <a:xfrm>
              <a:off x="1661000" y="4599769"/>
              <a:ext cx="5839553" cy="7490"/>
            </a:xfrm>
            <a:custGeom>
              <a:avLst/>
              <a:gdLst/>
              <a:ahLst/>
              <a:cxnLst/>
              <a:rect l="l" t="t" r="r" b="b"/>
              <a:pathLst>
                <a:path w="13624" h="63" extrusionOk="0">
                  <a:moveTo>
                    <a:pt x="0" y="0"/>
                  </a:moveTo>
                  <a:cubicBezTo>
                    <a:pt x="0" y="6"/>
                    <a:pt x="0" y="12"/>
                    <a:pt x="0" y="17"/>
                  </a:cubicBezTo>
                  <a:lnTo>
                    <a:pt x="0" y="63"/>
                  </a:lnTo>
                  <a:lnTo>
                    <a:pt x="13600" y="63"/>
                  </a:lnTo>
                  <a:lnTo>
                    <a:pt x="13600" y="51"/>
                  </a:lnTo>
                  <a:cubicBezTo>
                    <a:pt x="13600" y="51"/>
                    <a:pt x="13612" y="17"/>
                    <a:pt x="13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950" name="Google Shape;2950;p68"/>
          <p:cNvGrpSpPr/>
          <p:nvPr/>
        </p:nvGrpSpPr>
        <p:grpSpPr>
          <a:xfrm>
            <a:off x="1046565" y="1160143"/>
            <a:ext cx="3671498" cy="3444908"/>
            <a:chOff x="4572031" y="1399211"/>
            <a:chExt cx="2875341" cy="2335433"/>
          </a:xfrm>
        </p:grpSpPr>
        <p:sp>
          <p:nvSpPr>
            <p:cNvPr id="2951" name="Google Shape;2951;p68"/>
            <p:cNvSpPr/>
            <p:nvPr/>
          </p:nvSpPr>
          <p:spPr>
            <a:xfrm>
              <a:off x="5498917" y="3363519"/>
              <a:ext cx="1040944" cy="371125"/>
            </a:xfrm>
            <a:custGeom>
              <a:avLst/>
              <a:gdLst/>
              <a:ahLst/>
              <a:cxnLst/>
              <a:rect l="l" t="t" r="r" b="b"/>
              <a:pathLst>
                <a:path w="94481" h="29125" extrusionOk="0">
                  <a:moveTo>
                    <a:pt x="79805" y="18317"/>
                  </a:moveTo>
                  <a:cubicBezTo>
                    <a:pt x="74117" y="12515"/>
                    <a:pt x="73889" y="1"/>
                    <a:pt x="73889" y="1"/>
                  </a:cubicBezTo>
                  <a:lnTo>
                    <a:pt x="20592" y="1"/>
                  </a:lnTo>
                  <a:cubicBezTo>
                    <a:pt x="20592" y="1"/>
                    <a:pt x="20364" y="12515"/>
                    <a:pt x="14676" y="18317"/>
                  </a:cubicBezTo>
                  <a:cubicBezTo>
                    <a:pt x="8931" y="24175"/>
                    <a:pt x="1" y="29124"/>
                    <a:pt x="15529" y="29124"/>
                  </a:cubicBezTo>
                  <a:lnTo>
                    <a:pt x="78952" y="29124"/>
                  </a:lnTo>
                  <a:cubicBezTo>
                    <a:pt x="94480" y="29124"/>
                    <a:pt x="85493" y="24175"/>
                    <a:pt x="79805" y="183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2952" name="Google Shape;2952;p68"/>
            <p:cNvGrpSpPr/>
            <p:nvPr/>
          </p:nvGrpSpPr>
          <p:grpSpPr>
            <a:xfrm>
              <a:off x="4572031" y="1399211"/>
              <a:ext cx="2875341" cy="2009148"/>
              <a:chOff x="3665860" y="795876"/>
              <a:chExt cx="4758136" cy="3270098"/>
            </a:xfrm>
          </p:grpSpPr>
          <p:sp>
            <p:nvSpPr>
              <p:cNvPr id="2953" name="Google Shape;2953;p68"/>
              <p:cNvSpPr/>
              <p:nvPr/>
            </p:nvSpPr>
            <p:spPr>
              <a:xfrm>
                <a:off x="5947879" y="3778845"/>
                <a:ext cx="194076" cy="166189"/>
              </a:xfrm>
              <a:custGeom>
                <a:avLst/>
                <a:gdLst/>
                <a:ahLst/>
                <a:cxnLst/>
                <a:rect l="l" t="t" r="r" b="b"/>
                <a:pathLst>
                  <a:path w="10627" h="9100" extrusionOk="0">
                    <a:moveTo>
                      <a:pt x="6092" y="0"/>
                    </a:moveTo>
                    <a:cubicBezTo>
                      <a:pt x="2020" y="0"/>
                      <a:pt x="0" y="4900"/>
                      <a:pt x="2881" y="7747"/>
                    </a:cubicBezTo>
                    <a:cubicBezTo>
                      <a:pt x="3804" y="8681"/>
                      <a:pt x="4944" y="9100"/>
                      <a:pt x="6063" y="9100"/>
                    </a:cubicBezTo>
                    <a:cubicBezTo>
                      <a:pt x="8391" y="9100"/>
                      <a:pt x="10627" y="7286"/>
                      <a:pt x="10627" y="4536"/>
                    </a:cubicBezTo>
                    <a:cubicBezTo>
                      <a:pt x="10627" y="2020"/>
                      <a:pt x="8608" y="0"/>
                      <a:pt x="609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grpSp>
            <p:nvGrpSpPr>
              <p:cNvPr id="2954" name="Google Shape;2954;p68"/>
              <p:cNvGrpSpPr/>
              <p:nvPr/>
            </p:nvGrpSpPr>
            <p:grpSpPr>
              <a:xfrm>
                <a:off x="3665860" y="795876"/>
                <a:ext cx="4758136" cy="3270098"/>
                <a:chOff x="518725" y="216564"/>
                <a:chExt cx="6524250" cy="4483886"/>
              </a:xfrm>
            </p:grpSpPr>
            <p:sp>
              <p:nvSpPr>
                <p:cNvPr id="2955" name="Google Shape;2955;p68"/>
                <p:cNvSpPr/>
                <p:nvPr/>
              </p:nvSpPr>
              <p:spPr>
                <a:xfrm>
                  <a:off x="518725" y="4131625"/>
                  <a:ext cx="6524250" cy="568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22753" extrusionOk="0">
                      <a:moveTo>
                        <a:pt x="0" y="14846"/>
                      </a:moveTo>
                      <a:cubicBezTo>
                        <a:pt x="0" y="19169"/>
                        <a:pt x="4039" y="22753"/>
                        <a:pt x="8305" y="22753"/>
                      </a:cubicBezTo>
                      <a:lnTo>
                        <a:pt x="253120" y="22753"/>
                      </a:lnTo>
                      <a:cubicBezTo>
                        <a:pt x="257443" y="22696"/>
                        <a:pt x="260913" y="19169"/>
                        <a:pt x="260970" y="14846"/>
                      </a:cubicBezTo>
                      <a:lnTo>
                        <a:pt x="26097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56" name="Google Shape;2956;p68"/>
                <p:cNvSpPr/>
                <p:nvPr/>
              </p:nvSpPr>
              <p:spPr>
                <a:xfrm>
                  <a:off x="518725" y="216564"/>
                  <a:ext cx="6524250" cy="38935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0970" h="155741" extrusionOk="0">
                      <a:moveTo>
                        <a:pt x="249594" y="9954"/>
                      </a:moveTo>
                      <a:lnTo>
                        <a:pt x="249594" y="144364"/>
                      </a:lnTo>
                      <a:lnTo>
                        <a:pt x="11376" y="144364"/>
                      </a:lnTo>
                      <a:lnTo>
                        <a:pt x="11376" y="9954"/>
                      </a:lnTo>
                      <a:close/>
                      <a:moveTo>
                        <a:pt x="8305" y="0"/>
                      </a:moveTo>
                      <a:cubicBezTo>
                        <a:pt x="4039" y="0"/>
                        <a:pt x="0" y="2844"/>
                        <a:pt x="0" y="7110"/>
                      </a:cubicBezTo>
                      <a:lnTo>
                        <a:pt x="0" y="155740"/>
                      </a:lnTo>
                      <a:lnTo>
                        <a:pt x="260970" y="155740"/>
                      </a:lnTo>
                      <a:lnTo>
                        <a:pt x="260970" y="7110"/>
                      </a:lnTo>
                      <a:cubicBezTo>
                        <a:pt x="260970" y="2844"/>
                        <a:pt x="257386" y="0"/>
                        <a:pt x="253120" y="0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95" name="Google Shape;1640;p55"/>
          <p:cNvGrpSpPr/>
          <p:nvPr/>
        </p:nvGrpSpPr>
        <p:grpSpPr>
          <a:xfrm>
            <a:off x="1132812" y="1320392"/>
            <a:ext cx="3429499" cy="2551767"/>
            <a:chOff x="1774252" y="586752"/>
            <a:chExt cx="5608438" cy="3970005"/>
          </a:xfrm>
        </p:grpSpPr>
        <p:grpSp>
          <p:nvGrpSpPr>
            <p:cNvPr id="96" name="Google Shape;1641;p55"/>
            <p:cNvGrpSpPr/>
            <p:nvPr/>
          </p:nvGrpSpPr>
          <p:grpSpPr>
            <a:xfrm>
              <a:off x="1774252" y="636239"/>
              <a:ext cx="5608006" cy="3920518"/>
              <a:chOff x="3000303" y="998421"/>
              <a:chExt cx="2911737" cy="2888043"/>
            </a:xfrm>
          </p:grpSpPr>
          <p:sp>
            <p:nvSpPr>
              <p:cNvPr id="128" name="Google Shape;1642;p55"/>
              <p:cNvSpPr/>
              <p:nvPr/>
            </p:nvSpPr>
            <p:spPr>
              <a:xfrm>
                <a:off x="3376280" y="1306321"/>
                <a:ext cx="2273478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Google Shape;1643;p55"/>
              <p:cNvSpPr/>
              <p:nvPr/>
            </p:nvSpPr>
            <p:spPr>
              <a:xfrm>
                <a:off x="3454591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130" name="Google Shape;1644;p55"/>
              <p:cNvGrpSpPr/>
              <p:nvPr/>
            </p:nvGrpSpPr>
            <p:grpSpPr>
              <a:xfrm>
                <a:off x="3114009" y="1044051"/>
                <a:ext cx="2798031" cy="2797824"/>
                <a:chOff x="3114009" y="1044051"/>
                <a:chExt cx="2798031" cy="2797824"/>
              </a:xfrm>
            </p:grpSpPr>
            <p:sp>
              <p:nvSpPr>
                <p:cNvPr id="132" name="Google Shape;164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3" name="Google Shape;164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4" name="Google Shape;164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5" name="Google Shape;164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6" name="Google Shape;164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7" name="Google Shape;165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8" name="Google Shape;165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39" name="Google Shape;1652;p55"/>
                <p:cNvSpPr/>
                <p:nvPr/>
              </p:nvSpPr>
              <p:spPr>
                <a:xfrm>
                  <a:off x="3114009" y="1044051"/>
                  <a:ext cx="2798016" cy="27978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0" name="Google Shape;1653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1" name="Google Shape;1654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2" name="Google Shape;1655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3" name="Google Shape;1656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4" name="Google Shape;1657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5" name="Google Shape;1658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6" name="Google Shape;1659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7" name="Google Shape;1660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8" name="Google Shape;1661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49" name="Google Shape;1662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0" name="Google Shape;1663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1" name="Google Shape;1664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2" name="Google Shape;1665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3" name="Google Shape;1666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4" name="Google Shape;1667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5" name="Google Shape;1668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6" name="Google Shape;1669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57" name="Google Shape;1670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31" name="Google Shape;1671;p55"/>
              <p:cNvSpPr/>
              <p:nvPr/>
            </p:nvSpPr>
            <p:spPr>
              <a:xfrm>
                <a:off x="3000303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7" name="Google Shape;1672;p55"/>
            <p:cNvGrpSpPr/>
            <p:nvPr/>
          </p:nvGrpSpPr>
          <p:grpSpPr>
            <a:xfrm>
              <a:off x="1838861" y="586752"/>
              <a:ext cx="5543829" cy="3920518"/>
              <a:chOff x="3069612" y="998421"/>
              <a:chExt cx="2886809" cy="2888043"/>
            </a:xfrm>
          </p:grpSpPr>
          <p:sp>
            <p:nvSpPr>
              <p:cNvPr id="98" name="Google Shape;1673;p55"/>
              <p:cNvSpPr/>
              <p:nvPr/>
            </p:nvSpPr>
            <p:spPr>
              <a:xfrm>
                <a:off x="3069612" y="998421"/>
                <a:ext cx="2886809" cy="2888043"/>
              </a:xfrm>
              <a:custGeom>
                <a:avLst/>
                <a:gdLst/>
                <a:ahLst/>
                <a:cxnLst/>
                <a:rect l="l" t="t" r="r" b="b"/>
                <a:pathLst>
                  <a:path w="14045" h="14051" extrusionOk="0">
                    <a:moveTo>
                      <a:pt x="0" y="0"/>
                    </a:moveTo>
                    <a:lnTo>
                      <a:pt x="0" y="14050"/>
                    </a:lnTo>
                    <a:lnTo>
                      <a:pt x="14044" y="14050"/>
                    </a:lnTo>
                    <a:lnTo>
                      <a:pt x="14044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99" name="Google Shape;1674;p55"/>
              <p:cNvGrpSpPr/>
              <p:nvPr/>
            </p:nvGrpSpPr>
            <p:grpSpPr>
              <a:xfrm>
                <a:off x="3112963" y="1044051"/>
                <a:ext cx="2799078" cy="2797824"/>
                <a:chOff x="3112963" y="1044051"/>
                <a:chExt cx="2799078" cy="2797824"/>
              </a:xfrm>
            </p:grpSpPr>
            <p:sp>
              <p:nvSpPr>
                <p:cNvPr id="102" name="Google Shape;1675;p55"/>
                <p:cNvSpPr/>
                <p:nvPr/>
              </p:nvSpPr>
              <p:spPr>
                <a:xfrm>
                  <a:off x="3114009" y="2515520"/>
                  <a:ext cx="1326555" cy="1326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54" h="6453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6037" y="6453"/>
                      </a:lnTo>
                      <a:lnTo>
                        <a:pt x="6453" y="6453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3" name="Google Shape;1676;p55"/>
                <p:cNvSpPr/>
                <p:nvPr/>
              </p:nvSpPr>
              <p:spPr>
                <a:xfrm>
                  <a:off x="3114009" y="2300113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085" y="7501"/>
                      </a:lnTo>
                      <a:lnTo>
                        <a:pt x="7501" y="7501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4" name="Google Shape;1677;p55"/>
                <p:cNvSpPr/>
                <p:nvPr/>
              </p:nvSpPr>
              <p:spPr>
                <a:xfrm>
                  <a:off x="3114009" y="2084706"/>
                  <a:ext cx="1757367" cy="17571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550" h="8549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8133" y="8549"/>
                      </a:lnTo>
                      <a:lnTo>
                        <a:pt x="8549" y="8549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5" name="Google Shape;1678;p55"/>
                <p:cNvSpPr/>
                <p:nvPr/>
              </p:nvSpPr>
              <p:spPr>
                <a:xfrm>
                  <a:off x="3114009" y="1437251"/>
                  <a:ext cx="2404612" cy="24046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699" h="11699" extrusionOk="0">
                      <a:moveTo>
                        <a:pt x="1" y="1"/>
                      </a:moveTo>
                      <a:lnTo>
                        <a:pt x="1" y="417"/>
                      </a:lnTo>
                      <a:lnTo>
                        <a:pt x="11283" y="11699"/>
                      </a:lnTo>
                      <a:lnTo>
                        <a:pt x="11698" y="11699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6" name="Google Shape;1679;p55"/>
                <p:cNvSpPr/>
                <p:nvPr/>
              </p:nvSpPr>
              <p:spPr>
                <a:xfrm>
                  <a:off x="3114009" y="1652658"/>
                  <a:ext cx="2189207" cy="21892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51" h="10651" extrusionOk="0">
                      <a:moveTo>
                        <a:pt x="1" y="1"/>
                      </a:moveTo>
                      <a:lnTo>
                        <a:pt x="1" y="422"/>
                      </a:lnTo>
                      <a:lnTo>
                        <a:pt x="10229" y="10651"/>
                      </a:lnTo>
                      <a:lnTo>
                        <a:pt x="10651" y="10651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7" name="Google Shape;1680;p55"/>
                <p:cNvSpPr/>
                <p:nvPr/>
              </p:nvSpPr>
              <p:spPr>
                <a:xfrm>
                  <a:off x="3114009" y="1869299"/>
                  <a:ext cx="1972567" cy="197256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597" h="9597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9181" y="9597"/>
                      </a:lnTo>
                      <a:lnTo>
                        <a:pt x="9597" y="959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8" name="Google Shape;1681;p55"/>
                <p:cNvSpPr/>
                <p:nvPr/>
              </p:nvSpPr>
              <p:spPr>
                <a:xfrm>
                  <a:off x="3114009" y="2730927"/>
                  <a:ext cx="1111149" cy="1110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6" h="5405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4990" y="5405"/>
                      </a:lnTo>
                      <a:lnTo>
                        <a:pt x="5405" y="5405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09" name="Google Shape;1682;p55"/>
                <p:cNvSpPr/>
                <p:nvPr/>
              </p:nvSpPr>
              <p:spPr>
                <a:xfrm>
                  <a:off x="3112963" y="1051900"/>
                  <a:ext cx="2761546" cy="27171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13" h="13612" extrusionOk="0">
                      <a:moveTo>
                        <a:pt x="1" y="0"/>
                      </a:moveTo>
                      <a:lnTo>
                        <a:pt x="1" y="234"/>
                      </a:lnTo>
                      <a:lnTo>
                        <a:pt x="13379" y="13612"/>
                      </a:lnTo>
                      <a:lnTo>
                        <a:pt x="13612" y="13612"/>
                      </a:lnTo>
                      <a:lnTo>
                        <a:pt x="13612" y="13430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0" name="Google Shape;1683;p55"/>
                <p:cNvSpPr/>
                <p:nvPr/>
              </p:nvSpPr>
              <p:spPr>
                <a:xfrm>
                  <a:off x="5880182" y="1044051"/>
                  <a:ext cx="31859" cy="3185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55" extrusionOk="0">
                      <a:moveTo>
                        <a:pt x="0" y="0"/>
                      </a:moveTo>
                      <a:lnTo>
                        <a:pt x="154" y="154"/>
                      </a:lnTo>
                      <a:lnTo>
                        <a:pt x="154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1" name="Google Shape;1684;p55"/>
                <p:cNvSpPr/>
                <p:nvPr/>
              </p:nvSpPr>
              <p:spPr>
                <a:xfrm>
                  <a:off x="3114009" y="3378176"/>
                  <a:ext cx="463698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6" h="2256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1840" y="2256"/>
                      </a:lnTo>
                      <a:lnTo>
                        <a:pt x="2256" y="2256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2" name="Google Shape;1685;p55"/>
                <p:cNvSpPr/>
                <p:nvPr/>
              </p:nvSpPr>
              <p:spPr>
                <a:xfrm>
                  <a:off x="3114009" y="3593583"/>
                  <a:ext cx="248292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8" h="1208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792" y="1208"/>
                      </a:lnTo>
                      <a:lnTo>
                        <a:pt x="1208" y="1208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3" name="Google Shape;1686;p55"/>
                <p:cNvSpPr/>
                <p:nvPr/>
              </p:nvSpPr>
              <p:spPr>
                <a:xfrm>
                  <a:off x="3114009" y="2946334"/>
                  <a:ext cx="895743" cy="895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8" h="4357" extrusionOk="0">
                      <a:moveTo>
                        <a:pt x="1" y="0"/>
                      </a:moveTo>
                      <a:lnTo>
                        <a:pt x="1" y="421"/>
                      </a:lnTo>
                      <a:lnTo>
                        <a:pt x="3936" y="4357"/>
                      </a:lnTo>
                      <a:lnTo>
                        <a:pt x="4357" y="4357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4" name="Google Shape;1687;p55"/>
                <p:cNvSpPr/>
                <p:nvPr/>
              </p:nvSpPr>
              <p:spPr>
                <a:xfrm>
                  <a:off x="3114009" y="3162769"/>
                  <a:ext cx="679104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4" h="3304" extrusionOk="0">
                      <a:moveTo>
                        <a:pt x="1" y="1"/>
                      </a:moveTo>
                      <a:lnTo>
                        <a:pt x="1" y="416"/>
                      </a:lnTo>
                      <a:lnTo>
                        <a:pt x="2888" y="3304"/>
                      </a:lnTo>
                      <a:lnTo>
                        <a:pt x="3304" y="3304"/>
                      </a:lnTo>
                      <a:lnTo>
                        <a:pt x="1" y="1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5" name="Google Shape;1688;p55"/>
                <p:cNvSpPr/>
                <p:nvPr/>
              </p:nvSpPr>
              <p:spPr>
                <a:xfrm>
                  <a:off x="3496727" y="1044051"/>
                  <a:ext cx="2415301" cy="24150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751" h="11750" extrusionOk="0">
                      <a:moveTo>
                        <a:pt x="1" y="0"/>
                      </a:moveTo>
                      <a:lnTo>
                        <a:pt x="11750" y="11749"/>
                      </a:lnTo>
                      <a:lnTo>
                        <a:pt x="11750" y="11334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6" name="Google Shape;1689;p55"/>
                <p:cNvSpPr/>
                <p:nvPr/>
              </p:nvSpPr>
              <p:spPr>
                <a:xfrm>
                  <a:off x="5017320" y="1044051"/>
                  <a:ext cx="894716" cy="894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53" h="4352" extrusionOk="0">
                      <a:moveTo>
                        <a:pt x="1" y="0"/>
                      </a:moveTo>
                      <a:lnTo>
                        <a:pt x="4352" y="4351"/>
                      </a:lnTo>
                      <a:lnTo>
                        <a:pt x="4352" y="3936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7" name="Google Shape;1690;p55"/>
                <p:cNvSpPr/>
                <p:nvPr/>
              </p:nvSpPr>
              <p:spPr>
                <a:xfrm>
                  <a:off x="5232727" y="1044051"/>
                  <a:ext cx="679310" cy="67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05" h="3304" extrusionOk="0">
                      <a:moveTo>
                        <a:pt x="1" y="0"/>
                      </a:moveTo>
                      <a:lnTo>
                        <a:pt x="3304" y="3304"/>
                      </a:lnTo>
                      <a:lnTo>
                        <a:pt x="3304" y="2888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8" name="Google Shape;1691;p55"/>
                <p:cNvSpPr/>
                <p:nvPr/>
              </p:nvSpPr>
              <p:spPr>
                <a:xfrm>
                  <a:off x="4802119" y="1044051"/>
                  <a:ext cx="1109916" cy="11099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0" h="5400" extrusionOk="0">
                      <a:moveTo>
                        <a:pt x="0" y="0"/>
                      </a:moveTo>
                      <a:lnTo>
                        <a:pt x="5399" y="5399"/>
                      </a:lnTo>
                      <a:lnTo>
                        <a:pt x="5399" y="49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19" name="Google Shape;1692;p55"/>
                <p:cNvSpPr/>
                <p:nvPr/>
              </p:nvSpPr>
              <p:spPr>
                <a:xfrm>
                  <a:off x="5664775" y="1044051"/>
                  <a:ext cx="247265" cy="2482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03" h="1208" extrusionOk="0">
                      <a:moveTo>
                        <a:pt x="0" y="0"/>
                      </a:moveTo>
                      <a:lnTo>
                        <a:pt x="1202" y="1208"/>
                      </a:lnTo>
                      <a:lnTo>
                        <a:pt x="1202" y="786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0" name="Google Shape;1693;p55"/>
                <p:cNvSpPr/>
                <p:nvPr/>
              </p:nvSpPr>
              <p:spPr>
                <a:xfrm>
                  <a:off x="4586711" y="1044051"/>
                  <a:ext cx="1325322" cy="13253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48" h="6448" extrusionOk="0">
                      <a:moveTo>
                        <a:pt x="0" y="0"/>
                      </a:moveTo>
                      <a:lnTo>
                        <a:pt x="6447" y="6447"/>
                      </a:lnTo>
                      <a:lnTo>
                        <a:pt x="6447" y="60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1" name="Google Shape;1694;p55"/>
                <p:cNvSpPr/>
                <p:nvPr/>
              </p:nvSpPr>
              <p:spPr>
                <a:xfrm>
                  <a:off x="5448134" y="1044051"/>
                  <a:ext cx="463904" cy="46369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7" h="2256" extrusionOk="0">
                      <a:moveTo>
                        <a:pt x="1" y="0"/>
                      </a:moveTo>
                      <a:lnTo>
                        <a:pt x="2256" y="2256"/>
                      </a:lnTo>
                      <a:lnTo>
                        <a:pt x="2256" y="1840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2" name="Google Shape;1695;p55"/>
                <p:cNvSpPr/>
                <p:nvPr/>
              </p:nvSpPr>
              <p:spPr>
                <a:xfrm>
                  <a:off x="4144181" y="1044051"/>
                  <a:ext cx="1767850" cy="1767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01" h="8601" extrusionOk="0">
                      <a:moveTo>
                        <a:pt x="0" y="0"/>
                      </a:moveTo>
                      <a:lnTo>
                        <a:pt x="8600" y="8600"/>
                      </a:lnTo>
                      <a:lnTo>
                        <a:pt x="8600" y="8184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3" name="Google Shape;1696;p55"/>
                <p:cNvSpPr/>
                <p:nvPr/>
              </p:nvSpPr>
              <p:spPr>
                <a:xfrm>
                  <a:off x="4370071" y="1044051"/>
                  <a:ext cx="1541961" cy="15417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02" h="7501" extrusionOk="0">
                      <a:moveTo>
                        <a:pt x="0" y="0"/>
                      </a:moveTo>
                      <a:lnTo>
                        <a:pt x="7501" y="7501"/>
                      </a:lnTo>
                      <a:lnTo>
                        <a:pt x="7501" y="7079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4" name="Google Shape;1697;p55"/>
                <p:cNvSpPr/>
                <p:nvPr/>
              </p:nvSpPr>
              <p:spPr>
                <a:xfrm>
                  <a:off x="3281320" y="1044051"/>
                  <a:ext cx="2630706" cy="26305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99" h="12798" extrusionOk="0">
                      <a:moveTo>
                        <a:pt x="1" y="0"/>
                      </a:moveTo>
                      <a:lnTo>
                        <a:pt x="12798" y="12797"/>
                      </a:lnTo>
                      <a:lnTo>
                        <a:pt x="12798" y="12382"/>
                      </a:lnTo>
                      <a:lnTo>
                        <a:pt x="41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5" name="Google Shape;1698;p55"/>
                <p:cNvSpPr/>
                <p:nvPr/>
              </p:nvSpPr>
              <p:spPr>
                <a:xfrm>
                  <a:off x="3712134" y="1044051"/>
                  <a:ext cx="2199895" cy="21996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703" h="10702" extrusionOk="0">
                      <a:moveTo>
                        <a:pt x="1" y="0"/>
                      </a:moveTo>
                      <a:lnTo>
                        <a:pt x="10702" y="10702"/>
                      </a:lnTo>
                      <a:lnTo>
                        <a:pt x="10702" y="10286"/>
                      </a:lnTo>
                      <a:lnTo>
                        <a:pt x="422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6" name="Google Shape;1699;p55"/>
                <p:cNvSpPr/>
                <p:nvPr/>
              </p:nvSpPr>
              <p:spPr>
                <a:xfrm>
                  <a:off x="3114009" y="1222050"/>
                  <a:ext cx="2620018" cy="26198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47" h="12746" extrusionOk="0">
                      <a:moveTo>
                        <a:pt x="1" y="0"/>
                      </a:moveTo>
                      <a:lnTo>
                        <a:pt x="1" y="416"/>
                      </a:lnTo>
                      <a:lnTo>
                        <a:pt x="12331" y="12746"/>
                      </a:lnTo>
                      <a:lnTo>
                        <a:pt x="12746" y="12746"/>
                      </a:lnTo>
                      <a:lnTo>
                        <a:pt x="1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27" name="Google Shape;1700;p55"/>
                <p:cNvSpPr/>
                <p:nvPr/>
              </p:nvSpPr>
              <p:spPr>
                <a:xfrm>
                  <a:off x="3928774" y="1044051"/>
                  <a:ext cx="1983255" cy="1983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649" h="9648" extrusionOk="0">
                      <a:moveTo>
                        <a:pt x="0" y="0"/>
                      </a:moveTo>
                      <a:lnTo>
                        <a:pt x="9648" y="9648"/>
                      </a:lnTo>
                      <a:lnTo>
                        <a:pt x="9648" y="9232"/>
                      </a:lnTo>
                      <a:lnTo>
                        <a:pt x="416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100" name="Google Shape;1701;p55"/>
              <p:cNvSpPr/>
              <p:nvPr/>
            </p:nvSpPr>
            <p:spPr>
              <a:xfrm>
                <a:off x="3225750" y="1216304"/>
                <a:ext cx="2497095" cy="2348011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>
                  <a:lumMod val="40000"/>
                  <a:lumOff val="60000"/>
                </a:scheme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959" name="Google Shape;2959;p68"/>
          <p:cNvSpPr/>
          <p:nvPr/>
        </p:nvSpPr>
        <p:spPr>
          <a:xfrm rot="430932">
            <a:off x="1113726" y="570850"/>
            <a:ext cx="3572062" cy="252224"/>
          </a:xfrm>
          <a:custGeom>
            <a:avLst/>
            <a:gdLst/>
            <a:ahLst/>
            <a:cxnLst/>
            <a:rect l="l" t="t" r="r" b="b"/>
            <a:pathLst>
              <a:path w="17315" h="4654" extrusionOk="0">
                <a:moveTo>
                  <a:pt x="1" y="0"/>
                </a:moveTo>
                <a:lnTo>
                  <a:pt x="143" y="1413"/>
                </a:lnTo>
                <a:lnTo>
                  <a:pt x="1" y="2460"/>
                </a:lnTo>
                <a:lnTo>
                  <a:pt x="143" y="3839"/>
                </a:lnTo>
                <a:lnTo>
                  <a:pt x="143" y="4653"/>
                </a:lnTo>
                <a:lnTo>
                  <a:pt x="17314" y="4579"/>
                </a:lnTo>
                <a:lnTo>
                  <a:pt x="17314" y="3588"/>
                </a:lnTo>
                <a:lnTo>
                  <a:pt x="17098" y="2176"/>
                </a:lnTo>
                <a:lnTo>
                  <a:pt x="17314" y="940"/>
                </a:lnTo>
                <a:lnTo>
                  <a:pt x="17314" y="0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2000" b="0" i="0" u="none" strike="noStrike" kern="0" cap="none" spc="0" normalizeH="0" baseline="0" noProof="0">
                <a:ln>
                  <a:noFill/>
                </a:ln>
                <a:solidFill>
                  <a:srgbClr val="F9E4C2"/>
                </a:solidFill>
                <a:effectLst/>
                <a:uLnTx/>
                <a:uFillTx/>
                <a:latin typeface="Grand Hotel"/>
                <a:ea typeface="Grand Hotel"/>
                <a:cs typeface="Grand Hotel"/>
                <a:sym typeface="Grand Hotel"/>
              </a:rPr>
              <a:t>Important - Important - Important 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F9E4C2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grpSp>
        <p:nvGrpSpPr>
          <p:cNvPr id="24" name="Google Shape;3089;p72"/>
          <p:cNvGrpSpPr/>
          <p:nvPr/>
        </p:nvGrpSpPr>
        <p:grpSpPr>
          <a:xfrm>
            <a:off x="5073342" y="1390449"/>
            <a:ext cx="3091497" cy="2214130"/>
            <a:chOff x="2775053" y="353422"/>
            <a:chExt cx="3091497" cy="1288169"/>
          </a:xfrm>
        </p:grpSpPr>
        <p:grpSp>
          <p:nvGrpSpPr>
            <p:cNvPr id="25" name="Google Shape;3090;p72"/>
            <p:cNvGrpSpPr/>
            <p:nvPr/>
          </p:nvGrpSpPr>
          <p:grpSpPr>
            <a:xfrm>
              <a:off x="2775053" y="367082"/>
              <a:ext cx="3064372" cy="1274509"/>
              <a:chOff x="-2675977" y="-818601"/>
              <a:chExt cx="3305331" cy="1629390"/>
            </a:xfrm>
          </p:grpSpPr>
          <p:sp>
            <p:nvSpPr>
              <p:cNvPr id="59" name="Google Shape;3091;p72"/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3092;p72"/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3093;p72"/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3094;p72"/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3095;p72"/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3096;p72"/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3097;p72"/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3098;p72"/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3099;p72"/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3100;p72"/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3101;p72"/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3102;p72"/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3103;p72"/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3104;p72"/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3105;p72"/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3106;p72"/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3107;p72"/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3108;p72"/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3109;p72"/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3110;p72"/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3111;p72"/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3112;p72"/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3113;p72"/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3114;p72"/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3115;p72"/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3116;p72"/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3117;p72"/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3118;p72"/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3119;p72"/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3120;p72"/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3121;p72"/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3122;p72"/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Google Shape;3123;p72"/>
            <p:cNvGrpSpPr/>
            <p:nvPr/>
          </p:nvGrpSpPr>
          <p:grpSpPr>
            <a:xfrm>
              <a:off x="2802178" y="353422"/>
              <a:ext cx="3064372" cy="1274509"/>
              <a:chOff x="-2675977" y="-818601"/>
              <a:chExt cx="3305331" cy="1629390"/>
            </a:xfrm>
          </p:grpSpPr>
          <p:sp>
            <p:nvSpPr>
              <p:cNvPr id="27" name="Google Shape;3124;p72"/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3125;p72"/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3126;p72"/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127;p72"/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28;p72"/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129;p72"/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130;p72"/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131;p72"/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132;p72"/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133;p72"/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134;p72"/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135;p72"/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136;p72"/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3137;p72"/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3138;p72"/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3139;p72"/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3140;p72"/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3141;p72"/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3142;p72"/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3143;p72"/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3144;p72"/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3145;p72"/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3146;p72"/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3147;p72"/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3148;p72"/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3149;p72"/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3150;p72"/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3151;p72"/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3152;p72"/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3153;p72"/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rgbClr val="E4A44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3154;p72"/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3155;p72"/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1" name="Google Shape;3156;p72"/>
          <p:cNvSpPr txBox="1">
            <a:spLocks/>
          </p:cNvSpPr>
          <p:nvPr/>
        </p:nvSpPr>
        <p:spPr>
          <a:xfrm>
            <a:off x="5343712" y="2063577"/>
            <a:ext cx="2567100" cy="78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Grand Hotel"/>
              <a:buNone/>
              <a:defRPr sz="4000" b="0" i="0" u="none" strike="noStrike" cap="none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Grand Hotel"/>
              <a:buNone/>
              <a:defRPr sz="2800" b="0" i="0" u="none" strike="noStrike" cap="none">
                <a:solidFill>
                  <a:schemeClr val="dk1"/>
                </a:solidFill>
                <a:latin typeface="Grand Hotel"/>
                <a:ea typeface="Grand Hotel"/>
                <a:cs typeface="Grand Hotel"/>
                <a:sym typeface="Grand Hotel"/>
              </a:defRPr>
            </a:lvl9pPr>
          </a:lstStyle>
          <a:p>
            <a:r>
              <a:rPr lang="en-US" sz="6600" dirty="0" smtClean="0"/>
              <a:t>Thanks</a:t>
            </a:r>
            <a:endParaRPr lang="en-US" sz="6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8420" y="1440952"/>
            <a:ext cx="2704863" cy="2120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807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25" name="Google Shape;1325;p50"/>
          <p:cNvGrpSpPr/>
          <p:nvPr/>
        </p:nvGrpSpPr>
        <p:grpSpPr>
          <a:xfrm>
            <a:off x="1488081" y="838173"/>
            <a:ext cx="6100830" cy="3467142"/>
            <a:chOff x="1417497" y="838175"/>
            <a:chExt cx="6309028" cy="3467142"/>
          </a:xfrm>
        </p:grpSpPr>
        <p:grpSp>
          <p:nvGrpSpPr>
            <p:cNvPr id="1326" name="Google Shape;1326;p50"/>
            <p:cNvGrpSpPr/>
            <p:nvPr/>
          </p:nvGrpSpPr>
          <p:grpSpPr>
            <a:xfrm>
              <a:off x="1417497" y="874964"/>
              <a:ext cx="6253685" cy="3430354"/>
              <a:chOff x="-2675977" y="-818601"/>
              <a:chExt cx="3305331" cy="1629390"/>
            </a:xfrm>
          </p:grpSpPr>
          <p:sp>
            <p:nvSpPr>
              <p:cNvPr id="1327" name="Google Shape;1327;p50"/>
              <p:cNvSpPr/>
              <p:nvPr/>
            </p:nvSpPr>
            <p:spPr>
              <a:xfrm rot="5400000">
                <a:off x="-1797437" y="-1627405"/>
                <a:ext cx="1570890" cy="3246997"/>
              </a:xfrm>
              <a:custGeom>
                <a:avLst/>
                <a:gdLst/>
                <a:ahLst/>
                <a:cxnLst/>
                <a:rect l="l" t="t" r="r" b="b"/>
                <a:pathLst>
                  <a:path w="9506" h="19649" extrusionOk="0">
                    <a:moveTo>
                      <a:pt x="0" y="0"/>
                    </a:moveTo>
                    <a:lnTo>
                      <a:pt x="0" y="19649"/>
                    </a:lnTo>
                    <a:lnTo>
                      <a:pt x="9506" y="19649"/>
                    </a:lnTo>
                    <a:lnTo>
                      <a:pt x="950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8" name="Google Shape;1328;p50"/>
              <p:cNvSpPr/>
              <p:nvPr/>
            </p:nvSpPr>
            <p:spPr>
              <a:xfrm rot="5400000">
                <a:off x="-487902" y="66470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17" y="285"/>
                      <a:pt x="285" y="223"/>
                      <a:pt x="285" y="143"/>
                    </a:cubicBezTo>
                    <a:cubicBezTo>
                      <a:pt x="285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29" name="Google Shape;1329;p50"/>
              <p:cNvSpPr/>
              <p:nvPr/>
            </p:nvSpPr>
            <p:spPr>
              <a:xfrm rot="5400000">
                <a:off x="425516" y="-371013"/>
                <a:ext cx="241103" cy="130878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792" extrusionOk="0">
                    <a:moveTo>
                      <a:pt x="6" y="0"/>
                    </a:moveTo>
                    <a:cubicBezTo>
                      <a:pt x="6" y="17"/>
                      <a:pt x="1" y="40"/>
                      <a:pt x="1" y="63"/>
                    </a:cubicBezTo>
                    <a:cubicBezTo>
                      <a:pt x="1" y="467"/>
                      <a:pt x="325" y="792"/>
                      <a:pt x="730" y="792"/>
                    </a:cubicBezTo>
                    <a:cubicBezTo>
                      <a:pt x="1134" y="792"/>
                      <a:pt x="1459" y="467"/>
                      <a:pt x="1459" y="63"/>
                    </a:cubicBezTo>
                    <a:lnTo>
                      <a:pt x="145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0" name="Google Shape;1330;p50"/>
              <p:cNvSpPr/>
              <p:nvPr/>
            </p:nvSpPr>
            <p:spPr>
              <a:xfrm rot="5400000">
                <a:off x="-1060080" y="644960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8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8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1" name="Google Shape;1331;p50"/>
              <p:cNvSpPr/>
              <p:nvPr/>
            </p:nvSpPr>
            <p:spPr>
              <a:xfrm rot="5400000">
                <a:off x="-2533864" y="-14651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1"/>
                    </a:moveTo>
                    <a:cubicBezTo>
                      <a:pt x="325" y="1"/>
                      <a:pt x="0" y="325"/>
                      <a:pt x="0" y="730"/>
                    </a:cubicBezTo>
                    <a:cubicBezTo>
                      <a:pt x="0" y="1134"/>
                      <a:pt x="325" y="1459"/>
                      <a:pt x="729" y="1459"/>
                    </a:cubicBezTo>
                    <a:cubicBezTo>
                      <a:pt x="1134" y="1459"/>
                      <a:pt x="1458" y="1134"/>
                      <a:pt x="1458" y="730"/>
                    </a:cubicBezTo>
                    <a:cubicBezTo>
                      <a:pt x="1458" y="325"/>
                      <a:pt x="1134" y="1"/>
                      <a:pt x="7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2" name="Google Shape;1332;p50"/>
              <p:cNvSpPr/>
              <p:nvPr/>
            </p:nvSpPr>
            <p:spPr>
              <a:xfrm rot="5400000">
                <a:off x="-2570548" y="283470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4"/>
                      <a:pt x="1" y="143"/>
                    </a:cubicBezTo>
                    <a:cubicBezTo>
                      <a:pt x="1" y="217"/>
                      <a:pt x="64" y="286"/>
                      <a:pt x="143" y="286"/>
                    </a:cubicBezTo>
                    <a:cubicBezTo>
                      <a:pt x="223" y="286"/>
                      <a:pt x="286" y="217"/>
                      <a:pt x="286" y="143"/>
                    </a:cubicBezTo>
                    <a:cubicBezTo>
                      <a:pt x="286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3" name="Google Shape;1333;p50"/>
              <p:cNvSpPr/>
              <p:nvPr/>
            </p:nvSpPr>
            <p:spPr>
              <a:xfrm rot="5400000">
                <a:off x="-2244923" y="641159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2"/>
                      <a:pt x="63" y="285"/>
                      <a:pt x="142" y="285"/>
                    </a:cubicBezTo>
                    <a:cubicBezTo>
                      <a:pt x="216" y="285"/>
                      <a:pt x="285" y="222"/>
                      <a:pt x="285" y="143"/>
                    </a:cubicBezTo>
                    <a:cubicBezTo>
                      <a:pt x="285" y="63"/>
                      <a:pt x="216" y="0"/>
                      <a:pt x="1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4" name="Google Shape;1334;p50"/>
              <p:cNvSpPr/>
              <p:nvPr/>
            </p:nvSpPr>
            <p:spPr>
              <a:xfrm rot="5400000">
                <a:off x="-1582353" y="644878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17"/>
                      <a:pt x="63" y="286"/>
                      <a:pt x="143" y="286"/>
                    </a:cubicBezTo>
                    <a:cubicBezTo>
                      <a:pt x="217" y="286"/>
                      <a:pt x="286" y="217"/>
                      <a:pt x="286" y="143"/>
                    </a:cubicBezTo>
                    <a:cubicBezTo>
                      <a:pt x="286" y="64"/>
                      <a:pt x="217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5" name="Google Shape;1335;p50"/>
              <p:cNvSpPr/>
              <p:nvPr/>
            </p:nvSpPr>
            <p:spPr>
              <a:xfrm rot="5400000">
                <a:off x="457080" y="393611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6" name="Google Shape;1336;p50"/>
              <p:cNvSpPr/>
              <p:nvPr/>
            </p:nvSpPr>
            <p:spPr>
              <a:xfrm rot="5400000">
                <a:off x="-2051995" y="429390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5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5"/>
                      <a:pt x="735" y="1465"/>
                    </a:cubicBezTo>
                    <a:cubicBezTo>
                      <a:pt x="1134" y="1465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7" name="Google Shape;1337;p50"/>
              <p:cNvSpPr/>
              <p:nvPr/>
            </p:nvSpPr>
            <p:spPr>
              <a:xfrm rot="5400000">
                <a:off x="406760" y="576795"/>
                <a:ext cx="204417" cy="205075"/>
              </a:xfrm>
              <a:custGeom>
                <a:avLst/>
                <a:gdLst/>
                <a:ahLst/>
                <a:cxnLst/>
                <a:rect l="l" t="t" r="r" b="b"/>
                <a:pathLst>
                  <a:path w="1237" h="1241" extrusionOk="0">
                    <a:moveTo>
                      <a:pt x="206" y="0"/>
                    </a:moveTo>
                    <a:cubicBezTo>
                      <a:pt x="75" y="137"/>
                      <a:pt x="1" y="319"/>
                      <a:pt x="1" y="513"/>
                    </a:cubicBezTo>
                    <a:cubicBezTo>
                      <a:pt x="1" y="950"/>
                      <a:pt x="358" y="1240"/>
                      <a:pt x="732" y="1240"/>
                    </a:cubicBezTo>
                    <a:cubicBezTo>
                      <a:pt x="909" y="1240"/>
                      <a:pt x="1089" y="1175"/>
                      <a:pt x="1237" y="1031"/>
                    </a:cubicBezTo>
                    <a:lnTo>
                      <a:pt x="123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8" name="Google Shape;1338;p50"/>
              <p:cNvSpPr/>
              <p:nvPr/>
            </p:nvSpPr>
            <p:spPr>
              <a:xfrm rot="5400000">
                <a:off x="-877976" y="444014"/>
                <a:ext cx="241103" cy="241926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4" extrusionOk="0">
                    <a:moveTo>
                      <a:pt x="730" y="0"/>
                    </a:moveTo>
                    <a:cubicBezTo>
                      <a:pt x="325" y="0"/>
                      <a:pt x="1" y="330"/>
                      <a:pt x="1" y="735"/>
                    </a:cubicBezTo>
                    <a:cubicBezTo>
                      <a:pt x="1" y="1133"/>
                      <a:pt x="325" y="1464"/>
                      <a:pt x="730" y="1464"/>
                    </a:cubicBezTo>
                    <a:cubicBezTo>
                      <a:pt x="1134" y="1464"/>
                      <a:pt x="1459" y="1133"/>
                      <a:pt x="1459" y="735"/>
                    </a:cubicBezTo>
                    <a:cubicBezTo>
                      <a:pt x="1459" y="330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39" name="Google Shape;1339;p50"/>
              <p:cNvSpPr/>
              <p:nvPr/>
            </p:nvSpPr>
            <p:spPr>
              <a:xfrm rot="5400000">
                <a:off x="-233749" y="459466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30" y="1"/>
                    </a:moveTo>
                    <a:cubicBezTo>
                      <a:pt x="326" y="1"/>
                      <a:pt x="1" y="325"/>
                      <a:pt x="1" y="730"/>
                    </a:cubicBezTo>
                    <a:cubicBezTo>
                      <a:pt x="1" y="1134"/>
                      <a:pt x="326" y="1459"/>
                      <a:pt x="730" y="1459"/>
                    </a:cubicBezTo>
                    <a:cubicBezTo>
                      <a:pt x="1134" y="1459"/>
                      <a:pt x="1459" y="1134"/>
                      <a:pt x="1459" y="730"/>
                    </a:cubicBezTo>
                    <a:cubicBezTo>
                      <a:pt x="1459" y="325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0" name="Google Shape;1340;p50"/>
              <p:cNvSpPr/>
              <p:nvPr/>
            </p:nvSpPr>
            <p:spPr>
              <a:xfrm rot="5400000">
                <a:off x="170950" y="648678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1" y="64"/>
                      <a:pt x="1" y="143"/>
                    </a:cubicBezTo>
                    <a:cubicBezTo>
                      <a:pt x="1" y="223"/>
                      <a:pt x="63" y="286"/>
                      <a:pt x="143" y="286"/>
                    </a:cubicBezTo>
                    <a:cubicBezTo>
                      <a:pt x="223" y="286"/>
                      <a:pt x="285" y="223"/>
                      <a:pt x="285" y="143"/>
                    </a:cubicBezTo>
                    <a:cubicBezTo>
                      <a:pt x="285" y="64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1" name="Google Shape;1341;p50"/>
              <p:cNvSpPr/>
              <p:nvPr/>
            </p:nvSpPr>
            <p:spPr>
              <a:xfrm rot="5400000">
                <a:off x="256548" y="3037"/>
                <a:ext cx="242095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65" extrusionOk="0">
                    <a:moveTo>
                      <a:pt x="730" y="1"/>
                    </a:moveTo>
                    <a:cubicBezTo>
                      <a:pt x="331" y="1"/>
                      <a:pt x="1" y="331"/>
                      <a:pt x="1" y="730"/>
                    </a:cubicBezTo>
                    <a:cubicBezTo>
                      <a:pt x="1" y="1134"/>
                      <a:pt x="331" y="1464"/>
                      <a:pt x="730" y="1464"/>
                    </a:cubicBezTo>
                    <a:cubicBezTo>
                      <a:pt x="1134" y="1464"/>
                      <a:pt x="1464" y="1134"/>
                      <a:pt x="1464" y="730"/>
                    </a:cubicBezTo>
                    <a:cubicBezTo>
                      <a:pt x="1464" y="331"/>
                      <a:pt x="1134" y="1"/>
                      <a:pt x="7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2" name="Google Shape;1342;p50"/>
              <p:cNvSpPr/>
              <p:nvPr/>
            </p:nvSpPr>
            <p:spPr>
              <a:xfrm rot="5400000">
                <a:off x="-1273254" y="-826449"/>
                <a:ext cx="166740" cy="240935"/>
              </a:xfrm>
              <a:custGeom>
                <a:avLst/>
                <a:gdLst/>
                <a:ahLst/>
                <a:cxnLst/>
                <a:rect l="l" t="t" r="r" b="b"/>
                <a:pathLst>
                  <a:path w="1009" h="1458" extrusionOk="0">
                    <a:moveTo>
                      <a:pt x="280" y="0"/>
                    </a:moveTo>
                    <a:cubicBezTo>
                      <a:pt x="187" y="0"/>
                      <a:pt x="93" y="18"/>
                      <a:pt x="0" y="57"/>
                    </a:cubicBezTo>
                    <a:lnTo>
                      <a:pt x="0" y="1401"/>
                    </a:lnTo>
                    <a:cubicBezTo>
                      <a:pt x="93" y="1439"/>
                      <a:pt x="187" y="1457"/>
                      <a:pt x="280" y="1457"/>
                    </a:cubicBezTo>
                    <a:cubicBezTo>
                      <a:pt x="664" y="1457"/>
                      <a:pt x="1008" y="1147"/>
                      <a:pt x="1008" y="729"/>
                    </a:cubicBezTo>
                    <a:cubicBezTo>
                      <a:pt x="1008" y="311"/>
                      <a:pt x="664" y="0"/>
                      <a:pt x="2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3" name="Google Shape;1343;p50"/>
              <p:cNvSpPr/>
              <p:nvPr/>
            </p:nvSpPr>
            <p:spPr>
              <a:xfrm rot="5400000">
                <a:off x="476910" y="-504207"/>
                <a:ext cx="47097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2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23"/>
                      <a:pt x="63" y="286"/>
                      <a:pt x="142" y="286"/>
                    </a:cubicBezTo>
                    <a:cubicBezTo>
                      <a:pt x="222" y="286"/>
                      <a:pt x="285" y="223"/>
                      <a:pt x="285" y="143"/>
                    </a:cubicBezTo>
                    <a:cubicBezTo>
                      <a:pt x="285" y="64"/>
                      <a:pt x="222" y="1"/>
                      <a:pt x="14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4" name="Google Shape;1344;p50"/>
              <p:cNvSpPr/>
              <p:nvPr/>
            </p:nvSpPr>
            <p:spPr>
              <a:xfrm rot="5400000">
                <a:off x="-138646" y="-70846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1"/>
                    </a:moveTo>
                    <a:cubicBezTo>
                      <a:pt x="63" y="1"/>
                      <a:pt x="0" y="69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9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5" name="Google Shape;1345;p50"/>
              <p:cNvSpPr/>
              <p:nvPr/>
            </p:nvSpPr>
            <p:spPr>
              <a:xfrm rot="5400000">
                <a:off x="-2630039" y="-794803"/>
                <a:ext cx="161121" cy="172025"/>
              </a:xfrm>
              <a:custGeom>
                <a:avLst/>
                <a:gdLst/>
                <a:ahLst/>
                <a:cxnLst/>
                <a:rect l="l" t="t" r="r" b="b"/>
                <a:pathLst>
                  <a:path w="975" h="1041" extrusionOk="0">
                    <a:moveTo>
                      <a:pt x="247" y="0"/>
                    </a:moveTo>
                    <a:cubicBezTo>
                      <a:pt x="166" y="0"/>
                      <a:pt x="83" y="14"/>
                      <a:pt x="0" y="44"/>
                    </a:cubicBezTo>
                    <a:lnTo>
                      <a:pt x="0" y="1041"/>
                    </a:lnTo>
                    <a:lnTo>
                      <a:pt x="900" y="1041"/>
                    </a:lnTo>
                    <a:cubicBezTo>
                      <a:pt x="946" y="944"/>
                      <a:pt x="974" y="836"/>
                      <a:pt x="974" y="727"/>
                    </a:cubicBezTo>
                    <a:cubicBezTo>
                      <a:pt x="974" y="313"/>
                      <a:pt x="632" y="0"/>
                      <a:pt x="2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6" name="Google Shape;1346;p50"/>
              <p:cNvSpPr/>
              <p:nvPr/>
            </p:nvSpPr>
            <p:spPr>
              <a:xfrm rot="5400000">
                <a:off x="-1327786" y="613399"/>
                <a:ext cx="98986" cy="237299"/>
              </a:xfrm>
              <a:custGeom>
                <a:avLst/>
                <a:gdLst/>
                <a:ahLst/>
                <a:cxnLst/>
                <a:rect l="l" t="t" r="r" b="b"/>
                <a:pathLst>
                  <a:path w="599" h="1436" extrusionOk="0">
                    <a:moveTo>
                      <a:pt x="599" y="1"/>
                    </a:moveTo>
                    <a:cubicBezTo>
                      <a:pt x="251" y="63"/>
                      <a:pt x="1" y="365"/>
                      <a:pt x="1" y="718"/>
                    </a:cubicBezTo>
                    <a:cubicBezTo>
                      <a:pt x="1" y="1066"/>
                      <a:pt x="251" y="1367"/>
                      <a:pt x="599" y="1436"/>
                    </a:cubicBezTo>
                    <a:lnTo>
                      <a:pt x="599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7" name="Google Shape;1347;p50"/>
              <p:cNvSpPr/>
              <p:nvPr/>
            </p:nvSpPr>
            <p:spPr>
              <a:xfrm rot="5400000">
                <a:off x="-2578067" y="-375310"/>
                <a:ext cx="47097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5" h="286" extrusionOk="0">
                    <a:moveTo>
                      <a:pt x="143" y="0"/>
                    </a:moveTo>
                    <a:cubicBezTo>
                      <a:pt x="63" y="0"/>
                      <a:pt x="0" y="63"/>
                      <a:pt x="0" y="143"/>
                    </a:cubicBezTo>
                    <a:cubicBezTo>
                      <a:pt x="0" y="223"/>
                      <a:pt x="63" y="285"/>
                      <a:pt x="143" y="285"/>
                    </a:cubicBezTo>
                    <a:cubicBezTo>
                      <a:pt x="222" y="285"/>
                      <a:pt x="285" y="223"/>
                      <a:pt x="285" y="143"/>
                    </a:cubicBezTo>
                    <a:cubicBezTo>
                      <a:pt x="285" y="63"/>
                      <a:pt x="222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8" name="Google Shape;1348;p50"/>
              <p:cNvSpPr/>
              <p:nvPr/>
            </p:nvSpPr>
            <p:spPr>
              <a:xfrm rot="5400000">
                <a:off x="480546" y="-719697"/>
                <a:ext cx="47262" cy="47096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5" extrusionOk="0">
                    <a:moveTo>
                      <a:pt x="143" y="0"/>
                    </a:moveTo>
                    <a:cubicBezTo>
                      <a:pt x="63" y="0"/>
                      <a:pt x="1" y="63"/>
                      <a:pt x="1" y="143"/>
                    </a:cubicBezTo>
                    <a:cubicBezTo>
                      <a:pt x="1" y="222"/>
                      <a:pt x="63" y="285"/>
                      <a:pt x="143" y="285"/>
                    </a:cubicBezTo>
                    <a:cubicBezTo>
                      <a:pt x="217" y="285"/>
                      <a:pt x="286" y="222"/>
                      <a:pt x="286" y="143"/>
                    </a:cubicBezTo>
                    <a:cubicBezTo>
                      <a:pt x="286" y="63"/>
                      <a:pt x="217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49" name="Google Shape;1349;p50"/>
              <p:cNvSpPr/>
              <p:nvPr/>
            </p:nvSpPr>
            <p:spPr>
              <a:xfrm rot="5400000">
                <a:off x="-2676888" y="575390"/>
                <a:ext cx="248540" cy="163763"/>
              </a:xfrm>
              <a:custGeom>
                <a:avLst/>
                <a:gdLst/>
                <a:ahLst/>
                <a:cxnLst/>
                <a:rect l="l" t="t" r="r" b="b"/>
                <a:pathLst>
                  <a:path w="1504" h="991" extrusionOk="0">
                    <a:moveTo>
                      <a:pt x="829" y="1"/>
                    </a:moveTo>
                    <a:cubicBezTo>
                      <a:pt x="741" y="1"/>
                      <a:pt x="651" y="17"/>
                      <a:pt x="564" y="51"/>
                    </a:cubicBezTo>
                    <a:cubicBezTo>
                      <a:pt x="188" y="194"/>
                      <a:pt x="0" y="615"/>
                      <a:pt x="142" y="991"/>
                    </a:cubicBezTo>
                    <a:lnTo>
                      <a:pt x="1492" y="991"/>
                    </a:lnTo>
                    <a:cubicBezTo>
                      <a:pt x="1498" y="985"/>
                      <a:pt x="1504" y="980"/>
                      <a:pt x="1504" y="968"/>
                    </a:cubicBezTo>
                    <a:lnTo>
                      <a:pt x="1504" y="473"/>
                    </a:lnTo>
                    <a:cubicBezTo>
                      <a:pt x="1394" y="179"/>
                      <a:pt x="1120" y="1"/>
                      <a:pt x="82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0" name="Google Shape;1350;p50"/>
              <p:cNvSpPr/>
              <p:nvPr/>
            </p:nvSpPr>
            <p:spPr>
              <a:xfrm rot="5400000">
                <a:off x="-1589955" y="-704742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4" y="1"/>
                      <a:pt x="1" y="63"/>
                      <a:pt x="1" y="143"/>
                    </a:cubicBezTo>
                    <a:cubicBezTo>
                      <a:pt x="1" y="223"/>
                      <a:pt x="64" y="285"/>
                      <a:pt x="143" y="285"/>
                    </a:cubicBezTo>
                    <a:cubicBezTo>
                      <a:pt x="223" y="285"/>
                      <a:pt x="286" y="223"/>
                      <a:pt x="286" y="143"/>
                    </a:cubicBezTo>
                    <a:cubicBezTo>
                      <a:pt x="286" y="63"/>
                      <a:pt x="223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1" name="Google Shape;1351;p50"/>
              <p:cNvSpPr/>
              <p:nvPr/>
            </p:nvSpPr>
            <p:spPr>
              <a:xfrm rot="5400000">
                <a:off x="-2232777" y="-704742"/>
                <a:ext cx="47262" cy="47262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0"/>
                    </a:moveTo>
                    <a:cubicBezTo>
                      <a:pt x="64" y="0"/>
                      <a:pt x="1" y="69"/>
                      <a:pt x="1" y="143"/>
                    </a:cubicBezTo>
                    <a:cubicBezTo>
                      <a:pt x="1" y="222"/>
                      <a:pt x="64" y="285"/>
                      <a:pt x="143" y="285"/>
                    </a:cubicBezTo>
                    <a:cubicBezTo>
                      <a:pt x="223" y="285"/>
                      <a:pt x="286" y="222"/>
                      <a:pt x="286" y="143"/>
                    </a:cubicBezTo>
                    <a:cubicBezTo>
                      <a:pt x="286" y="69"/>
                      <a:pt x="223" y="0"/>
                      <a:pt x="14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2" name="Google Shape;1352;p50"/>
              <p:cNvSpPr/>
              <p:nvPr/>
            </p:nvSpPr>
            <p:spPr>
              <a:xfrm rot="5400000">
                <a:off x="-2040262" y="-699452"/>
                <a:ext cx="242095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1459" extrusionOk="0">
                    <a:moveTo>
                      <a:pt x="735" y="1"/>
                    </a:moveTo>
                    <a:cubicBezTo>
                      <a:pt x="331" y="1"/>
                      <a:pt x="0" y="325"/>
                      <a:pt x="0" y="730"/>
                    </a:cubicBezTo>
                    <a:cubicBezTo>
                      <a:pt x="0" y="1134"/>
                      <a:pt x="331" y="1459"/>
                      <a:pt x="735" y="1459"/>
                    </a:cubicBezTo>
                    <a:cubicBezTo>
                      <a:pt x="1134" y="1459"/>
                      <a:pt x="1464" y="1134"/>
                      <a:pt x="1464" y="730"/>
                    </a:cubicBezTo>
                    <a:cubicBezTo>
                      <a:pt x="1464" y="325"/>
                      <a:pt x="1134" y="1"/>
                      <a:pt x="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3" name="Google Shape;1353;p50"/>
              <p:cNvSpPr/>
              <p:nvPr/>
            </p:nvSpPr>
            <p:spPr>
              <a:xfrm rot="5400000">
                <a:off x="209947" y="-732503"/>
                <a:ext cx="241103" cy="242091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65" extrusionOk="0">
                    <a:moveTo>
                      <a:pt x="730" y="0"/>
                    </a:moveTo>
                    <a:cubicBezTo>
                      <a:pt x="325" y="0"/>
                      <a:pt x="1" y="331"/>
                      <a:pt x="1" y="729"/>
                    </a:cubicBezTo>
                    <a:cubicBezTo>
                      <a:pt x="1" y="1134"/>
                      <a:pt x="325" y="1464"/>
                      <a:pt x="730" y="1464"/>
                    </a:cubicBezTo>
                    <a:cubicBezTo>
                      <a:pt x="1134" y="1464"/>
                      <a:pt x="1459" y="1134"/>
                      <a:pt x="1459" y="729"/>
                    </a:cubicBezTo>
                    <a:cubicBezTo>
                      <a:pt x="1459" y="331"/>
                      <a:pt x="1134" y="0"/>
                      <a:pt x="73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4" name="Google Shape;1354;p50"/>
              <p:cNvSpPr/>
              <p:nvPr/>
            </p:nvSpPr>
            <p:spPr>
              <a:xfrm rot="5400000">
                <a:off x="-900036" y="-681110"/>
                <a:ext cx="47262" cy="4726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43" y="1"/>
                    </a:moveTo>
                    <a:cubicBezTo>
                      <a:pt x="63" y="1"/>
                      <a:pt x="0" y="64"/>
                      <a:pt x="0" y="143"/>
                    </a:cubicBezTo>
                    <a:cubicBezTo>
                      <a:pt x="0" y="217"/>
                      <a:pt x="63" y="286"/>
                      <a:pt x="143" y="286"/>
                    </a:cubicBezTo>
                    <a:cubicBezTo>
                      <a:pt x="222" y="286"/>
                      <a:pt x="285" y="217"/>
                      <a:pt x="285" y="143"/>
                    </a:cubicBezTo>
                    <a:cubicBezTo>
                      <a:pt x="285" y="64"/>
                      <a:pt x="222" y="1"/>
                      <a:pt x="1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5" name="Google Shape;1355;p50"/>
              <p:cNvSpPr/>
              <p:nvPr/>
            </p:nvSpPr>
            <p:spPr>
              <a:xfrm rot="5400000">
                <a:off x="-598952" y="-711185"/>
                <a:ext cx="241103" cy="24110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1459" extrusionOk="0">
                    <a:moveTo>
                      <a:pt x="729" y="0"/>
                    </a:moveTo>
                    <a:cubicBezTo>
                      <a:pt x="325" y="0"/>
                      <a:pt x="0" y="325"/>
                      <a:pt x="0" y="729"/>
                    </a:cubicBezTo>
                    <a:cubicBezTo>
                      <a:pt x="0" y="1134"/>
                      <a:pt x="325" y="1458"/>
                      <a:pt x="729" y="1458"/>
                    </a:cubicBezTo>
                    <a:cubicBezTo>
                      <a:pt x="1133" y="1458"/>
                      <a:pt x="1458" y="1134"/>
                      <a:pt x="1458" y="729"/>
                    </a:cubicBezTo>
                    <a:cubicBezTo>
                      <a:pt x="1458" y="325"/>
                      <a:pt x="1133" y="0"/>
                      <a:pt x="7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6" name="Google Shape;1356;p50"/>
              <p:cNvSpPr/>
              <p:nvPr/>
            </p:nvSpPr>
            <p:spPr>
              <a:xfrm rot="5400000">
                <a:off x="-1838007" y="-1656571"/>
                <a:ext cx="1629390" cy="3305331"/>
              </a:xfrm>
              <a:custGeom>
                <a:avLst/>
                <a:gdLst/>
                <a:ahLst/>
                <a:cxnLst/>
                <a:rect l="l" t="t" r="r" b="b"/>
                <a:pathLst>
                  <a:path w="9860" h="20002" extrusionOk="0">
                    <a:moveTo>
                      <a:pt x="9506" y="353"/>
                    </a:moveTo>
                    <a:lnTo>
                      <a:pt x="9506" y="19648"/>
                    </a:lnTo>
                    <a:lnTo>
                      <a:pt x="354" y="19648"/>
                    </a:lnTo>
                    <a:lnTo>
                      <a:pt x="354" y="353"/>
                    </a:lnTo>
                    <a:close/>
                    <a:moveTo>
                      <a:pt x="177" y="0"/>
                    </a:moveTo>
                    <a:cubicBezTo>
                      <a:pt x="81" y="0"/>
                      <a:pt x="1" y="80"/>
                      <a:pt x="1" y="177"/>
                    </a:cubicBezTo>
                    <a:lnTo>
                      <a:pt x="1" y="19825"/>
                    </a:lnTo>
                    <a:cubicBezTo>
                      <a:pt x="1" y="19922"/>
                      <a:pt x="81" y="20001"/>
                      <a:pt x="177" y="20001"/>
                    </a:cubicBezTo>
                    <a:lnTo>
                      <a:pt x="9683" y="20001"/>
                    </a:lnTo>
                    <a:cubicBezTo>
                      <a:pt x="9779" y="20001"/>
                      <a:pt x="9859" y="19922"/>
                      <a:pt x="9859" y="19825"/>
                    </a:cubicBezTo>
                    <a:lnTo>
                      <a:pt x="9859" y="177"/>
                    </a:lnTo>
                    <a:cubicBezTo>
                      <a:pt x="9859" y="80"/>
                      <a:pt x="9779" y="0"/>
                      <a:pt x="968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7" name="Google Shape;1357;p50"/>
              <p:cNvSpPr/>
              <p:nvPr/>
            </p:nvSpPr>
            <p:spPr>
              <a:xfrm rot="5400000">
                <a:off x="-1591450" y="-1400599"/>
                <a:ext cx="1136276" cy="2793386"/>
              </a:xfrm>
              <a:custGeom>
                <a:avLst/>
                <a:gdLst/>
                <a:ahLst/>
                <a:cxnLst/>
                <a:rect l="l" t="t" r="r" b="b"/>
                <a:pathLst>
                  <a:path w="6876" h="16904" extrusionOk="0">
                    <a:moveTo>
                      <a:pt x="360" y="0"/>
                    </a:moveTo>
                    <a:cubicBezTo>
                      <a:pt x="160" y="0"/>
                      <a:pt x="1" y="160"/>
                      <a:pt x="1" y="353"/>
                    </a:cubicBezTo>
                    <a:lnTo>
                      <a:pt x="1" y="16550"/>
                    </a:lnTo>
                    <a:cubicBezTo>
                      <a:pt x="1" y="16750"/>
                      <a:pt x="160" y="16903"/>
                      <a:pt x="360" y="16903"/>
                    </a:cubicBezTo>
                    <a:lnTo>
                      <a:pt x="6516" y="16903"/>
                    </a:lnTo>
                    <a:cubicBezTo>
                      <a:pt x="6716" y="16903"/>
                      <a:pt x="6875" y="16750"/>
                      <a:pt x="6875" y="16550"/>
                    </a:cubicBezTo>
                    <a:lnTo>
                      <a:pt x="6875" y="353"/>
                    </a:lnTo>
                    <a:cubicBezTo>
                      <a:pt x="6875" y="160"/>
                      <a:pt x="6716" y="0"/>
                      <a:pt x="65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58" name="Google Shape;1358;p50"/>
              <p:cNvSpPr/>
              <p:nvPr/>
            </p:nvSpPr>
            <p:spPr>
              <a:xfrm rot="5400000">
                <a:off x="-1620452" y="-1430757"/>
                <a:ext cx="1194445" cy="2853702"/>
              </a:xfrm>
              <a:custGeom>
                <a:avLst/>
                <a:gdLst/>
                <a:ahLst/>
                <a:cxnLst/>
                <a:rect l="l" t="t" r="r" b="b"/>
                <a:pathLst>
                  <a:path w="7228" h="17269" extrusionOk="0">
                    <a:moveTo>
                      <a:pt x="6692" y="360"/>
                    </a:moveTo>
                    <a:cubicBezTo>
                      <a:pt x="6789" y="360"/>
                      <a:pt x="6869" y="439"/>
                      <a:pt x="6869" y="536"/>
                    </a:cubicBezTo>
                    <a:lnTo>
                      <a:pt x="6869" y="16733"/>
                    </a:lnTo>
                    <a:cubicBezTo>
                      <a:pt x="6869" y="16830"/>
                      <a:pt x="6789" y="16910"/>
                      <a:pt x="6692" y="16910"/>
                    </a:cubicBezTo>
                    <a:lnTo>
                      <a:pt x="536" y="16910"/>
                    </a:lnTo>
                    <a:cubicBezTo>
                      <a:pt x="433" y="16910"/>
                      <a:pt x="359" y="16830"/>
                      <a:pt x="359" y="16733"/>
                    </a:cubicBezTo>
                    <a:lnTo>
                      <a:pt x="359" y="536"/>
                    </a:lnTo>
                    <a:cubicBezTo>
                      <a:pt x="359" y="439"/>
                      <a:pt x="433" y="360"/>
                      <a:pt x="536" y="360"/>
                    </a:cubicBezTo>
                    <a:close/>
                    <a:moveTo>
                      <a:pt x="536" y="1"/>
                    </a:moveTo>
                    <a:cubicBezTo>
                      <a:pt x="240" y="1"/>
                      <a:pt x="0" y="240"/>
                      <a:pt x="0" y="536"/>
                    </a:cubicBezTo>
                    <a:lnTo>
                      <a:pt x="0" y="16733"/>
                    </a:lnTo>
                    <a:cubicBezTo>
                      <a:pt x="0" y="17029"/>
                      <a:pt x="240" y="17269"/>
                      <a:pt x="536" y="17269"/>
                    </a:cubicBezTo>
                    <a:lnTo>
                      <a:pt x="6692" y="17269"/>
                    </a:lnTo>
                    <a:cubicBezTo>
                      <a:pt x="6988" y="17269"/>
                      <a:pt x="7228" y="17029"/>
                      <a:pt x="7228" y="16733"/>
                    </a:cubicBezTo>
                    <a:lnTo>
                      <a:pt x="7228" y="536"/>
                    </a:lnTo>
                    <a:cubicBezTo>
                      <a:pt x="7228" y="240"/>
                      <a:pt x="6988" y="1"/>
                      <a:pt x="669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359" name="Google Shape;1359;p50"/>
            <p:cNvSpPr/>
            <p:nvPr/>
          </p:nvSpPr>
          <p:spPr>
            <a:xfrm rot="5400000">
              <a:off x="2967513" y="-518258"/>
              <a:ext cx="3307232" cy="6143260"/>
            </a:xfrm>
            <a:custGeom>
              <a:avLst/>
              <a:gdLst/>
              <a:ahLst/>
              <a:cxnLst/>
              <a:rect l="l" t="t" r="r" b="b"/>
              <a:pathLst>
                <a:path w="9506" h="19649" extrusionOk="0">
                  <a:moveTo>
                    <a:pt x="0" y="0"/>
                  </a:moveTo>
                  <a:lnTo>
                    <a:pt x="0" y="19649"/>
                  </a:lnTo>
                  <a:lnTo>
                    <a:pt x="9506" y="19649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 rot="5400000">
              <a:off x="5680702" y="388822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cubicBezTo>
                    <a:pt x="63" y="0"/>
                    <a:pt x="0" y="63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17" y="285"/>
                    <a:pt x="285" y="223"/>
                    <a:pt x="285" y="143"/>
                  </a:cubicBezTo>
                  <a:cubicBezTo>
                    <a:pt x="285" y="63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 rot="5400000">
              <a:off x="4527877" y="3848816"/>
              <a:ext cx="94321" cy="94889"/>
            </a:xfrm>
            <a:custGeom>
              <a:avLst/>
              <a:gdLst/>
              <a:ahLst/>
              <a:cxnLst/>
              <a:rect l="l" t="t" r="r" b="b"/>
              <a:pathLst>
                <a:path w="286" h="285" extrusionOk="0">
                  <a:moveTo>
                    <a:pt x="143" y="0"/>
                  </a:moveTo>
                  <a:cubicBezTo>
                    <a:pt x="63" y="0"/>
                    <a:pt x="1" y="68"/>
                    <a:pt x="1" y="143"/>
                  </a:cubicBezTo>
                  <a:cubicBezTo>
                    <a:pt x="1" y="222"/>
                    <a:pt x="63" y="285"/>
                    <a:pt x="143" y="285"/>
                  </a:cubicBezTo>
                  <a:cubicBezTo>
                    <a:pt x="217" y="285"/>
                    <a:pt x="286" y="222"/>
                    <a:pt x="286" y="143"/>
                  </a:cubicBezTo>
                  <a:cubicBezTo>
                    <a:pt x="286" y="68"/>
                    <a:pt x="217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 rot="5400000">
              <a:off x="1716064" y="2278850"/>
              <a:ext cx="507601" cy="456156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9" y="1"/>
                  </a:moveTo>
                  <a:cubicBezTo>
                    <a:pt x="325" y="1"/>
                    <a:pt x="0" y="325"/>
                    <a:pt x="0" y="730"/>
                  </a:cubicBezTo>
                  <a:cubicBezTo>
                    <a:pt x="0" y="1134"/>
                    <a:pt x="325" y="1459"/>
                    <a:pt x="729" y="1459"/>
                  </a:cubicBezTo>
                  <a:cubicBezTo>
                    <a:pt x="1134" y="1459"/>
                    <a:pt x="1458" y="1134"/>
                    <a:pt x="1458" y="730"/>
                  </a:cubicBezTo>
                  <a:cubicBezTo>
                    <a:pt x="1458" y="325"/>
                    <a:pt x="1134" y="1"/>
                    <a:pt x="7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 rot="5400000">
              <a:off x="1667336" y="3163433"/>
              <a:ext cx="99502" cy="89418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4" y="1"/>
                    <a:pt x="1" y="64"/>
                    <a:pt x="1" y="143"/>
                  </a:cubicBezTo>
                  <a:cubicBezTo>
                    <a:pt x="1" y="217"/>
                    <a:pt x="64" y="286"/>
                    <a:pt x="143" y="286"/>
                  </a:cubicBezTo>
                  <a:cubicBezTo>
                    <a:pt x="223" y="286"/>
                    <a:pt x="286" y="217"/>
                    <a:pt x="286" y="143"/>
                  </a:cubicBezTo>
                  <a:cubicBezTo>
                    <a:pt x="286" y="64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 rot="5400000">
              <a:off x="2140655" y="3841229"/>
              <a:ext cx="93992" cy="95222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2" y="0"/>
                  </a:moveTo>
                  <a:cubicBezTo>
                    <a:pt x="63" y="0"/>
                    <a:pt x="0" y="63"/>
                    <a:pt x="0" y="143"/>
                  </a:cubicBezTo>
                  <a:cubicBezTo>
                    <a:pt x="0" y="222"/>
                    <a:pt x="63" y="285"/>
                    <a:pt x="142" y="285"/>
                  </a:cubicBezTo>
                  <a:cubicBezTo>
                    <a:pt x="216" y="285"/>
                    <a:pt x="285" y="222"/>
                    <a:pt x="285" y="143"/>
                  </a:cubicBezTo>
                  <a:cubicBezTo>
                    <a:pt x="285" y="63"/>
                    <a:pt x="216" y="0"/>
                    <a:pt x="14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5" name="Google Shape;1365;p50"/>
            <p:cNvSpPr/>
            <p:nvPr/>
          </p:nvSpPr>
          <p:spPr>
            <a:xfrm rot="5400000">
              <a:off x="3475602" y="3848650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3" y="1"/>
                    <a:pt x="1" y="64"/>
                    <a:pt x="1" y="143"/>
                  </a:cubicBezTo>
                  <a:cubicBezTo>
                    <a:pt x="1" y="217"/>
                    <a:pt x="63" y="286"/>
                    <a:pt x="143" y="286"/>
                  </a:cubicBezTo>
                  <a:cubicBezTo>
                    <a:pt x="217" y="286"/>
                    <a:pt x="286" y="217"/>
                    <a:pt x="286" y="143"/>
                  </a:cubicBezTo>
                  <a:cubicBezTo>
                    <a:pt x="286" y="64"/>
                    <a:pt x="217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6" name="Google Shape;1366;p50"/>
            <p:cNvSpPr/>
            <p:nvPr/>
          </p:nvSpPr>
          <p:spPr>
            <a:xfrm rot="5400000">
              <a:off x="2531228" y="3416740"/>
              <a:ext cx="483150" cy="487764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5" y="1"/>
                  </a:moveTo>
                  <a:cubicBezTo>
                    <a:pt x="331" y="1"/>
                    <a:pt x="1" y="331"/>
                    <a:pt x="1" y="730"/>
                  </a:cubicBezTo>
                  <a:cubicBezTo>
                    <a:pt x="1" y="1134"/>
                    <a:pt x="331" y="1465"/>
                    <a:pt x="735" y="1465"/>
                  </a:cubicBezTo>
                  <a:cubicBezTo>
                    <a:pt x="1134" y="1465"/>
                    <a:pt x="1464" y="1134"/>
                    <a:pt x="1464" y="730"/>
                  </a:cubicBezTo>
                  <a:cubicBezTo>
                    <a:pt x="1464" y="331"/>
                    <a:pt x="1134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 rot="5400000">
              <a:off x="4896632" y="3445929"/>
              <a:ext cx="481171" cy="487431"/>
            </a:xfrm>
            <a:custGeom>
              <a:avLst/>
              <a:gdLst/>
              <a:ahLst/>
              <a:cxnLst/>
              <a:rect l="l" t="t" r="r" b="b"/>
              <a:pathLst>
                <a:path w="1459" h="1464" extrusionOk="0">
                  <a:moveTo>
                    <a:pt x="730" y="0"/>
                  </a:moveTo>
                  <a:cubicBezTo>
                    <a:pt x="325" y="0"/>
                    <a:pt x="1" y="330"/>
                    <a:pt x="1" y="735"/>
                  </a:cubicBezTo>
                  <a:cubicBezTo>
                    <a:pt x="1" y="1133"/>
                    <a:pt x="325" y="1464"/>
                    <a:pt x="730" y="1464"/>
                  </a:cubicBezTo>
                  <a:cubicBezTo>
                    <a:pt x="1134" y="1464"/>
                    <a:pt x="1459" y="1133"/>
                    <a:pt x="1459" y="735"/>
                  </a:cubicBezTo>
                  <a:cubicBezTo>
                    <a:pt x="1459" y="330"/>
                    <a:pt x="1134" y="0"/>
                    <a:pt x="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 rot="5400000">
              <a:off x="6194621" y="3476772"/>
              <a:ext cx="481171" cy="485767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30" y="1"/>
                  </a:moveTo>
                  <a:cubicBezTo>
                    <a:pt x="326" y="1"/>
                    <a:pt x="1" y="325"/>
                    <a:pt x="1" y="730"/>
                  </a:cubicBezTo>
                  <a:cubicBezTo>
                    <a:pt x="1" y="1134"/>
                    <a:pt x="326" y="1459"/>
                    <a:pt x="730" y="1459"/>
                  </a:cubicBezTo>
                  <a:cubicBezTo>
                    <a:pt x="1134" y="1459"/>
                    <a:pt x="1459" y="1134"/>
                    <a:pt x="1459" y="730"/>
                  </a:cubicBezTo>
                  <a:cubicBezTo>
                    <a:pt x="1459" y="325"/>
                    <a:pt x="1134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 rot="5400000">
              <a:off x="7008156" y="385623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3" y="1"/>
                    <a:pt x="1" y="64"/>
                    <a:pt x="1" y="143"/>
                  </a:cubicBezTo>
                  <a:cubicBezTo>
                    <a:pt x="1" y="223"/>
                    <a:pt x="63" y="286"/>
                    <a:pt x="143" y="286"/>
                  </a:cubicBezTo>
                  <a:cubicBezTo>
                    <a:pt x="223" y="286"/>
                    <a:pt x="285" y="223"/>
                    <a:pt x="285" y="143"/>
                  </a:cubicBezTo>
                  <a:cubicBezTo>
                    <a:pt x="285" y="64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 rot="5400000">
              <a:off x="7182480" y="2565869"/>
              <a:ext cx="483150" cy="487764"/>
            </a:xfrm>
            <a:custGeom>
              <a:avLst/>
              <a:gdLst/>
              <a:ahLst/>
              <a:cxnLst/>
              <a:rect l="l" t="t" r="r" b="b"/>
              <a:pathLst>
                <a:path w="1465" h="1465" extrusionOk="0">
                  <a:moveTo>
                    <a:pt x="730" y="1"/>
                  </a:moveTo>
                  <a:cubicBezTo>
                    <a:pt x="331" y="1"/>
                    <a:pt x="1" y="331"/>
                    <a:pt x="1" y="730"/>
                  </a:cubicBezTo>
                  <a:cubicBezTo>
                    <a:pt x="1" y="1134"/>
                    <a:pt x="331" y="1464"/>
                    <a:pt x="730" y="1464"/>
                  </a:cubicBezTo>
                  <a:cubicBezTo>
                    <a:pt x="1134" y="1464"/>
                    <a:pt x="1464" y="1134"/>
                    <a:pt x="1464" y="730"/>
                  </a:cubicBezTo>
                  <a:cubicBezTo>
                    <a:pt x="1464" y="331"/>
                    <a:pt x="1134" y="1"/>
                    <a:pt x="73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 rot="5400000">
              <a:off x="4099516" y="826650"/>
              <a:ext cx="332763" cy="485434"/>
            </a:xfrm>
            <a:custGeom>
              <a:avLst/>
              <a:gdLst/>
              <a:ahLst/>
              <a:cxnLst/>
              <a:rect l="l" t="t" r="r" b="b"/>
              <a:pathLst>
                <a:path w="1009" h="1458" extrusionOk="0">
                  <a:moveTo>
                    <a:pt x="280" y="0"/>
                  </a:moveTo>
                  <a:cubicBezTo>
                    <a:pt x="187" y="0"/>
                    <a:pt x="93" y="18"/>
                    <a:pt x="0" y="57"/>
                  </a:cubicBezTo>
                  <a:lnTo>
                    <a:pt x="0" y="1401"/>
                  </a:lnTo>
                  <a:cubicBezTo>
                    <a:pt x="93" y="1439"/>
                    <a:pt x="187" y="1457"/>
                    <a:pt x="280" y="1457"/>
                  </a:cubicBezTo>
                  <a:cubicBezTo>
                    <a:pt x="664" y="1457"/>
                    <a:pt x="1008" y="1147"/>
                    <a:pt x="1008" y="729"/>
                  </a:cubicBezTo>
                  <a:cubicBezTo>
                    <a:pt x="1008" y="311"/>
                    <a:pt x="664" y="0"/>
                    <a:pt x="2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 rot="5400000">
              <a:off x="6384381" y="1147794"/>
              <a:ext cx="93992" cy="95222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3" y="1"/>
                  </a:moveTo>
                  <a:cubicBezTo>
                    <a:pt x="63" y="1"/>
                    <a:pt x="0" y="69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22" y="285"/>
                    <a:pt x="285" y="223"/>
                    <a:pt x="285" y="143"/>
                  </a:cubicBezTo>
                  <a:cubicBezTo>
                    <a:pt x="285" y="69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 rot="5400000">
              <a:off x="1542635" y="906627"/>
              <a:ext cx="339212" cy="325469"/>
            </a:xfrm>
            <a:custGeom>
              <a:avLst/>
              <a:gdLst/>
              <a:ahLst/>
              <a:cxnLst/>
              <a:rect l="l" t="t" r="r" b="b"/>
              <a:pathLst>
                <a:path w="975" h="1041" extrusionOk="0">
                  <a:moveTo>
                    <a:pt x="247" y="0"/>
                  </a:moveTo>
                  <a:cubicBezTo>
                    <a:pt x="166" y="0"/>
                    <a:pt x="83" y="14"/>
                    <a:pt x="0" y="44"/>
                  </a:cubicBezTo>
                  <a:lnTo>
                    <a:pt x="0" y="1041"/>
                  </a:lnTo>
                  <a:lnTo>
                    <a:pt x="900" y="1041"/>
                  </a:lnTo>
                  <a:cubicBezTo>
                    <a:pt x="946" y="944"/>
                    <a:pt x="974" y="836"/>
                    <a:pt x="974" y="727"/>
                  </a:cubicBezTo>
                  <a:cubicBezTo>
                    <a:pt x="974" y="313"/>
                    <a:pt x="632" y="0"/>
                    <a:pt x="2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 rot="5400000">
              <a:off x="3988998" y="3874787"/>
              <a:ext cx="197547" cy="478109"/>
            </a:xfrm>
            <a:custGeom>
              <a:avLst/>
              <a:gdLst/>
              <a:ahLst/>
              <a:cxnLst/>
              <a:rect l="l" t="t" r="r" b="b"/>
              <a:pathLst>
                <a:path w="599" h="1436" extrusionOk="0">
                  <a:moveTo>
                    <a:pt x="599" y="1"/>
                  </a:moveTo>
                  <a:cubicBezTo>
                    <a:pt x="251" y="63"/>
                    <a:pt x="1" y="365"/>
                    <a:pt x="1" y="718"/>
                  </a:cubicBezTo>
                  <a:cubicBezTo>
                    <a:pt x="1" y="1066"/>
                    <a:pt x="251" y="1367"/>
                    <a:pt x="599" y="1436"/>
                  </a:cubicBezTo>
                  <a:lnTo>
                    <a:pt x="59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 rot="5400000">
              <a:off x="1653128" y="1776488"/>
              <a:ext cx="99154" cy="89418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3" y="0"/>
                  </a:moveTo>
                  <a:cubicBezTo>
                    <a:pt x="63" y="0"/>
                    <a:pt x="0" y="63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22" y="285"/>
                    <a:pt x="285" y="223"/>
                    <a:pt x="285" y="143"/>
                  </a:cubicBezTo>
                  <a:cubicBezTo>
                    <a:pt x="285" y="63"/>
                    <a:pt x="222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 rot="5400000">
              <a:off x="1444673" y="3790446"/>
              <a:ext cx="523257" cy="309836"/>
            </a:xfrm>
            <a:custGeom>
              <a:avLst/>
              <a:gdLst/>
              <a:ahLst/>
              <a:cxnLst/>
              <a:rect l="l" t="t" r="r" b="b"/>
              <a:pathLst>
                <a:path w="1504" h="991" extrusionOk="0">
                  <a:moveTo>
                    <a:pt x="829" y="1"/>
                  </a:moveTo>
                  <a:cubicBezTo>
                    <a:pt x="741" y="1"/>
                    <a:pt x="651" y="17"/>
                    <a:pt x="564" y="51"/>
                  </a:cubicBezTo>
                  <a:cubicBezTo>
                    <a:pt x="188" y="194"/>
                    <a:pt x="0" y="615"/>
                    <a:pt x="142" y="991"/>
                  </a:cubicBezTo>
                  <a:lnTo>
                    <a:pt x="1492" y="991"/>
                  </a:lnTo>
                  <a:cubicBezTo>
                    <a:pt x="1498" y="985"/>
                    <a:pt x="1504" y="980"/>
                    <a:pt x="1504" y="968"/>
                  </a:cubicBezTo>
                  <a:lnTo>
                    <a:pt x="1504" y="473"/>
                  </a:lnTo>
                  <a:cubicBezTo>
                    <a:pt x="1394" y="179"/>
                    <a:pt x="1120" y="1"/>
                    <a:pt x="82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 rot="5400000">
              <a:off x="3460287" y="115521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4" y="1"/>
                    <a:pt x="1" y="63"/>
                    <a:pt x="1" y="143"/>
                  </a:cubicBezTo>
                  <a:cubicBezTo>
                    <a:pt x="1" y="223"/>
                    <a:pt x="64" y="285"/>
                    <a:pt x="143" y="285"/>
                  </a:cubicBezTo>
                  <a:cubicBezTo>
                    <a:pt x="223" y="285"/>
                    <a:pt x="286" y="223"/>
                    <a:pt x="286" y="143"/>
                  </a:cubicBezTo>
                  <a:cubicBezTo>
                    <a:pt x="286" y="63"/>
                    <a:pt x="223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8" name="Google Shape;1378;p50"/>
            <p:cNvSpPr/>
            <p:nvPr/>
          </p:nvSpPr>
          <p:spPr>
            <a:xfrm rot="5400000">
              <a:off x="2165128" y="115521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0"/>
                  </a:moveTo>
                  <a:cubicBezTo>
                    <a:pt x="64" y="0"/>
                    <a:pt x="1" y="69"/>
                    <a:pt x="1" y="143"/>
                  </a:cubicBezTo>
                  <a:cubicBezTo>
                    <a:pt x="1" y="222"/>
                    <a:pt x="64" y="285"/>
                    <a:pt x="143" y="285"/>
                  </a:cubicBezTo>
                  <a:cubicBezTo>
                    <a:pt x="223" y="285"/>
                    <a:pt x="286" y="222"/>
                    <a:pt x="286" y="143"/>
                  </a:cubicBezTo>
                  <a:cubicBezTo>
                    <a:pt x="286" y="69"/>
                    <a:pt x="223" y="0"/>
                    <a:pt x="14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9" name="Google Shape;1379;p50"/>
            <p:cNvSpPr/>
            <p:nvPr/>
          </p:nvSpPr>
          <p:spPr>
            <a:xfrm rot="5400000">
              <a:off x="2554867" y="1163921"/>
              <a:ext cx="483150" cy="485767"/>
            </a:xfrm>
            <a:custGeom>
              <a:avLst/>
              <a:gdLst/>
              <a:ahLst/>
              <a:cxnLst/>
              <a:rect l="l" t="t" r="r" b="b"/>
              <a:pathLst>
                <a:path w="1465" h="1459" extrusionOk="0">
                  <a:moveTo>
                    <a:pt x="735" y="1"/>
                  </a:moveTo>
                  <a:cubicBezTo>
                    <a:pt x="331" y="1"/>
                    <a:pt x="0" y="325"/>
                    <a:pt x="0" y="730"/>
                  </a:cubicBezTo>
                  <a:cubicBezTo>
                    <a:pt x="0" y="1134"/>
                    <a:pt x="331" y="1459"/>
                    <a:pt x="735" y="1459"/>
                  </a:cubicBezTo>
                  <a:cubicBezTo>
                    <a:pt x="1134" y="1459"/>
                    <a:pt x="1464" y="1134"/>
                    <a:pt x="1464" y="730"/>
                  </a:cubicBezTo>
                  <a:cubicBezTo>
                    <a:pt x="1464" y="325"/>
                    <a:pt x="1134" y="1"/>
                    <a:pt x="73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 rot="5400000">
              <a:off x="7001114" y="1149012"/>
              <a:ext cx="481171" cy="487764"/>
            </a:xfrm>
            <a:custGeom>
              <a:avLst/>
              <a:gdLst/>
              <a:ahLst/>
              <a:cxnLst/>
              <a:rect l="l" t="t" r="r" b="b"/>
              <a:pathLst>
                <a:path w="1459" h="1465" extrusionOk="0">
                  <a:moveTo>
                    <a:pt x="730" y="0"/>
                  </a:moveTo>
                  <a:cubicBezTo>
                    <a:pt x="325" y="0"/>
                    <a:pt x="1" y="331"/>
                    <a:pt x="1" y="729"/>
                  </a:cubicBezTo>
                  <a:cubicBezTo>
                    <a:pt x="1" y="1134"/>
                    <a:pt x="325" y="1464"/>
                    <a:pt x="730" y="1464"/>
                  </a:cubicBezTo>
                  <a:cubicBezTo>
                    <a:pt x="1134" y="1464"/>
                    <a:pt x="1459" y="1134"/>
                    <a:pt x="1459" y="729"/>
                  </a:cubicBezTo>
                  <a:cubicBezTo>
                    <a:pt x="1459" y="331"/>
                    <a:pt x="1134" y="0"/>
                    <a:pt x="7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 rot="5400000">
              <a:off x="4850335" y="1202375"/>
              <a:ext cx="94321" cy="95222"/>
            </a:xfrm>
            <a:custGeom>
              <a:avLst/>
              <a:gdLst/>
              <a:ahLst/>
              <a:cxnLst/>
              <a:rect l="l" t="t" r="r" b="b"/>
              <a:pathLst>
                <a:path w="286" h="286" extrusionOk="0">
                  <a:moveTo>
                    <a:pt x="143" y="1"/>
                  </a:moveTo>
                  <a:cubicBezTo>
                    <a:pt x="63" y="1"/>
                    <a:pt x="0" y="64"/>
                    <a:pt x="0" y="143"/>
                  </a:cubicBezTo>
                  <a:cubicBezTo>
                    <a:pt x="0" y="217"/>
                    <a:pt x="63" y="286"/>
                    <a:pt x="143" y="286"/>
                  </a:cubicBezTo>
                  <a:cubicBezTo>
                    <a:pt x="222" y="286"/>
                    <a:pt x="285" y="217"/>
                    <a:pt x="285" y="143"/>
                  </a:cubicBezTo>
                  <a:cubicBezTo>
                    <a:pt x="285" y="64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 rot="5400000">
              <a:off x="7315149" y="1794454"/>
              <a:ext cx="507601" cy="247619"/>
            </a:xfrm>
            <a:custGeom>
              <a:avLst/>
              <a:gdLst/>
              <a:ahLst/>
              <a:cxnLst/>
              <a:rect l="l" t="t" r="r" b="b"/>
              <a:pathLst>
                <a:path w="1459" h="792" extrusionOk="0">
                  <a:moveTo>
                    <a:pt x="6" y="0"/>
                  </a:moveTo>
                  <a:cubicBezTo>
                    <a:pt x="6" y="17"/>
                    <a:pt x="1" y="40"/>
                    <a:pt x="1" y="63"/>
                  </a:cubicBezTo>
                  <a:cubicBezTo>
                    <a:pt x="1" y="467"/>
                    <a:pt x="325" y="792"/>
                    <a:pt x="730" y="792"/>
                  </a:cubicBezTo>
                  <a:cubicBezTo>
                    <a:pt x="1134" y="792"/>
                    <a:pt x="1459" y="467"/>
                    <a:pt x="1459" y="63"/>
                  </a:cubicBezTo>
                  <a:lnTo>
                    <a:pt x="145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 rot="5400000">
              <a:off x="7584650" y="3347196"/>
              <a:ext cx="93992" cy="95222"/>
            </a:xfrm>
            <a:custGeom>
              <a:avLst/>
              <a:gdLst/>
              <a:ahLst/>
              <a:cxnLst/>
              <a:rect l="l" t="t" r="r" b="b"/>
              <a:pathLst>
                <a:path w="285" h="286" extrusionOk="0">
                  <a:moveTo>
                    <a:pt x="143" y="1"/>
                  </a:moveTo>
                  <a:cubicBezTo>
                    <a:pt x="63" y="1"/>
                    <a:pt x="0" y="63"/>
                    <a:pt x="0" y="143"/>
                  </a:cubicBezTo>
                  <a:cubicBezTo>
                    <a:pt x="0" y="223"/>
                    <a:pt x="63" y="285"/>
                    <a:pt x="143" y="285"/>
                  </a:cubicBezTo>
                  <a:cubicBezTo>
                    <a:pt x="222" y="285"/>
                    <a:pt x="285" y="223"/>
                    <a:pt x="285" y="143"/>
                  </a:cubicBezTo>
                  <a:cubicBezTo>
                    <a:pt x="285" y="63"/>
                    <a:pt x="222" y="1"/>
                    <a:pt x="1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 rot="5400000">
              <a:off x="7283577" y="3797811"/>
              <a:ext cx="430365" cy="387999"/>
            </a:xfrm>
            <a:custGeom>
              <a:avLst/>
              <a:gdLst/>
              <a:ahLst/>
              <a:cxnLst/>
              <a:rect l="l" t="t" r="r" b="b"/>
              <a:pathLst>
                <a:path w="1237" h="1241" extrusionOk="0">
                  <a:moveTo>
                    <a:pt x="206" y="0"/>
                  </a:moveTo>
                  <a:cubicBezTo>
                    <a:pt x="75" y="137"/>
                    <a:pt x="1" y="319"/>
                    <a:pt x="1" y="513"/>
                  </a:cubicBezTo>
                  <a:cubicBezTo>
                    <a:pt x="1" y="950"/>
                    <a:pt x="358" y="1240"/>
                    <a:pt x="732" y="1240"/>
                  </a:cubicBezTo>
                  <a:cubicBezTo>
                    <a:pt x="909" y="1240"/>
                    <a:pt x="1089" y="1175"/>
                    <a:pt x="1237" y="1031"/>
                  </a:cubicBezTo>
                  <a:lnTo>
                    <a:pt x="1237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5" name="Google Shape;1385;p50"/>
            <p:cNvSpPr/>
            <p:nvPr/>
          </p:nvSpPr>
          <p:spPr>
            <a:xfrm rot="5400000">
              <a:off x="5458810" y="1140505"/>
              <a:ext cx="481171" cy="485767"/>
            </a:xfrm>
            <a:custGeom>
              <a:avLst/>
              <a:gdLst/>
              <a:ahLst/>
              <a:cxnLst/>
              <a:rect l="l" t="t" r="r" b="b"/>
              <a:pathLst>
                <a:path w="1459" h="1459" extrusionOk="0">
                  <a:moveTo>
                    <a:pt x="729" y="0"/>
                  </a:moveTo>
                  <a:cubicBezTo>
                    <a:pt x="325" y="0"/>
                    <a:pt x="0" y="325"/>
                    <a:pt x="0" y="729"/>
                  </a:cubicBezTo>
                  <a:cubicBezTo>
                    <a:pt x="0" y="1134"/>
                    <a:pt x="325" y="1458"/>
                    <a:pt x="729" y="1458"/>
                  </a:cubicBezTo>
                  <a:cubicBezTo>
                    <a:pt x="1133" y="1458"/>
                    <a:pt x="1458" y="1134"/>
                    <a:pt x="1458" y="729"/>
                  </a:cubicBezTo>
                  <a:cubicBezTo>
                    <a:pt x="1458" y="325"/>
                    <a:pt x="1133" y="0"/>
                    <a:pt x="7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6" name="Google Shape;1386;p50"/>
            <p:cNvSpPr/>
            <p:nvPr/>
          </p:nvSpPr>
          <p:spPr>
            <a:xfrm rot="5400000">
              <a:off x="2884516" y="-573441"/>
              <a:ext cx="3430393" cy="6253625"/>
            </a:xfrm>
            <a:custGeom>
              <a:avLst/>
              <a:gdLst/>
              <a:ahLst/>
              <a:cxnLst/>
              <a:rect l="l" t="t" r="r" b="b"/>
              <a:pathLst>
                <a:path w="9860" h="20002" extrusionOk="0">
                  <a:moveTo>
                    <a:pt x="9506" y="353"/>
                  </a:moveTo>
                  <a:lnTo>
                    <a:pt x="9506" y="19648"/>
                  </a:lnTo>
                  <a:lnTo>
                    <a:pt x="354" y="19648"/>
                  </a:lnTo>
                  <a:lnTo>
                    <a:pt x="354" y="353"/>
                  </a:lnTo>
                  <a:close/>
                  <a:moveTo>
                    <a:pt x="177" y="0"/>
                  </a:moveTo>
                  <a:cubicBezTo>
                    <a:pt x="81" y="0"/>
                    <a:pt x="1" y="80"/>
                    <a:pt x="1" y="177"/>
                  </a:cubicBezTo>
                  <a:lnTo>
                    <a:pt x="1" y="19825"/>
                  </a:lnTo>
                  <a:cubicBezTo>
                    <a:pt x="1" y="19922"/>
                    <a:pt x="81" y="20001"/>
                    <a:pt x="177" y="20001"/>
                  </a:cubicBezTo>
                  <a:lnTo>
                    <a:pt x="9683" y="20001"/>
                  </a:lnTo>
                  <a:cubicBezTo>
                    <a:pt x="9779" y="20001"/>
                    <a:pt x="9859" y="19922"/>
                    <a:pt x="9859" y="19825"/>
                  </a:cubicBezTo>
                  <a:lnTo>
                    <a:pt x="9859" y="177"/>
                  </a:lnTo>
                  <a:cubicBezTo>
                    <a:pt x="9859" y="80"/>
                    <a:pt x="9779" y="0"/>
                    <a:pt x="96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 rot="5400000">
              <a:off x="3403598" y="-89145"/>
              <a:ext cx="2392229" cy="5285036"/>
            </a:xfrm>
            <a:custGeom>
              <a:avLst/>
              <a:gdLst/>
              <a:ahLst/>
              <a:cxnLst/>
              <a:rect l="l" t="t" r="r" b="b"/>
              <a:pathLst>
                <a:path w="6876" h="16904" extrusionOk="0">
                  <a:moveTo>
                    <a:pt x="360" y="0"/>
                  </a:moveTo>
                  <a:cubicBezTo>
                    <a:pt x="160" y="0"/>
                    <a:pt x="1" y="160"/>
                    <a:pt x="1" y="353"/>
                  </a:cubicBezTo>
                  <a:lnTo>
                    <a:pt x="1" y="16550"/>
                  </a:lnTo>
                  <a:cubicBezTo>
                    <a:pt x="1" y="16750"/>
                    <a:pt x="160" y="16903"/>
                    <a:pt x="360" y="16903"/>
                  </a:cubicBezTo>
                  <a:lnTo>
                    <a:pt x="6516" y="16903"/>
                  </a:lnTo>
                  <a:cubicBezTo>
                    <a:pt x="6716" y="16903"/>
                    <a:pt x="6875" y="16750"/>
                    <a:pt x="6875" y="16550"/>
                  </a:cubicBezTo>
                  <a:lnTo>
                    <a:pt x="6875" y="353"/>
                  </a:lnTo>
                  <a:cubicBezTo>
                    <a:pt x="6875" y="160"/>
                    <a:pt x="6716" y="0"/>
                    <a:pt x="65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 rot="5400000">
              <a:off x="3342523" y="-146204"/>
              <a:ext cx="2514693" cy="5399153"/>
            </a:xfrm>
            <a:custGeom>
              <a:avLst/>
              <a:gdLst/>
              <a:ahLst/>
              <a:cxnLst/>
              <a:rect l="l" t="t" r="r" b="b"/>
              <a:pathLst>
                <a:path w="7228" h="17269" extrusionOk="0">
                  <a:moveTo>
                    <a:pt x="6692" y="360"/>
                  </a:moveTo>
                  <a:cubicBezTo>
                    <a:pt x="6789" y="360"/>
                    <a:pt x="6869" y="439"/>
                    <a:pt x="6869" y="536"/>
                  </a:cubicBezTo>
                  <a:lnTo>
                    <a:pt x="6869" y="16733"/>
                  </a:lnTo>
                  <a:cubicBezTo>
                    <a:pt x="6869" y="16830"/>
                    <a:pt x="6789" y="16910"/>
                    <a:pt x="6692" y="16910"/>
                  </a:cubicBezTo>
                  <a:lnTo>
                    <a:pt x="536" y="16910"/>
                  </a:lnTo>
                  <a:cubicBezTo>
                    <a:pt x="433" y="16910"/>
                    <a:pt x="359" y="16830"/>
                    <a:pt x="359" y="16733"/>
                  </a:cubicBezTo>
                  <a:lnTo>
                    <a:pt x="359" y="536"/>
                  </a:lnTo>
                  <a:cubicBezTo>
                    <a:pt x="359" y="439"/>
                    <a:pt x="433" y="360"/>
                    <a:pt x="536" y="360"/>
                  </a:cubicBezTo>
                  <a:close/>
                  <a:moveTo>
                    <a:pt x="536" y="1"/>
                  </a:moveTo>
                  <a:cubicBezTo>
                    <a:pt x="240" y="1"/>
                    <a:pt x="0" y="240"/>
                    <a:pt x="0" y="536"/>
                  </a:cubicBezTo>
                  <a:lnTo>
                    <a:pt x="0" y="16733"/>
                  </a:lnTo>
                  <a:cubicBezTo>
                    <a:pt x="0" y="17029"/>
                    <a:pt x="240" y="17269"/>
                    <a:pt x="536" y="17269"/>
                  </a:cubicBezTo>
                  <a:lnTo>
                    <a:pt x="6692" y="17269"/>
                  </a:lnTo>
                  <a:cubicBezTo>
                    <a:pt x="6988" y="17269"/>
                    <a:pt x="7228" y="17029"/>
                    <a:pt x="7228" y="16733"/>
                  </a:cubicBezTo>
                  <a:lnTo>
                    <a:pt x="7228" y="536"/>
                  </a:lnTo>
                  <a:cubicBezTo>
                    <a:pt x="7228" y="240"/>
                    <a:pt x="6988" y="1"/>
                    <a:pt x="66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2" name="Google Shape;1392;p50"/>
          <p:cNvGrpSpPr/>
          <p:nvPr/>
        </p:nvGrpSpPr>
        <p:grpSpPr>
          <a:xfrm>
            <a:off x="7820405" y="72810"/>
            <a:ext cx="1089896" cy="1369804"/>
            <a:chOff x="7820405" y="72810"/>
            <a:chExt cx="1089896" cy="1369804"/>
          </a:xfrm>
        </p:grpSpPr>
        <p:grpSp>
          <p:nvGrpSpPr>
            <p:cNvPr id="1393" name="Google Shape;1393;p50"/>
            <p:cNvGrpSpPr/>
            <p:nvPr/>
          </p:nvGrpSpPr>
          <p:grpSpPr>
            <a:xfrm rot="398035">
              <a:off x="7879626" y="308540"/>
              <a:ext cx="971454" cy="1081581"/>
              <a:chOff x="937439" y="198275"/>
              <a:chExt cx="787007" cy="1127679"/>
            </a:xfrm>
          </p:grpSpPr>
          <p:sp>
            <p:nvSpPr>
              <p:cNvPr id="1394" name="Google Shape;1394;p50"/>
              <p:cNvSpPr/>
              <p:nvPr/>
            </p:nvSpPr>
            <p:spPr>
              <a:xfrm>
                <a:off x="937439" y="220200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973975" y="198275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F493D"/>
                    </a:solidFill>
                    <a:effectLst/>
                    <a:uLnTx/>
                    <a:uFillTx/>
                    <a:latin typeface="Grand Hotel"/>
                    <a:ea typeface="Grand Hotel"/>
                    <a:cs typeface="Grand Hotel"/>
                    <a:sym typeface="Grand Hotel"/>
                  </a:rPr>
                  <a:t>Overview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nd Hotel"/>
                  <a:ea typeface="Grand Hotel"/>
                  <a:cs typeface="Grand Hotel"/>
                  <a:sym typeface="Grand Hotel"/>
                </a:endParaRPr>
              </a:p>
            </p:txBody>
          </p:sp>
        </p:grpSp>
        <p:sp>
          <p:nvSpPr>
            <p:cNvPr id="1396" name="Google Shape;1396;p50"/>
            <p:cNvSpPr/>
            <p:nvPr/>
          </p:nvSpPr>
          <p:spPr>
            <a:xfrm rot="44">
              <a:off x="8043696" y="72812"/>
              <a:ext cx="232227" cy="562478"/>
            </a:xfrm>
            <a:custGeom>
              <a:avLst/>
              <a:gdLst/>
              <a:ahLst/>
              <a:cxnLst/>
              <a:rect l="l" t="t" r="r" b="b"/>
              <a:pathLst>
                <a:path w="1197" h="2899" extrusionOk="0">
                  <a:moveTo>
                    <a:pt x="609" y="0"/>
                  </a:moveTo>
                  <a:cubicBezTo>
                    <a:pt x="605" y="0"/>
                    <a:pt x="602" y="0"/>
                    <a:pt x="599" y="0"/>
                  </a:cubicBezTo>
                  <a:cubicBezTo>
                    <a:pt x="268" y="0"/>
                    <a:pt x="1" y="262"/>
                    <a:pt x="1" y="592"/>
                  </a:cubicBezTo>
                  <a:lnTo>
                    <a:pt x="1" y="678"/>
                  </a:lnTo>
                  <a:lnTo>
                    <a:pt x="132" y="678"/>
                  </a:lnTo>
                  <a:lnTo>
                    <a:pt x="132" y="598"/>
                  </a:lnTo>
                  <a:cubicBezTo>
                    <a:pt x="120" y="330"/>
                    <a:pt x="331" y="108"/>
                    <a:pt x="599" y="108"/>
                  </a:cubicBezTo>
                  <a:cubicBezTo>
                    <a:pt x="861" y="108"/>
                    <a:pt x="1071" y="330"/>
                    <a:pt x="1060" y="598"/>
                  </a:cubicBezTo>
                  <a:lnTo>
                    <a:pt x="1060" y="2523"/>
                  </a:lnTo>
                  <a:cubicBezTo>
                    <a:pt x="1060" y="2654"/>
                    <a:pt x="952" y="2762"/>
                    <a:pt x="821" y="2762"/>
                  </a:cubicBezTo>
                  <a:lnTo>
                    <a:pt x="764" y="2762"/>
                  </a:lnTo>
                  <a:cubicBezTo>
                    <a:pt x="627" y="2762"/>
                    <a:pt x="519" y="2654"/>
                    <a:pt x="519" y="2523"/>
                  </a:cubicBezTo>
                  <a:lnTo>
                    <a:pt x="519" y="866"/>
                  </a:lnTo>
                  <a:cubicBezTo>
                    <a:pt x="519" y="820"/>
                    <a:pt x="485" y="797"/>
                    <a:pt x="451" y="797"/>
                  </a:cubicBezTo>
                  <a:cubicBezTo>
                    <a:pt x="416" y="797"/>
                    <a:pt x="382" y="820"/>
                    <a:pt x="382" y="866"/>
                  </a:cubicBezTo>
                  <a:lnTo>
                    <a:pt x="382" y="2523"/>
                  </a:lnTo>
                  <a:cubicBezTo>
                    <a:pt x="388" y="2728"/>
                    <a:pt x="553" y="2899"/>
                    <a:pt x="758" y="2899"/>
                  </a:cubicBezTo>
                  <a:lnTo>
                    <a:pt x="821" y="2899"/>
                  </a:lnTo>
                  <a:cubicBezTo>
                    <a:pt x="1026" y="2893"/>
                    <a:pt x="1197" y="2728"/>
                    <a:pt x="1197" y="2523"/>
                  </a:cubicBezTo>
                  <a:lnTo>
                    <a:pt x="1197" y="598"/>
                  </a:lnTo>
                  <a:cubicBezTo>
                    <a:pt x="1197" y="271"/>
                    <a:pt x="934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 rot="5640279">
            <a:off x="213810" y="691411"/>
            <a:ext cx="1478949" cy="478092"/>
            <a:chOff x="7641860" y="525287"/>
            <a:chExt cx="1351908" cy="437064"/>
          </a:xfrm>
        </p:grpSpPr>
        <p:sp>
          <p:nvSpPr>
            <p:cNvPr id="1398" name="Google Shape;1398;p50"/>
            <p:cNvSpPr/>
            <p:nvPr/>
          </p:nvSpPr>
          <p:spPr>
            <a:xfrm rot="-278031">
              <a:off x="7653048" y="578452"/>
              <a:ext cx="1329533" cy="330735"/>
            </a:xfrm>
            <a:custGeom>
              <a:avLst/>
              <a:gdLst/>
              <a:ahLst/>
              <a:cxnLst/>
              <a:rect l="l" t="t" r="r" b="b"/>
              <a:pathLst>
                <a:path w="10451" h="2600" extrusionOk="0">
                  <a:moveTo>
                    <a:pt x="1795" y="425"/>
                  </a:moveTo>
                  <a:cubicBezTo>
                    <a:pt x="1829" y="425"/>
                    <a:pt x="1867" y="439"/>
                    <a:pt x="1908" y="467"/>
                  </a:cubicBezTo>
                  <a:cubicBezTo>
                    <a:pt x="1982" y="530"/>
                    <a:pt x="2039" y="604"/>
                    <a:pt x="2073" y="695"/>
                  </a:cubicBezTo>
                  <a:cubicBezTo>
                    <a:pt x="2102" y="764"/>
                    <a:pt x="2125" y="826"/>
                    <a:pt x="2159" y="912"/>
                  </a:cubicBezTo>
                  <a:cubicBezTo>
                    <a:pt x="2250" y="838"/>
                    <a:pt x="2301" y="747"/>
                    <a:pt x="2392" y="695"/>
                  </a:cubicBezTo>
                  <a:cubicBezTo>
                    <a:pt x="2432" y="674"/>
                    <a:pt x="2466" y="664"/>
                    <a:pt x="2493" y="664"/>
                  </a:cubicBezTo>
                  <a:cubicBezTo>
                    <a:pt x="2547" y="664"/>
                    <a:pt x="2576" y="707"/>
                    <a:pt x="2580" y="798"/>
                  </a:cubicBezTo>
                  <a:cubicBezTo>
                    <a:pt x="2586" y="849"/>
                    <a:pt x="2575" y="906"/>
                    <a:pt x="2563" y="963"/>
                  </a:cubicBezTo>
                  <a:lnTo>
                    <a:pt x="2563" y="957"/>
                  </a:lnTo>
                  <a:cubicBezTo>
                    <a:pt x="2501" y="1145"/>
                    <a:pt x="2415" y="1322"/>
                    <a:pt x="2318" y="1493"/>
                  </a:cubicBezTo>
                  <a:cubicBezTo>
                    <a:pt x="2278" y="1559"/>
                    <a:pt x="2232" y="1597"/>
                    <a:pt x="2182" y="1597"/>
                  </a:cubicBezTo>
                  <a:cubicBezTo>
                    <a:pt x="2146" y="1597"/>
                    <a:pt x="2108" y="1578"/>
                    <a:pt x="2068" y="1538"/>
                  </a:cubicBezTo>
                  <a:cubicBezTo>
                    <a:pt x="1811" y="1299"/>
                    <a:pt x="1635" y="1008"/>
                    <a:pt x="1646" y="633"/>
                  </a:cubicBezTo>
                  <a:cubicBezTo>
                    <a:pt x="1646" y="598"/>
                    <a:pt x="1652" y="564"/>
                    <a:pt x="1669" y="536"/>
                  </a:cubicBezTo>
                  <a:cubicBezTo>
                    <a:pt x="1697" y="462"/>
                    <a:pt x="1741" y="425"/>
                    <a:pt x="1795" y="425"/>
                  </a:cubicBezTo>
                  <a:close/>
                  <a:moveTo>
                    <a:pt x="3361" y="703"/>
                  </a:moveTo>
                  <a:cubicBezTo>
                    <a:pt x="3417" y="703"/>
                    <a:pt x="3463" y="738"/>
                    <a:pt x="3503" y="786"/>
                  </a:cubicBezTo>
                  <a:cubicBezTo>
                    <a:pt x="3571" y="889"/>
                    <a:pt x="3657" y="991"/>
                    <a:pt x="3742" y="1083"/>
                  </a:cubicBezTo>
                  <a:cubicBezTo>
                    <a:pt x="3816" y="991"/>
                    <a:pt x="3867" y="906"/>
                    <a:pt x="3930" y="826"/>
                  </a:cubicBezTo>
                  <a:cubicBezTo>
                    <a:pt x="3963" y="789"/>
                    <a:pt x="4000" y="754"/>
                    <a:pt x="4048" y="754"/>
                  </a:cubicBezTo>
                  <a:cubicBezTo>
                    <a:pt x="4066" y="754"/>
                    <a:pt x="4085" y="759"/>
                    <a:pt x="4107" y="769"/>
                  </a:cubicBezTo>
                  <a:cubicBezTo>
                    <a:pt x="4158" y="803"/>
                    <a:pt x="4186" y="866"/>
                    <a:pt x="4164" y="929"/>
                  </a:cubicBezTo>
                  <a:cubicBezTo>
                    <a:pt x="4112" y="1168"/>
                    <a:pt x="4010" y="1390"/>
                    <a:pt x="3862" y="1589"/>
                  </a:cubicBezTo>
                  <a:cubicBezTo>
                    <a:pt x="3830" y="1633"/>
                    <a:pt x="3792" y="1654"/>
                    <a:pt x="3752" y="1654"/>
                  </a:cubicBezTo>
                  <a:cubicBezTo>
                    <a:pt x="3714" y="1654"/>
                    <a:pt x="3673" y="1634"/>
                    <a:pt x="3634" y="1595"/>
                  </a:cubicBezTo>
                  <a:cubicBezTo>
                    <a:pt x="3463" y="1419"/>
                    <a:pt x="3304" y="1219"/>
                    <a:pt x="3252" y="969"/>
                  </a:cubicBezTo>
                  <a:cubicBezTo>
                    <a:pt x="3241" y="940"/>
                    <a:pt x="3241" y="912"/>
                    <a:pt x="3241" y="889"/>
                  </a:cubicBezTo>
                  <a:cubicBezTo>
                    <a:pt x="3241" y="821"/>
                    <a:pt x="3230" y="747"/>
                    <a:pt x="3309" y="712"/>
                  </a:cubicBezTo>
                  <a:cubicBezTo>
                    <a:pt x="3327" y="706"/>
                    <a:pt x="3344" y="703"/>
                    <a:pt x="3361" y="703"/>
                  </a:cubicBezTo>
                  <a:close/>
                  <a:moveTo>
                    <a:pt x="6812" y="674"/>
                  </a:moveTo>
                  <a:cubicBezTo>
                    <a:pt x="6861" y="674"/>
                    <a:pt x="6913" y="704"/>
                    <a:pt x="6966" y="764"/>
                  </a:cubicBezTo>
                  <a:cubicBezTo>
                    <a:pt x="7011" y="832"/>
                    <a:pt x="7057" y="900"/>
                    <a:pt x="7091" y="969"/>
                  </a:cubicBezTo>
                  <a:cubicBezTo>
                    <a:pt x="7114" y="1003"/>
                    <a:pt x="7119" y="1048"/>
                    <a:pt x="7171" y="1071"/>
                  </a:cubicBezTo>
                  <a:cubicBezTo>
                    <a:pt x="7245" y="1014"/>
                    <a:pt x="7256" y="906"/>
                    <a:pt x="7324" y="838"/>
                  </a:cubicBezTo>
                  <a:cubicBezTo>
                    <a:pt x="7375" y="787"/>
                    <a:pt x="7415" y="710"/>
                    <a:pt x="7483" y="710"/>
                  </a:cubicBezTo>
                  <a:cubicBezTo>
                    <a:pt x="7498" y="710"/>
                    <a:pt x="7516" y="714"/>
                    <a:pt x="7535" y="724"/>
                  </a:cubicBezTo>
                  <a:cubicBezTo>
                    <a:pt x="7621" y="758"/>
                    <a:pt x="7598" y="866"/>
                    <a:pt x="7581" y="940"/>
                  </a:cubicBezTo>
                  <a:cubicBezTo>
                    <a:pt x="7529" y="1191"/>
                    <a:pt x="7404" y="1424"/>
                    <a:pt x="7228" y="1612"/>
                  </a:cubicBezTo>
                  <a:cubicBezTo>
                    <a:pt x="7197" y="1643"/>
                    <a:pt x="7164" y="1668"/>
                    <a:pt x="7125" y="1668"/>
                  </a:cubicBezTo>
                  <a:cubicBezTo>
                    <a:pt x="7106" y="1668"/>
                    <a:pt x="7085" y="1662"/>
                    <a:pt x="7062" y="1646"/>
                  </a:cubicBezTo>
                  <a:cubicBezTo>
                    <a:pt x="6840" y="1498"/>
                    <a:pt x="6652" y="1322"/>
                    <a:pt x="6618" y="1031"/>
                  </a:cubicBezTo>
                  <a:cubicBezTo>
                    <a:pt x="6612" y="957"/>
                    <a:pt x="6624" y="883"/>
                    <a:pt x="6652" y="815"/>
                  </a:cubicBezTo>
                  <a:cubicBezTo>
                    <a:pt x="6694" y="722"/>
                    <a:pt x="6750" y="674"/>
                    <a:pt x="6812" y="674"/>
                  </a:cubicBezTo>
                  <a:close/>
                  <a:moveTo>
                    <a:pt x="867" y="559"/>
                  </a:moveTo>
                  <a:cubicBezTo>
                    <a:pt x="877" y="559"/>
                    <a:pt x="888" y="561"/>
                    <a:pt x="900" y="564"/>
                  </a:cubicBezTo>
                  <a:cubicBezTo>
                    <a:pt x="997" y="598"/>
                    <a:pt x="997" y="695"/>
                    <a:pt x="986" y="775"/>
                  </a:cubicBezTo>
                  <a:cubicBezTo>
                    <a:pt x="957" y="1054"/>
                    <a:pt x="889" y="1333"/>
                    <a:pt x="786" y="1595"/>
                  </a:cubicBezTo>
                  <a:cubicBezTo>
                    <a:pt x="751" y="1674"/>
                    <a:pt x="722" y="1713"/>
                    <a:pt x="683" y="1713"/>
                  </a:cubicBezTo>
                  <a:cubicBezTo>
                    <a:pt x="652" y="1713"/>
                    <a:pt x="615" y="1689"/>
                    <a:pt x="564" y="1641"/>
                  </a:cubicBezTo>
                  <a:cubicBezTo>
                    <a:pt x="353" y="1447"/>
                    <a:pt x="188" y="1214"/>
                    <a:pt x="69" y="957"/>
                  </a:cubicBezTo>
                  <a:cubicBezTo>
                    <a:pt x="6" y="803"/>
                    <a:pt x="12" y="724"/>
                    <a:pt x="86" y="678"/>
                  </a:cubicBezTo>
                  <a:cubicBezTo>
                    <a:pt x="107" y="664"/>
                    <a:pt x="132" y="657"/>
                    <a:pt x="160" y="657"/>
                  </a:cubicBezTo>
                  <a:cubicBezTo>
                    <a:pt x="223" y="657"/>
                    <a:pt x="300" y="693"/>
                    <a:pt x="371" y="764"/>
                  </a:cubicBezTo>
                  <a:cubicBezTo>
                    <a:pt x="410" y="798"/>
                    <a:pt x="445" y="843"/>
                    <a:pt x="479" y="883"/>
                  </a:cubicBezTo>
                  <a:cubicBezTo>
                    <a:pt x="513" y="923"/>
                    <a:pt x="536" y="980"/>
                    <a:pt x="604" y="991"/>
                  </a:cubicBezTo>
                  <a:cubicBezTo>
                    <a:pt x="661" y="900"/>
                    <a:pt x="655" y="786"/>
                    <a:pt x="724" y="701"/>
                  </a:cubicBezTo>
                  <a:cubicBezTo>
                    <a:pt x="764" y="646"/>
                    <a:pt x="791" y="559"/>
                    <a:pt x="867" y="559"/>
                  </a:cubicBezTo>
                  <a:close/>
                  <a:moveTo>
                    <a:pt x="5139" y="694"/>
                  </a:moveTo>
                  <a:cubicBezTo>
                    <a:pt x="5212" y="694"/>
                    <a:pt x="5290" y="733"/>
                    <a:pt x="5354" y="815"/>
                  </a:cubicBezTo>
                  <a:cubicBezTo>
                    <a:pt x="5399" y="866"/>
                    <a:pt x="5434" y="923"/>
                    <a:pt x="5479" y="991"/>
                  </a:cubicBezTo>
                  <a:cubicBezTo>
                    <a:pt x="5593" y="906"/>
                    <a:pt x="5661" y="798"/>
                    <a:pt x="5770" y="741"/>
                  </a:cubicBezTo>
                  <a:cubicBezTo>
                    <a:pt x="5803" y="724"/>
                    <a:pt x="5834" y="716"/>
                    <a:pt x="5860" y="716"/>
                  </a:cubicBezTo>
                  <a:cubicBezTo>
                    <a:pt x="5921" y="716"/>
                    <a:pt x="5958" y="763"/>
                    <a:pt x="5958" y="855"/>
                  </a:cubicBezTo>
                  <a:cubicBezTo>
                    <a:pt x="5958" y="912"/>
                    <a:pt x="5946" y="963"/>
                    <a:pt x="5923" y="1014"/>
                  </a:cubicBezTo>
                  <a:cubicBezTo>
                    <a:pt x="5838" y="1310"/>
                    <a:pt x="5639" y="1532"/>
                    <a:pt x="5428" y="1743"/>
                  </a:cubicBezTo>
                  <a:cubicBezTo>
                    <a:pt x="5393" y="1775"/>
                    <a:pt x="5368" y="1791"/>
                    <a:pt x="5347" y="1791"/>
                  </a:cubicBezTo>
                  <a:cubicBezTo>
                    <a:pt x="5318" y="1791"/>
                    <a:pt x="5295" y="1764"/>
                    <a:pt x="5263" y="1709"/>
                  </a:cubicBezTo>
                  <a:cubicBezTo>
                    <a:pt x="5223" y="1629"/>
                    <a:pt x="5177" y="1555"/>
                    <a:pt x="5126" y="1481"/>
                  </a:cubicBezTo>
                  <a:cubicBezTo>
                    <a:pt x="5024" y="1339"/>
                    <a:pt x="4967" y="1168"/>
                    <a:pt x="4955" y="991"/>
                  </a:cubicBezTo>
                  <a:cubicBezTo>
                    <a:pt x="4938" y="855"/>
                    <a:pt x="4995" y="741"/>
                    <a:pt x="5069" y="707"/>
                  </a:cubicBezTo>
                  <a:cubicBezTo>
                    <a:pt x="5092" y="698"/>
                    <a:pt x="5115" y="694"/>
                    <a:pt x="5139" y="694"/>
                  </a:cubicBezTo>
                  <a:close/>
                  <a:moveTo>
                    <a:pt x="8418" y="742"/>
                  </a:moveTo>
                  <a:cubicBezTo>
                    <a:pt x="8500" y="742"/>
                    <a:pt x="8585" y="800"/>
                    <a:pt x="8640" y="906"/>
                  </a:cubicBezTo>
                  <a:cubicBezTo>
                    <a:pt x="8668" y="957"/>
                    <a:pt x="8697" y="1008"/>
                    <a:pt x="8720" y="1060"/>
                  </a:cubicBezTo>
                  <a:cubicBezTo>
                    <a:pt x="8805" y="1037"/>
                    <a:pt x="8816" y="957"/>
                    <a:pt x="8862" y="912"/>
                  </a:cubicBezTo>
                  <a:cubicBezTo>
                    <a:pt x="8908" y="855"/>
                    <a:pt x="8959" y="809"/>
                    <a:pt x="9016" y="775"/>
                  </a:cubicBezTo>
                  <a:cubicBezTo>
                    <a:pt x="9047" y="759"/>
                    <a:pt x="9076" y="752"/>
                    <a:pt x="9102" y="752"/>
                  </a:cubicBezTo>
                  <a:cubicBezTo>
                    <a:pt x="9172" y="752"/>
                    <a:pt x="9218" y="805"/>
                    <a:pt x="9209" y="900"/>
                  </a:cubicBezTo>
                  <a:cubicBezTo>
                    <a:pt x="9192" y="1026"/>
                    <a:pt x="9153" y="1139"/>
                    <a:pt x="9096" y="1248"/>
                  </a:cubicBezTo>
                  <a:cubicBezTo>
                    <a:pt x="8982" y="1458"/>
                    <a:pt x="8839" y="1646"/>
                    <a:pt x="8663" y="1806"/>
                  </a:cubicBezTo>
                  <a:cubicBezTo>
                    <a:pt x="8640" y="1829"/>
                    <a:pt x="8617" y="1846"/>
                    <a:pt x="8594" y="1857"/>
                  </a:cubicBezTo>
                  <a:cubicBezTo>
                    <a:pt x="8583" y="1866"/>
                    <a:pt x="8570" y="1870"/>
                    <a:pt x="8557" y="1870"/>
                  </a:cubicBezTo>
                  <a:cubicBezTo>
                    <a:pt x="8545" y="1870"/>
                    <a:pt x="8532" y="1866"/>
                    <a:pt x="8520" y="1857"/>
                  </a:cubicBezTo>
                  <a:cubicBezTo>
                    <a:pt x="8498" y="1840"/>
                    <a:pt x="8492" y="1806"/>
                    <a:pt x="8515" y="1783"/>
                  </a:cubicBezTo>
                  <a:cubicBezTo>
                    <a:pt x="8606" y="1698"/>
                    <a:pt x="8549" y="1641"/>
                    <a:pt x="8492" y="1572"/>
                  </a:cubicBezTo>
                  <a:cubicBezTo>
                    <a:pt x="8372" y="1424"/>
                    <a:pt x="8293" y="1248"/>
                    <a:pt x="8258" y="1060"/>
                  </a:cubicBezTo>
                  <a:cubicBezTo>
                    <a:pt x="8258" y="1054"/>
                    <a:pt x="8258" y="1048"/>
                    <a:pt x="8253" y="1037"/>
                  </a:cubicBezTo>
                  <a:cubicBezTo>
                    <a:pt x="8236" y="912"/>
                    <a:pt x="8281" y="786"/>
                    <a:pt x="8361" y="752"/>
                  </a:cubicBezTo>
                  <a:cubicBezTo>
                    <a:pt x="8379" y="746"/>
                    <a:pt x="8398" y="742"/>
                    <a:pt x="8418" y="742"/>
                  </a:cubicBezTo>
                  <a:close/>
                  <a:moveTo>
                    <a:pt x="0" y="0"/>
                  </a:moveTo>
                  <a:lnTo>
                    <a:pt x="0" y="2495"/>
                  </a:lnTo>
                  <a:lnTo>
                    <a:pt x="12" y="2495"/>
                  </a:lnTo>
                  <a:cubicBezTo>
                    <a:pt x="353" y="2501"/>
                    <a:pt x="689" y="2501"/>
                    <a:pt x="1031" y="2518"/>
                  </a:cubicBezTo>
                  <a:cubicBezTo>
                    <a:pt x="1458" y="2540"/>
                    <a:pt x="1885" y="2529"/>
                    <a:pt x="2313" y="2535"/>
                  </a:cubicBezTo>
                  <a:cubicBezTo>
                    <a:pt x="2677" y="2540"/>
                    <a:pt x="3041" y="2541"/>
                    <a:pt x="3406" y="2541"/>
                  </a:cubicBezTo>
                  <a:cubicBezTo>
                    <a:pt x="3766" y="2541"/>
                    <a:pt x="4126" y="2540"/>
                    <a:pt x="4487" y="2540"/>
                  </a:cubicBezTo>
                  <a:cubicBezTo>
                    <a:pt x="5056" y="2540"/>
                    <a:pt x="5626" y="2543"/>
                    <a:pt x="6197" y="2558"/>
                  </a:cubicBezTo>
                  <a:cubicBezTo>
                    <a:pt x="6800" y="2572"/>
                    <a:pt x="7404" y="2575"/>
                    <a:pt x="8008" y="2575"/>
                  </a:cubicBezTo>
                  <a:cubicBezTo>
                    <a:pt x="8410" y="2575"/>
                    <a:pt x="8813" y="2573"/>
                    <a:pt x="9215" y="2573"/>
                  </a:cubicBezTo>
                  <a:cubicBezTo>
                    <a:pt x="9416" y="2573"/>
                    <a:pt x="9618" y="2574"/>
                    <a:pt x="9819" y="2575"/>
                  </a:cubicBezTo>
                  <a:cubicBezTo>
                    <a:pt x="9862" y="2573"/>
                    <a:pt x="9904" y="2573"/>
                    <a:pt x="9946" y="2573"/>
                  </a:cubicBezTo>
                  <a:cubicBezTo>
                    <a:pt x="10073" y="2573"/>
                    <a:pt x="10198" y="2579"/>
                    <a:pt x="10326" y="2592"/>
                  </a:cubicBezTo>
                  <a:cubicBezTo>
                    <a:pt x="10342" y="2594"/>
                    <a:pt x="10361" y="2599"/>
                    <a:pt x="10379" y="2599"/>
                  </a:cubicBezTo>
                  <a:cubicBezTo>
                    <a:pt x="10407" y="2599"/>
                    <a:pt x="10434" y="2588"/>
                    <a:pt x="10451" y="2540"/>
                  </a:cubicBezTo>
                  <a:cubicBezTo>
                    <a:pt x="10087" y="2199"/>
                    <a:pt x="9722" y="1846"/>
                    <a:pt x="9352" y="1498"/>
                  </a:cubicBezTo>
                  <a:cubicBezTo>
                    <a:pt x="9204" y="1356"/>
                    <a:pt x="9198" y="1356"/>
                    <a:pt x="9340" y="1214"/>
                  </a:cubicBezTo>
                  <a:cubicBezTo>
                    <a:pt x="9665" y="889"/>
                    <a:pt x="9995" y="559"/>
                    <a:pt x="10320" y="234"/>
                  </a:cubicBezTo>
                  <a:cubicBezTo>
                    <a:pt x="10383" y="188"/>
                    <a:pt x="10428" y="126"/>
                    <a:pt x="10445" y="52"/>
                  </a:cubicBezTo>
                  <a:cubicBezTo>
                    <a:pt x="10394" y="46"/>
                    <a:pt x="10354" y="40"/>
                    <a:pt x="10314" y="40"/>
                  </a:cubicBezTo>
                  <a:cubicBezTo>
                    <a:pt x="9574" y="40"/>
                    <a:pt x="8834" y="23"/>
                    <a:pt x="8093" y="23"/>
                  </a:cubicBezTo>
                  <a:cubicBezTo>
                    <a:pt x="5468" y="0"/>
                    <a:pt x="2842" y="6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 rot="-278031">
              <a:off x="8280616" y="665126"/>
              <a:ext cx="129506" cy="139672"/>
            </a:xfrm>
            <a:custGeom>
              <a:avLst/>
              <a:gdLst/>
              <a:ahLst/>
              <a:cxnLst/>
              <a:rect l="l" t="t" r="r" b="b"/>
              <a:pathLst>
                <a:path w="1018" h="1098" extrusionOk="0">
                  <a:moveTo>
                    <a:pt x="200" y="1"/>
                  </a:moveTo>
                  <a:cubicBezTo>
                    <a:pt x="177" y="1"/>
                    <a:pt x="154" y="5"/>
                    <a:pt x="131" y="13"/>
                  </a:cubicBezTo>
                  <a:cubicBezTo>
                    <a:pt x="51" y="42"/>
                    <a:pt x="0" y="161"/>
                    <a:pt x="11" y="298"/>
                  </a:cubicBezTo>
                  <a:cubicBezTo>
                    <a:pt x="23" y="475"/>
                    <a:pt x="86" y="640"/>
                    <a:pt x="182" y="788"/>
                  </a:cubicBezTo>
                  <a:cubicBezTo>
                    <a:pt x="234" y="862"/>
                    <a:pt x="279" y="936"/>
                    <a:pt x="319" y="1016"/>
                  </a:cubicBezTo>
                  <a:cubicBezTo>
                    <a:pt x="351" y="1071"/>
                    <a:pt x="374" y="1098"/>
                    <a:pt x="403" y="1098"/>
                  </a:cubicBezTo>
                  <a:cubicBezTo>
                    <a:pt x="425" y="1098"/>
                    <a:pt x="450" y="1082"/>
                    <a:pt x="484" y="1050"/>
                  </a:cubicBezTo>
                  <a:cubicBezTo>
                    <a:pt x="701" y="839"/>
                    <a:pt x="900" y="623"/>
                    <a:pt x="985" y="321"/>
                  </a:cubicBezTo>
                  <a:cubicBezTo>
                    <a:pt x="1002" y="270"/>
                    <a:pt x="1014" y="218"/>
                    <a:pt x="1014" y="161"/>
                  </a:cubicBezTo>
                  <a:cubicBezTo>
                    <a:pt x="1018" y="69"/>
                    <a:pt x="982" y="22"/>
                    <a:pt x="921" y="22"/>
                  </a:cubicBezTo>
                  <a:cubicBezTo>
                    <a:pt x="896" y="22"/>
                    <a:pt x="865" y="31"/>
                    <a:pt x="832" y="48"/>
                  </a:cubicBezTo>
                  <a:cubicBezTo>
                    <a:pt x="718" y="104"/>
                    <a:pt x="649" y="207"/>
                    <a:pt x="535" y="298"/>
                  </a:cubicBezTo>
                  <a:cubicBezTo>
                    <a:pt x="490" y="230"/>
                    <a:pt x="456" y="173"/>
                    <a:pt x="416" y="122"/>
                  </a:cubicBezTo>
                  <a:cubicBezTo>
                    <a:pt x="347" y="40"/>
                    <a:pt x="272" y="1"/>
                    <a:pt x="2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 rot="-278031">
              <a:off x="7859255" y="664531"/>
              <a:ext cx="121109" cy="149594"/>
            </a:xfrm>
            <a:custGeom>
              <a:avLst/>
              <a:gdLst/>
              <a:ahLst/>
              <a:cxnLst/>
              <a:rect l="l" t="t" r="r" b="b"/>
              <a:pathLst>
                <a:path w="952" h="1176" extrusionOk="0">
                  <a:moveTo>
                    <a:pt x="161" y="1"/>
                  </a:moveTo>
                  <a:cubicBezTo>
                    <a:pt x="107" y="1"/>
                    <a:pt x="63" y="38"/>
                    <a:pt x="35" y="112"/>
                  </a:cubicBezTo>
                  <a:cubicBezTo>
                    <a:pt x="24" y="146"/>
                    <a:pt x="12" y="180"/>
                    <a:pt x="12" y="214"/>
                  </a:cubicBezTo>
                  <a:cubicBezTo>
                    <a:pt x="1" y="584"/>
                    <a:pt x="177" y="875"/>
                    <a:pt x="434" y="1120"/>
                  </a:cubicBezTo>
                  <a:cubicBezTo>
                    <a:pt x="474" y="1157"/>
                    <a:pt x="512" y="1176"/>
                    <a:pt x="547" y="1176"/>
                  </a:cubicBezTo>
                  <a:cubicBezTo>
                    <a:pt x="598" y="1176"/>
                    <a:pt x="644" y="1139"/>
                    <a:pt x="684" y="1069"/>
                  </a:cubicBezTo>
                  <a:cubicBezTo>
                    <a:pt x="781" y="903"/>
                    <a:pt x="867" y="721"/>
                    <a:pt x="929" y="539"/>
                  </a:cubicBezTo>
                  <a:cubicBezTo>
                    <a:pt x="946" y="482"/>
                    <a:pt x="952" y="431"/>
                    <a:pt x="946" y="379"/>
                  </a:cubicBezTo>
                  <a:cubicBezTo>
                    <a:pt x="942" y="288"/>
                    <a:pt x="913" y="245"/>
                    <a:pt x="861" y="245"/>
                  </a:cubicBezTo>
                  <a:cubicBezTo>
                    <a:pt x="834" y="245"/>
                    <a:pt x="802" y="256"/>
                    <a:pt x="764" y="277"/>
                  </a:cubicBezTo>
                  <a:cubicBezTo>
                    <a:pt x="673" y="323"/>
                    <a:pt x="616" y="414"/>
                    <a:pt x="525" y="488"/>
                  </a:cubicBezTo>
                  <a:cubicBezTo>
                    <a:pt x="491" y="408"/>
                    <a:pt x="468" y="345"/>
                    <a:pt x="439" y="277"/>
                  </a:cubicBezTo>
                  <a:cubicBezTo>
                    <a:pt x="405" y="186"/>
                    <a:pt x="348" y="106"/>
                    <a:pt x="274" y="43"/>
                  </a:cubicBezTo>
                  <a:cubicBezTo>
                    <a:pt x="233" y="15"/>
                    <a:pt x="195" y="1"/>
                    <a:pt x="16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 rot="-278031">
              <a:off x="7654094" y="698179"/>
              <a:ext cx="126071" cy="146923"/>
            </a:xfrm>
            <a:custGeom>
              <a:avLst/>
              <a:gdLst/>
              <a:ahLst/>
              <a:cxnLst/>
              <a:rect l="l" t="t" r="r" b="b"/>
              <a:pathLst>
                <a:path w="991" h="1155" extrusionOk="0">
                  <a:moveTo>
                    <a:pt x="862" y="0"/>
                  </a:moveTo>
                  <a:cubicBezTo>
                    <a:pt x="789" y="0"/>
                    <a:pt x="758" y="87"/>
                    <a:pt x="718" y="142"/>
                  </a:cubicBezTo>
                  <a:cubicBezTo>
                    <a:pt x="655" y="227"/>
                    <a:pt x="655" y="341"/>
                    <a:pt x="604" y="432"/>
                  </a:cubicBezTo>
                  <a:cubicBezTo>
                    <a:pt x="530" y="421"/>
                    <a:pt x="513" y="358"/>
                    <a:pt x="478" y="324"/>
                  </a:cubicBezTo>
                  <a:cubicBezTo>
                    <a:pt x="439" y="284"/>
                    <a:pt x="404" y="239"/>
                    <a:pt x="370" y="205"/>
                  </a:cubicBezTo>
                  <a:cubicBezTo>
                    <a:pt x="299" y="134"/>
                    <a:pt x="223" y="98"/>
                    <a:pt x="158" y="98"/>
                  </a:cubicBezTo>
                  <a:cubicBezTo>
                    <a:pt x="129" y="98"/>
                    <a:pt x="103" y="105"/>
                    <a:pt x="80" y="119"/>
                  </a:cubicBezTo>
                  <a:cubicBezTo>
                    <a:pt x="0" y="165"/>
                    <a:pt x="0" y="244"/>
                    <a:pt x="68" y="398"/>
                  </a:cubicBezTo>
                  <a:cubicBezTo>
                    <a:pt x="182" y="655"/>
                    <a:pt x="347" y="888"/>
                    <a:pt x="558" y="1082"/>
                  </a:cubicBezTo>
                  <a:cubicBezTo>
                    <a:pt x="609" y="1130"/>
                    <a:pt x="646" y="1154"/>
                    <a:pt x="677" y="1154"/>
                  </a:cubicBezTo>
                  <a:cubicBezTo>
                    <a:pt x="716" y="1154"/>
                    <a:pt x="745" y="1115"/>
                    <a:pt x="780" y="1036"/>
                  </a:cubicBezTo>
                  <a:cubicBezTo>
                    <a:pt x="888" y="774"/>
                    <a:pt x="951" y="495"/>
                    <a:pt x="980" y="216"/>
                  </a:cubicBezTo>
                  <a:cubicBezTo>
                    <a:pt x="991" y="136"/>
                    <a:pt x="985" y="39"/>
                    <a:pt x="894" y="5"/>
                  </a:cubicBezTo>
                  <a:cubicBezTo>
                    <a:pt x="883" y="2"/>
                    <a:pt x="872" y="0"/>
                    <a:pt x="86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 rot="-278031">
              <a:off x="8699297" y="637256"/>
              <a:ext cx="125053" cy="143107"/>
            </a:xfrm>
            <a:custGeom>
              <a:avLst/>
              <a:gdLst/>
              <a:ahLst/>
              <a:cxnLst/>
              <a:rect l="l" t="t" r="r" b="b"/>
              <a:pathLst>
                <a:path w="983" h="1125" extrusionOk="0">
                  <a:moveTo>
                    <a:pt x="191" y="1"/>
                  </a:moveTo>
                  <a:cubicBezTo>
                    <a:pt x="171" y="1"/>
                    <a:pt x="151" y="5"/>
                    <a:pt x="132" y="13"/>
                  </a:cubicBezTo>
                  <a:cubicBezTo>
                    <a:pt x="52" y="41"/>
                    <a:pt x="1" y="167"/>
                    <a:pt x="18" y="298"/>
                  </a:cubicBezTo>
                  <a:cubicBezTo>
                    <a:pt x="18" y="303"/>
                    <a:pt x="18" y="309"/>
                    <a:pt x="23" y="315"/>
                  </a:cubicBezTo>
                  <a:cubicBezTo>
                    <a:pt x="58" y="503"/>
                    <a:pt x="137" y="679"/>
                    <a:pt x="257" y="827"/>
                  </a:cubicBezTo>
                  <a:cubicBezTo>
                    <a:pt x="320" y="901"/>
                    <a:pt x="376" y="958"/>
                    <a:pt x="285" y="1044"/>
                  </a:cubicBezTo>
                  <a:cubicBezTo>
                    <a:pt x="257" y="1061"/>
                    <a:pt x="263" y="1101"/>
                    <a:pt x="291" y="1112"/>
                  </a:cubicBezTo>
                  <a:cubicBezTo>
                    <a:pt x="300" y="1121"/>
                    <a:pt x="312" y="1125"/>
                    <a:pt x="326" y="1125"/>
                  </a:cubicBezTo>
                  <a:cubicBezTo>
                    <a:pt x="339" y="1125"/>
                    <a:pt x="354" y="1121"/>
                    <a:pt x="365" y="1112"/>
                  </a:cubicBezTo>
                  <a:cubicBezTo>
                    <a:pt x="388" y="1101"/>
                    <a:pt x="411" y="1084"/>
                    <a:pt x="428" y="1067"/>
                  </a:cubicBezTo>
                  <a:cubicBezTo>
                    <a:pt x="604" y="907"/>
                    <a:pt x="752" y="713"/>
                    <a:pt x="861" y="508"/>
                  </a:cubicBezTo>
                  <a:cubicBezTo>
                    <a:pt x="923" y="400"/>
                    <a:pt x="957" y="281"/>
                    <a:pt x="974" y="161"/>
                  </a:cubicBezTo>
                  <a:cubicBezTo>
                    <a:pt x="983" y="61"/>
                    <a:pt x="937" y="7"/>
                    <a:pt x="867" y="7"/>
                  </a:cubicBezTo>
                  <a:cubicBezTo>
                    <a:pt x="841" y="7"/>
                    <a:pt x="812" y="15"/>
                    <a:pt x="781" y="30"/>
                  </a:cubicBezTo>
                  <a:cubicBezTo>
                    <a:pt x="724" y="70"/>
                    <a:pt x="673" y="115"/>
                    <a:pt x="633" y="167"/>
                  </a:cubicBezTo>
                  <a:cubicBezTo>
                    <a:pt x="587" y="212"/>
                    <a:pt x="576" y="292"/>
                    <a:pt x="490" y="320"/>
                  </a:cubicBezTo>
                  <a:cubicBezTo>
                    <a:pt x="462" y="269"/>
                    <a:pt x="439" y="212"/>
                    <a:pt x="411" y="161"/>
                  </a:cubicBezTo>
                  <a:cubicBezTo>
                    <a:pt x="352" y="61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 rot="-278031">
              <a:off x="8491288" y="644347"/>
              <a:ext cx="129124" cy="126443"/>
            </a:xfrm>
            <a:custGeom>
              <a:avLst/>
              <a:gdLst/>
              <a:ahLst/>
              <a:cxnLst/>
              <a:rect l="l" t="t" r="r" b="b"/>
              <a:pathLst>
                <a:path w="1015" h="994" extrusionOk="0">
                  <a:moveTo>
                    <a:pt x="204" y="0"/>
                  </a:moveTo>
                  <a:cubicBezTo>
                    <a:pt x="143" y="0"/>
                    <a:pt x="88" y="49"/>
                    <a:pt x="46" y="145"/>
                  </a:cubicBezTo>
                  <a:cubicBezTo>
                    <a:pt x="18" y="208"/>
                    <a:pt x="1" y="282"/>
                    <a:pt x="12" y="356"/>
                  </a:cubicBezTo>
                  <a:cubicBezTo>
                    <a:pt x="41" y="646"/>
                    <a:pt x="229" y="823"/>
                    <a:pt x="456" y="976"/>
                  </a:cubicBezTo>
                  <a:cubicBezTo>
                    <a:pt x="476" y="989"/>
                    <a:pt x="495" y="994"/>
                    <a:pt x="513" y="994"/>
                  </a:cubicBezTo>
                  <a:cubicBezTo>
                    <a:pt x="553" y="994"/>
                    <a:pt x="588" y="968"/>
                    <a:pt x="616" y="936"/>
                  </a:cubicBezTo>
                  <a:cubicBezTo>
                    <a:pt x="798" y="749"/>
                    <a:pt x="918" y="515"/>
                    <a:pt x="975" y="264"/>
                  </a:cubicBezTo>
                  <a:cubicBezTo>
                    <a:pt x="992" y="196"/>
                    <a:pt x="1015" y="88"/>
                    <a:pt x="929" y="48"/>
                  </a:cubicBezTo>
                  <a:cubicBezTo>
                    <a:pt x="911" y="40"/>
                    <a:pt x="895" y="37"/>
                    <a:pt x="880" y="37"/>
                  </a:cubicBezTo>
                  <a:cubicBezTo>
                    <a:pt x="809" y="37"/>
                    <a:pt x="764" y="116"/>
                    <a:pt x="713" y="168"/>
                  </a:cubicBezTo>
                  <a:cubicBezTo>
                    <a:pt x="650" y="225"/>
                    <a:pt x="639" y="338"/>
                    <a:pt x="565" y="395"/>
                  </a:cubicBezTo>
                  <a:cubicBezTo>
                    <a:pt x="513" y="373"/>
                    <a:pt x="508" y="333"/>
                    <a:pt x="485" y="299"/>
                  </a:cubicBezTo>
                  <a:cubicBezTo>
                    <a:pt x="445" y="225"/>
                    <a:pt x="405" y="156"/>
                    <a:pt x="354" y="94"/>
                  </a:cubicBezTo>
                  <a:cubicBezTo>
                    <a:pt x="304" y="31"/>
                    <a:pt x="252" y="0"/>
                    <a:pt x="20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 rot="-278031">
              <a:off x="8062451" y="683213"/>
              <a:ext cx="121873" cy="121736"/>
            </a:xfrm>
            <a:custGeom>
              <a:avLst/>
              <a:gdLst/>
              <a:ahLst/>
              <a:cxnLst/>
              <a:rect l="l" t="t" r="r" b="b"/>
              <a:pathLst>
                <a:path w="958" h="957" extrusionOk="0">
                  <a:moveTo>
                    <a:pt x="140" y="1"/>
                  </a:moveTo>
                  <a:cubicBezTo>
                    <a:pt x="123" y="1"/>
                    <a:pt x="105" y="4"/>
                    <a:pt x="86" y="12"/>
                  </a:cubicBezTo>
                  <a:cubicBezTo>
                    <a:pt x="1" y="47"/>
                    <a:pt x="12" y="121"/>
                    <a:pt x="12" y="189"/>
                  </a:cubicBezTo>
                  <a:cubicBezTo>
                    <a:pt x="12" y="217"/>
                    <a:pt x="18" y="240"/>
                    <a:pt x="24" y="269"/>
                  </a:cubicBezTo>
                  <a:cubicBezTo>
                    <a:pt x="81" y="519"/>
                    <a:pt x="240" y="719"/>
                    <a:pt x="411" y="895"/>
                  </a:cubicBezTo>
                  <a:cubicBezTo>
                    <a:pt x="449" y="936"/>
                    <a:pt x="489" y="956"/>
                    <a:pt x="527" y="956"/>
                  </a:cubicBezTo>
                  <a:cubicBezTo>
                    <a:pt x="568" y="956"/>
                    <a:pt x="606" y="934"/>
                    <a:pt x="639" y="889"/>
                  </a:cubicBezTo>
                  <a:cubicBezTo>
                    <a:pt x="787" y="696"/>
                    <a:pt x="889" y="468"/>
                    <a:pt x="935" y="229"/>
                  </a:cubicBezTo>
                  <a:cubicBezTo>
                    <a:pt x="958" y="172"/>
                    <a:pt x="935" y="103"/>
                    <a:pt x="884" y="69"/>
                  </a:cubicBezTo>
                  <a:cubicBezTo>
                    <a:pt x="864" y="59"/>
                    <a:pt x="845" y="55"/>
                    <a:pt x="829" y="55"/>
                  </a:cubicBezTo>
                  <a:cubicBezTo>
                    <a:pt x="779" y="55"/>
                    <a:pt x="741" y="94"/>
                    <a:pt x="707" y="132"/>
                  </a:cubicBezTo>
                  <a:cubicBezTo>
                    <a:pt x="644" y="206"/>
                    <a:pt x="587" y="291"/>
                    <a:pt x="519" y="383"/>
                  </a:cubicBezTo>
                  <a:cubicBezTo>
                    <a:pt x="428" y="291"/>
                    <a:pt x="348" y="195"/>
                    <a:pt x="280" y="86"/>
                  </a:cubicBezTo>
                  <a:cubicBezTo>
                    <a:pt x="241" y="39"/>
                    <a:pt x="195" y="1"/>
                    <a:pt x="14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5" name="Google Shape;605;p38"/>
          <p:cNvSpPr txBox="1">
            <a:spLocks noGrp="1"/>
          </p:cNvSpPr>
          <p:nvPr>
            <p:ph type="title"/>
          </p:nvPr>
        </p:nvSpPr>
        <p:spPr>
          <a:xfrm>
            <a:off x="1419002" y="1571491"/>
            <a:ext cx="6401400" cy="182474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5400" dirty="0" smtClean="0">
                <a:solidFill>
                  <a:schemeClr val="dk1"/>
                </a:solidFill>
              </a:rPr>
              <a:t>DẤU </a:t>
            </a:r>
            <a:r>
              <a:rPr lang="en-US" sz="5400" dirty="0" smtClean="0">
                <a:solidFill>
                  <a:schemeClr val="dk1"/>
                </a:solidFill>
              </a:rPr>
              <a:t>CHẤM LỬNG</a:t>
            </a:r>
            <a:endParaRPr sz="54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795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oogle Shape;643;p41"/>
          <p:cNvGrpSpPr/>
          <p:nvPr/>
        </p:nvGrpSpPr>
        <p:grpSpPr>
          <a:xfrm>
            <a:off x="694744" y="1207552"/>
            <a:ext cx="7755875" cy="3707348"/>
            <a:chOff x="1042594" y="972682"/>
            <a:chExt cx="6999018" cy="3250920"/>
          </a:xfrm>
        </p:grpSpPr>
        <p:grpSp>
          <p:nvGrpSpPr>
            <p:cNvPr id="5" name="Google Shape;644;p41"/>
            <p:cNvGrpSpPr/>
            <p:nvPr/>
          </p:nvGrpSpPr>
          <p:grpSpPr>
            <a:xfrm>
              <a:off x="1042594" y="972682"/>
              <a:ext cx="6999018" cy="3250920"/>
              <a:chOff x="1042594" y="972682"/>
              <a:chExt cx="6999018" cy="3250920"/>
            </a:xfrm>
          </p:grpSpPr>
          <p:grpSp>
            <p:nvGrpSpPr>
              <p:cNvPr id="9" name="Google Shape;645;p41"/>
              <p:cNvGrpSpPr/>
              <p:nvPr/>
            </p:nvGrpSpPr>
            <p:grpSpPr>
              <a:xfrm>
                <a:off x="1042594" y="1025174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29" name="Google Shape;646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647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648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649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650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651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652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653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654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" name="Google Shape;655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" name="Google Shape;656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" name="Google Shape;657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" name="Google Shape;658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659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660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661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662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663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0" name="Google Shape;664;p41"/>
              <p:cNvGrpSpPr/>
              <p:nvPr/>
            </p:nvGrpSpPr>
            <p:grpSpPr>
              <a:xfrm>
                <a:off x="1103478" y="972682"/>
                <a:ext cx="6938133" cy="3198428"/>
                <a:chOff x="1682324" y="1028700"/>
                <a:chExt cx="5779369" cy="3086094"/>
              </a:xfrm>
            </p:grpSpPr>
            <p:sp>
              <p:nvSpPr>
                <p:cNvPr id="11" name="Google Shape;665;p41"/>
                <p:cNvSpPr/>
                <p:nvPr/>
              </p:nvSpPr>
              <p:spPr>
                <a:xfrm>
                  <a:off x="1682324" y="1028700"/>
                  <a:ext cx="5779369" cy="308609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7290" extrusionOk="0">
                      <a:moveTo>
                        <a:pt x="0" y="0"/>
                      </a:moveTo>
                      <a:lnTo>
                        <a:pt x="0" y="7290"/>
                      </a:lnTo>
                      <a:lnTo>
                        <a:pt x="13652" y="7290"/>
                      </a:lnTo>
                      <a:lnTo>
                        <a:pt x="13652" y="0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" name="Google Shape;666;p41"/>
                <p:cNvSpPr/>
                <p:nvPr/>
              </p:nvSpPr>
              <p:spPr>
                <a:xfrm>
                  <a:off x="2721609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" name="Google Shape;667;p41"/>
                <p:cNvSpPr/>
                <p:nvPr/>
              </p:nvSpPr>
              <p:spPr>
                <a:xfrm>
                  <a:off x="1778844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668;p41"/>
                <p:cNvSpPr/>
                <p:nvPr/>
              </p:nvSpPr>
              <p:spPr>
                <a:xfrm>
                  <a:off x="2241548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669;p41"/>
                <p:cNvSpPr/>
                <p:nvPr/>
              </p:nvSpPr>
              <p:spPr>
                <a:xfrm>
                  <a:off x="2434589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670;p41"/>
                <p:cNvSpPr/>
                <p:nvPr/>
              </p:nvSpPr>
              <p:spPr>
                <a:xfrm>
                  <a:off x="4151208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7" y="3879"/>
                      </a:lnTo>
                      <a:lnTo>
                        <a:pt x="837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671;p41"/>
                <p:cNvSpPr/>
                <p:nvPr/>
              </p:nvSpPr>
              <p:spPr>
                <a:xfrm>
                  <a:off x="3208443" y="1028700"/>
                  <a:ext cx="35475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8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8" y="3879"/>
                      </a:lnTo>
                      <a:lnTo>
                        <a:pt x="838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672;p41"/>
                <p:cNvSpPr/>
                <p:nvPr/>
              </p:nvSpPr>
              <p:spPr>
                <a:xfrm>
                  <a:off x="3671147" y="1028700"/>
                  <a:ext cx="15240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0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60" y="3879"/>
                      </a:lnTo>
                      <a:lnTo>
                        <a:pt x="360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673;p41"/>
                <p:cNvSpPr/>
                <p:nvPr/>
              </p:nvSpPr>
              <p:spPr>
                <a:xfrm>
                  <a:off x="3864188" y="1028700"/>
                  <a:ext cx="7747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83" y="3879"/>
                      </a:lnTo>
                      <a:lnTo>
                        <a:pt x="183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674;p41"/>
                <p:cNvSpPr/>
                <p:nvPr/>
              </p:nvSpPr>
              <p:spPr>
                <a:xfrm>
                  <a:off x="5583347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675;p41"/>
                <p:cNvSpPr/>
                <p:nvPr/>
              </p:nvSpPr>
              <p:spPr>
                <a:xfrm>
                  <a:off x="4640582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676;p41"/>
                <p:cNvSpPr/>
                <p:nvPr/>
              </p:nvSpPr>
              <p:spPr>
                <a:xfrm>
                  <a:off x="5103286" y="1028700"/>
                  <a:ext cx="149861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4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354" y="3879"/>
                      </a:lnTo>
                      <a:lnTo>
                        <a:pt x="354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677;p41"/>
                <p:cNvSpPr/>
                <p:nvPr/>
              </p:nvSpPr>
              <p:spPr>
                <a:xfrm>
                  <a:off x="5296327" y="1028700"/>
                  <a:ext cx="74930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7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678;p41"/>
                <p:cNvSpPr/>
                <p:nvPr/>
              </p:nvSpPr>
              <p:spPr>
                <a:xfrm>
                  <a:off x="7012946" y="1028700"/>
                  <a:ext cx="352215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2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679;p41"/>
                <p:cNvSpPr/>
                <p:nvPr/>
              </p:nvSpPr>
              <p:spPr>
                <a:xfrm>
                  <a:off x="6070181" y="1028700"/>
                  <a:ext cx="352638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33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832" y="3879"/>
                      </a:lnTo>
                      <a:lnTo>
                        <a:pt x="832" y="0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680;p41"/>
                <p:cNvSpPr/>
                <p:nvPr/>
              </p:nvSpPr>
              <p:spPr>
                <a:xfrm>
                  <a:off x="6533309" y="1028700"/>
                  <a:ext cx="151977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9" h="3879" extrusionOk="0">
                      <a:moveTo>
                        <a:pt x="0" y="0"/>
                      </a:moveTo>
                      <a:lnTo>
                        <a:pt x="0" y="3879"/>
                      </a:lnTo>
                      <a:lnTo>
                        <a:pt x="359" y="3879"/>
                      </a:lnTo>
                      <a:lnTo>
                        <a:pt x="359" y="0"/>
                      </a:lnTo>
                      <a:close/>
                    </a:path>
                  </a:pathLst>
                </a:custGeom>
                <a:solidFill>
                  <a:srgbClr val="E4A44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681;p41"/>
                <p:cNvSpPr/>
                <p:nvPr/>
              </p:nvSpPr>
              <p:spPr>
                <a:xfrm>
                  <a:off x="6725926" y="1028700"/>
                  <a:ext cx="75354" cy="16421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8" h="3879" extrusionOk="0">
                      <a:moveTo>
                        <a:pt x="1" y="0"/>
                      </a:moveTo>
                      <a:lnTo>
                        <a:pt x="1" y="3879"/>
                      </a:lnTo>
                      <a:lnTo>
                        <a:pt x="177" y="3879"/>
                      </a:lnTo>
                      <a:lnTo>
                        <a:pt x="177" y="0"/>
                      </a:lnTo>
                      <a:close/>
                    </a:path>
                  </a:pathLst>
                </a:custGeom>
                <a:solidFill>
                  <a:srgbClr val="F9E4C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682;p41"/>
                <p:cNvSpPr/>
                <p:nvPr/>
              </p:nvSpPr>
              <p:spPr>
                <a:xfrm>
                  <a:off x="1682324" y="2525606"/>
                  <a:ext cx="5779369" cy="17653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652" h="417" extrusionOk="0">
                      <a:moveTo>
                        <a:pt x="0" y="1"/>
                      </a:moveTo>
                      <a:lnTo>
                        <a:pt x="0" y="417"/>
                      </a:lnTo>
                      <a:lnTo>
                        <a:pt x="13652" y="417"/>
                      </a:lnTo>
                      <a:lnTo>
                        <a:pt x="13652" y="1"/>
                      </a:lnTo>
                      <a:close/>
                    </a:path>
                  </a:pathLst>
                </a:custGeom>
                <a:solidFill>
                  <a:srgbClr val="F8CD7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000000"/>
                    </a:buClr>
                    <a:buSzTx/>
                    <a:buFont typeface="Arial"/>
                    <a:buNone/>
                    <a:tabLst/>
                    <a:defRPr/>
                  </a:pPr>
                  <a:endParaRPr kumimoji="0" sz="1400" b="0" i="0" u="none" strike="noStrike" kern="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6" name="Google Shape;683;p41"/>
            <p:cNvGrpSpPr/>
            <p:nvPr/>
          </p:nvGrpSpPr>
          <p:grpSpPr>
            <a:xfrm>
              <a:off x="1277326" y="1194627"/>
              <a:ext cx="6592864" cy="2753864"/>
              <a:chOff x="3414822" y="1306327"/>
              <a:chExt cx="2199895" cy="2273478"/>
            </a:xfrm>
          </p:grpSpPr>
          <p:sp>
            <p:nvSpPr>
              <p:cNvPr id="7" name="Google Shape;684;p41"/>
              <p:cNvSpPr/>
              <p:nvPr/>
            </p:nvSpPr>
            <p:spPr>
              <a:xfrm>
                <a:off x="3414822" y="1306327"/>
                <a:ext cx="2199895" cy="2273478"/>
              </a:xfrm>
              <a:custGeom>
                <a:avLst/>
                <a:gdLst/>
                <a:ahLst/>
                <a:cxnLst/>
                <a:rect l="l" t="t" r="r" b="b"/>
                <a:pathLst>
                  <a:path w="11061" h="11061" extrusionOk="0">
                    <a:moveTo>
                      <a:pt x="0" y="0"/>
                    </a:moveTo>
                    <a:lnTo>
                      <a:pt x="0" y="11060"/>
                    </a:lnTo>
                    <a:lnTo>
                      <a:pt x="11060" y="11060"/>
                    </a:lnTo>
                    <a:lnTo>
                      <a:pt x="11060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" name="Google Shape;685;p41"/>
              <p:cNvSpPr/>
              <p:nvPr/>
            </p:nvSpPr>
            <p:spPr>
              <a:xfrm>
                <a:off x="3456448" y="1384633"/>
                <a:ext cx="2116651" cy="2116651"/>
              </a:xfrm>
              <a:custGeom>
                <a:avLst/>
                <a:gdLst/>
                <a:ahLst/>
                <a:cxnLst/>
                <a:rect l="l" t="t" r="r" b="b"/>
                <a:pathLst>
                  <a:path w="10298" h="10298" extrusionOk="0">
                    <a:moveTo>
                      <a:pt x="1" y="1"/>
                    </a:moveTo>
                    <a:lnTo>
                      <a:pt x="1" y="10298"/>
                    </a:lnTo>
                    <a:lnTo>
                      <a:pt x="10298" y="10298"/>
                    </a:lnTo>
                    <a:lnTo>
                      <a:pt x="1029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610" name="Google Shape;610;p39"/>
          <p:cNvSpPr txBox="1">
            <a:spLocks noGrp="1"/>
          </p:cNvSpPr>
          <p:nvPr>
            <p:ph type="body" idx="1"/>
          </p:nvPr>
        </p:nvSpPr>
        <p:spPr>
          <a:xfrm>
            <a:off x="1135456" y="1579418"/>
            <a:ext cx="7294419" cy="181279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indent="0">
              <a:buNone/>
            </a:pP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/>
              <a:t>Nhận biết được các công dụng của dấu chấm lửng.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1" name="Google Shape;611;p39"/>
          <p:cNvSpPr txBox="1">
            <a:spLocks noGrp="1"/>
          </p:cNvSpPr>
          <p:nvPr>
            <p:ph type="title"/>
          </p:nvPr>
        </p:nvSpPr>
        <p:spPr>
          <a:xfrm>
            <a:off x="734918" y="396741"/>
            <a:ext cx="7715700" cy="56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MỤC TIÊU</a:t>
            </a:r>
            <a:endParaRPr dirty="0"/>
          </a:p>
        </p:txBody>
      </p:sp>
      <p:grpSp>
        <p:nvGrpSpPr>
          <p:cNvPr id="47" name="Google Shape;689;p41"/>
          <p:cNvGrpSpPr/>
          <p:nvPr/>
        </p:nvGrpSpPr>
        <p:grpSpPr>
          <a:xfrm>
            <a:off x="796759" y="117033"/>
            <a:ext cx="1318090" cy="689551"/>
            <a:chOff x="796759" y="117033"/>
            <a:chExt cx="1318090" cy="689551"/>
          </a:xfrm>
        </p:grpSpPr>
        <p:grpSp>
          <p:nvGrpSpPr>
            <p:cNvPr id="48" name="Google Shape;690;p41"/>
            <p:cNvGrpSpPr/>
            <p:nvPr/>
          </p:nvGrpSpPr>
          <p:grpSpPr>
            <a:xfrm>
              <a:off x="1580991" y="366032"/>
              <a:ext cx="533858" cy="339242"/>
              <a:chOff x="7895966" y="801057"/>
              <a:chExt cx="533858" cy="339242"/>
            </a:xfrm>
          </p:grpSpPr>
          <p:sp>
            <p:nvSpPr>
              <p:cNvPr id="52" name="Google Shape;691;p41"/>
              <p:cNvSpPr/>
              <p:nvPr/>
            </p:nvSpPr>
            <p:spPr>
              <a:xfrm>
                <a:off x="7895966" y="83630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692;p41"/>
              <p:cNvSpPr/>
              <p:nvPr/>
            </p:nvSpPr>
            <p:spPr>
              <a:xfrm>
                <a:off x="7917097" y="801057"/>
                <a:ext cx="512727" cy="303992"/>
              </a:xfrm>
              <a:custGeom>
                <a:avLst/>
                <a:gdLst/>
                <a:ahLst/>
                <a:cxnLst/>
                <a:rect l="l" t="t" r="r" b="b"/>
                <a:pathLst>
                  <a:path w="872" h="517" extrusionOk="0">
                    <a:moveTo>
                      <a:pt x="527" y="1"/>
                    </a:moveTo>
                    <a:cubicBezTo>
                      <a:pt x="354" y="1"/>
                      <a:pt x="151" y="89"/>
                      <a:pt x="0" y="423"/>
                    </a:cubicBezTo>
                    <a:cubicBezTo>
                      <a:pt x="3" y="423"/>
                      <a:pt x="128" y="516"/>
                      <a:pt x="303" y="516"/>
                    </a:cubicBezTo>
                    <a:cubicBezTo>
                      <a:pt x="468" y="516"/>
                      <a:pt x="678" y="433"/>
                      <a:pt x="872" y="110"/>
                    </a:cubicBezTo>
                    <a:cubicBezTo>
                      <a:pt x="872" y="110"/>
                      <a:pt x="718" y="1"/>
                      <a:pt x="52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9" name="Google Shape;693;p41"/>
            <p:cNvGrpSpPr/>
            <p:nvPr/>
          </p:nvGrpSpPr>
          <p:grpSpPr>
            <a:xfrm>
              <a:off x="796759" y="117033"/>
              <a:ext cx="715877" cy="689551"/>
              <a:chOff x="7110870" y="560376"/>
              <a:chExt cx="579846" cy="558567"/>
            </a:xfrm>
          </p:grpSpPr>
          <p:sp>
            <p:nvSpPr>
              <p:cNvPr id="50" name="Google Shape;694;p41"/>
              <p:cNvSpPr/>
              <p:nvPr/>
            </p:nvSpPr>
            <p:spPr>
              <a:xfrm>
                <a:off x="7110870" y="595630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695;p41"/>
              <p:cNvSpPr/>
              <p:nvPr/>
            </p:nvSpPr>
            <p:spPr>
              <a:xfrm>
                <a:off x="7130949" y="560376"/>
                <a:ext cx="559766" cy="523313"/>
              </a:xfrm>
              <a:custGeom>
                <a:avLst/>
                <a:gdLst/>
                <a:ahLst/>
                <a:cxnLst/>
                <a:rect l="l" t="t" r="r" b="b"/>
                <a:pathLst>
                  <a:path w="952" h="890" extrusionOk="0">
                    <a:moveTo>
                      <a:pt x="308" y="1"/>
                    </a:moveTo>
                    <a:lnTo>
                      <a:pt x="308" y="1"/>
                    </a:lnTo>
                    <a:cubicBezTo>
                      <a:pt x="1" y="718"/>
                      <a:pt x="570" y="889"/>
                      <a:pt x="570" y="889"/>
                    </a:cubicBezTo>
                    <a:cubicBezTo>
                      <a:pt x="952" y="223"/>
                      <a:pt x="308" y="1"/>
                      <a:pt x="30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3"/>
          <p:cNvGrpSpPr/>
          <p:nvPr/>
        </p:nvGrpSpPr>
        <p:grpSpPr>
          <a:xfrm>
            <a:off x="108454" y="3885424"/>
            <a:ext cx="1888999" cy="901512"/>
            <a:chOff x="150354" y="3784874"/>
            <a:chExt cx="1888999" cy="901512"/>
          </a:xfrm>
        </p:grpSpPr>
        <p:sp>
          <p:nvSpPr>
            <p:cNvPr id="892" name="Google Shape;892;p43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43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4" name="Google Shape;894;p43"/>
          <p:cNvGrpSpPr/>
          <p:nvPr/>
        </p:nvGrpSpPr>
        <p:grpSpPr>
          <a:xfrm>
            <a:off x="2250735" y="469292"/>
            <a:ext cx="4551588" cy="4155375"/>
            <a:chOff x="2336049" y="547200"/>
            <a:chExt cx="4380739" cy="3999398"/>
          </a:xfrm>
        </p:grpSpPr>
        <p:grpSp>
          <p:nvGrpSpPr>
            <p:cNvPr id="895" name="Google Shape;895;p43"/>
            <p:cNvGrpSpPr/>
            <p:nvPr/>
          </p:nvGrpSpPr>
          <p:grpSpPr>
            <a:xfrm>
              <a:off x="2336049" y="594020"/>
              <a:ext cx="4312282" cy="3952578"/>
              <a:chOff x="2639894" y="635124"/>
              <a:chExt cx="3782040" cy="3782010"/>
            </a:xfrm>
          </p:grpSpPr>
          <p:sp>
            <p:nvSpPr>
              <p:cNvPr id="896" name="Google Shape;896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900" name="Google Shape;900;p43"/>
            <p:cNvGrpSpPr/>
            <p:nvPr/>
          </p:nvGrpSpPr>
          <p:grpSpPr>
            <a:xfrm>
              <a:off x="2404507" y="547200"/>
              <a:ext cx="4312282" cy="3952578"/>
              <a:chOff x="2639894" y="635124"/>
              <a:chExt cx="3782040" cy="3782010"/>
            </a:xfrm>
          </p:grpSpPr>
          <p:sp>
            <p:nvSpPr>
              <p:cNvPr id="901" name="Google Shape;901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4" name="Google Shape;904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905" name="Google Shape;905;p43"/>
          <p:cNvSpPr txBox="1">
            <a:spLocks noGrp="1"/>
          </p:cNvSpPr>
          <p:nvPr>
            <p:ph type="title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906" name="Google Shape;906;p43"/>
          <p:cNvSpPr txBox="1">
            <a:spLocks noGrp="1"/>
          </p:cNvSpPr>
          <p:nvPr>
            <p:ph type="title" idx="2"/>
          </p:nvPr>
        </p:nvSpPr>
        <p:spPr>
          <a:xfrm>
            <a:off x="2952888" y="2522652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smtClean="0"/>
              <a:t>HOẠT ĐỘNG MỞ ĐẦU</a:t>
            </a:r>
            <a:endParaRPr sz="4000" dirty="0"/>
          </a:p>
        </p:txBody>
      </p:sp>
      <p:grpSp>
        <p:nvGrpSpPr>
          <p:cNvPr id="908" name="Google Shape;908;p43"/>
          <p:cNvGrpSpPr/>
          <p:nvPr/>
        </p:nvGrpSpPr>
        <p:grpSpPr>
          <a:xfrm>
            <a:off x="6745153" y="-79629"/>
            <a:ext cx="2053890" cy="1484300"/>
            <a:chOff x="6745153" y="-79629"/>
            <a:chExt cx="2053890" cy="1484300"/>
          </a:xfrm>
        </p:grpSpPr>
        <p:sp>
          <p:nvSpPr>
            <p:cNvPr id="909" name="Google Shape;909;p43"/>
            <p:cNvSpPr/>
            <p:nvPr/>
          </p:nvSpPr>
          <p:spPr>
            <a:xfrm rot="-970786">
              <a:off x="6844212" y="19925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910" name="Google Shape;910;p43"/>
            <p:cNvSpPr/>
            <p:nvPr/>
          </p:nvSpPr>
          <p:spPr>
            <a:xfrm rot="-970786">
              <a:off x="6875097" y="15540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</p:grpSp>
      <p:sp>
        <p:nvSpPr>
          <p:cNvPr id="911" name="Google Shape;911;p43"/>
          <p:cNvSpPr/>
          <p:nvPr/>
        </p:nvSpPr>
        <p:spPr>
          <a:xfrm rot="53">
            <a:off x="8295277" y="98600"/>
            <a:ext cx="195174" cy="472725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43"/>
          <p:cNvSpPr txBox="1"/>
          <p:nvPr/>
        </p:nvSpPr>
        <p:spPr>
          <a:xfrm rot="-1054575">
            <a:off x="7086323" y="287992"/>
            <a:ext cx="1259708" cy="74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2"/>
                </a:solidFill>
                <a:latin typeface="Grand Hotel"/>
                <a:ea typeface="Grand Hotel"/>
                <a:cs typeface="Grand Hotel"/>
                <a:sym typeface="Grand Hotel"/>
              </a:rPr>
              <a:t>These are the objectives</a:t>
            </a:r>
            <a:endParaRPr sz="1800">
              <a:solidFill>
                <a:schemeClr val="dk2"/>
              </a:solidFill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913" name="Google Shape;913;p43"/>
          <p:cNvSpPr/>
          <p:nvPr/>
        </p:nvSpPr>
        <p:spPr>
          <a:xfrm rot="-5399939">
            <a:off x="625939" y="4659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43"/>
          <p:cNvSpPr/>
          <p:nvPr/>
        </p:nvSpPr>
        <p:spPr>
          <a:xfrm rot="-5399939">
            <a:off x="625939" y="10078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654" y="105598"/>
            <a:ext cx="6401400" cy="569400"/>
          </a:xfrm>
        </p:spPr>
        <p:txBody>
          <a:bodyPr/>
          <a:lstStyle/>
          <a:p>
            <a:r>
              <a:rPr lang="vi-VN" b="1" dirty="0"/>
              <a:t>Ai nhanh hơn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500709"/>
              </p:ext>
            </p:extLst>
          </p:nvPr>
        </p:nvGraphicFramePr>
        <p:xfrm>
          <a:off x="581893" y="602261"/>
          <a:ext cx="7408716" cy="4633644"/>
        </p:xfrm>
        <a:graphic>
          <a:graphicData uri="http://schemas.openxmlformats.org/drawingml/2006/table">
            <a:tbl>
              <a:tblPr firstRow="1" firstCol="1" bandRow="1"/>
              <a:tblGrid>
                <a:gridCol w="3886198">
                  <a:extLst>
                    <a:ext uri="{9D8B030D-6E8A-4147-A177-3AD203B41FA5}">
                      <a16:colId xmlns:a16="http://schemas.microsoft.com/office/drawing/2014/main" val="3707437898"/>
                    </a:ext>
                  </a:extLst>
                </a:gridCol>
                <a:gridCol w="3522518">
                  <a:extLst>
                    <a:ext uri="{9D8B030D-6E8A-4147-A177-3AD203B41FA5}">
                      <a16:colId xmlns:a16="http://schemas.microsoft.com/office/drawing/2014/main" val="1979598100"/>
                    </a:ext>
                  </a:extLst>
                </a:gridCol>
              </a:tblGrid>
              <a:tr h="194283"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67524381"/>
                  </a:ext>
                </a:extLst>
              </a:tr>
              <a:tr h="582849"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a.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Hôm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nay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đâu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bận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bận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ngủ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còn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nhiều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sự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tượng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tương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chưa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liệt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kê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hết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phẩy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đứng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trước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nó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03032"/>
                  </a:ext>
                </a:extLst>
              </a:tr>
              <a:tr h="792306"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b. </a:t>
                      </a:r>
                      <a:r>
                        <a:rPr lang="en-US" sz="14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u… ù…ù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Tầm</a:t>
                      </a:r>
                      <a:r>
                        <a:rPr lang="en-US" sz="14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i="1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lượt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Võ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1400" dirty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Tâm</a:t>
                      </a:r>
                      <a:r>
                        <a:rPr lang="en-US" sz="1400" dirty="0" smtClean="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Thê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hiện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lời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nói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bo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̉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dơ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̉ hay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ngập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ngừng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ngắt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quãng</a:t>
                      </a:r>
                      <a:r>
                        <a:rPr lang="en-US" sz="1400" b="1" dirty="0" smtClean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25013039"/>
                  </a:ext>
                </a:extLst>
              </a:tr>
              <a:tr h="971415">
                <a:tc>
                  <a:txBody>
                    <a:bodyPr/>
                    <a:lstStyle/>
                    <a:p>
                      <a:pPr algn="just"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c. 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Ô hay,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có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gì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bố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con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bảo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chứ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sao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i="1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lại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						                     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(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Đào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Vũ</a:t>
                      </a:r>
                      <a:r>
                        <a:rPr lang="en-US" sz="14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)</a:t>
                      </a:r>
                      <a:r>
                        <a:rPr lang="en-US" sz="1400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                                                                                                       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Làm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giãn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nhịp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điệu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chuẩn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bị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sư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̣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xuất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hiện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bất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ngơ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̀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của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từ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ngữ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thị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bất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ngờ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hay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hài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hước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châm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400" b="1" dirty="0" err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biếm</a:t>
                      </a:r>
                      <a:r>
                        <a:rPr lang="en-US" sz="1400" b="1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0948294"/>
                  </a:ext>
                </a:extLst>
              </a:tr>
              <a:tr h="808217"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d. </a:t>
                      </a:r>
                      <a:r>
                        <a:rPr lang="en-US" sz="1400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Chúng ta có quyền tự hào về những trang lịch sử vẻ vang thời đại Bà Trưng, Bà Triệu, Trần Hưng Đạo, Lê Lợi, Quang Trung,…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(Hồ Chí Minh)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Biểu thị lời trích dẫn bị lược bớt.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47879206"/>
                  </a:ext>
                </a:extLst>
              </a:tr>
              <a:tr h="606163">
                <a:tc>
                  <a:txBody>
                    <a:bodyPr/>
                    <a:lstStyle/>
                    <a:p>
                      <a:pPr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6FC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 </a:t>
                      </a:r>
                      <a:r>
                        <a:rPr lang="en-US" sz="1400" i="1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Văn chương gây cho ta những tình cảm ta không có, luyện những tình cảm ta sẵn có (…).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r" fontAlgn="base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solidFill>
                            <a:srgbClr val="333333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(Hoài Thanh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Mô phỏng âm thanh kéo dài, ngắt quãng.</a:t>
                      </a:r>
                      <a:endParaRPr lang="en-US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031728"/>
                  </a:ext>
                </a:extLst>
              </a:tr>
              <a:tr h="194283">
                <a:tc gridSpan="2">
                  <a:txBody>
                    <a:bodyPr/>
                    <a:lstStyle/>
                    <a:p>
                      <a:pPr>
                        <a:lnSpc>
                          <a:spcPts val="149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290" marR="5229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085491"/>
                  </a:ext>
                </a:extLst>
              </a:tr>
            </a:tbl>
          </a:graphicData>
        </a:graphic>
      </p:graphicFrame>
      <p:sp>
        <p:nvSpPr>
          <p:cNvPr id="4" name="Rounded Rectangle 3"/>
          <p:cNvSpPr/>
          <p:nvPr/>
        </p:nvSpPr>
        <p:spPr>
          <a:xfrm>
            <a:off x="8260773" y="976746"/>
            <a:ext cx="748146" cy="3158836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spcBef>
                <a:spcPts val="5"/>
              </a:spcBef>
            </a:pPr>
            <a:r>
              <a:rPr lang="en-US" sz="1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Đáp án: a</a:t>
            </a:r>
            <a:r>
              <a:rPr lang="vi-VN" sz="16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- 3; b- 5; c- 2; d- 1; e- 4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246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2" name="Google Shape;1392;p50"/>
          <p:cNvGrpSpPr/>
          <p:nvPr/>
        </p:nvGrpSpPr>
        <p:grpSpPr>
          <a:xfrm>
            <a:off x="7820405" y="72810"/>
            <a:ext cx="1089896" cy="1369804"/>
            <a:chOff x="7820405" y="72810"/>
            <a:chExt cx="1089896" cy="1369804"/>
          </a:xfrm>
        </p:grpSpPr>
        <p:grpSp>
          <p:nvGrpSpPr>
            <p:cNvPr id="1393" name="Google Shape;1393;p50"/>
            <p:cNvGrpSpPr/>
            <p:nvPr/>
          </p:nvGrpSpPr>
          <p:grpSpPr>
            <a:xfrm rot="398035">
              <a:off x="7879626" y="308540"/>
              <a:ext cx="971454" cy="1081581"/>
              <a:chOff x="937439" y="198275"/>
              <a:chExt cx="787007" cy="1127679"/>
            </a:xfrm>
          </p:grpSpPr>
          <p:sp>
            <p:nvSpPr>
              <p:cNvPr id="1394" name="Google Shape;1394;p50"/>
              <p:cNvSpPr/>
              <p:nvPr/>
            </p:nvSpPr>
            <p:spPr>
              <a:xfrm>
                <a:off x="937439" y="220200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395" name="Google Shape;1395;p50"/>
              <p:cNvSpPr/>
              <p:nvPr/>
            </p:nvSpPr>
            <p:spPr>
              <a:xfrm>
                <a:off x="973975" y="198275"/>
                <a:ext cx="750471" cy="1105754"/>
              </a:xfrm>
              <a:custGeom>
                <a:avLst/>
                <a:gdLst/>
                <a:ahLst/>
                <a:cxnLst/>
                <a:rect l="l" t="t" r="r" b="b"/>
                <a:pathLst>
                  <a:path w="5486" h="8083" extrusionOk="0">
                    <a:moveTo>
                      <a:pt x="667" y="1"/>
                    </a:moveTo>
                    <a:cubicBezTo>
                      <a:pt x="667" y="371"/>
                      <a:pt x="365" y="667"/>
                      <a:pt x="1" y="667"/>
                    </a:cubicBezTo>
                    <a:lnTo>
                      <a:pt x="1" y="8037"/>
                    </a:lnTo>
                    <a:lnTo>
                      <a:pt x="1" y="8042"/>
                    </a:lnTo>
                    <a:cubicBezTo>
                      <a:pt x="120" y="8020"/>
                      <a:pt x="206" y="7957"/>
                      <a:pt x="320" y="7923"/>
                    </a:cubicBezTo>
                    <a:cubicBezTo>
                      <a:pt x="339" y="7918"/>
                      <a:pt x="358" y="7916"/>
                      <a:pt x="376" y="7916"/>
                    </a:cubicBezTo>
                    <a:cubicBezTo>
                      <a:pt x="416" y="7916"/>
                      <a:pt x="454" y="7924"/>
                      <a:pt x="491" y="7924"/>
                    </a:cubicBezTo>
                    <a:cubicBezTo>
                      <a:pt x="499" y="7924"/>
                      <a:pt x="506" y="7923"/>
                      <a:pt x="513" y="7923"/>
                    </a:cubicBezTo>
                    <a:cubicBezTo>
                      <a:pt x="556" y="7919"/>
                      <a:pt x="597" y="7898"/>
                      <a:pt x="631" y="7898"/>
                    </a:cubicBezTo>
                    <a:cubicBezTo>
                      <a:pt x="651" y="7898"/>
                      <a:pt x="669" y="7905"/>
                      <a:pt x="684" y="7928"/>
                    </a:cubicBezTo>
                    <a:cubicBezTo>
                      <a:pt x="701" y="7934"/>
                      <a:pt x="758" y="7940"/>
                      <a:pt x="787" y="7946"/>
                    </a:cubicBezTo>
                    <a:cubicBezTo>
                      <a:pt x="838" y="7946"/>
                      <a:pt x="883" y="7957"/>
                      <a:pt x="923" y="7985"/>
                    </a:cubicBezTo>
                    <a:cubicBezTo>
                      <a:pt x="946" y="8002"/>
                      <a:pt x="975" y="8014"/>
                      <a:pt x="1003" y="8025"/>
                    </a:cubicBezTo>
                    <a:cubicBezTo>
                      <a:pt x="1024" y="8034"/>
                      <a:pt x="1043" y="8037"/>
                      <a:pt x="1062" y="8037"/>
                    </a:cubicBezTo>
                    <a:cubicBezTo>
                      <a:pt x="1133" y="8037"/>
                      <a:pt x="1197" y="7991"/>
                      <a:pt x="1282" y="7991"/>
                    </a:cubicBezTo>
                    <a:cubicBezTo>
                      <a:pt x="1285" y="7991"/>
                      <a:pt x="1288" y="7991"/>
                      <a:pt x="1291" y="7991"/>
                    </a:cubicBezTo>
                    <a:cubicBezTo>
                      <a:pt x="1368" y="7991"/>
                      <a:pt x="1450" y="8059"/>
                      <a:pt x="1510" y="8059"/>
                    </a:cubicBezTo>
                    <a:cubicBezTo>
                      <a:pt x="1573" y="8059"/>
                      <a:pt x="1681" y="8014"/>
                      <a:pt x="1749" y="8002"/>
                    </a:cubicBezTo>
                    <a:cubicBezTo>
                      <a:pt x="1852" y="7991"/>
                      <a:pt x="1949" y="7949"/>
                      <a:pt x="2048" y="7949"/>
                    </a:cubicBezTo>
                    <a:cubicBezTo>
                      <a:pt x="2092" y="7949"/>
                      <a:pt x="2136" y="7957"/>
                      <a:pt x="2182" y="7980"/>
                    </a:cubicBezTo>
                    <a:cubicBezTo>
                      <a:pt x="2188" y="7957"/>
                      <a:pt x="2205" y="7940"/>
                      <a:pt x="2210" y="7923"/>
                    </a:cubicBezTo>
                    <a:cubicBezTo>
                      <a:pt x="2249" y="7943"/>
                      <a:pt x="2284" y="7958"/>
                      <a:pt x="2314" y="7958"/>
                    </a:cubicBezTo>
                    <a:cubicBezTo>
                      <a:pt x="2351" y="7958"/>
                      <a:pt x="2380" y="7936"/>
                      <a:pt x="2398" y="7877"/>
                    </a:cubicBezTo>
                    <a:cubicBezTo>
                      <a:pt x="2450" y="7917"/>
                      <a:pt x="2495" y="7968"/>
                      <a:pt x="2535" y="8020"/>
                    </a:cubicBezTo>
                    <a:cubicBezTo>
                      <a:pt x="2581" y="7991"/>
                      <a:pt x="2626" y="7934"/>
                      <a:pt x="2672" y="7923"/>
                    </a:cubicBezTo>
                    <a:cubicBezTo>
                      <a:pt x="2680" y="7921"/>
                      <a:pt x="2688" y="7920"/>
                      <a:pt x="2696" y="7920"/>
                    </a:cubicBezTo>
                    <a:cubicBezTo>
                      <a:pt x="2735" y="7920"/>
                      <a:pt x="2765" y="7940"/>
                      <a:pt x="2803" y="7940"/>
                    </a:cubicBezTo>
                    <a:cubicBezTo>
                      <a:pt x="2857" y="7940"/>
                      <a:pt x="2943" y="7883"/>
                      <a:pt x="2990" y="7883"/>
                    </a:cubicBezTo>
                    <a:cubicBezTo>
                      <a:pt x="2992" y="7883"/>
                      <a:pt x="2994" y="7883"/>
                      <a:pt x="2996" y="7883"/>
                    </a:cubicBezTo>
                    <a:cubicBezTo>
                      <a:pt x="3070" y="7894"/>
                      <a:pt x="3127" y="7985"/>
                      <a:pt x="3167" y="8037"/>
                    </a:cubicBezTo>
                    <a:cubicBezTo>
                      <a:pt x="3201" y="8002"/>
                      <a:pt x="3230" y="7940"/>
                      <a:pt x="3292" y="7934"/>
                    </a:cubicBezTo>
                    <a:cubicBezTo>
                      <a:pt x="3294" y="7934"/>
                      <a:pt x="3296" y="7934"/>
                      <a:pt x="3298" y="7934"/>
                    </a:cubicBezTo>
                    <a:cubicBezTo>
                      <a:pt x="3345" y="7934"/>
                      <a:pt x="3392" y="7986"/>
                      <a:pt x="3451" y="7986"/>
                    </a:cubicBezTo>
                    <a:cubicBezTo>
                      <a:pt x="3462" y="7986"/>
                      <a:pt x="3474" y="7984"/>
                      <a:pt x="3486" y="7980"/>
                    </a:cubicBezTo>
                    <a:cubicBezTo>
                      <a:pt x="3513" y="8011"/>
                      <a:pt x="3536" y="8021"/>
                      <a:pt x="3560" y="8021"/>
                    </a:cubicBezTo>
                    <a:cubicBezTo>
                      <a:pt x="3592" y="8021"/>
                      <a:pt x="3623" y="8003"/>
                      <a:pt x="3663" y="7997"/>
                    </a:cubicBezTo>
                    <a:cubicBezTo>
                      <a:pt x="3697" y="7985"/>
                      <a:pt x="3703" y="7963"/>
                      <a:pt x="3737" y="7963"/>
                    </a:cubicBezTo>
                    <a:cubicBezTo>
                      <a:pt x="3771" y="7963"/>
                      <a:pt x="3811" y="8002"/>
                      <a:pt x="3845" y="8002"/>
                    </a:cubicBezTo>
                    <a:cubicBezTo>
                      <a:pt x="3850" y="8003"/>
                      <a:pt x="3855" y="8003"/>
                      <a:pt x="3860" y="8003"/>
                    </a:cubicBezTo>
                    <a:cubicBezTo>
                      <a:pt x="3919" y="8003"/>
                      <a:pt x="3953" y="7974"/>
                      <a:pt x="4016" y="7974"/>
                    </a:cubicBezTo>
                    <a:cubicBezTo>
                      <a:pt x="4096" y="7991"/>
                      <a:pt x="4175" y="8025"/>
                      <a:pt x="4238" y="8082"/>
                    </a:cubicBezTo>
                    <a:cubicBezTo>
                      <a:pt x="4308" y="8059"/>
                      <a:pt x="4383" y="8051"/>
                      <a:pt x="4459" y="8051"/>
                    </a:cubicBezTo>
                    <a:cubicBezTo>
                      <a:pt x="4601" y="8051"/>
                      <a:pt x="4749" y="8078"/>
                      <a:pt x="4886" y="8078"/>
                    </a:cubicBezTo>
                    <a:cubicBezTo>
                      <a:pt x="4923" y="8078"/>
                      <a:pt x="4960" y="8076"/>
                      <a:pt x="4995" y="8071"/>
                    </a:cubicBezTo>
                    <a:cubicBezTo>
                      <a:pt x="5166" y="8048"/>
                      <a:pt x="5320" y="8020"/>
                      <a:pt x="5485" y="7985"/>
                    </a:cubicBezTo>
                    <a:lnTo>
                      <a:pt x="5485" y="667"/>
                    </a:lnTo>
                    <a:cubicBezTo>
                      <a:pt x="5115" y="667"/>
                      <a:pt x="4813" y="371"/>
                      <a:pt x="481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" sz="1800" b="0" i="0" u="none" strike="noStrike" kern="0" cap="none" spc="0" normalizeH="0" baseline="0" noProof="0">
                    <a:ln>
                      <a:noFill/>
                    </a:ln>
                    <a:solidFill>
                      <a:srgbClr val="4F493D"/>
                    </a:solidFill>
                    <a:effectLst/>
                    <a:uLnTx/>
                    <a:uFillTx/>
                    <a:latin typeface="Grand Hotel"/>
                    <a:ea typeface="Grand Hotel"/>
                    <a:cs typeface="Grand Hotel"/>
                    <a:sym typeface="Grand Hotel"/>
                  </a:rPr>
                  <a:t>Overview</a:t>
                </a: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Grand Hotel"/>
                  <a:ea typeface="Grand Hotel"/>
                  <a:cs typeface="Grand Hotel"/>
                  <a:sym typeface="Grand Hotel"/>
                </a:endParaRPr>
              </a:p>
            </p:txBody>
          </p:sp>
        </p:grpSp>
        <p:sp>
          <p:nvSpPr>
            <p:cNvPr id="1396" name="Google Shape;1396;p50"/>
            <p:cNvSpPr/>
            <p:nvPr/>
          </p:nvSpPr>
          <p:spPr>
            <a:xfrm rot="44">
              <a:off x="8043696" y="72812"/>
              <a:ext cx="232227" cy="562478"/>
            </a:xfrm>
            <a:custGeom>
              <a:avLst/>
              <a:gdLst/>
              <a:ahLst/>
              <a:cxnLst/>
              <a:rect l="l" t="t" r="r" b="b"/>
              <a:pathLst>
                <a:path w="1197" h="2899" extrusionOk="0">
                  <a:moveTo>
                    <a:pt x="609" y="0"/>
                  </a:moveTo>
                  <a:cubicBezTo>
                    <a:pt x="605" y="0"/>
                    <a:pt x="602" y="0"/>
                    <a:pt x="599" y="0"/>
                  </a:cubicBezTo>
                  <a:cubicBezTo>
                    <a:pt x="268" y="0"/>
                    <a:pt x="1" y="262"/>
                    <a:pt x="1" y="592"/>
                  </a:cubicBezTo>
                  <a:lnTo>
                    <a:pt x="1" y="678"/>
                  </a:lnTo>
                  <a:lnTo>
                    <a:pt x="132" y="678"/>
                  </a:lnTo>
                  <a:lnTo>
                    <a:pt x="132" y="598"/>
                  </a:lnTo>
                  <a:cubicBezTo>
                    <a:pt x="120" y="330"/>
                    <a:pt x="331" y="108"/>
                    <a:pt x="599" y="108"/>
                  </a:cubicBezTo>
                  <a:cubicBezTo>
                    <a:pt x="861" y="108"/>
                    <a:pt x="1071" y="330"/>
                    <a:pt x="1060" y="598"/>
                  </a:cubicBezTo>
                  <a:lnTo>
                    <a:pt x="1060" y="2523"/>
                  </a:lnTo>
                  <a:cubicBezTo>
                    <a:pt x="1060" y="2654"/>
                    <a:pt x="952" y="2762"/>
                    <a:pt x="821" y="2762"/>
                  </a:cubicBezTo>
                  <a:lnTo>
                    <a:pt x="764" y="2762"/>
                  </a:lnTo>
                  <a:cubicBezTo>
                    <a:pt x="627" y="2762"/>
                    <a:pt x="519" y="2654"/>
                    <a:pt x="519" y="2523"/>
                  </a:cubicBezTo>
                  <a:lnTo>
                    <a:pt x="519" y="866"/>
                  </a:lnTo>
                  <a:cubicBezTo>
                    <a:pt x="519" y="820"/>
                    <a:pt x="485" y="797"/>
                    <a:pt x="451" y="797"/>
                  </a:cubicBezTo>
                  <a:cubicBezTo>
                    <a:pt x="416" y="797"/>
                    <a:pt x="382" y="820"/>
                    <a:pt x="382" y="866"/>
                  </a:cubicBezTo>
                  <a:lnTo>
                    <a:pt x="382" y="2523"/>
                  </a:lnTo>
                  <a:cubicBezTo>
                    <a:pt x="388" y="2728"/>
                    <a:pt x="553" y="2899"/>
                    <a:pt x="758" y="2899"/>
                  </a:cubicBezTo>
                  <a:lnTo>
                    <a:pt x="821" y="2899"/>
                  </a:lnTo>
                  <a:cubicBezTo>
                    <a:pt x="1026" y="2893"/>
                    <a:pt x="1197" y="2728"/>
                    <a:pt x="1197" y="2523"/>
                  </a:cubicBezTo>
                  <a:lnTo>
                    <a:pt x="1197" y="598"/>
                  </a:lnTo>
                  <a:cubicBezTo>
                    <a:pt x="1197" y="271"/>
                    <a:pt x="934" y="0"/>
                    <a:pt x="6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97" name="Google Shape;1397;p50"/>
          <p:cNvGrpSpPr/>
          <p:nvPr/>
        </p:nvGrpSpPr>
        <p:grpSpPr>
          <a:xfrm rot="5640279">
            <a:off x="213810" y="691411"/>
            <a:ext cx="1478949" cy="478092"/>
            <a:chOff x="7641860" y="525287"/>
            <a:chExt cx="1351908" cy="437064"/>
          </a:xfrm>
        </p:grpSpPr>
        <p:sp>
          <p:nvSpPr>
            <p:cNvPr id="1398" name="Google Shape;1398;p50"/>
            <p:cNvSpPr/>
            <p:nvPr/>
          </p:nvSpPr>
          <p:spPr>
            <a:xfrm rot="-278031">
              <a:off x="7653048" y="578452"/>
              <a:ext cx="1329533" cy="330735"/>
            </a:xfrm>
            <a:custGeom>
              <a:avLst/>
              <a:gdLst/>
              <a:ahLst/>
              <a:cxnLst/>
              <a:rect l="l" t="t" r="r" b="b"/>
              <a:pathLst>
                <a:path w="10451" h="2600" extrusionOk="0">
                  <a:moveTo>
                    <a:pt x="1795" y="425"/>
                  </a:moveTo>
                  <a:cubicBezTo>
                    <a:pt x="1829" y="425"/>
                    <a:pt x="1867" y="439"/>
                    <a:pt x="1908" y="467"/>
                  </a:cubicBezTo>
                  <a:cubicBezTo>
                    <a:pt x="1982" y="530"/>
                    <a:pt x="2039" y="604"/>
                    <a:pt x="2073" y="695"/>
                  </a:cubicBezTo>
                  <a:cubicBezTo>
                    <a:pt x="2102" y="764"/>
                    <a:pt x="2125" y="826"/>
                    <a:pt x="2159" y="912"/>
                  </a:cubicBezTo>
                  <a:cubicBezTo>
                    <a:pt x="2250" y="838"/>
                    <a:pt x="2301" y="747"/>
                    <a:pt x="2392" y="695"/>
                  </a:cubicBezTo>
                  <a:cubicBezTo>
                    <a:pt x="2432" y="674"/>
                    <a:pt x="2466" y="664"/>
                    <a:pt x="2493" y="664"/>
                  </a:cubicBezTo>
                  <a:cubicBezTo>
                    <a:pt x="2547" y="664"/>
                    <a:pt x="2576" y="707"/>
                    <a:pt x="2580" y="798"/>
                  </a:cubicBezTo>
                  <a:cubicBezTo>
                    <a:pt x="2586" y="849"/>
                    <a:pt x="2575" y="906"/>
                    <a:pt x="2563" y="963"/>
                  </a:cubicBezTo>
                  <a:lnTo>
                    <a:pt x="2563" y="957"/>
                  </a:lnTo>
                  <a:cubicBezTo>
                    <a:pt x="2501" y="1145"/>
                    <a:pt x="2415" y="1322"/>
                    <a:pt x="2318" y="1493"/>
                  </a:cubicBezTo>
                  <a:cubicBezTo>
                    <a:pt x="2278" y="1559"/>
                    <a:pt x="2232" y="1597"/>
                    <a:pt x="2182" y="1597"/>
                  </a:cubicBezTo>
                  <a:cubicBezTo>
                    <a:pt x="2146" y="1597"/>
                    <a:pt x="2108" y="1578"/>
                    <a:pt x="2068" y="1538"/>
                  </a:cubicBezTo>
                  <a:cubicBezTo>
                    <a:pt x="1811" y="1299"/>
                    <a:pt x="1635" y="1008"/>
                    <a:pt x="1646" y="633"/>
                  </a:cubicBezTo>
                  <a:cubicBezTo>
                    <a:pt x="1646" y="598"/>
                    <a:pt x="1652" y="564"/>
                    <a:pt x="1669" y="536"/>
                  </a:cubicBezTo>
                  <a:cubicBezTo>
                    <a:pt x="1697" y="462"/>
                    <a:pt x="1741" y="425"/>
                    <a:pt x="1795" y="425"/>
                  </a:cubicBezTo>
                  <a:close/>
                  <a:moveTo>
                    <a:pt x="3361" y="703"/>
                  </a:moveTo>
                  <a:cubicBezTo>
                    <a:pt x="3417" y="703"/>
                    <a:pt x="3463" y="738"/>
                    <a:pt x="3503" y="786"/>
                  </a:cubicBezTo>
                  <a:cubicBezTo>
                    <a:pt x="3571" y="889"/>
                    <a:pt x="3657" y="991"/>
                    <a:pt x="3742" y="1083"/>
                  </a:cubicBezTo>
                  <a:cubicBezTo>
                    <a:pt x="3816" y="991"/>
                    <a:pt x="3867" y="906"/>
                    <a:pt x="3930" y="826"/>
                  </a:cubicBezTo>
                  <a:cubicBezTo>
                    <a:pt x="3963" y="789"/>
                    <a:pt x="4000" y="754"/>
                    <a:pt x="4048" y="754"/>
                  </a:cubicBezTo>
                  <a:cubicBezTo>
                    <a:pt x="4066" y="754"/>
                    <a:pt x="4085" y="759"/>
                    <a:pt x="4107" y="769"/>
                  </a:cubicBezTo>
                  <a:cubicBezTo>
                    <a:pt x="4158" y="803"/>
                    <a:pt x="4186" y="866"/>
                    <a:pt x="4164" y="929"/>
                  </a:cubicBezTo>
                  <a:cubicBezTo>
                    <a:pt x="4112" y="1168"/>
                    <a:pt x="4010" y="1390"/>
                    <a:pt x="3862" y="1589"/>
                  </a:cubicBezTo>
                  <a:cubicBezTo>
                    <a:pt x="3830" y="1633"/>
                    <a:pt x="3792" y="1654"/>
                    <a:pt x="3752" y="1654"/>
                  </a:cubicBezTo>
                  <a:cubicBezTo>
                    <a:pt x="3714" y="1654"/>
                    <a:pt x="3673" y="1634"/>
                    <a:pt x="3634" y="1595"/>
                  </a:cubicBezTo>
                  <a:cubicBezTo>
                    <a:pt x="3463" y="1419"/>
                    <a:pt x="3304" y="1219"/>
                    <a:pt x="3252" y="969"/>
                  </a:cubicBezTo>
                  <a:cubicBezTo>
                    <a:pt x="3241" y="940"/>
                    <a:pt x="3241" y="912"/>
                    <a:pt x="3241" y="889"/>
                  </a:cubicBezTo>
                  <a:cubicBezTo>
                    <a:pt x="3241" y="821"/>
                    <a:pt x="3230" y="747"/>
                    <a:pt x="3309" y="712"/>
                  </a:cubicBezTo>
                  <a:cubicBezTo>
                    <a:pt x="3327" y="706"/>
                    <a:pt x="3344" y="703"/>
                    <a:pt x="3361" y="703"/>
                  </a:cubicBezTo>
                  <a:close/>
                  <a:moveTo>
                    <a:pt x="6812" y="674"/>
                  </a:moveTo>
                  <a:cubicBezTo>
                    <a:pt x="6861" y="674"/>
                    <a:pt x="6913" y="704"/>
                    <a:pt x="6966" y="764"/>
                  </a:cubicBezTo>
                  <a:cubicBezTo>
                    <a:pt x="7011" y="832"/>
                    <a:pt x="7057" y="900"/>
                    <a:pt x="7091" y="969"/>
                  </a:cubicBezTo>
                  <a:cubicBezTo>
                    <a:pt x="7114" y="1003"/>
                    <a:pt x="7119" y="1048"/>
                    <a:pt x="7171" y="1071"/>
                  </a:cubicBezTo>
                  <a:cubicBezTo>
                    <a:pt x="7245" y="1014"/>
                    <a:pt x="7256" y="906"/>
                    <a:pt x="7324" y="838"/>
                  </a:cubicBezTo>
                  <a:cubicBezTo>
                    <a:pt x="7375" y="787"/>
                    <a:pt x="7415" y="710"/>
                    <a:pt x="7483" y="710"/>
                  </a:cubicBezTo>
                  <a:cubicBezTo>
                    <a:pt x="7498" y="710"/>
                    <a:pt x="7516" y="714"/>
                    <a:pt x="7535" y="724"/>
                  </a:cubicBezTo>
                  <a:cubicBezTo>
                    <a:pt x="7621" y="758"/>
                    <a:pt x="7598" y="866"/>
                    <a:pt x="7581" y="940"/>
                  </a:cubicBezTo>
                  <a:cubicBezTo>
                    <a:pt x="7529" y="1191"/>
                    <a:pt x="7404" y="1424"/>
                    <a:pt x="7228" y="1612"/>
                  </a:cubicBezTo>
                  <a:cubicBezTo>
                    <a:pt x="7197" y="1643"/>
                    <a:pt x="7164" y="1668"/>
                    <a:pt x="7125" y="1668"/>
                  </a:cubicBezTo>
                  <a:cubicBezTo>
                    <a:pt x="7106" y="1668"/>
                    <a:pt x="7085" y="1662"/>
                    <a:pt x="7062" y="1646"/>
                  </a:cubicBezTo>
                  <a:cubicBezTo>
                    <a:pt x="6840" y="1498"/>
                    <a:pt x="6652" y="1322"/>
                    <a:pt x="6618" y="1031"/>
                  </a:cubicBezTo>
                  <a:cubicBezTo>
                    <a:pt x="6612" y="957"/>
                    <a:pt x="6624" y="883"/>
                    <a:pt x="6652" y="815"/>
                  </a:cubicBezTo>
                  <a:cubicBezTo>
                    <a:pt x="6694" y="722"/>
                    <a:pt x="6750" y="674"/>
                    <a:pt x="6812" y="674"/>
                  </a:cubicBezTo>
                  <a:close/>
                  <a:moveTo>
                    <a:pt x="867" y="559"/>
                  </a:moveTo>
                  <a:cubicBezTo>
                    <a:pt x="877" y="559"/>
                    <a:pt x="888" y="561"/>
                    <a:pt x="900" y="564"/>
                  </a:cubicBezTo>
                  <a:cubicBezTo>
                    <a:pt x="997" y="598"/>
                    <a:pt x="997" y="695"/>
                    <a:pt x="986" y="775"/>
                  </a:cubicBezTo>
                  <a:cubicBezTo>
                    <a:pt x="957" y="1054"/>
                    <a:pt x="889" y="1333"/>
                    <a:pt x="786" y="1595"/>
                  </a:cubicBezTo>
                  <a:cubicBezTo>
                    <a:pt x="751" y="1674"/>
                    <a:pt x="722" y="1713"/>
                    <a:pt x="683" y="1713"/>
                  </a:cubicBezTo>
                  <a:cubicBezTo>
                    <a:pt x="652" y="1713"/>
                    <a:pt x="615" y="1689"/>
                    <a:pt x="564" y="1641"/>
                  </a:cubicBezTo>
                  <a:cubicBezTo>
                    <a:pt x="353" y="1447"/>
                    <a:pt x="188" y="1214"/>
                    <a:pt x="69" y="957"/>
                  </a:cubicBezTo>
                  <a:cubicBezTo>
                    <a:pt x="6" y="803"/>
                    <a:pt x="12" y="724"/>
                    <a:pt x="86" y="678"/>
                  </a:cubicBezTo>
                  <a:cubicBezTo>
                    <a:pt x="107" y="664"/>
                    <a:pt x="132" y="657"/>
                    <a:pt x="160" y="657"/>
                  </a:cubicBezTo>
                  <a:cubicBezTo>
                    <a:pt x="223" y="657"/>
                    <a:pt x="300" y="693"/>
                    <a:pt x="371" y="764"/>
                  </a:cubicBezTo>
                  <a:cubicBezTo>
                    <a:pt x="410" y="798"/>
                    <a:pt x="445" y="843"/>
                    <a:pt x="479" y="883"/>
                  </a:cubicBezTo>
                  <a:cubicBezTo>
                    <a:pt x="513" y="923"/>
                    <a:pt x="536" y="980"/>
                    <a:pt x="604" y="991"/>
                  </a:cubicBezTo>
                  <a:cubicBezTo>
                    <a:pt x="661" y="900"/>
                    <a:pt x="655" y="786"/>
                    <a:pt x="724" y="701"/>
                  </a:cubicBezTo>
                  <a:cubicBezTo>
                    <a:pt x="764" y="646"/>
                    <a:pt x="791" y="559"/>
                    <a:pt x="867" y="559"/>
                  </a:cubicBezTo>
                  <a:close/>
                  <a:moveTo>
                    <a:pt x="5139" y="694"/>
                  </a:moveTo>
                  <a:cubicBezTo>
                    <a:pt x="5212" y="694"/>
                    <a:pt x="5290" y="733"/>
                    <a:pt x="5354" y="815"/>
                  </a:cubicBezTo>
                  <a:cubicBezTo>
                    <a:pt x="5399" y="866"/>
                    <a:pt x="5434" y="923"/>
                    <a:pt x="5479" y="991"/>
                  </a:cubicBezTo>
                  <a:cubicBezTo>
                    <a:pt x="5593" y="906"/>
                    <a:pt x="5661" y="798"/>
                    <a:pt x="5770" y="741"/>
                  </a:cubicBezTo>
                  <a:cubicBezTo>
                    <a:pt x="5803" y="724"/>
                    <a:pt x="5834" y="716"/>
                    <a:pt x="5860" y="716"/>
                  </a:cubicBezTo>
                  <a:cubicBezTo>
                    <a:pt x="5921" y="716"/>
                    <a:pt x="5958" y="763"/>
                    <a:pt x="5958" y="855"/>
                  </a:cubicBezTo>
                  <a:cubicBezTo>
                    <a:pt x="5958" y="912"/>
                    <a:pt x="5946" y="963"/>
                    <a:pt x="5923" y="1014"/>
                  </a:cubicBezTo>
                  <a:cubicBezTo>
                    <a:pt x="5838" y="1310"/>
                    <a:pt x="5639" y="1532"/>
                    <a:pt x="5428" y="1743"/>
                  </a:cubicBezTo>
                  <a:cubicBezTo>
                    <a:pt x="5393" y="1775"/>
                    <a:pt x="5368" y="1791"/>
                    <a:pt x="5347" y="1791"/>
                  </a:cubicBezTo>
                  <a:cubicBezTo>
                    <a:pt x="5318" y="1791"/>
                    <a:pt x="5295" y="1764"/>
                    <a:pt x="5263" y="1709"/>
                  </a:cubicBezTo>
                  <a:cubicBezTo>
                    <a:pt x="5223" y="1629"/>
                    <a:pt x="5177" y="1555"/>
                    <a:pt x="5126" y="1481"/>
                  </a:cubicBezTo>
                  <a:cubicBezTo>
                    <a:pt x="5024" y="1339"/>
                    <a:pt x="4967" y="1168"/>
                    <a:pt x="4955" y="991"/>
                  </a:cubicBezTo>
                  <a:cubicBezTo>
                    <a:pt x="4938" y="855"/>
                    <a:pt x="4995" y="741"/>
                    <a:pt x="5069" y="707"/>
                  </a:cubicBezTo>
                  <a:cubicBezTo>
                    <a:pt x="5092" y="698"/>
                    <a:pt x="5115" y="694"/>
                    <a:pt x="5139" y="694"/>
                  </a:cubicBezTo>
                  <a:close/>
                  <a:moveTo>
                    <a:pt x="8418" y="742"/>
                  </a:moveTo>
                  <a:cubicBezTo>
                    <a:pt x="8500" y="742"/>
                    <a:pt x="8585" y="800"/>
                    <a:pt x="8640" y="906"/>
                  </a:cubicBezTo>
                  <a:cubicBezTo>
                    <a:pt x="8668" y="957"/>
                    <a:pt x="8697" y="1008"/>
                    <a:pt x="8720" y="1060"/>
                  </a:cubicBezTo>
                  <a:cubicBezTo>
                    <a:pt x="8805" y="1037"/>
                    <a:pt x="8816" y="957"/>
                    <a:pt x="8862" y="912"/>
                  </a:cubicBezTo>
                  <a:cubicBezTo>
                    <a:pt x="8908" y="855"/>
                    <a:pt x="8959" y="809"/>
                    <a:pt x="9016" y="775"/>
                  </a:cubicBezTo>
                  <a:cubicBezTo>
                    <a:pt x="9047" y="759"/>
                    <a:pt x="9076" y="752"/>
                    <a:pt x="9102" y="752"/>
                  </a:cubicBezTo>
                  <a:cubicBezTo>
                    <a:pt x="9172" y="752"/>
                    <a:pt x="9218" y="805"/>
                    <a:pt x="9209" y="900"/>
                  </a:cubicBezTo>
                  <a:cubicBezTo>
                    <a:pt x="9192" y="1026"/>
                    <a:pt x="9153" y="1139"/>
                    <a:pt x="9096" y="1248"/>
                  </a:cubicBezTo>
                  <a:cubicBezTo>
                    <a:pt x="8982" y="1458"/>
                    <a:pt x="8839" y="1646"/>
                    <a:pt x="8663" y="1806"/>
                  </a:cubicBezTo>
                  <a:cubicBezTo>
                    <a:pt x="8640" y="1829"/>
                    <a:pt x="8617" y="1846"/>
                    <a:pt x="8594" y="1857"/>
                  </a:cubicBezTo>
                  <a:cubicBezTo>
                    <a:pt x="8583" y="1866"/>
                    <a:pt x="8570" y="1870"/>
                    <a:pt x="8557" y="1870"/>
                  </a:cubicBezTo>
                  <a:cubicBezTo>
                    <a:pt x="8545" y="1870"/>
                    <a:pt x="8532" y="1866"/>
                    <a:pt x="8520" y="1857"/>
                  </a:cubicBezTo>
                  <a:cubicBezTo>
                    <a:pt x="8498" y="1840"/>
                    <a:pt x="8492" y="1806"/>
                    <a:pt x="8515" y="1783"/>
                  </a:cubicBezTo>
                  <a:cubicBezTo>
                    <a:pt x="8606" y="1698"/>
                    <a:pt x="8549" y="1641"/>
                    <a:pt x="8492" y="1572"/>
                  </a:cubicBezTo>
                  <a:cubicBezTo>
                    <a:pt x="8372" y="1424"/>
                    <a:pt x="8293" y="1248"/>
                    <a:pt x="8258" y="1060"/>
                  </a:cubicBezTo>
                  <a:cubicBezTo>
                    <a:pt x="8258" y="1054"/>
                    <a:pt x="8258" y="1048"/>
                    <a:pt x="8253" y="1037"/>
                  </a:cubicBezTo>
                  <a:cubicBezTo>
                    <a:pt x="8236" y="912"/>
                    <a:pt x="8281" y="786"/>
                    <a:pt x="8361" y="752"/>
                  </a:cubicBezTo>
                  <a:cubicBezTo>
                    <a:pt x="8379" y="746"/>
                    <a:pt x="8398" y="742"/>
                    <a:pt x="8418" y="742"/>
                  </a:cubicBezTo>
                  <a:close/>
                  <a:moveTo>
                    <a:pt x="0" y="0"/>
                  </a:moveTo>
                  <a:lnTo>
                    <a:pt x="0" y="2495"/>
                  </a:lnTo>
                  <a:lnTo>
                    <a:pt x="12" y="2495"/>
                  </a:lnTo>
                  <a:cubicBezTo>
                    <a:pt x="353" y="2501"/>
                    <a:pt x="689" y="2501"/>
                    <a:pt x="1031" y="2518"/>
                  </a:cubicBezTo>
                  <a:cubicBezTo>
                    <a:pt x="1458" y="2540"/>
                    <a:pt x="1885" y="2529"/>
                    <a:pt x="2313" y="2535"/>
                  </a:cubicBezTo>
                  <a:cubicBezTo>
                    <a:pt x="2677" y="2540"/>
                    <a:pt x="3041" y="2541"/>
                    <a:pt x="3406" y="2541"/>
                  </a:cubicBezTo>
                  <a:cubicBezTo>
                    <a:pt x="3766" y="2541"/>
                    <a:pt x="4126" y="2540"/>
                    <a:pt x="4487" y="2540"/>
                  </a:cubicBezTo>
                  <a:cubicBezTo>
                    <a:pt x="5056" y="2540"/>
                    <a:pt x="5626" y="2543"/>
                    <a:pt x="6197" y="2558"/>
                  </a:cubicBezTo>
                  <a:cubicBezTo>
                    <a:pt x="6800" y="2572"/>
                    <a:pt x="7404" y="2575"/>
                    <a:pt x="8008" y="2575"/>
                  </a:cubicBezTo>
                  <a:cubicBezTo>
                    <a:pt x="8410" y="2575"/>
                    <a:pt x="8813" y="2573"/>
                    <a:pt x="9215" y="2573"/>
                  </a:cubicBezTo>
                  <a:cubicBezTo>
                    <a:pt x="9416" y="2573"/>
                    <a:pt x="9618" y="2574"/>
                    <a:pt x="9819" y="2575"/>
                  </a:cubicBezTo>
                  <a:cubicBezTo>
                    <a:pt x="9862" y="2573"/>
                    <a:pt x="9904" y="2573"/>
                    <a:pt x="9946" y="2573"/>
                  </a:cubicBezTo>
                  <a:cubicBezTo>
                    <a:pt x="10073" y="2573"/>
                    <a:pt x="10198" y="2579"/>
                    <a:pt x="10326" y="2592"/>
                  </a:cubicBezTo>
                  <a:cubicBezTo>
                    <a:pt x="10342" y="2594"/>
                    <a:pt x="10361" y="2599"/>
                    <a:pt x="10379" y="2599"/>
                  </a:cubicBezTo>
                  <a:cubicBezTo>
                    <a:pt x="10407" y="2599"/>
                    <a:pt x="10434" y="2588"/>
                    <a:pt x="10451" y="2540"/>
                  </a:cubicBezTo>
                  <a:cubicBezTo>
                    <a:pt x="10087" y="2199"/>
                    <a:pt x="9722" y="1846"/>
                    <a:pt x="9352" y="1498"/>
                  </a:cubicBezTo>
                  <a:cubicBezTo>
                    <a:pt x="9204" y="1356"/>
                    <a:pt x="9198" y="1356"/>
                    <a:pt x="9340" y="1214"/>
                  </a:cubicBezTo>
                  <a:cubicBezTo>
                    <a:pt x="9665" y="889"/>
                    <a:pt x="9995" y="559"/>
                    <a:pt x="10320" y="234"/>
                  </a:cubicBezTo>
                  <a:cubicBezTo>
                    <a:pt x="10383" y="188"/>
                    <a:pt x="10428" y="126"/>
                    <a:pt x="10445" y="52"/>
                  </a:cubicBezTo>
                  <a:cubicBezTo>
                    <a:pt x="10394" y="46"/>
                    <a:pt x="10354" y="40"/>
                    <a:pt x="10314" y="40"/>
                  </a:cubicBezTo>
                  <a:cubicBezTo>
                    <a:pt x="9574" y="40"/>
                    <a:pt x="8834" y="23"/>
                    <a:pt x="8093" y="23"/>
                  </a:cubicBezTo>
                  <a:cubicBezTo>
                    <a:pt x="5468" y="0"/>
                    <a:pt x="2842" y="6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 rot="-278031">
              <a:off x="8280616" y="665126"/>
              <a:ext cx="129506" cy="139672"/>
            </a:xfrm>
            <a:custGeom>
              <a:avLst/>
              <a:gdLst/>
              <a:ahLst/>
              <a:cxnLst/>
              <a:rect l="l" t="t" r="r" b="b"/>
              <a:pathLst>
                <a:path w="1018" h="1098" extrusionOk="0">
                  <a:moveTo>
                    <a:pt x="200" y="1"/>
                  </a:moveTo>
                  <a:cubicBezTo>
                    <a:pt x="177" y="1"/>
                    <a:pt x="154" y="5"/>
                    <a:pt x="131" y="13"/>
                  </a:cubicBezTo>
                  <a:cubicBezTo>
                    <a:pt x="51" y="42"/>
                    <a:pt x="0" y="161"/>
                    <a:pt x="11" y="298"/>
                  </a:cubicBezTo>
                  <a:cubicBezTo>
                    <a:pt x="23" y="475"/>
                    <a:pt x="86" y="640"/>
                    <a:pt x="182" y="788"/>
                  </a:cubicBezTo>
                  <a:cubicBezTo>
                    <a:pt x="234" y="862"/>
                    <a:pt x="279" y="936"/>
                    <a:pt x="319" y="1016"/>
                  </a:cubicBezTo>
                  <a:cubicBezTo>
                    <a:pt x="351" y="1071"/>
                    <a:pt x="374" y="1098"/>
                    <a:pt x="403" y="1098"/>
                  </a:cubicBezTo>
                  <a:cubicBezTo>
                    <a:pt x="425" y="1098"/>
                    <a:pt x="450" y="1082"/>
                    <a:pt x="484" y="1050"/>
                  </a:cubicBezTo>
                  <a:cubicBezTo>
                    <a:pt x="701" y="839"/>
                    <a:pt x="900" y="623"/>
                    <a:pt x="985" y="321"/>
                  </a:cubicBezTo>
                  <a:cubicBezTo>
                    <a:pt x="1002" y="270"/>
                    <a:pt x="1014" y="218"/>
                    <a:pt x="1014" y="161"/>
                  </a:cubicBezTo>
                  <a:cubicBezTo>
                    <a:pt x="1018" y="69"/>
                    <a:pt x="982" y="22"/>
                    <a:pt x="921" y="22"/>
                  </a:cubicBezTo>
                  <a:cubicBezTo>
                    <a:pt x="896" y="22"/>
                    <a:pt x="865" y="31"/>
                    <a:pt x="832" y="48"/>
                  </a:cubicBezTo>
                  <a:cubicBezTo>
                    <a:pt x="718" y="104"/>
                    <a:pt x="649" y="207"/>
                    <a:pt x="535" y="298"/>
                  </a:cubicBezTo>
                  <a:cubicBezTo>
                    <a:pt x="490" y="230"/>
                    <a:pt x="456" y="173"/>
                    <a:pt x="416" y="122"/>
                  </a:cubicBezTo>
                  <a:cubicBezTo>
                    <a:pt x="347" y="40"/>
                    <a:pt x="272" y="1"/>
                    <a:pt x="2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 rot="-278031">
              <a:off x="7859255" y="664531"/>
              <a:ext cx="121109" cy="149594"/>
            </a:xfrm>
            <a:custGeom>
              <a:avLst/>
              <a:gdLst/>
              <a:ahLst/>
              <a:cxnLst/>
              <a:rect l="l" t="t" r="r" b="b"/>
              <a:pathLst>
                <a:path w="952" h="1176" extrusionOk="0">
                  <a:moveTo>
                    <a:pt x="161" y="1"/>
                  </a:moveTo>
                  <a:cubicBezTo>
                    <a:pt x="107" y="1"/>
                    <a:pt x="63" y="38"/>
                    <a:pt x="35" y="112"/>
                  </a:cubicBezTo>
                  <a:cubicBezTo>
                    <a:pt x="24" y="146"/>
                    <a:pt x="12" y="180"/>
                    <a:pt x="12" y="214"/>
                  </a:cubicBezTo>
                  <a:cubicBezTo>
                    <a:pt x="1" y="584"/>
                    <a:pt x="177" y="875"/>
                    <a:pt x="434" y="1120"/>
                  </a:cubicBezTo>
                  <a:cubicBezTo>
                    <a:pt x="474" y="1157"/>
                    <a:pt x="512" y="1176"/>
                    <a:pt x="547" y="1176"/>
                  </a:cubicBezTo>
                  <a:cubicBezTo>
                    <a:pt x="598" y="1176"/>
                    <a:pt x="644" y="1139"/>
                    <a:pt x="684" y="1069"/>
                  </a:cubicBezTo>
                  <a:cubicBezTo>
                    <a:pt x="781" y="903"/>
                    <a:pt x="867" y="721"/>
                    <a:pt x="929" y="539"/>
                  </a:cubicBezTo>
                  <a:cubicBezTo>
                    <a:pt x="946" y="482"/>
                    <a:pt x="952" y="431"/>
                    <a:pt x="946" y="379"/>
                  </a:cubicBezTo>
                  <a:cubicBezTo>
                    <a:pt x="942" y="288"/>
                    <a:pt x="913" y="245"/>
                    <a:pt x="861" y="245"/>
                  </a:cubicBezTo>
                  <a:cubicBezTo>
                    <a:pt x="834" y="245"/>
                    <a:pt x="802" y="256"/>
                    <a:pt x="764" y="277"/>
                  </a:cubicBezTo>
                  <a:cubicBezTo>
                    <a:pt x="673" y="323"/>
                    <a:pt x="616" y="414"/>
                    <a:pt x="525" y="488"/>
                  </a:cubicBezTo>
                  <a:cubicBezTo>
                    <a:pt x="491" y="408"/>
                    <a:pt x="468" y="345"/>
                    <a:pt x="439" y="277"/>
                  </a:cubicBezTo>
                  <a:cubicBezTo>
                    <a:pt x="405" y="186"/>
                    <a:pt x="348" y="106"/>
                    <a:pt x="274" y="43"/>
                  </a:cubicBezTo>
                  <a:cubicBezTo>
                    <a:pt x="233" y="15"/>
                    <a:pt x="195" y="1"/>
                    <a:pt x="16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1" name="Google Shape;1401;p50"/>
            <p:cNvSpPr/>
            <p:nvPr/>
          </p:nvSpPr>
          <p:spPr>
            <a:xfrm rot="-278031">
              <a:off x="7654094" y="698179"/>
              <a:ext cx="126071" cy="146923"/>
            </a:xfrm>
            <a:custGeom>
              <a:avLst/>
              <a:gdLst/>
              <a:ahLst/>
              <a:cxnLst/>
              <a:rect l="l" t="t" r="r" b="b"/>
              <a:pathLst>
                <a:path w="991" h="1155" extrusionOk="0">
                  <a:moveTo>
                    <a:pt x="862" y="0"/>
                  </a:moveTo>
                  <a:cubicBezTo>
                    <a:pt x="789" y="0"/>
                    <a:pt x="758" y="87"/>
                    <a:pt x="718" y="142"/>
                  </a:cubicBezTo>
                  <a:cubicBezTo>
                    <a:pt x="655" y="227"/>
                    <a:pt x="655" y="341"/>
                    <a:pt x="604" y="432"/>
                  </a:cubicBezTo>
                  <a:cubicBezTo>
                    <a:pt x="530" y="421"/>
                    <a:pt x="513" y="358"/>
                    <a:pt x="478" y="324"/>
                  </a:cubicBezTo>
                  <a:cubicBezTo>
                    <a:pt x="439" y="284"/>
                    <a:pt x="404" y="239"/>
                    <a:pt x="370" y="205"/>
                  </a:cubicBezTo>
                  <a:cubicBezTo>
                    <a:pt x="299" y="134"/>
                    <a:pt x="223" y="98"/>
                    <a:pt x="158" y="98"/>
                  </a:cubicBezTo>
                  <a:cubicBezTo>
                    <a:pt x="129" y="98"/>
                    <a:pt x="103" y="105"/>
                    <a:pt x="80" y="119"/>
                  </a:cubicBezTo>
                  <a:cubicBezTo>
                    <a:pt x="0" y="165"/>
                    <a:pt x="0" y="244"/>
                    <a:pt x="68" y="398"/>
                  </a:cubicBezTo>
                  <a:cubicBezTo>
                    <a:pt x="182" y="655"/>
                    <a:pt x="347" y="888"/>
                    <a:pt x="558" y="1082"/>
                  </a:cubicBezTo>
                  <a:cubicBezTo>
                    <a:pt x="609" y="1130"/>
                    <a:pt x="646" y="1154"/>
                    <a:pt x="677" y="1154"/>
                  </a:cubicBezTo>
                  <a:cubicBezTo>
                    <a:pt x="716" y="1154"/>
                    <a:pt x="745" y="1115"/>
                    <a:pt x="780" y="1036"/>
                  </a:cubicBezTo>
                  <a:cubicBezTo>
                    <a:pt x="888" y="774"/>
                    <a:pt x="951" y="495"/>
                    <a:pt x="980" y="216"/>
                  </a:cubicBezTo>
                  <a:cubicBezTo>
                    <a:pt x="991" y="136"/>
                    <a:pt x="985" y="39"/>
                    <a:pt x="894" y="5"/>
                  </a:cubicBezTo>
                  <a:cubicBezTo>
                    <a:pt x="883" y="2"/>
                    <a:pt x="872" y="0"/>
                    <a:pt x="86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2" name="Google Shape;1402;p50"/>
            <p:cNvSpPr/>
            <p:nvPr/>
          </p:nvSpPr>
          <p:spPr>
            <a:xfrm rot="-278031">
              <a:off x="8699297" y="637256"/>
              <a:ext cx="125053" cy="143107"/>
            </a:xfrm>
            <a:custGeom>
              <a:avLst/>
              <a:gdLst/>
              <a:ahLst/>
              <a:cxnLst/>
              <a:rect l="l" t="t" r="r" b="b"/>
              <a:pathLst>
                <a:path w="983" h="1125" extrusionOk="0">
                  <a:moveTo>
                    <a:pt x="191" y="1"/>
                  </a:moveTo>
                  <a:cubicBezTo>
                    <a:pt x="171" y="1"/>
                    <a:pt x="151" y="5"/>
                    <a:pt x="132" y="13"/>
                  </a:cubicBezTo>
                  <a:cubicBezTo>
                    <a:pt x="52" y="41"/>
                    <a:pt x="1" y="167"/>
                    <a:pt x="18" y="298"/>
                  </a:cubicBezTo>
                  <a:cubicBezTo>
                    <a:pt x="18" y="303"/>
                    <a:pt x="18" y="309"/>
                    <a:pt x="23" y="315"/>
                  </a:cubicBezTo>
                  <a:cubicBezTo>
                    <a:pt x="58" y="503"/>
                    <a:pt x="137" y="679"/>
                    <a:pt x="257" y="827"/>
                  </a:cubicBezTo>
                  <a:cubicBezTo>
                    <a:pt x="320" y="901"/>
                    <a:pt x="376" y="958"/>
                    <a:pt x="285" y="1044"/>
                  </a:cubicBezTo>
                  <a:cubicBezTo>
                    <a:pt x="257" y="1061"/>
                    <a:pt x="263" y="1101"/>
                    <a:pt x="291" y="1112"/>
                  </a:cubicBezTo>
                  <a:cubicBezTo>
                    <a:pt x="300" y="1121"/>
                    <a:pt x="312" y="1125"/>
                    <a:pt x="326" y="1125"/>
                  </a:cubicBezTo>
                  <a:cubicBezTo>
                    <a:pt x="339" y="1125"/>
                    <a:pt x="354" y="1121"/>
                    <a:pt x="365" y="1112"/>
                  </a:cubicBezTo>
                  <a:cubicBezTo>
                    <a:pt x="388" y="1101"/>
                    <a:pt x="411" y="1084"/>
                    <a:pt x="428" y="1067"/>
                  </a:cubicBezTo>
                  <a:cubicBezTo>
                    <a:pt x="604" y="907"/>
                    <a:pt x="752" y="713"/>
                    <a:pt x="861" y="508"/>
                  </a:cubicBezTo>
                  <a:cubicBezTo>
                    <a:pt x="923" y="400"/>
                    <a:pt x="957" y="281"/>
                    <a:pt x="974" y="161"/>
                  </a:cubicBezTo>
                  <a:cubicBezTo>
                    <a:pt x="983" y="61"/>
                    <a:pt x="937" y="7"/>
                    <a:pt x="867" y="7"/>
                  </a:cubicBezTo>
                  <a:cubicBezTo>
                    <a:pt x="841" y="7"/>
                    <a:pt x="812" y="15"/>
                    <a:pt x="781" y="30"/>
                  </a:cubicBezTo>
                  <a:cubicBezTo>
                    <a:pt x="724" y="70"/>
                    <a:pt x="673" y="115"/>
                    <a:pt x="633" y="167"/>
                  </a:cubicBezTo>
                  <a:cubicBezTo>
                    <a:pt x="587" y="212"/>
                    <a:pt x="576" y="292"/>
                    <a:pt x="490" y="320"/>
                  </a:cubicBezTo>
                  <a:cubicBezTo>
                    <a:pt x="462" y="269"/>
                    <a:pt x="439" y="212"/>
                    <a:pt x="411" y="161"/>
                  </a:cubicBezTo>
                  <a:cubicBezTo>
                    <a:pt x="352" y="61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3" name="Google Shape;1403;p50"/>
            <p:cNvSpPr/>
            <p:nvPr/>
          </p:nvSpPr>
          <p:spPr>
            <a:xfrm rot="-278031">
              <a:off x="8491288" y="644347"/>
              <a:ext cx="129124" cy="126443"/>
            </a:xfrm>
            <a:custGeom>
              <a:avLst/>
              <a:gdLst/>
              <a:ahLst/>
              <a:cxnLst/>
              <a:rect l="l" t="t" r="r" b="b"/>
              <a:pathLst>
                <a:path w="1015" h="994" extrusionOk="0">
                  <a:moveTo>
                    <a:pt x="204" y="0"/>
                  </a:moveTo>
                  <a:cubicBezTo>
                    <a:pt x="143" y="0"/>
                    <a:pt x="88" y="49"/>
                    <a:pt x="46" y="145"/>
                  </a:cubicBezTo>
                  <a:cubicBezTo>
                    <a:pt x="18" y="208"/>
                    <a:pt x="1" y="282"/>
                    <a:pt x="12" y="356"/>
                  </a:cubicBezTo>
                  <a:cubicBezTo>
                    <a:pt x="41" y="646"/>
                    <a:pt x="229" y="823"/>
                    <a:pt x="456" y="976"/>
                  </a:cubicBezTo>
                  <a:cubicBezTo>
                    <a:pt x="476" y="989"/>
                    <a:pt x="495" y="994"/>
                    <a:pt x="513" y="994"/>
                  </a:cubicBezTo>
                  <a:cubicBezTo>
                    <a:pt x="553" y="994"/>
                    <a:pt x="588" y="968"/>
                    <a:pt x="616" y="936"/>
                  </a:cubicBezTo>
                  <a:cubicBezTo>
                    <a:pt x="798" y="749"/>
                    <a:pt x="918" y="515"/>
                    <a:pt x="975" y="264"/>
                  </a:cubicBezTo>
                  <a:cubicBezTo>
                    <a:pt x="992" y="196"/>
                    <a:pt x="1015" y="88"/>
                    <a:pt x="929" y="48"/>
                  </a:cubicBezTo>
                  <a:cubicBezTo>
                    <a:pt x="911" y="40"/>
                    <a:pt x="895" y="37"/>
                    <a:pt x="880" y="37"/>
                  </a:cubicBezTo>
                  <a:cubicBezTo>
                    <a:pt x="809" y="37"/>
                    <a:pt x="764" y="116"/>
                    <a:pt x="713" y="168"/>
                  </a:cubicBezTo>
                  <a:cubicBezTo>
                    <a:pt x="650" y="225"/>
                    <a:pt x="639" y="338"/>
                    <a:pt x="565" y="395"/>
                  </a:cubicBezTo>
                  <a:cubicBezTo>
                    <a:pt x="513" y="373"/>
                    <a:pt x="508" y="333"/>
                    <a:pt x="485" y="299"/>
                  </a:cubicBezTo>
                  <a:cubicBezTo>
                    <a:pt x="445" y="225"/>
                    <a:pt x="405" y="156"/>
                    <a:pt x="354" y="94"/>
                  </a:cubicBezTo>
                  <a:cubicBezTo>
                    <a:pt x="304" y="31"/>
                    <a:pt x="252" y="0"/>
                    <a:pt x="20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4" name="Google Shape;1404;p50"/>
            <p:cNvSpPr/>
            <p:nvPr/>
          </p:nvSpPr>
          <p:spPr>
            <a:xfrm rot="-278031">
              <a:off x="8062451" y="683213"/>
              <a:ext cx="121873" cy="121736"/>
            </a:xfrm>
            <a:custGeom>
              <a:avLst/>
              <a:gdLst/>
              <a:ahLst/>
              <a:cxnLst/>
              <a:rect l="l" t="t" r="r" b="b"/>
              <a:pathLst>
                <a:path w="958" h="957" extrusionOk="0">
                  <a:moveTo>
                    <a:pt x="140" y="1"/>
                  </a:moveTo>
                  <a:cubicBezTo>
                    <a:pt x="123" y="1"/>
                    <a:pt x="105" y="4"/>
                    <a:pt x="86" y="12"/>
                  </a:cubicBezTo>
                  <a:cubicBezTo>
                    <a:pt x="1" y="47"/>
                    <a:pt x="12" y="121"/>
                    <a:pt x="12" y="189"/>
                  </a:cubicBezTo>
                  <a:cubicBezTo>
                    <a:pt x="12" y="217"/>
                    <a:pt x="18" y="240"/>
                    <a:pt x="24" y="269"/>
                  </a:cubicBezTo>
                  <a:cubicBezTo>
                    <a:pt x="81" y="519"/>
                    <a:pt x="240" y="719"/>
                    <a:pt x="411" y="895"/>
                  </a:cubicBezTo>
                  <a:cubicBezTo>
                    <a:pt x="449" y="936"/>
                    <a:pt x="489" y="956"/>
                    <a:pt x="527" y="956"/>
                  </a:cubicBezTo>
                  <a:cubicBezTo>
                    <a:pt x="568" y="956"/>
                    <a:pt x="606" y="934"/>
                    <a:pt x="639" y="889"/>
                  </a:cubicBezTo>
                  <a:cubicBezTo>
                    <a:pt x="787" y="696"/>
                    <a:pt x="889" y="468"/>
                    <a:pt x="935" y="229"/>
                  </a:cubicBezTo>
                  <a:cubicBezTo>
                    <a:pt x="958" y="172"/>
                    <a:pt x="935" y="103"/>
                    <a:pt x="884" y="69"/>
                  </a:cubicBezTo>
                  <a:cubicBezTo>
                    <a:pt x="864" y="59"/>
                    <a:pt x="845" y="55"/>
                    <a:pt x="829" y="55"/>
                  </a:cubicBezTo>
                  <a:cubicBezTo>
                    <a:pt x="779" y="55"/>
                    <a:pt x="741" y="94"/>
                    <a:pt x="707" y="132"/>
                  </a:cubicBezTo>
                  <a:cubicBezTo>
                    <a:pt x="644" y="206"/>
                    <a:pt x="587" y="291"/>
                    <a:pt x="519" y="383"/>
                  </a:cubicBezTo>
                  <a:cubicBezTo>
                    <a:pt x="428" y="291"/>
                    <a:pt x="348" y="195"/>
                    <a:pt x="280" y="86"/>
                  </a:cubicBezTo>
                  <a:cubicBezTo>
                    <a:pt x="241" y="39"/>
                    <a:pt x="195" y="1"/>
                    <a:pt x="14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488766"/>
              </p:ext>
            </p:extLst>
          </p:nvPr>
        </p:nvGraphicFramePr>
        <p:xfrm>
          <a:off x="442081" y="201279"/>
          <a:ext cx="8468222" cy="480997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80237">
                  <a:extLst>
                    <a:ext uri="{9D8B030D-6E8A-4147-A177-3AD203B41FA5}">
                      <a16:colId xmlns:a16="http://schemas.microsoft.com/office/drawing/2014/main" val="193172611"/>
                    </a:ext>
                  </a:extLst>
                </a:gridCol>
                <a:gridCol w="6987985">
                  <a:extLst>
                    <a:ext uri="{9D8B030D-6E8A-4147-A177-3AD203B41FA5}">
                      <a16:colId xmlns:a16="http://schemas.microsoft.com/office/drawing/2014/main" val="2046399936"/>
                    </a:ext>
                  </a:extLst>
                </a:gridCol>
              </a:tblGrid>
              <a:tr h="443973">
                <a:tc>
                  <a:txBody>
                    <a:bodyPr/>
                    <a:lstStyle/>
                    <a:p>
                      <a:pPr marL="857885" indent="-802640" algn="ctr">
                        <a:lnSpc>
                          <a:spcPct val="150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câu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705485" marR="701040">
                        <a:lnSpc>
                          <a:spcPct val="107000"/>
                        </a:lnSpc>
                        <a:spcBef>
                          <a:spcPts val="40"/>
                        </a:spcBef>
                        <a:spcAft>
                          <a:spcPts val="0"/>
                        </a:spcAft>
                      </a:pPr>
                      <a:r>
                        <a:rPr lang="en-US" sz="2000" b="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 lửng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3531801"/>
                  </a:ext>
                </a:extLst>
              </a:tr>
              <a:tr h="948406">
                <a:tc>
                  <a:txBody>
                    <a:bodyPr/>
                    <a:lstStyle/>
                    <a:p>
                      <a:pPr marL="263525" marR="25908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vi-VN" sz="2000" b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ĐỊNH NGHĨA</a:t>
                      </a:r>
                      <a:endParaRPr lang="en-US" sz="2000" b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86360" marR="88265" indent="9017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5013928"/>
                  </a:ext>
                </a:extLst>
              </a:tr>
              <a:tr h="3404369">
                <a:tc>
                  <a:txBody>
                    <a:bodyPr/>
                    <a:lstStyle/>
                    <a:p>
                      <a:pPr marL="262255" marR="259715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20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 DỤNG</a:t>
                      </a: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tc>
                  <a:txBody>
                    <a:bodyPr/>
                    <a:lstStyle/>
                    <a:p>
                      <a:pPr marL="8255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2000" b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1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4300805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1798307" y="730728"/>
            <a:ext cx="733071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6360" marR="88265" lvl="0" indent="90170">
              <a:lnSpc>
                <a:spcPct val="107000"/>
              </a:lnSpc>
            </a:pPr>
            <a:r>
              <a:rPr lang="vi-VN" sz="2000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 cấm lửng được kí hiệu bởi dấu ba chấm (…), còn gọi là dấu ba chấm, là một trong những loại dấu câu thường gặp trong văn viết.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37437" y="1803196"/>
            <a:ext cx="6925640" cy="3208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2550"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chưa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nó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" lvl="0" algn="just">
              <a:lnSpc>
                <a:spcPct val="130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Thê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lời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nói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bo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dơ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̉ hay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ngập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ngừng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ngắt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quãng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"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Làm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giãn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nhịp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điệu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văn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chuẩn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bị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sư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̣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xuất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hiện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bất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ngơ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̀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của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ngữ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ngờ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hay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hước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châm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biếm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"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trích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bớt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2550" lvl="0" algn="just">
              <a:lnSpc>
                <a:spcPct val="107000"/>
              </a:lnSpc>
              <a:spcAft>
                <a:spcPts val="800"/>
              </a:spcAft>
            </a:pP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phỏng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âm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quãng</a:t>
            </a:r>
            <a:r>
              <a:rPr lang="en-US" sz="2000" dirty="0">
                <a:solidFill>
                  <a:srgbClr val="1F3864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937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1" name="Google Shape;891;p43"/>
          <p:cNvGrpSpPr/>
          <p:nvPr/>
        </p:nvGrpSpPr>
        <p:grpSpPr>
          <a:xfrm>
            <a:off x="108454" y="3885424"/>
            <a:ext cx="1888999" cy="901512"/>
            <a:chOff x="150354" y="3784874"/>
            <a:chExt cx="1888999" cy="901512"/>
          </a:xfrm>
        </p:grpSpPr>
        <p:sp>
          <p:nvSpPr>
            <p:cNvPr id="892" name="Google Shape;892;p43"/>
            <p:cNvSpPr/>
            <p:nvPr/>
          </p:nvSpPr>
          <p:spPr>
            <a:xfrm rot="-9899938">
              <a:off x="176103" y="4015169"/>
              <a:ext cx="1837501" cy="440923"/>
            </a:xfrm>
            <a:custGeom>
              <a:avLst/>
              <a:gdLst/>
              <a:ahLst/>
              <a:cxnLst/>
              <a:rect l="l" t="t" r="r" b="b"/>
              <a:pathLst>
                <a:path w="10873" h="2609" extrusionOk="0">
                  <a:moveTo>
                    <a:pt x="9079" y="0"/>
                  </a:moveTo>
                  <a:lnTo>
                    <a:pt x="9016" y="6"/>
                  </a:lnTo>
                  <a:lnTo>
                    <a:pt x="8224" y="12"/>
                  </a:lnTo>
                  <a:lnTo>
                    <a:pt x="8162" y="12"/>
                  </a:lnTo>
                  <a:lnTo>
                    <a:pt x="7199" y="23"/>
                  </a:lnTo>
                  <a:lnTo>
                    <a:pt x="7131" y="23"/>
                  </a:lnTo>
                  <a:lnTo>
                    <a:pt x="6442" y="29"/>
                  </a:lnTo>
                  <a:lnTo>
                    <a:pt x="6379" y="29"/>
                  </a:lnTo>
                  <a:lnTo>
                    <a:pt x="5553" y="40"/>
                  </a:lnTo>
                  <a:lnTo>
                    <a:pt x="5491" y="40"/>
                  </a:lnTo>
                  <a:lnTo>
                    <a:pt x="4682" y="46"/>
                  </a:lnTo>
                  <a:lnTo>
                    <a:pt x="4619" y="46"/>
                  </a:lnTo>
                  <a:lnTo>
                    <a:pt x="3953" y="57"/>
                  </a:lnTo>
                  <a:lnTo>
                    <a:pt x="3896" y="57"/>
                  </a:lnTo>
                  <a:lnTo>
                    <a:pt x="2934" y="63"/>
                  </a:lnTo>
                  <a:lnTo>
                    <a:pt x="2865" y="63"/>
                  </a:lnTo>
                  <a:lnTo>
                    <a:pt x="1960" y="74"/>
                  </a:lnTo>
                  <a:lnTo>
                    <a:pt x="1897" y="74"/>
                  </a:lnTo>
                  <a:lnTo>
                    <a:pt x="1060" y="86"/>
                  </a:lnTo>
                  <a:lnTo>
                    <a:pt x="986" y="86"/>
                  </a:lnTo>
                  <a:lnTo>
                    <a:pt x="428" y="92"/>
                  </a:lnTo>
                  <a:lnTo>
                    <a:pt x="257" y="92"/>
                  </a:lnTo>
                  <a:lnTo>
                    <a:pt x="257" y="410"/>
                  </a:lnTo>
                  <a:lnTo>
                    <a:pt x="257" y="507"/>
                  </a:lnTo>
                  <a:lnTo>
                    <a:pt x="120" y="690"/>
                  </a:lnTo>
                  <a:lnTo>
                    <a:pt x="331" y="1105"/>
                  </a:lnTo>
                  <a:lnTo>
                    <a:pt x="371" y="1191"/>
                  </a:lnTo>
                  <a:lnTo>
                    <a:pt x="325" y="1231"/>
                  </a:lnTo>
                  <a:lnTo>
                    <a:pt x="206" y="1327"/>
                  </a:lnTo>
                  <a:lnTo>
                    <a:pt x="137" y="1390"/>
                  </a:lnTo>
                  <a:lnTo>
                    <a:pt x="1" y="1504"/>
                  </a:lnTo>
                  <a:lnTo>
                    <a:pt x="217" y="1874"/>
                  </a:lnTo>
                  <a:lnTo>
                    <a:pt x="1" y="2165"/>
                  </a:lnTo>
                  <a:lnTo>
                    <a:pt x="160" y="2239"/>
                  </a:lnTo>
                  <a:lnTo>
                    <a:pt x="354" y="2324"/>
                  </a:lnTo>
                  <a:lnTo>
                    <a:pt x="377" y="2335"/>
                  </a:lnTo>
                  <a:lnTo>
                    <a:pt x="348" y="2358"/>
                  </a:lnTo>
                  <a:lnTo>
                    <a:pt x="280" y="2432"/>
                  </a:lnTo>
                  <a:lnTo>
                    <a:pt x="120" y="2609"/>
                  </a:lnTo>
                  <a:lnTo>
                    <a:pt x="9574" y="2609"/>
                  </a:lnTo>
                  <a:lnTo>
                    <a:pt x="9859" y="2318"/>
                  </a:lnTo>
                  <a:lnTo>
                    <a:pt x="9944" y="2239"/>
                  </a:lnTo>
                  <a:lnTo>
                    <a:pt x="10434" y="1743"/>
                  </a:lnTo>
                  <a:lnTo>
                    <a:pt x="10508" y="1669"/>
                  </a:lnTo>
                  <a:lnTo>
                    <a:pt x="10782" y="1390"/>
                  </a:lnTo>
                  <a:lnTo>
                    <a:pt x="10850" y="1327"/>
                  </a:lnTo>
                  <a:lnTo>
                    <a:pt x="10873" y="1299"/>
                  </a:lnTo>
                  <a:lnTo>
                    <a:pt x="10491" y="974"/>
                  </a:lnTo>
                  <a:lnTo>
                    <a:pt x="10423" y="917"/>
                  </a:lnTo>
                  <a:lnTo>
                    <a:pt x="9910" y="479"/>
                  </a:lnTo>
                  <a:lnTo>
                    <a:pt x="9825" y="410"/>
                  </a:lnTo>
                  <a:lnTo>
                    <a:pt x="934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43"/>
            <p:cNvSpPr/>
            <p:nvPr/>
          </p:nvSpPr>
          <p:spPr>
            <a:xfrm rot="-9899938">
              <a:off x="180449" y="4011679"/>
              <a:ext cx="1810462" cy="441937"/>
            </a:xfrm>
            <a:custGeom>
              <a:avLst/>
              <a:gdLst/>
              <a:ahLst/>
              <a:cxnLst/>
              <a:rect l="l" t="t" r="r" b="b"/>
              <a:pathLst>
                <a:path w="10713" h="2615" extrusionOk="0">
                  <a:moveTo>
                    <a:pt x="6334" y="371"/>
                  </a:moveTo>
                  <a:cubicBezTo>
                    <a:pt x="6556" y="376"/>
                    <a:pt x="6778" y="376"/>
                    <a:pt x="7005" y="382"/>
                  </a:cubicBezTo>
                  <a:lnTo>
                    <a:pt x="7028" y="1322"/>
                  </a:lnTo>
                  <a:lnTo>
                    <a:pt x="6368" y="1322"/>
                  </a:lnTo>
                  <a:cubicBezTo>
                    <a:pt x="6368" y="1071"/>
                    <a:pt x="6362" y="826"/>
                    <a:pt x="6345" y="576"/>
                  </a:cubicBezTo>
                  <a:cubicBezTo>
                    <a:pt x="6345" y="509"/>
                    <a:pt x="6339" y="442"/>
                    <a:pt x="6334" y="371"/>
                  </a:cubicBezTo>
                  <a:close/>
                  <a:moveTo>
                    <a:pt x="855" y="445"/>
                  </a:moveTo>
                  <a:lnTo>
                    <a:pt x="860" y="1327"/>
                  </a:lnTo>
                  <a:lnTo>
                    <a:pt x="245" y="1327"/>
                  </a:lnTo>
                  <a:cubicBezTo>
                    <a:pt x="257" y="1037"/>
                    <a:pt x="268" y="752"/>
                    <a:pt x="274" y="467"/>
                  </a:cubicBezTo>
                  <a:cubicBezTo>
                    <a:pt x="467" y="456"/>
                    <a:pt x="661" y="450"/>
                    <a:pt x="855" y="445"/>
                  </a:cubicBezTo>
                  <a:close/>
                  <a:moveTo>
                    <a:pt x="1760" y="410"/>
                  </a:moveTo>
                  <a:cubicBezTo>
                    <a:pt x="1760" y="712"/>
                    <a:pt x="1760" y="1020"/>
                    <a:pt x="1760" y="1327"/>
                  </a:cubicBezTo>
                  <a:lnTo>
                    <a:pt x="940" y="1327"/>
                  </a:lnTo>
                  <a:cubicBezTo>
                    <a:pt x="934" y="1043"/>
                    <a:pt x="929" y="764"/>
                    <a:pt x="923" y="479"/>
                  </a:cubicBezTo>
                  <a:lnTo>
                    <a:pt x="923" y="439"/>
                  </a:lnTo>
                  <a:cubicBezTo>
                    <a:pt x="1202" y="428"/>
                    <a:pt x="1481" y="416"/>
                    <a:pt x="1760" y="410"/>
                  </a:cubicBezTo>
                  <a:close/>
                  <a:moveTo>
                    <a:pt x="2734" y="382"/>
                  </a:moveTo>
                  <a:cubicBezTo>
                    <a:pt x="2740" y="701"/>
                    <a:pt x="2745" y="1014"/>
                    <a:pt x="2751" y="1327"/>
                  </a:cubicBezTo>
                  <a:lnTo>
                    <a:pt x="1823" y="1327"/>
                  </a:lnTo>
                  <a:cubicBezTo>
                    <a:pt x="1823" y="1022"/>
                    <a:pt x="1823" y="716"/>
                    <a:pt x="1823" y="410"/>
                  </a:cubicBezTo>
                  <a:cubicBezTo>
                    <a:pt x="2130" y="399"/>
                    <a:pt x="2432" y="388"/>
                    <a:pt x="2734" y="382"/>
                  </a:cubicBezTo>
                  <a:close/>
                  <a:moveTo>
                    <a:pt x="3753" y="365"/>
                  </a:moveTo>
                  <a:lnTo>
                    <a:pt x="3736" y="1327"/>
                  </a:lnTo>
                  <a:lnTo>
                    <a:pt x="2819" y="1327"/>
                  </a:lnTo>
                  <a:lnTo>
                    <a:pt x="2802" y="382"/>
                  </a:lnTo>
                  <a:cubicBezTo>
                    <a:pt x="3116" y="376"/>
                    <a:pt x="3429" y="371"/>
                    <a:pt x="3742" y="365"/>
                  </a:cubicBezTo>
                  <a:close/>
                  <a:moveTo>
                    <a:pt x="4471" y="359"/>
                  </a:moveTo>
                  <a:lnTo>
                    <a:pt x="4460" y="1327"/>
                  </a:lnTo>
                  <a:lnTo>
                    <a:pt x="3805" y="1327"/>
                  </a:lnTo>
                  <a:lnTo>
                    <a:pt x="3810" y="570"/>
                  </a:lnTo>
                  <a:lnTo>
                    <a:pt x="3810" y="365"/>
                  </a:lnTo>
                  <a:cubicBezTo>
                    <a:pt x="4033" y="365"/>
                    <a:pt x="4255" y="365"/>
                    <a:pt x="4471" y="359"/>
                  </a:cubicBezTo>
                  <a:close/>
                  <a:moveTo>
                    <a:pt x="5348" y="359"/>
                  </a:moveTo>
                  <a:cubicBezTo>
                    <a:pt x="5354" y="678"/>
                    <a:pt x="5354" y="1003"/>
                    <a:pt x="5354" y="1322"/>
                  </a:cubicBezTo>
                  <a:lnTo>
                    <a:pt x="5348" y="1327"/>
                  </a:lnTo>
                  <a:lnTo>
                    <a:pt x="4528" y="1327"/>
                  </a:lnTo>
                  <a:cubicBezTo>
                    <a:pt x="4528" y="1037"/>
                    <a:pt x="4534" y="746"/>
                    <a:pt x="4539" y="450"/>
                  </a:cubicBezTo>
                  <a:lnTo>
                    <a:pt x="4539" y="359"/>
                  </a:lnTo>
                  <a:close/>
                  <a:moveTo>
                    <a:pt x="7074" y="382"/>
                  </a:moveTo>
                  <a:cubicBezTo>
                    <a:pt x="7381" y="393"/>
                    <a:pt x="7689" y="399"/>
                    <a:pt x="7996" y="410"/>
                  </a:cubicBezTo>
                  <a:lnTo>
                    <a:pt x="7928" y="1327"/>
                  </a:lnTo>
                  <a:lnTo>
                    <a:pt x="7097" y="1327"/>
                  </a:lnTo>
                  <a:lnTo>
                    <a:pt x="7074" y="382"/>
                  </a:lnTo>
                  <a:close/>
                  <a:moveTo>
                    <a:pt x="8059" y="410"/>
                  </a:moveTo>
                  <a:lnTo>
                    <a:pt x="8218" y="416"/>
                  </a:lnTo>
                  <a:cubicBezTo>
                    <a:pt x="8441" y="422"/>
                    <a:pt x="8657" y="433"/>
                    <a:pt x="8879" y="439"/>
                  </a:cubicBezTo>
                  <a:lnTo>
                    <a:pt x="8879" y="1327"/>
                  </a:lnTo>
                  <a:lnTo>
                    <a:pt x="7991" y="1327"/>
                  </a:lnTo>
                  <a:lnTo>
                    <a:pt x="8059" y="410"/>
                  </a:lnTo>
                  <a:close/>
                  <a:moveTo>
                    <a:pt x="8947" y="445"/>
                  </a:moveTo>
                  <a:cubicBezTo>
                    <a:pt x="9192" y="456"/>
                    <a:pt x="9443" y="467"/>
                    <a:pt x="9688" y="479"/>
                  </a:cubicBezTo>
                  <a:cubicBezTo>
                    <a:pt x="9694" y="764"/>
                    <a:pt x="9699" y="1048"/>
                    <a:pt x="9705" y="1327"/>
                  </a:cubicBezTo>
                  <a:lnTo>
                    <a:pt x="8947" y="1327"/>
                  </a:lnTo>
                  <a:lnTo>
                    <a:pt x="8947" y="445"/>
                  </a:lnTo>
                  <a:close/>
                  <a:moveTo>
                    <a:pt x="5422" y="365"/>
                  </a:moveTo>
                  <a:cubicBezTo>
                    <a:pt x="5707" y="365"/>
                    <a:pt x="5992" y="371"/>
                    <a:pt x="6276" y="376"/>
                  </a:cubicBezTo>
                  <a:cubicBezTo>
                    <a:pt x="6299" y="690"/>
                    <a:pt x="6311" y="1008"/>
                    <a:pt x="6311" y="1333"/>
                  </a:cubicBezTo>
                  <a:lnTo>
                    <a:pt x="5422" y="1327"/>
                  </a:lnTo>
                  <a:lnTo>
                    <a:pt x="5422" y="405"/>
                  </a:lnTo>
                  <a:lnTo>
                    <a:pt x="5422" y="365"/>
                  </a:lnTo>
                  <a:close/>
                  <a:moveTo>
                    <a:pt x="860" y="1390"/>
                  </a:moveTo>
                  <a:cubicBezTo>
                    <a:pt x="866" y="1675"/>
                    <a:pt x="866" y="1960"/>
                    <a:pt x="872" y="2239"/>
                  </a:cubicBezTo>
                  <a:lnTo>
                    <a:pt x="217" y="2239"/>
                  </a:lnTo>
                  <a:lnTo>
                    <a:pt x="234" y="1680"/>
                  </a:lnTo>
                  <a:cubicBezTo>
                    <a:pt x="234" y="1584"/>
                    <a:pt x="240" y="1487"/>
                    <a:pt x="245" y="1390"/>
                  </a:cubicBezTo>
                  <a:close/>
                  <a:moveTo>
                    <a:pt x="1754" y="1390"/>
                  </a:moveTo>
                  <a:cubicBezTo>
                    <a:pt x="1754" y="1675"/>
                    <a:pt x="1749" y="1954"/>
                    <a:pt x="1749" y="2239"/>
                  </a:cubicBezTo>
                  <a:lnTo>
                    <a:pt x="951" y="2239"/>
                  </a:lnTo>
                  <a:cubicBezTo>
                    <a:pt x="946" y="1954"/>
                    <a:pt x="940" y="1675"/>
                    <a:pt x="940" y="1390"/>
                  </a:cubicBezTo>
                  <a:close/>
                  <a:moveTo>
                    <a:pt x="2745" y="1390"/>
                  </a:moveTo>
                  <a:lnTo>
                    <a:pt x="2757" y="2239"/>
                  </a:lnTo>
                  <a:lnTo>
                    <a:pt x="1823" y="2239"/>
                  </a:lnTo>
                  <a:lnTo>
                    <a:pt x="1823" y="1777"/>
                  </a:lnTo>
                  <a:lnTo>
                    <a:pt x="1823" y="1390"/>
                  </a:lnTo>
                  <a:close/>
                  <a:moveTo>
                    <a:pt x="3736" y="1396"/>
                  </a:moveTo>
                  <a:lnTo>
                    <a:pt x="3725" y="2239"/>
                  </a:lnTo>
                  <a:lnTo>
                    <a:pt x="2837" y="2239"/>
                  </a:lnTo>
                  <a:cubicBezTo>
                    <a:pt x="2831" y="2062"/>
                    <a:pt x="2831" y="1885"/>
                    <a:pt x="2825" y="1703"/>
                  </a:cubicBezTo>
                  <a:cubicBezTo>
                    <a:pt x="2825" y="1601"/>
                    <a:pt x="2825" y="1498"/>
                    <a:pt x="2819" y="1396"/>
                  </a:cubicBezTo>
                  <a:close/>
                  <a:moveTo>
                    <a:pt x="4460" y="1396"/>
                  </a:moveTo>
                  <a:cubicBezTo>
                    <a:pt x="4454" y="1675"/>
                    <a:pt x="4448" y="1954"/>
                    <a:pt x="4443" y="2239"/>
                  </a:cubicBezTo>
                  <a:lnTo>
                    <a:pt x="3793" y="2239"/>
                  </a:lnTo>
                  <a:cubicBezTo>
                    <a:pt x="3793" y="2096"/>
                    <a:pt x="3793" y="1948"/>
                    <a:pt x="3799" y="1806"/>
                  </a:cubicBezTo>
                  <a:lnTo>
                    <a:pt x="3805" y="1396"/>
                  </a:lnTo>
                  <a:close/>
                  <a:moveTo>
                    <a:pt x="5354" y="1390"/>
                  </a:moveTo>
                  <a:cubicBezTo>
                    <a:pt x="5354" y="1680"/>
                    <a:pt x="5348" y="1954"/>
                    <a:pt x="5348" y="2239"/>
                  </a:cubicBezTo>
                  <a:lnTo>
                    <a:pt x="4517" y="2239"/>
                  </a:lnTo>
                  <a:lnTo>
                    <a:pt x="4522" y="1749"/>
                  </a:lnTo>
                  <a:cubicBezTo>
                    <a:pt x="4522" y="1629"/>
                    <a:pt x="4522" y="1515"/>
                    <a:pt x="4528" y="1390"/>
                  </a:cubicBezTo>
                  <a:close/>
                  <a:moveTo>
                    <a:pt x="6305" y="1396"/>
                  </a:moveTo>
                  <a:cubicBezTo>
                    <a:pt x="6299" y="1658"/>
                    <a:pt x="6288" y="1925"/>
                    <a:pt x="6271" y="2193"/>
                  </a:cubicBezTo>
                  <a:lnTo>
                    <a:pt x="6271" y="2199"/>
                  </a:lnTo>
                  <a:lnTo>
                    <a:pt x="6265" y="2239"/>
                  </a:lnTo>
                  <a:lnTo>
                    <a:pt x="5422" y="2239"/>
                  </a:lnTo>
                  <a:lnTo>
                    <a:pt x="5422" y="1800"/>
                  </a:lnTo>
                  <a:lnTo>
                    <a:pt x="5422" y="1396"/>
                  </a:lnTo>
                  <a:close/>
                  <a:moveTo>
                    <a:pt x="7028" y="1396"/>
                  </a:moveTo>
                  <a:cubicBezTo>
                    <a:pt x="7034" y="1675"/>
                    <a:pt x="7040" y="1960"/>
                    <a:pt x="7045" y="2239"/>
                  </a:cubicBezTo>
                  <a:lnTo>
                    <a:pt x="6339" y="2239"/>
                  </a:lnTo>
                  <a:cubicBezTo>
                    <a:pt x="6362" y="1960"/>
                    <a:pt x="6373" y="1680"/>
                    <a:pt x="6373" y="1396"/>
                  </a:cubicBezTo>
                  <a:close/>
                  <a:moveTo>
                    <a:pt x="7922" y="1396"/>
                  </a:moveTo>
                  <a:cubicBezTo>
                    <a:pt x="7905" y="1601"/>
                    <a:pt x="7894" y="1811"/>
                    <a:pt x="7882" y="2022"/>
                  </a:cubicBezTo>
                  <a:lnTo>
                    <a:pt x="7877" y="2022"/>
                  </a:lnTo>
                  <a:cubicBezTo>
                    <a:pt x="7871" y="2096"/>
                    <a:pt x="7865" y="2165"/>
                    <a:pt x="7860" y="2239"/>
                  </a:cubicBezTo>
                  <a:lnTo>
                    <a:pt x="7119" y="2239"/>
                  </a:lnTo>
                  <a:cubicBezTo>
                    <a:pt x="7114" y="2034"/>
                    <a:pt x="7108" y="1829"/>
                    <a:pt x="7102" y="1624"/>
                  </a:cubicBezTo>
                  <a:lnTo>
                    <a:pt x="7097" y="1396"/>
                  </a:lnTo>
                  <a:close/>
                  <a:moveTo>
                    <a:pt x="8879" y="1396"/>
                  </a:moveTo>
                  <a:lnTo>
                    <a:pt x="8879" y="2239"/>
                  </a:lnTo>
                  <a:lnTo>
                    <a:pt x="7934" y="2239"/>
                  </a:lnTo>
                  <a:cubicBezTo>
                    <a:pt x="7951" y="1994"/>
                    <a:pt x="7968" y="1749"/>
                    <a:pt x="7985" y="1504"/>
                  </a:cubicBezTo>
                  <a:cubicBezTo>
                    <a:pt x="7985" y="1470"/>
                    <a:pt x="7991" y="1436"/>
                    <a:pt x="7991" y="1396"/>
                  </a:cubicBezTo>
                  <a:close/>
                  <a:moveTo>
                    <a:pt x="9711" y="1396"/>
                  </a:moveTo>
                  <a:lnTo>
                    <a:pt x="9722" y="2199"/>
                  </a:lnTo>
                  <a:lnTo>
                    <a:pt x="9722" y="2239"/>
                  </a:lnTo>
                  <a:lnTo>
                    <a:pt x="8959" y="2239"/>
                  </a:lnTo>
                  <a:cubicBezTo>
                    <a:pt x="8959" y="2079"/>
                    <a:pt x="8959" y="1920"/>
                    <a:pt x="8953" y="1760"/>
                  </a:cubicBezTo>
                  <a:lnTo>
                    <a:pt x="8953" y="1396"/>
                  </a:lnTo>
                  <a:close/>
                  <a:moveTo>
                    <a:pt x="217" y="2358"/>
                  </a:moveTo>
                  <a:lnTo>
                    <a:pt x="143" y="2432"/>
                  </a:lnTo>
                  <a:cubicBezTo>
                    <a:pt x="143" y="2489"/>
                    <a:pt x="137" y="2546"/>
                    <a:pt x="137" y="2609"/>
                  </a:cubicBezTo>
                  <a:lnTo>
                    <a:pt x="211" y="2609"/>
                  </a:lnTo>
                  <a:cubicBezTo>
                    <a:pt x="211" y="2523"/>
                    <a:pt x="211" y="2444"/>
                    <a:pt x="217" y="2358"/>
                  </a:cubicBezTo>
                  <a:close/>
                  <a:moveTo>
                    <a:pt x="8879" y="0"/>
                  </a:moveTo>
                  <a:lnTo>
                    <a:pt x="8879" y="376"/>
                  </a:lnTo>
                  <a:cubicBezTo>
                    <a:pt x="8606" y="365"/>
                    <a:pt x="8332" y="353"/>
                    <a:pt x="8065" y="342"/>
                  </a:cubicBezTo>
                  <a:cubicBezTo>
                    <a:pt x="8065" y="319"/>
                    <a:pt x="8065" y="302"/>
                    <a:pt x="8070" y="279"/>
                  </a:cubicBezTo>
                  <a:cubicBezTo>
                    <a:pt x="8076" y="188"/>
                    <a:pt x="8082" y="97"/>
                    <a:pt x="8087" y="12"/>
                  </a:cubicBezTo>
                  <a:lnTo>
                    <a:pt x="8025" y="12"/>
                  </a:lnTo>
                  <a:cubicBezTo>
                    <a:pt x="8013" y="120"/>
                    <a:pt x="8008" y="228"/>
                    <a:pt x="7996" y="342"/>
                  </a:cubicBezTo>
                  <a:cubicBezTo>
                    <a:pt x="7689" y="331"/>
                    <a:pt x="7376" y="319"/>
                    <a:pt x="7068" y="314"/>
                  </a:cubicBezTo>
                  <a:cubicBezTo>
                    <a:pt x="7068" y="274"/>
                    <a:pt x="7068" y="234"/>
                    <a:pt x="7062" y="194"/>
                  </a:cubicBezTo>
                  <a:lnTo>
                    <a:pt x="7057" y="17"/>
                  </a:lnTo>
                  <a:lnTo>
                    <a:pt x="6994" y="17"/>
                  </a:lnTo>
                  <a:cubicBezTo>
                    <a:pt x="6994" y="120"/>
                    <a:pt x="7000" y="217"/>
                    <a:pt x="7000" y="314"/>
                  </a:cubicBezTo>
                  <a:cubicBezTo>
                    <a:pt x="6778" y="308"/>
                    <a:pt x="6550" y="302"/>
                    <a:pt x="6328" y="297"/>
                  </a:cubicBezTo>
                  <a:cubicBezTo>
                    <a:pt x="6322" y="205"/>
                    <a:pt x="6311" y="120"/>
                    <a:pt x="6305" y="29"/>
                  </a:cubicBezTo>
                  <a:lnTo>
                    <a:pt x="6242" y="29"/>
                  </a:lnTo>
                  <a:cubicBezTo>
                    <a:pt x="6254" y="114"/>
                    <a:pt x="6259" y="205"/>
                    <a:pt x="6265" y="297"/>
                  </a:cubicBezTo>
                  <a:cubicBezTo>
                    <a:pt x="5980" y="291"/>
                    <a:pt x="5701" y="291"/>
                    <a:pt x="5422" y="291"/>
                  </a:cubicBezTo>
                  <a:lnTo>
                    <a:pt x="5422" y="40"/>
                  </a:lnTo>
                  <a:lnTo>
                    <a:pt x="5354" y="40"/>
                  </a:lnTo>
                  <a:lnTo>
                    <a:pt x="5354" y="297"/>
                  </a:lnTo>
                  <a:lnTo>
                    <a:pt x="4545" y="297"/>
                  </a:lnTo>
                  <a:cubicBezTo>
                    <a:pt x="4545" y="211"/>
                    <a:pt x="4545" y="131"/>
                    <a:pt x="4545" y="46"/>
                  </a:cubicBezTo>
                  <a:lnTo>
                    <a:pt x="4482" y="46"/>
                  </a:lnTo>
                  <a:lnTo>
                    <a:pt x="4482" y="297"/>
                  </a:lnTo>
                  <a:lnTo>
                    <a:pt x="3822" y="297"/>
                  </a:lnTo>
                  <a:lnTo>
                    <a:pt x="3822" y="57"/>
                  </a:lnTo>
                  <a:lnTo>
                    <a:pt x="3759" y="57"/>
                  </a:lnTo>
                  <a:cubicBezTo>
                    <a:pt x="3759" y="137"/>
                    <a:pt x="3759" y="217"/>
                    <a:pt x="3753" y="297"/>
                  </a:cubicBezTo>
                  <a:cubicBezTo>
                    <a:pt x="3435" y="302"/>
                    <a:pt x="3116" y="308"/>
                    <a:pt x="2802" y="314"/>
                  </a:cubicBezTo>
                  <a:lnTo>
                    <a:pt x="2797" y="63"/>
                  </a:lnTo>
                  <a:lnTo>
                    <a:pt x="2734" y="63"/>
                  </a:lnTo>
                  <a:lnTo>
                    <a:pt x="2734" y="314"/>
                  </a:lnTo>
                  <a:cubicBezTo>
                    <a:pt x="2426" y="319"/>
                    <a:pt x="2125" y="331"/>
                    <a:pt x="1823" y="342"/>
                  </a:cubicBezTo>
                  <a:lnTo>
                    <a:pt x="1823" y="314"/>
                  </a:lnTo>
                  <a:lnTo>
                    <a:pt x="1823" y="74"/>
                  </a:lnTo>
                  <a:lnTo>
                    <a:pt x="1760" y="74"/>
                  </a:lnTo>
                  <a:lnTo>
                    <a:pt x="1760" y="342"/>
                  </a:lnTo>
                  <a:cubicBezTo>
                    <a:pt x="1481" y="353"/>
                    <a:pt x="1202" y="359"/>
                    <a:pt x="923" y="371"/>
                  </a:cubicBezTo>
                  <a:cubicBezTo>
                    <a:pt x="923" y="279"/>
                    <a:pt x="923" y="177"/>
                    <a:pt x="917" y="80"/>
                  </a:cubicBezTo>
                  <a:lnTo>
                    <a:pt x="849" y="80"/>
                  </a:lnTo>
                  <a:lnTo>
                    <a:pt x="849" y="376"/>
                  </a:lnTo>
                  <a:lnTo>
                    <a:pt x="274" y="399"/>
                  </a:lnTo>
                  <a:lnTo>
                    <a:pt x="274" y="359"/>
                  </a:lnTo>
                  <a:cubicBezTo>
                    <a:pt x="274" y="268"/>
                    <a:pt x="279" y="177"/>
                    <a:pt x="279" y="86"/>
                  </a:cubicBezTo>
                  <a:lnTo>
                    <a:pt x="222" y="86"/>
                  </a:lnTo>
                  <a:cubicBezTo>
                    <a:pt x="217" y="194"/>
                    <a:pt x="211" y="302"/>
                    <a:pt x="211" y="405"/>
                  </a:cubicBezTo>
                  <a:lnTo>
                    <a:pt x="114" y="410"/>
                  </a:lnTo>
                  <a:lnTo>
                    <a:pt x="114" y="473"/>
                  </a:lnTo>
                  <a:lnTo>
                    <a:pt x="205" y="467"/>
                  </a:lnTo>
                  <a:lnTo>
                    <a:pt x="194" y="1111"/>
                  </a:lnTo>
                  <a:lnTo>
                    <a:pt x="188" y="1236"/>
                  </a:lnTo>
                  <a:cubicBezTo>
                    <a:pt x="188" y="1265"/>
                    <a:pt x="188" y="1299"/>
                    <a:pt x="183" y="1333"/>
                  </a:cubicBezTo>
                  <a:lnTo>
                    <a:pt x="69" y="1333"/>
                  </a:lnTo>
                  <a:lnTo>
                    <a:pt x="0" y="1390"/>
                  </a:lnTo>
                  <a:lnTo>
                    <a:pt x="183" y="1390"/>
                  </a:lnTo>
                  <a:cubicBezTo>
                    <a:pt x="171" y="1675"/>
                    <a:pt x="160" y="1960"/>
                    <a:pt x="154" y="2244"/>
                  </a:cubicBezTo>
                  <a:lnTo>
                    <a:pt x="29" y="2244"/>
                  </a:lnTo>
                  <a:lnTo>
                    <a:pt x="217" y="2324"/>
                  </a:lnTo>
                  <a:cubicBezTo>
                    <a:pt x="217" y="2318"/>
                    <a:pt x="217" y="2313"/>
                    <a:pt x="217" y="2307"/>
                  </a:cubicBezTo>
                  <a:lnTo>
                    <a:pt x="872" y="2307"/>
                  </a:lnTo>
                  <a:lnTo>
                    <a:pt x="872" y="2438"/>
                  </a:lnTo>
                  <a:lnTo>
                    <a:pt x="872" y="2609"/>
                  </a:lnTo>
                  <a:lnTo>
                    <a:pt x="951" y="2609"/>
                  </a:lnTo>
                  <a:lnTo>
                    <a:pt x="951" y="2307"/>
                  </a:lnTo>
                  <a:lnTo>
                    <a:pt x="1749" y="2307"/>
                  </a:lnTo>
                  <a:lnTo>
                    <a:pt x="1749" y="2409"/>
                  </a:lnTo>
                  <a:lnTo>
                    <a:pt x="1749" y="2609"/>
                  </a:lnTo>
                  <a:lnTo>
                    <a:pt x="1823" y="2609"/>
                  </a:lnTo>
                  <a:lnTo>
                    <a:pt x="1823" y="2512"/>
                  </a:lnTo>
                  <a:lnTo>
                    <a:pt x="1823" y="2307"/>
                  </a:lnTo>
                  <a:lnTo>
                    <a:pt x="2762" y="2307"/>
                  </a:lnTo>
                  <a:lnTo>
                    <a:pt x="2762" y="2609"/>
                  </a:lnTo>
                  <a:lnTo>
                    <a:pt x="2842" y="2609"/>
                  </a:lnTo>
                  <a:cubicBezTo>
                    <a:pt x="2842" y="2523"/>
                    <a:pt x="2837" y="2444"/>
                    <a:pt x="2837" y="2358"/>
                  </a:cubicBezTo>
                  <a:lnTo>
                    <a:pt x="2837" y="2307"/>
                  </a:lnTo>
                  <a:lnTo>
                    <a:pt x="3725" y="2307"/>
                  </a:lnTo>
                  <a:lnTo>
                    <a:pt x="3725" y="2352"/>
                  </a:lnTo>
                  <a:lnTo>
                    <a:pt x="3719" y="2609"/>
                  </a:lnTo>
                  <a:lnTo>
                    <a:pt x="3788" y="2609"/>
                  </a:lnTo>
                  <a:lnTo>
                    <a:pt x="3788" y="2307"/>
                  </a:lnTo>
                  <a:lnTo>
                    <a:pt x="4437" y="2307"/>
                  </a:lnTo>
                  <a:lnTo>
                    <a:pt x="4437" y="2313"/>
                  </a:lnTo>
                  <a:cubicBezTo>
                    <a:pt x="4437" y="2409"/>
                    <a:pt x="4437" y="2512"/>
                    <a:pt x="4431" y="2609"/>
                  </a:cubicBezTo>
                  <a:lnTo>
                    <a:pt x="4511" y="2609"/>
                  </a:lnTo>
                  <a:lnTo>
                    <a:pt x="4511" y="2398"/>
                  </a:lnTo>
                  <a:lnTo>
                    <a:pt x="4511" y="2307"/>
                  </a:lnTo>
                  <a:lnTo>
                    <a:pt x="5348" y="2307"/>
                  </a:lnTo>
                  <a:lnTo>
                    <a:pt x="5348" y="2409"/>
                  </a:lnTo>
                  <a:lnTo>
                    <a:pt x="5348" y="2609"/>
                  </a:lnTo>
                  <a:lnTo>
                    <a:pt x="5416" y="2609"/>
                  </a:lnTo>
                  <a:lnTo>
                    <a:pt x="5416" y="2506"/>
                  </a:lnTo>
                  <a:lnTo>
                    <a:pt x="5416" y="2307"/>
                  </a:lnTo>
                  <a:lnTo>
                    <a:pt x="6254" y="2307"/>
                  </a:lnTo>
                  <a:cubicBezTo>
                    <a:pt x="6248" y="2409"/>
                    <a:pt x="6237" y="2512"/>
                    <a:pt x="6225" y="2609"/>
                  </a:cubicBezTo>
                  <a:lnTo>
                    <a:pt x="6299" y="2609"/>
                  </a:lnTo>
                  <a:cubicBezTo>
                    <a:pt x="6311" y="2512"/>
                    <a:pt x="6316" y="2409"/>
                    <a:pt x="6328" y="2307"/>
                  </a:cubicBezTo>
                  <a:lnTo>
                    <a:pt x="7045" y="2307"/>
                  </a:lnTo>
                  <a:cubicBezTo>
                    <a:pt x="7045" y="2409"/>
                    <a:pt x="7045" y="2512"/>
                    <a:pt x="7051" y="2609"/>
                  </a:cubicBezTo>
                  <a:lnTo>
                    <a:pt x="7119" y="2609"/>
                  </a:lnTo>
                  <a:cubicBezTo>
                    <a:pt x="7119" y="2512"/>
                    <a:pt x="7119" y="2409"/>
                    <a:pt x="7114" y="2307"/>
                  </a:cubicBezTo>
                  <a:lnTo>
                    <a:pt x="7848" y="2307"/>
                  </a:lnTo>
                  <a:cubicBezTo>
                    <a:pt x="7837" y="2409"/>
                    <a:pt x="7831" y="2512"/>
                    <a:pt x="7825" y="2609"/>
                  </a:cubicBezTo>
                  <a:lnTo>
                    <a:pt x="7900" y="2609"/>
                  </a:lnTo>
                  <a:cubicBezTo>
                    <a:pt x="7905" y="2512"/>
                    <a:pt x="7911" y="2409"/>
                    <a:pt x="7922" y="2307"/>
                  </a:cubicBezTo>
                  <a:lnTo>
                    <a:pt x="8873" y="2307"/>
                  </a:lnTo>
                  <a:lnTo>
                    <a:pt x="8873" y="2421"/>
                  </a:lnTo>
                  <a:lnTo>
                    <a:pt x="8873" y="2614"/>
                  </a:lnTo>
                  <a:lnTo>
                    <a:pt x="8953" y="2614"/>
                  </a:lnTo>
                  <a:lnTo>
                    <a:pt x="8953" y="2307"/>
                  </a:lnTo>
                  <a:lnTo>
                    <a:pt x="9716" y="2307"/>
                  </a:lnTo>
                  <a:lnTo>
                    <a:pt x="9716" y="2324"/>
                  </a:lnTo>
                  <a:lnTo>
                    <a:pt x="9802" y="2239"/>
                  </a:lnTo>
                  <a:lnTo>
                    <a:pt x="9790" y="2239"/>
                  </a:lnTo>
                  <a:cubicBezTo>
                    <a:pt x="9785" y="2045"/>
                    <a:pt x="9779" y="1851"/>
                    <a:pt x="9773" y="1652"/>
                  </a:cubicBezTo>
                  <a:cubicBezTo>
                    <a:pt x="9773" y="1567"/>
                    <a:pt x="9768" y="1481"/>
                    <a:pt x="9768" y="1396"/>
                  </a:cubicBezTo>
                  <a:lnTo>
                    <a:pt x="10286" y="1396"/>
                  </a:lnTo>
                  <a:cubicBezTo>
                    <a:pt x="10286" y="1510"/>
                    <a:pt x="10286" y="1629"/>
                    <a:pt x="10292" y="1743"/>
                  </a:cubicBezTo>
                  <a:lnTo>
                    <a:pt x="10366" y="1675"/>
                  </a:lnTo>
                  <a:cubicBezTo>
                    <a:pt x="10366" y="1578"/>
                    <a:pt x="10360" y="1487"/>
                    <a:pt x="10360" y="1396"/>
                  </a:cubicBezTo>
                  <a:lnTo>
                    <a:pt x="10645" y="1396"/>
                  </a:lnTo>
                  <a:lnTo>
                    <a:pt x="10713" y="1327"/>
                  </a:lnTo>
                  <a:lnTo>
                    <a:pt x="10360" y="1327"/>
                  </a:lnTo>
                  <a:cubicBezTo>
                    <a:pt x="10360" y="1208"/>
                    <a:pt x="10360" y="1094"/>
                    <a:pt x="10354" y="974"/>
                  </a:cubicBezTo>
                  <a:lnTo>
                    <a:pt x="10286" y="917"/>
                  </a:lnTo>
                  <a:lnTo>
                    <a:pt x="10286" y="917"/>
                  </a:lnTo>
                  <a:cubicBezTo>
                    <a:pt x="10286" y="1054"/>
                    <a:pt x="10286" y="1191"/>
                    <a:pt x="10292" y="1327"/>
                  </a:cubicBezTo>
                  <a:lnTo>
                    <a:pt x="9768" y="1327"/>
                  </a:lnTo>
                  <a:cubicBezTo>
                    <a:pt x="9762" y="1043"/>
                    <a:pt x="9756" y="764"/>
                    <a:pt x="9750" y="479"/>
                  </a:cubicBezTo>
                  <a:lnTo>
                    <a:pt x="9768" y="479"/>
                  </a:lnTo>
                  <a:lnTo>
                    <a:pt x="9682" y="410"/>
                  </a:lnTo>
                  <a:cubicBezTo>
                    <a:pt x="9437" y="399"/>
                    <a:pt x="9187" y="388"/>
                    <a:pt x="8942" y="376"/>
                  </a:cubicBezTo>
                  <a:lnTo>
                    <a:pt x="8942" y="279"/>
                  </a:lnTo>
                  <a:lnTo>
                    <a:pt x="8942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894" name="Google Shape;894;p43"/>
          <p:cNvGrpSpPr/>
          <p:nvPr/>
        </p:nvGrpSpPr>
        <p:grpSpPr>
          <a:xfrm>
            <a:off x="2250735" y="469292"/>
            <a:ext cx="4551588" cy="4155375"/>
            <a:chOff x="2336049" y="547200"/>
            <a:chExt cx="4380739" cy="3999398"/>
          </a:xfrm>
        </p:grpSpPr>
        <p:grpSp>
          <p:nvGrpSpPr>
            <p:cNvPr id="895" name="Google Shape;895;p43"/>
            <p:cNvGrpSpPr/>
            <p:nvPr/>
          </p:nvGrpSpPr>
          <p:grpSpPr>
            <a:xfrm>
              <a:off x="2336049" y="594020"/>
              <a:ext cx="4312282" cy="3952578"/>
              <a:chOff x="2639894" y="635124"/>
              <a:chExt cx="3782040" cy="3782010"/>
            </a:xfrm>
          </p:grpSpPr>
          <p:sp>
            <p:nvSpPr>
              <p:cNvPr id="896" name="Google Shape;896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7" name="Google Shape;897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8" name="Google Shape;898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9" name="Google Shape;899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00" name="Google Shape;900;p43"/>
            <p:cNvGrpSpPr/>
            <p:nvPr/>
          </p:nvGrpSpPr>
          <p:grpSpPr>
            <a:xfrm>
              <a:off x="2404507" y="547200"/>
              <a:ext cx="4312282" cy="3952578"/>
              <a:chOff x="2639894" y="635124"/>
              <a:chExt cx="3782040" cy="3782010"/>
            </a:xfrm>
          </p:grpSpPr>
          <p:sp>
            <p:nvSpPr>
              <p:cNvPr id="901" name="Google Shape;901;p43"/>
              <p:cNvSpPr/>
              <p:nvPr/>
            </p:nvSpPr>
            <p:spPr>
              <a:xfrm>
                <a:off x="2639894" y="635124"/>
                <a:ext cx="3780471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2" h="12057" extrusionOk="0">
                    <a:moveTo>
                      <a:pt x="359" y="0"/>
                    </a:moveTo>
                    <a:cubicBezTo>
                      <a:pt x="160" y="0"/>
                      <a:pt x="0" y="160"/>
                      <a:pt x="0" y="359"/>
                    </a:cubicBezTo>
                    <a:lnTo>
                      <a:pt x="0" y="11698"/>
                    </a:lnTo>
                    <a:cubicBezTo>
                      <a:pt x="0" y="11897"/>
                      <a:pt x="160" y="12057"/>
                      <a:pt x="359" y="12057"/>
                    </a:cubicBezTo>
                    <a:lnTo>
                      <a:pt x="11698" y="12057"/>
                    </a:lnTo>
                    <a:cubicBezTo>
                      <a:pt x="11897" y="12057"/>
                      <a:pt x="12051" y="11897"/>
                      <a:pt x="12051" y="11698"/>
                    </a:cubicBezTo>
                    <a:lnTo>
                      <a:pt x="12051" y="359"/>
                    </a:lnTo>
                    <a:cubicBezTo>
                      <a:pt x="12051" y="160"/>
                      <a:pt x="11897" y="0"/>
                      <a:pt x="11698" y="0"/>
                    </a:cubicBezTo>
                    <a:close/>
                  </a:path>
                </a:pathLst>
              </a:custGeom>
              <a:solidFill>
                <a:srgbClr val="6E90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2" name="Google Shape;902;p43"/>
              <p:cNvSpPr/>
              <p:nvPr/>
            </p:nvSpPr>
            <p:spPr>
              <a:xfrm>
                <a:off x="2639894" y="635124"/>
                <a:ext cx="3782040" cy="3782010"/>
              </a:xfrm>
              <a:custGeom>
                <a:avLst/>
                <a:gdLst/>
                <a:ahLst/>
                <a:cxnLst/>
                <a:rect l="l" t="t" r="r" b="b"/>
                <a:pathLst>
                  <a:path w="12057" h="12057" extrusionOk="0">
                    <a:moveTo>
                      <a:pt x="649" y="296"/>
                    </a:moveTo>
                    <a:lnTo>
                      <a:pt x="649" y="655"/>
                    </a:lnTo>
                    <a:lnTo>
                      <a:pt x="296" y="655"/>
                    </a:lnTo>
                    <a:lnTo>
                      <a:pt x="296" y="296"/>
                    </a:lnTo>
                    <a:close/>
                    <a:moveTo>
                      <a:pt x="1076" y="296"/>
                    </a:moveTo>
                    <a:lnTo>
                      <a:pt x="1076" y="655"/>
                    </a:lnTo>
                    <a:lnTo>
                      <a:pt x="723" y="655"/>
                    </a:lnTo>
                    <a:lnTo>
                      <a:pt x="723" y="296"/>
                    </a:lnTo>
                    <a:close/>
                    <a:moveTo>
                      <a:pt x="1504" y="296"/>
                    </a:moveTo>
                    <a:lnTo>
                      <a:pt x="1504" y="655"/>
                    </a:lnTo>
                    <a:lnTo>
                      <a:pt x="1151" y="655"/>
                    </a:lnTo>
                    <a:lnTo>
                      <a:pt x="1151" y="296"/>
                    </a:lnTo>
                    <a:close/>
                    <a:moveTo>
                      <a:pt x="1931" y="296"/>
                    </a:moveTo>
                    <a:lnTo>
                      <a:pt x="1931" y="655"/>
                    </a:lnTo>
                    <a:lnTo>
                      <a:pt x="1578" y="655"/>
                    </a:lnTo>
                    <a:lnTo>
                      <a:pt x="1578" y="296"/>
                    </a:lnTo>
                    <a:close/>
                    <a:moveTo>
                      <a:pt x="2358" y="296"/>
                    </a:moveTo>
                    <a:lnTo>
                      <a:pt x="2358" y="655"/>
                    </a:lnTo>
                    <a:lnTo>
                      <a:pt x="2005" y="655"/>
                    </a:lnTo>
                    <a:lnTo>
                      <a:pt x="2005" y="296"/>
                    </a:lnTo>
                    <a:close/>
                    <a:moveTo>
                      <a:pt x="2785" y="296"/>
                    </a:moveTo>
                    <a:lnTo>
                      <a:pt x="2785" y="655"/>
                    </a:lnTo>
                    <a:lnTo>
                      <a:pt x="2432" y="655"/>
                    </a:lnTo>
                    <a:lnTo>
                      <a:pt x="2432" y="296"/>
                    </a:lnTo>
                    <a:close/>
                    <a:moveTo>
                      <a:pt x="3212" y="296"/>
                    </a:moveTo>
                    <a:lnTo>
                      <a:pt x="3212" y="655"/>
                    </a:lnTo>
                    <a:lnTo>
                      <a:pt x="2859" y="655"/>
                    </a:lnTo>
                    <a:lnTo>
                      <a:pt x="2859" y="296"/>
                    </a:lnTo>
                    <a:close/>
                    <a:moveTo>
                      <a:pt x="3639" y="296"/>
                    </a:moveTo>
                    <a:lnTo>
                      <a:pt x="3639" y="655"/>
                    </a:lnTo>
                    <a:lnTo>
                      <a:pt x="3286" y="655"/>
                    </a:lnTo>
                    <a:lnTo>
                      <a:pt x="3286" y="296"/>
                    </a:lnTo>
                    <a:close/>
                    <a:moveTo>
                      <a:pt x="4066" y="296"/>
                    </a:moveTo>
                    <a:lnTo>
                      <a:pt x="4066" y="655"/>
                    </a:lnTo>
                    <a:lnTo>
                      <a:pt x="3713" y="655"/>
                    </a:lnTo>
                    <a:lnTo>
                      <a:pt x="3713" y="296"/>
                    </a:lnTo>
                    <a:close/>
                    <a:moveTo>
                      <a:pt x="4494" y="296"/>
                    </a:moveTo>
                    <a:lnTo>
                      <a:pt x="4494" y="655"/>
                    </a:lnTo>
                    <a:lnTo>
                      <a:pt x="4140" y="655"/>
                    </a:lnTo>
                    <a:lnTo>
                      <a:pt x="4140" y="296"/>
                    </a:lnTo>
                    <a:close/>
                    <a:moveTo>
                      <a:pt x="4921" y="296"/>
                    </a:moveTo>
                    <a:lnTo>
                      <a:pt x="4921" y="655"/>
                    </a:lnTo>
                    <a:lnTo>
                      <a:pt x="4568" y="655"/>
                    </a:lnTo>
                    <a:lnTo>
                      <a:pt x="4568" y="296"/>
                    </a:lnTo>
                    <a:close/>
                    <a:moveTo>
                      <a:pt x="5348" y="296"/>
                    </a:moveTo>
                    <a:lnTo>
                      <a:pt x="5348" y="655"/>
                    </a:lnTo>
                    <a:lnTo>
                      <a:pt x="4995" y="655"/>
                    </a:lnTo>
                    <a:lnTo>
                      <a:pt x="4995" y="296"/>
                    </a:lnTo>
                    <a:close/>
                    <a:moveTo>
                      <a:pt x="5775" y="296"/>
                    </a:moveTo>
                    <a:lnTo>
                      <a:pt x="5775" y="655"/>
                    </a:lnTo>
                    <a:lnTo>
                      <a:pt x="5422" y="655"/>
                    </a:lnTo>
                    <a:lnTo>
                      <a:pt x="5422" y="296"/>
                    </a:lnTo>
                    <a:close/>
                    <a:moveTo>
                      <a:pt x="6202" y="296"/>
                    </a:moveTo>
                    <a:lnTo>
                      <a:pt x="6202" y="655"/>
                    </a:lnTo>
                    <a:lnTo>
                      <a:pt x="5849" y="655"/>
                    </a:lnTo>
                    <a:lnTo>
                      <a:pt x="5849" y="296"/>
                    </a:lnTo>
                    <a:close/>
                    <a:moveTo>
                      <a:pt x="6629" y="296"/>
                    </a:moveTo>
                    <a:lnTo>
                      <a:pt x="6629" y="655"/>
                    </a:lnTo>
                    <a:lnTo>
                      <a:pt x="6276" y="655"/>
                    </a:lnTo>
                    <a:lnTo>
                      <a:pt x="6276" y="296"/>
                    </a:lnTo>
                    <a:close/>
                    <a:moveTo>
                      <a:pt x="7056" y="296"/>
                    </a:moveTo>
                    <a:lnTo>
                      <a:pt x="7056" y="655"/>
                    </a:lnTo>
                    <a:lnTo>
                      <a:pt x="6703" y="655"/>
                    </a:lnTo>
                    <a:lnTo>
                      <a:pt x="6703" y="296"/>
                    </a:lnTo>
                    <a:close/>
                    <a:moveTo>
                      <a:pt x="7484" y="296"/>
                    </a:moveTo>
                    <a:lnTo>
                      <a:pt x="7484" y="655"/>
                    </a:lnTo>
                    <a:lnTo>
                      <a:pt x="7130" y="655"/>
                    </a:lnTo>
                    <a:lnTo>
                      <a:pt x="7130" y="296"/>
                    </a:lnTo>
                    <a:close/>
                    <a:moveTo>
                      <a:pt x="7911" y="296"/>
                    </a:moveTo>
                    <a:lnTo>
                      <a:pt x="7911" y="655"/>
                    </a:lnTo>
                    <a:lnTo>
                      <a:pt x="7558" y="655"/>
                    </a:lnTo>
                    <a:lnTo>
                      <a:pt x="7558" y="296"/>
                    </a:lnTo>
                    <a:close/>
                    <a:moveTo>
                      <a:pt x="8338" y="296"/>
                    </a:moveTo>
                    <a:lnTo>
                      <a:pt x="8338" y="655"/>
                    </a:lnTo>
                    <a:lnTo>
                      <a:pt x="7985" y="655"/>
                    </a:lnTo>
                    <a:lnTo>
                      <a:pt x="7985" y="296"/>
                    </a:lnTo>
                    <a:close/>
                    <a:moveTo>
                      <a:pt x="8765" y="296"/>
                    </a:moveTo>
                    <a:lnTo>
                      <a:pt x="8765" y="655"/>
                    </a:lnTo>
                    <a:lnTo>
                      <a:pt x="8412" y="655"/>
                    </a:lnTo>
                    <a:lnTo>
                      <a:pt x="8412" y="296"/>
                    </a:lnTo>
                    <a:close/>
                    <a:moveTo>
                      <a:pt x="9192" y="296"/>
                    </a:moveTo>
                    <a:lnTo>
                      <a:pt x="9192" y="655"/>
                    </a:lnTo>
                    <a:lnTo>
                      <a:pt x="8839" y="655"/>
                    </a:lnTo>
                    <a:lnTo>
                      <a:pt x="8839" y="296"/>
                    </a:lnTo>
                    <a:close/>
                    <a:moveTo>
                      <a:pt x="9619" y="296"/>
                    </a:moveTo>
                    <a:lnTo>
                      <a:pt x="9619" y="655"/>
                    </a:lnTo>
                    <a:lnTo>
                      <a:pt x="9266" y="655"/>
                    </a:lnTo>
                    <a:lnTo>
                      <a:pt x="9266" y="296"/>
                    </a:lnTo>
                    <a:close/>
                    <a:moveTo>
                      <a:pt x="10046" y="296"/>
                    </a:moveTo>
                    <a:lnTo>
                      <a:pt x="10046" y="655"/>
                    </a:lnTo>
                    <a:lnTo>
                      <a:pt x="9693" y="655"/>
                    </a:lnTo>
                    <a:lnTo>
                      <a:pt x="9693" y="296"/>
                    </a:lnTo>
                    <a:close/>
                    <a:moveTo>
                      <a:pt x="10474" y="296"/>
                    </a:moveTo>
                    <a:lnTo>
                      <a:pt x="10474" y="655"/>
                    </a:lnTo>
                    <a:lnTo>
                      <a:pt x="10120" y="655"/>
                    </a:lnTo>
                    <a:lnTo>
                      <a:pt x="10120" y="296"/>
                    </a:lnTo>
                    <a:close/>
                    <a:moveTo>
                      <a:pt x="10901" y="296"/>
                    </a:moveTo>
                    <a:lnTo>
                      <a:pt x="10901" y="655"/>
                    </a:lnTo>
                    <a:lnTo>
                      <a:pt x="10548" y="655"/>
                    </a:lnTo>
                    <a:lnTo>
                      <a:pt x="10548" y="296"/>
                    </a:lnTo>
                    <a:close/>
                    <a:moveTo>
                      <a:pt x="11328" y="296"/>
                    </a:moveTo>
                    <a:lnTo>
                      <a:pt x="11328" y="655"/>
                    </a:lnTo>
                    <a:lnTo>
                      <a:pt x="10975" y="655"/>
                    </a:lnTo>
                    <a:lnTo>
                      <a:pt x="10975" y="296"/>
                    </a:lnTo>
                    <a:close/>
                    <a:moveTo>
                      <a:pt x="11755" y="296"/>
                    </a:moveTo>
                    <a:lnTo>
                      <a:pt x="11755" y="655"/>
                    </a:lnTo>
                    <a:lnTo>
                      <a:pt x="11402" y="655"/>
                    </a:lnTo>
                    <a:lnTo>
                      <a:pt x="11402" y="296"/>
                    </a:lnTo>
                    <a:close/>
                    <a:moveTo>
                      <a:pt x="649" y="723"/>
                    </a:moveTo>
                    <a:lnTo>
                      <a:pt x="649" y="1082"/>
                    </a:lnTo>
                    <a:lnTo>
                      <a:pt x="296" y="1082"/>
                    </a:lnTo>
                    <a:lnTo>
                      <a:pt x="296" y="723"/>
                    </a:lnTo>
                    <a:close/>
                    <a:moveTo>
                      <a:pt x="1076" y="723"/>
                    </a:moveTo>
                    <a:lnTo>
                      <a:pt x="1076" y="1082"/>
                    </a:lnTo>
                    <a:lnTo>
                      <a:pt x="723" y="1082"/>
                    </a:lnTo>
                    <a:lnTo>
                      <a:pt x="723" y="723"/>
                    </a:lnTo>
                    <a:close/>
                    <a:moveTo>
                      <a:pt x="1504" y="723"/>
                    </a:moveTo>
                    <a:lnTo>
                      <a:pt x="1504" y="1082"/>
                    </a:lnTo>
                    <a:lnTo>
                      <a:pt x="1151" y="1082"/>
                    </a:lnTo>
                    <a:lnTo>
                      <a:pt x="1151" y="723"/>
                    </a:lnTo>
                    <a:close/>
                    <a:moveTo>
                      <a:pt x="1931" y="723"/>
                    </a:moveTo>
                    <a:lnTo>
                      <a:pt x="1931" y="1082"/>
                    </a:lnTo>
                    <a:lnTo>
                      <a:pt x="1578" y="1082"/>
                    </a:lnTo>
                    <a:lnTo>
                      <a:pt x="1578" y="723"/>
                    </a:lnTo>
                    <a:close/>
                    <a:moveTo>
                      <a:pt x="2358" y="723"/>
                    </a:moveTo>
                    <a:lnTo>
                      <a:pt x="2358" y="1082"/>
                    </a:lnTo>
                    <a:lnTo>
                      <a:pt x="2005" y="1082"/>
                    </a:lnTo>
                    <a:lnTo>
                      <a:pt x="2005" y="723"/>
                    </a:lnTo>
                    <a:close/>
                    <a:moveTo>
                      <a:pt x="2785" y="723"/>
                    </a:moveTo>
                    <a:lnTo>
                      <a:pt x="2785" y="1082"/>
                    </a:lnTo>
                    <a:lnTo>
                      <a:pt x="2432" y="1082"/>
                    </a:lnTo>
                    <a:lnTo>
                      <a:pt x="2432" y="723"/>
                    </a:lnTo>
                    <a:close/>
                    <a:moveTo>
                      <a:pt x="3212" y="723"/>
                    </a:moveTo>
                    <a:lnTo>
                      <a:pt x="3212" y="1082"/>
                    </a:lnTo>
                    <a:lnTo>
                      <a:pt x="2859" y="1082"/>
                    </a:lnTo>
                    <a:lnTo>
                      <a:pt x="2859" y="723"/>
                    </a:lnTo>
                    <a:close/>
                    <a:moveTo>
                      <a:pt x="3639" y="723"/>
                    </a:moveTo>
                    <a:lnTo>
                      <a:pt x="3639" y="1082"/>
                    </a:lnTo>
                    <a:lnTo>
                      <a:pt x="3286" y="1082"/>
                    </a:lnTo>
                    <a:lnTo>
                      <a:pt x="3286" y="723"/>
                    </a:lnTo>
                    <a:close/>
                    <a:moveTo>
                      <a:pt x="4066" y="723"/>
                    </a:moveTo>
                    <a:lnTo>
                      <a:pt x="4066" y="1082"/>
                    </a:lnTo>
                    <a:lnTo>
                      <a:pt x="3713" y="1082"/>
                    </a:lnTo>
                    <a:lnTo>
                      <a:pt x="3713" y="723"/>
                    </a:lnTo>
                    <a:close/>
                    <a:moveTo>
                      <a:pt x="4494" y="723"/>
                    </a:moveTo>
                    <a:lnTo>
                      <a:pt x="4494" y="1082"/>
                    </a:lnTo>
                    <a:lnTo>
                      <a:pt x="4140" y="1082"/>
                    </a:lnTo>
                    <a:lnTo>
                      <a:pt x="4140" y="723"/>
                    </a:lnTo>
                    <a:close/>
                    <a:moveTo>
                      <a:pt x="4921" y="723"/>
                    </a:moveTo>
                    <a:lnTo>
                      <a:pt x="4921" y="1082"/>
                    </a:lnTo>
                    <a:lnTo>
                      <a:pt x="4568" y="1082"/>
                    </a:lnTo>
                    <a:lnTo>
                      <a:pt x="4568" y="723"/>
                    </a:lnTo>
                    <a:close/>
                    <a:moveTo>
                      <a:pt x="5348" y="723"/>
                    </a:moveTo>
                    <a:lnTo>
                      <a:pt x="5348" y="1082"/>
                    </a:lnTo>
                    <a:lnTo>
                      <a:pt x="4995" y="1082"/>
                    </a:lnTo>
                    <a:lnTo>
                      <a:pt x="4995" y="723"/>
                    </a:lnTo>
                    <a:close/>
                    <a:moveTo>
                      <a:pt x="5775" y="723"/>
                    </a:moveTo>
                    <a:lnTo>
                      <a:pt x="5775" y="1082"/>
                    </a:lnTo>
                    <a:lnTo>
                      <a:pt x="5422" y="1082"/>
                    </a:lnTo>
                    <a:lnTo>
                      <a:pt x="5422" y="723"/>
                    </a:lnTo>
                    <a:close/>
                    <a:moveTo>
                      <a:pt x="6202" y="723"/>
                    </a:moveTo>
                    <a:lnTo>
                      <a:pt x="6202" y="1082"/>
                    </a:lnTo>
                    <a:lnTo>
                      <a:pt x="5849" y="1082"/>
                    </a:lnTo>
                    <a:lnTo>
                      <a:pt x="5849" y="723"/>
                    </a:lnTo>
                    <a:close/>
                    <a:moveTo>
                      <a:pt x="6629" y="723"/>
                    </a:moveTo>
                    <a:lnTo>
                      <a:pt x="6629" y="1082"/>
                    </a:lnTo>
                    <a:lnTo>
                      <a:pt x="6276" y="1082"/>
                    </a:lnTo>
                    <a:lnTo>
                      <a:pt x="6276" y="723"/>
                    </a:lnTo>
                    <a:close/>
                    <a:moveTo>
                      <a:pt x="7056" y="723"/>
                    </a:moveTo>
                    <a:lnTo>
                      <a:pt x="7056" y="1082"/>
                    </a:lnTo>
                    <a:lnTo>
                      <a:pt x="6703" y="1082"/>
                    </a:lnTo>
                    <a:lnTo>
                      <a:pt x="6703" y="723"/>
                    </a:lnTo>
                    <a:close/>
                    <a:moveTo>
                      <a:pt x="7484" y="723"/>
                    </a:moveTo>
                    <a:lnTo>
                      <a:pt x="7484" y="1082"/>
                    </a:lnTo>
                    <a:lnTo>
                      <a:pt x="7130" y="1082"/>
                    </a:lnTo>
                    <a:lnTo>
                      <a:pt x="7130" y="723"/>
                    </a:lnTo>
                    <a:close/>
                    <a:moveTo>
                      <a:pt x="7911" y="723"/>
                    </a:moveTo>
                    <a:lnTo>
                      <a:pt x="7911" y="1082"/>
                    </a:lnTo>
                    <a:lnTo>
                      <a:pt x="7558" y="1082"/>
                    </a:lnTo>
                    <a:lnTo>
                      <a:pt x="7558" y="723"/>
                    </a:lnTo>
                    <a:close/>
                    <a:moveTo>
                      <a:pt x="8338" y="723"/>
                    </a:moveTo>
                    <a:lnTo>
                      <a:pt x="8338" y="1082"/>
                    </a:lnTo>
                    <a:lnTo>
                      <a:pt x="7985" y="1082"/>
                    </a:lnTo>
                    <a:lnTo>
                      <a:pt x="7985" y="723"/>
                    </a:lnTo>
                    <a:close/>
                    <a:moveTo>
                      <a:pt x="8765" y="723"/>
                    </a:moveTo>
                    <a:lnTo>
                      <a:pt x="8765" y="1082"/>
                    </a:lnTo>
                    <a:lnTo>
                      <a:pt x="8412" y="1082"/>
                    </a:lnTo>
                    <a:lnTo>
                      <a:pt x="8412" y="723"/>
                    </a:lnTo>
                    <a:close/>
                    <a:moveTo>
                      <a:pt x="9192" y="723"/>
                    </a:moveTo>
                    <a:lnTo>
                      <a:pt x="9192" y="1082"/>
                    </a:lnTo>
                    <a:lnTo>
                      <a:pt x="8839" y="1082"/>
                    </a:lnTo>
                    <a:lnTo>
                      <a:pt x="8839" y="723"/>
                    </a:lnTo>
                    <a:close/>
                    <a:moveTo>
                      <a:pt x="9619" y="723"/>
                    </a:moveTo>
                    <a:lnTo>
                      <a:pt x="9619" y="1082"/>
                    </a:lnTo>
                    <a:lnTo>
                      <a:pt x="9266" y="1082"/>
                    </a:lnTo>
                    <a:lnTo>
                      <a:pt x="9266" y="723"/>
                    </a:lnTo>
                    <a:close/>
                    <a:moveTo>
                      <a:pt x="10046" y="723"/>
                    </a:moveTo>
                    <a:lnTo>
                      <a:pt x="10046" y="1082"/>
                    </a:lnTo>
                    <a:lnTo>
                      <a:pt x="9693" y="1082"/>
                    </a:lnTo>
                    <a:lnTo>
                      <a:pt x="9693" y="723"/>
                    </a:lnTo>
                    <a:close/>
                    <a:moveTo>
                      <a:pt x="10474" y="723"/>
                    </a:moveTo>
                    <a:lnTo>
                      <a:pt x="10474" y="1082"/>
                    </a:lnTo>
                    <a:lnTo>
                      <a:pt x="10120" y="1082"/>
                    </a:lnTo>
                    <a:lnTo>
                      <a:pt x="10120" y="723"/>
                    </a:lnTo>
                    <a:close/>
                    <a:moveTo>
                      <a:pt x="10901" y="723"/>
                    </a:moveTo>
                    <a:lnTo>
                      <a:pt x="10901" y="1082"/>
                    </a:lnTo>
                    <a:lnTo>
                      <a:pt x="10548" y="1082"/>
                    </a:lnTo>
                    <a:lnTo>
                      <a:pt x="10548" y="723"/>
                    </a:lnTo>
                    <a:close/>
                    <a:moveTo>
                      <a:pt x="11328" y="723"/>
                    </a:moveTo>
                    <a:lnTo>
                      <a:pt x="11328" y="1082"/>
                    </a:lnTo>
                    <a:lnTo>
                      <a:pt x="10975" y="1082"/>
                    </a:lnTo>
                    <a:lnTo>
                      <a:pt x="10975" y="723"/>
                    </a:lnTo>
                    <a:close/>
                    <a:moveTo>
                      <a:pt x="11755" y="723"/>
                    </a:moveTo>
                    <a:lnTo>
                      <a:pt x="11755" y="1082"/>
                    </a:lnTo>
                    <a:lnTo>
                      <a:pt x="11402" y="1082"/>
                    </a:lnTo>
                    <a:lnTo>
                      <a:pt x="11402" y="723"/>
                    </a:lnTo>
                    <a:close/>
                    <a:moveTo>
                      <a:pt x="649" y="1151"/>
                    </a:moveTo>
                    <a:lnTo>
                      <a:pt x="649" y="1509"/>
                    </a:lnTo>
                    <a:lnTo>
                      <a:pt x="296" y="1509"/>
                    </a:lnTo>
                    <a:lnTo>
                      <a:pt x="296" y="1151"/>
                    </a:lnTo>
                    <a:close/>
                    <a:moveTo>
                      <a:pt x="1076" y="1151"/>
                    </a:moveTo>
                    <a:lnTo>
                      <a:pt x="1076" y="1509"/>
                    </a:lnTo>
                    <a:lnTo>
                      <a:pt x="723" y="1509"/>
                    </a:lnTo>
                    <a:lnTo>
                      <a:pt x="723" y="1151"/>
                    </a:lnTo>
                    <a:close/>
                    <a:moveTo>
                      <a:pt x="1504" y="1151"/>
                    </a:moveTo>
                    <a:lnTo>
                      <a:pt x="1504" y="1509"/>
                    </a:lnTo>
                    <a:lnTo>
                      <a:pt x="1151" y="1509"/>
                    </a:lnTo>
                    <a:lnTo>
                      <a:pt x="1151" y="1151"/>
                    </a:lnTo>
                    <a:close/>
                    <a:moveTo>
                      <a:pt x="1931" y="1151"/>
                    </a:moveTo>
                    <a:lnTo>
                      <a:pt x="1931" y="1509"/>
                    </a:lnTo>
                    <a:lnTo>
                      <a:pt x="1578" y="1509"/>
                    </a:lnTo>
                    <a:lnTo>
                      <a:pt x="1578" y="1151"/>
                    </a:lnTo>
                    <a:close/>
                    <a:moveTo>
                      <a:pt x="2358" y="1151"/>
                    </a:moveTo>
                    <a:lnTo>
                      <a:pt x="2358" y="1509"/>
                    </a:lnTo>
                    <a:lnTo>
                      <a:pt x="2005" y="1509"/>
                    </a:lnTo>
                    <a:lnTo>
                      <a:pt x="2005" y="1151"/>
                    </a:lnTo>
                    <a:close/>
                    <a:moveTo>
                      <a:pt x="2785" y="1151"/>
                    </a:moveTo>
                    <a:lnTo>
                      <a:pt x="2785" y="1509"/>
                    </a:lnTo>
                    <a:lnTo>
                      <a:pt x="2432" y="1509"/>
                    </a:lnTo>
                    <a:lnTo>
                      <a:pt x="2432" y="1151"/>
                    </a:lnTo>
                    <a:close/>
                    <a:moveTo>
                      <a:pt x="3212" y="1151"/>
                    </a:moveTo>
                    <a:lnTo>
                      <a:pt x="3212" y="1509"/>
                    </a:lnTo>
                    <a:lnTo>
                      <a:pt x="2859" y="1509"/>
                    </a:lnTo>
                    <a:lnTo>
                      <a:pt x="2859" y="1151"/>
                    </a:lnTo>
                    <a:close/>
                    <a:moveTo>
                      <a:pt x="3639" y="1151"/>
                    </a:moveTo>
                    <a:lnTo>
                      <a:pt x="3639" y="1509"/>
                    </a:lnTo>
                    <a:lnTo>
                      <a:pt x="3286" y="1509"/>
                    </a:lnTo>
                    <a:lnTo>
                      <a:pt x="3286" y="1151"/>
                    </a:lnTo>
                    <a:close/>
                    <a:moveTo>
                      <a:pt x="4066" y="1151"/>
                    </a:moveTo>
                    <a:lnTo>
                      <a:pt x="4066" y="1509"/>
                    </a:lnTo>
                    <a:lnTo>
                      <a:pt x="3713" y="1509"/>
                    </a:lnTo>
                    <a:lnTo>
                      <a:pt x="3713" y="1151"/>
                    </a:lnTo>
                    <a:close/>
                    <a:moveTo>
                      <a:pt x="4494" y="1151"/>
                    </a:moveTo>
                    <a:lnTo>
                      <a:pt x="4494" y="1509"/>
                    </a:lnTo>
                    <a:lnTo>
                      <a:pt x="4140" y="1509"/>
                    </a:lnTo>
                    <a:lnTo>
                      <a:pt x="4140" y="1151"/>
                    </a:lnTo>
                    <a:close/>
                    <a:moveTo>
                      <a:pt x="4921" y="1151"/>
                    </a:moveTo>
                    <a:lnTo>
                      <a:pt x="4921" y="1509"/>
                    </a:lnTo>
                    <a:lnTo>
                      <a:pt x="4568" y="1509"/>
                    </a:lnTo>
                    <a:lnTo>
                      <a:pt x="4568" y="1151"/>
                    </a:lnTo>
                    <a:close/>
                    <a:moveTo>
                      <a:pt x="5348" y="1151"/>
                    </a:moveTo>
                    <a:lnTo>
                      <a:pt x="5348" y="1509"/>
                    </a:lnTo>
                    <a:lnTo>
                      <a:pt x="4995" y="1509"/>
                    </a:lnTo>
                    <a:lnTo>
                      <a:pt x="4995" y="1151"/>
                    </a:lnTo>
                    <a:close/>
                    <a:moveTo>
                      <a:pt x="5775" y="1151"/>
                    </a:moveTo>
                    <a:lnTo>
                      <a:pt x="5775" y="1509"/>
                    </a:lnTo>
                    <a:lnTo>
                      <a:pt x="5422" y="1509"/>
                    </a:lnTo>
                    <a:lnTo>
                      <a:pt x="5422" y="1151"/>
                    </a:lnTo>
                    <a:close/>
                    <a:moveTo>
                      <a:pt x="6202" y="1151"/>
                    </a:moveTo>
                    <a:lnTo>
                      <a:pt x="6202" y="1509"/>
                    </a:lnTo>
                    <a:lnTo>
                      <a:pt x="5849" y="1509"/>
                    </a:lnTo>
                    <a:lnTo>
                      <a:pt x="5849" y="1151"/>
                    </a:lnTo>
                    <a:close/>
                    <a:moveTo>
                      <a:pt x="6629" y="1151"/>
                    </a:moveTo>
                    <a:lnTo>
                      <a:pt x="6629" y="1509"/>
                    </a:lnTo>
                    <a:lnTo>
                      <a:pt x="6276" y="1509"/>
                    </a:lnTo>
                    <a:lnTo>
                      <a:pt x="6276" y="1151"/>
                    </a:lnTo>
                    <a:close/>
                    <a:moveTo>
                      <a:pt x="7056" y="1151"/>
                    </a:moveTo>
                    <a:lnTo>
                      <a:pt x="7056" y="1509"/>
                    </a:lnTo>
                    <a:lnTo>
                      <a:pt x="6703" y="1509"/>
                    </a:lnTo>
                    <a:lnTo>
                      <a:pt x="6703" y="1151"/>
                    </a:lnTo>
                    <a:close/>
                    <a:moveTo>
                      <a:pt x="7484" y="1151"/>
                    </a:moveTo>
                    <a:lnTo>
                      <a:pt x="7484" y="1509"/>
                    </a:lnTo>
                    <a:lnTo>
                      <a:pt x="7130" y="1509"/>
                    </a:lnTo>
                    <a:lnTo>
                      <a:pt x="7130" y="1151"/>
                    </a:lnTo>
                    <a:close/>
                    <a:moveTo>
                      <a:pt x="7911" y="1151"/>
                    </a:moveTo>
                    <a:lnTo>
                      <a:pt x="7911" y="1509"/>
                    </a:lnTo>
                    <a:lnTo>
                      <a:pt x="7558" y="1509"/>
                    </a:lnTo>
                    <a:lnTo>
                      <a:pt x="7558" y="1151"/>
                    </a:lnTo>
                    <a:close/>
                    <a:moveTo>
                      <a:pt x="8338" y="1151"/>
                    </a:moveTo>
                    <a:lnTo>
                      <a:pt x="8338" y="1509"/>
                    </a:lnTo>
                    <a:lnTo>
                      <a:pt x="7985" y="1509"/>
                    </a:lnTo>
                    <a:lnTo>
                      <a:pt x="7985" y="1151"/>
                    </a:lnTo>
                    <a:close/>
                    <a:moveTo>
                      <a:pt x="8765" y="1151"/>
                    </a:moveTo>
                    <a:lnTo>
                      <a:pt x="8765" y="1509"/>
                    </a:lnTo>
                    <a:lnTo>
                      <a:pt x="8412" y="1509"/>
                    </a:lnTo>
                    <a:lnTo>
                      <a:pt x="8412" y="1151"/>
                    </a:lnTo>
                    <a:close/>
                    <a:moveTo>
                      <a:pt x="9192" y="1151"/>
                    </a:moveTo>
                    <a:lnTo>
                      <a:pt x="9192" y="1509"/>
                    </a:lnTo>
                    <a:lnTo>
                      <a:pt x="8839" y="1509"/>
                    </a:lnTo>
                    <a:lnTo>
                      <a:pt x="8839" y="1151"/>
                    </a:lnTo>
                    <a:close/>
                    <a:moveTo>
                      <a:pt x="9619" y="1151"/>
                    </a:moveTo>
                    <a:lnTo>
                      <a:pt x="9619" y="1509"/>
                    </a:lnTo>
                    <a:lnTo>
                      <a:pt x="9266" y="1509"/>
                    </a:lnTo>
                    <a:lnTo>
                      <a:pt x="9266" y="1151"/>
                    </a:lnTo>
                    <a:close/>
                    <a:moveTo>
                      <a:pt x="10046" y="1151"/>
                    </a:moveTo>
                    <a:lnTo>
                      <a:pt x="10046" y="1509"/>
                    </a:lnTo>
                    <a:lnTo>
                      <a:pt x="9693" y="1509"/>
                    </a:lnTo>
                    <a:lnTo>
                      <a:pt x="9693" y="1151"/>
                    </a:lnTo>
                    <a:close/>
                    <a:moveTo>
                      <a:pt x="10474" y="1151"/>
                    </a:moveTo>
                    <a:lnTo>
                      <a:pt x="10474" y="1509"/>
                    </a:lnTo>
                    <a:lnTo>
                      <a:pt x="10120" y="1509"/>
                    </a:lnTo>
                    <a:lnTo>
                      <a:pt x="10120" y="1151"/>
                    </a:lnTo>
                    <a:close/>
                    <a:moveTo>
                      <a:pt x="10901" y="1151"/>
                    </a:moveTo>
                    <a:lnTo>
                      <a:pt x="10901" y="1509"/>
                    </a:lnTo>
                    <a:lnTo>
                      <a:pt x="10548" y="1509"/>
                    </a:lnTo>
                    <a:lnTo>
                      <a:pt x="10548" y="1151"/>
                    </a:lnTo>
                    <a:close/>
                    <a:moveTo>
                      <a:pt x="11328" y="1151"/>
                    </a:moveTo>
                    <a:lnTo>
                      <a:pt x="11328" y="1509"/>
                    </a:lnTo>
                    <a:lnTo>
                      <a:pt x="10975" y="1509"/>
                    </a:lnTo>
                    <a:lnTo>
                      <a:pt x="10975" y="1151"/>
                    </a:lnTo>
                    <a:close/>
                    <a:moveTo>
                      <a:pt x="11755" y="1151"/>
                    </a:moveTo>
                    <a:lnTo>
                      <a:pt x="11755" y="1509"/>
                    </a:lnTo>
                    <a:lnTo>
                      <a:pt x="11402" y="1509"/>
                    </a:lnTo>
                    <a:lnTo>
                      <a:pt x="11402" y="1151"/>
                    </a:lnTo>
                    <a:close/>
                    <a:moveTo>
                      <a:pt x="649" y="1578"/>
                    </a:moveTo>
                    <a:lnTo>
                      <a:pt x="649" y="1937"/>
                    </a:lnTo>
                    <a:lnTo>
                      <a:pt x="296" y="1937"/>
                    </a:lnTo>
                    <a:lnTo>
                      <a:pt x="296" y="1578"/>
                    </a:lnTo>
                    <a:close/>
                    <a:moveTo>
                      <a:pt x="1076" y="1578"/>
                    </a:moveTo>
                    <a:lnTo>
                      <a:pt x="1076" y="1937"/>
                    </a:lnTo>
                    <a:lnTo>
                      <a:pt x="723" y="1937"/>
                    </a:lnTo>
                    <a:lnTo>
                      <a:pt x="723" y="1578"/>
                    </a:lnTo>
                    <a:close/>
                    <a:moveTo>
                      <a:pt x="1504" y="1578"/>
                    </a:moveTo>
                    <a:lnTo>
                      <a:pt x="1504" y="1937"/>
                    </a:lnTo>
                    <a:lnTo>
                      <a:pt x="1151" y="1937"/>
                    </a:lnTo>
                    <a:lnTo>
                      <a:pt x="1151" y="1578"/>
                    </a:lnTo>
                    <a:close/>
                    <a:moveTo>
                      <a:pt x="1931" y="1578"/>
                    </a:moveTo>
                    <a:lnTo>
                      <a:pt x="1931" y="1937"/>
                    </a:lnTo>
                    <a:lnTo>
                      <a:pt x="1578" y="1937"/>
                    </a:lnTo>
                    <a:lnTo>
                      <a:pt x="1578" y="1578"/>
                    </a:lnTo>
                    <a:close/>
                    <a:moveTo>
                      <a:pt x="2358" y="1578"/>
                    </a:moveTo>
                    <a:lnTo>
                      <a:pt x="2358" y="1937"/>
                    </a:lnTo>
                    <a:lnTo>
                      <a:pt x="2005" y="1937"/>
                    </a:lnTo>
                    <a:lnTo>
                      <a:pt x="2005" y="1578"/>
                    </a:lnTo>
                    <a:close/>
                    <a:moveTo>
                      <a:pt x="2785" y="1578"/>
                    </a:moveTo>
                    <a:lnTo>
                      <a:pt x="2785" y="1937"/>
                    </a:lnTo>
                    <a:lnTo>
                      <a:pt x="2432" y="1937"/>
                    </a:lnTo>
                    <a:lnTo>
                      <a:pt x="2432" y="1578"/>
                    </a:lnTo>
                    <a:close/>
                    <a:moveTo>
                      <a:pt x="3212" y="1578"/>
                    </a:moveTo>
                    <a:lnTo>
                      <a:pt x="3212" y="1937"/>
                    </a:lnTo>
                    <a:lnTo>
                      <a:pt x="2859" y="1937"/>
                    </a:lnTo>
                    <a:lnTo>
                      <a:pt x="2859" y="1578"/>
                    </a:lnTo>
                    <a:close/>
                    <a:moveTo>
                      <a:pt x="3639" y="1578"/>
                    </a:moveTo>
                    <a:lnTo>
                      <a:pt x="3639" y="1937"/>
                    </a:lnTo>
                    <a:lnTo>
                      <a:pt x="3286" y="1937"/>
                    </a:lnTo>
                    <a:lnTo>
                      <a:pt x="3286" y="1578"/>
                    </a:lnTo>
                    <a:close/>
                    <a:moveTo>
                      <a:pt x="4066" y="1578"/>
                    </a:moveTo>
                    <a:lnTo>
                      <a:pt x="4066" y="1937"/>
                    </a:lnTo>
                    <a:lnTo>
                      <a:pt x="3713" y="1937"/>
                    </a:lnTo>
                    <a:lnTo>
                      <a:pt x="3713" y="1578"/>
                    </a:lnTo>
                    <a:close/>
                    <a:moveTo>
                      <a:pt x="4494" y="1578"/>
                    </a:moveTo>
                    <a:lnTo>
                      <a:pt x="4494" y="1937"/>
                    </a:lnTo>
                    <a:lnTo>
                      <a:pt x="4140" y="1937"/>
                    </a:lnTo>
                    <a:lnTo>
                      <a:pt x="4140" y="1578"/>
                    </a:lnTo>
                    <a:close/>
                    <a:moveTo>
                      <a:pt x="4921" y="1578"/>
                    </a:moveTo>
                    <a:lnTo>
                      <a:pt x="4921" y="1937"/>
                    </a:lnTo>
                    <a:lnTo>
                      <a:pt x="4568" y="1937"/>
                    </a:lnTo>
                    <a:lnTo>
                      <a:pt x="4568" y="1578"/>
                    </a:lnTo>
                    <a:close/>
                    <a:moveTo>
                      <a:pt x="5348" y="1578"/>
                    </a:moveTo>
                    <a:lnTo>
                      <a:pt x="5348" y="1937"/>
                    </a:lnTo>
                    <a:lnTo>
                      <a:pt x="4995" y="1937"/>
                    </a:lnTo>
                    <a:lnTo>
                      <a:pt x="4995" y="1578"/>
                    </a:lnTo>
                    <a:close/>
                    <a:moveTo>
                      <a:pt x="5775" y="1578"/>
                    </a:moveTo>
                    <a:lnTo>
                      <a:pt x="5775" y="1937"/>
                    </a:lnTo>
                    <a:lnTo>
                      <a:pt x="5422" y="1937"/>
                    </a:lnTo>
                    <a:lnTo>
                      <a:pt x="5422" y="1578"/>
                    </a:lnTo>
                    <a:close/>
                    <a:moveTo>
                      <a:pt x="6202" y="1578"/>
                    </a:moveTo>
                    <a:lnTo>
                      <a:pt x="6202" y="1937"/>
                    </a:lnTo>
                    <a:lnTo>
                      <a:pt x="5849" y="1937"/>
                    </a:lnTo>
                    <a:lnTo>
                      <a:pt x="5849" y="1578"/>
                    </a:lnTo>
                    <a:close/>
                    <a:moveTo>
                      <a:pt x="6629" y="1578"/>
                    </a:moveTo>
                    <a:lnTo>
                      <a:pt x="6629" y="1937"/>
                    </a:lnTo>
                    <a:lnTo>
                      <a:pt x="6276" y="1937"/>
                    </a:lnTo>
                    <a:lnTo>
                      <a:pt x="6276" y="1578"/>
                    </a:lnTo>
                    <a:close/>
                    <a:moveTo>
                      <a:pt x="7056" y="1578"/>
                    </a:moveTo>
                    <a:lnTo>
                      <a:pt x="7056" y="1937"/>
                    </a:lnTo>
                    <a:lnTo>
                      <a:pt x="6703" y="1937"/>
                    </a:lnTo>
                    <a:lnTo>
                      <a:pt x="6703" y="1578"/>
                    </a:lnTo>
                    <a:close/>
                    <a:moveTo>
                      <a:pt x="7484" y="1578"/>
                    </a:moveTo>
                    <a:lnTo>
                      <a:pt x="7484" y="1937"/>
                    </a:lnTo>
                    <a:lnTo>
                      <a:pt x="7130" y="1937"/>
                    </a:lnTo>
                    <a:lnTo>
                      <a:pt x="7130" y="1578"/>
                    </a:lnTo>
                    <a:close/>
                    <a:moveTo>
                      <a:pt x="7911" y="1578"/>
                    </a:moveTo>
                    <a:lnTo>
                      <a:pt x="7911" y="1937"/>
                    </a:lnTo>
                    <a:lnTo>
                      <a:pt x="7558" y="1937"/>
                    </a:lnTo>
                    <a:lnTo>
                      <a:pt x="7558" y="1578"/>
                    </a:lnTo>
                    <a:close/>
                    <a:moveTo>
                      <a:pt x="8338" y="1578"/>
                    </a:moveTo>
                    <a:lnTo>
                      <a:pt x="8338" y="1937"/>
                    </a:lnTo>
                    <a:lnTo>
                      <a:pt x="7985" y="1937"/>
                    </a:lnTo>
                    <a:lnTo>
                      <a:pt x="7985" y="1578"/>
                    </a:lnTo>
                    <a:close/>
                    <a:moveTo>
                      <a:pt x="8765" y="1578"/>
                    </a:moveTo>
                    <a:lnTo>
                      <a:pt x="8765" y="1937"/>
                    </a:lnTo>
                    <a:lnTo>
                      <a:pt x="8412" y="1937"/>
                    </a:lnTo>
                    <a:lnTo>
                      <a:pt x="8412" y="1578"/>
                    </a:lnTo>
                    <a:close/>
                    <a:moveTo>
                      <a:pt x="9192" y="1578"/>
                    </a:moveTo>
                    <a:lnTo>
                      <a:pt x="9192" y="1937"/>
                    </a:lnTo>
                    <a:lnTo>
                      <a:pt x="8839" y="1937"/>
                    </a:lnTo>
                    <a:lnTo>
                      <a:pt x="8839" y="1578"/>
                    </a:lnTo>
                    <a:close/>
                    <a:moveTo>
                      <a:pt x="9619" y="1578"/>
                    </a:moveTo>
                    <a:lnTo>
                      <a:pt x="9619" y="1937"/>
                    </a:lnTo>
                    <a:lnTo>
                      <a:pt x="9266" y="1937"/>
                    </a:lnTo>
                    <a:lnTo>
                      <a:pt x="9266" y="1578"/>
                    </a:lnTo>
                    <a:close/>
                    <a:moveTo>
                      <a:pt x="10046" y="1578"/>
                    </a:moveTo>
                    <a:lnTo>
                      <a:pt x="10046" y="1937"/>
                    </a:lnTo>
                    <a:lnTo>
                      <a:pt x="9693" y="1937"/>
                    </a:lnTo>
                    <a:lnTo>
                      <a:pt x="9693" y="1578"/>
                    </a:lnTo>
                    <a:close/>
                    <a:moveTo>
                      <a:pt x="10474" y="1578"/>
                    </a:moveTo>
                    <a:lnTo>
                      <a:pt x="10474" y="1937"/>
                    </a:lnTo>
                    <a:lnTo>
                      <a:pt x="10120" y="1937"/>
                    </a:lnTo>
                    <a:lnTo>
                      <a:pt x="10120" y="1578"/>
                    </a:lnTo>
                    <a:close/>
                    <a:moveTo>
                      <a:pt x="10901" y="1578"/>
                    </a:moveTo>
                    <a:lnTo>
                      <a:pt x="10901" y="1937"/>
                    </a:lnTo>
                    <a:lnTo>
                      <a:pt x="10548" y="1937"/>
                    </a:lnTo>
                    <a:lnTo>
                      <a:pt x="10548" y="1578"/>
                    </a:lnTo>
                    <a:close/>
                    <a:moveTo>
                      <a:pt x="11328" y="1578"/>
                    </a:moveTo>
                    <a:lnTo>
                      <a:pt x="11328" y="1937"/>
                    </a:lnTo>
                    <a:lnTo>
                      <a:pt x="10975" y="1937"/>
                    </a:lnTo>
                    <a:lnTo>
                      <a:pt x="10975" y="1578"/>
                    </a:lnTo>
                    <a:close/>
                    <a:moveTo>
                      <a:pt x="11755" y="1578"/>
                    </a:moveTo>
                    <a:lnTo>
                      <a:pt x="11755" y="1937"/>
                    </a:lnTo>
                    <a:lnTo>
                      <a:pt x="11402" y="1937"/>
                    </a:lnTo>
                    <a:lnTo>
                      <a:pt x="11402" y="1578"/>
                    </a:lnTo>
                    <a:close/>
                    <a:moveTo>
                      <a:pt x="649" y="2005"/>
                    </a:moveTo>
                    <a:lnTo>
                      <a:pt x="649" y="2364"/>
                    </a:lnTo>
                    <a:lnTo>
                      <a:pt x="296" y="2364"/>
                    </a:lnTo>
                    <a:lnTo>
                      <a:pt x="296" y="2005"/>
                    </a:lnTo>
                    <a:close/>
                    <a:moveTo>
                      <a:pt x="1076" y="2005"/>
                    </a:moveTo>
                    <a:lnTo>
                      <a:pt x="1076" y="2364"/>
                    </a:lnTo>
                    <a:lnTo>
                      <a:pt x="723" y="2364"/>
                    </a:lnTo>
                    <a:lnTo>
                      <a:pt x="723" y="2005"/>
                    </a:lnTo>
                    <a:close/>
                    <a:moveTo>
                      <a:pt x="1504" y="2005"/>
                    </a:moveTo>
                    <a:lnTo>
                      <a:pt x="1504" y="2364"/>
                    </a:lnTo>
                    <a:lnTo>
                      <a:pt x="1151" y="2364"/>
                    </a:lnTo>
                    <a:lnTo>
                      <a:pt x="1151" y="2005"/>
                    </a:lnTo>
                    <a:close/>
                    <a:moveTo>
                      <a:pt x="1931" y="2005"/>
                    </a:moveTo>
                    <a:lnTo>
                      <a:pt x="1931" y="2364"/>
                    </a:lnTo>
                    <a:lnTo>
                      <a:pt x="1578" y="2364"/>
                    </a:lnTo>
                    <a:lnTo>
                      <a:pt x="1578" y="2005"/>
                    </a:lnTo>
                    <a:close/>
                    <a:moveTo>
                      <a:pt x="2358" y="2005"/>
                    </a:moveTo>
                    <a:lnTo>
                      <a:pt x="2358" y="2364"/>
                    </a:lnTo>
                    <a:lnTo>
                      <a:pt x="2005" y="2364"/>
                    </a:lnTo>
                    <a:lnTo>
                      <a:pt x="2005" y="2005"/>
                    </a:lnTo>
                    <a:close/>
                    <a:moveTo>
                      <a:pt x="2785" y="2005"/>
                    </a:moveTo>
                    <a:lnTo>
                      <a:pt x="2785" y="2364"/>
                    </a:lnTo>
                    <a:lnTo>
                      <a:pt x="2432" y="2364"/>
                    </a:lnTo>
                    <a:lnTo>
                      <a:pt x="2432" y="2005"/>
                    </a:lnTo>
                    <a:close/>
                    <a:moveTo>
                      <a:pt x="3212" y="2005"/>
                    </a:moveTo>
                    <a:lnTo>
                      <a:pt x="3212" y="2364"/>
                    </a:lnTo>
                    <a:lnTo>
                      <a:pt x="2859" y="2364"/>
                    </a:lnTo>
                    <a:lnTo>
                      <a:pt x="2859" y="2005"/>
                    </a:lnTo>
                    <a:close/>
                    <a:moveTo>
                      <a:pt x="3639" y="2005"/>
                    </a:moveTo>
                    <a:lnTo>
                      <a:pt x="3639" y="2364"/>
                    </a:lnTo>
                    <a:lnTo>
                      <a:pt x="3286" y="2364"/>
                    </a:lnTo>
                    <a:lnTo>
                      <a:pt x="3286" y="2005"/>
                    </a:lnTo>
                    <a:close/>
                    <a:moveTo>
                      <a:pt x="4066" y="2005"/>
                    </a:moveTo>
                    <a:lnTo>
                      <a:pt x="4066" y="2364"/>
                    </a:lnTo>
                    <a:lnTo>
                      <a:pt x="3713" y="2364"/>
                    </a:lnTo>
                    <a:lnTo>
                      <a:pt x="3713" y="2005"/>
                    </a:lnTo>
                    <a:close/>
                    <a:moveTo>
                      <a:pt x="4494" y="2005"/>
                    </a:moveTo>
                    <a:lnTo>
                      <a:pt x="4494" y="2364"/>
                    </a:lnTo>
                    <a:lnTo>
                      <a:pt x="4140" y="2364"/>
                    </a:lnTo>
                    <a:lnTo>
                      <a:pt x="4140" y="2005"/>
                    </a:lnTo>
                    <a:close/>
                    <a:moveTo>
                      <a:pt x="4921" y="2005"/>
                    </a:moveTo>
                    <a:lnTo>
                      <a:pt x="4921" y="2364"/>
                    </a:lnTo>
                    <a:lnTo>
                      <a:pt x="4568" y="2364"/>
                    </a:lnTo>
                    <a:lnTo>
                      <a:pt x="4568" y="2005"/>
                    </a:lnTo>
                    <a:close/>
                    <a:moveTo>
                      <a:pt x="5348" y="2005"/>
                    </a:moveTo>
                    <a:lnTo>
                      <a:pt x="5348" y="2364"/>
                    </a:lnTo>
                    <a:lnTo>
                      <a:pt x="4995" y="2364"/>
                    </a:lnTo>
                    <a:lnTo>
                      <a:pt x="4995" y="2005"/>
                    </a:lnTo>
                    <a:close/>
                    <a:moveTo>
                      <a:pt x="5775" y="2005"/>
                    </a:moveTo>
                    <a:lnTo>
                      <a:pt x="5775" y="2364"/>
                    </a:lnTo>
                    <a:lnTo>
                      <a:pt x="5422" y="2364"/>
                    </a:lnTo>
                    <a:lnTo>
                      <a:pt x="5422" y="2005"/>
                    </a:lnTo>
                    <a:close/>
                    <a:moveTo>
                      <a:pt x="6202" y="2005"/>
                    </a:moveTo>
                    <a:lnTo>
                      <a:pt x="6202" y="2364"/>
                    </a:lnTo>
                    <a:lnTo>
                      <a:pt x="5849" y="2364"/>
                    </a:lnTo>
                    <a:lnTo>
                      <a:pt x="5849" y="2005"/>
                    </a:lnTo>
                    <a:close/>
                    <a:moveTo>
                      <a:pt x="6629" y="2005"/>
                    </a:moveTo>
                    <a:lnTo>
                      <a:pt x="6629" y="2364"/>
                    </a:lnTo>
                    <a:lnTo>
                      <a:pt x="6276" y="2364"/>
                    </a:lnTo>
                    <a:lnTo>
                      <a:pt x="6276" y="2005"/>
                    </a:lnTo>
                    <a:close/>
                    <a:moveTo>
                      <a:pt x="7056" y="2005"/>
                    </a:moveTo>
                    <a:lnTo>
                      <a:pt x="7056" y="2364"/>
                    </a:lnTo>
                    <a:lnTo>
                      <a:pt x="6703" y="2364"/>
                    </a:lnTo>
                    <a:lnTo>
                      <a:pt x="6703" y="2005"/>
                    </a:lnTo>
                    <a:close/>
                    <a:moveTo>
                      <a:pt x="7484" y="2005"/>
                    </a:moveTo>
                    <a:lnTo>
                      <a:pt x="7484" y="2364"/>
                    </a:lnTo>
                    <a:lnTo>
                      <a:pt x="7130" y="2364"/>
                    </a:lnTo>
                    <a:lnTo>
                      <a:pt x="7130" y="2005"/>
                    </a:lnTo>
                    <a:close/>
                    <a:moveTo>
                      <a:pt x="7911" y="2005"/>
                    </a:moveTo>
                    <a:lnTo>
                      <a:pt x="7911" y="2364"/>
                    </a:lnTo>
                    <a:lnTo>
                      <a:pt x="7558" y="2364"/>
                    </a:lnTo>
                    <a:lnTo>
                      <a:pt x="7558" y="2005"/>
                    </a:lnTo>
                    <a:close/>
                    <a:moveTo>
                      <a:pt x="8338" y="2005"/>
                    </a:moveTo>
                    <a:lnTo>
                      <a:pt x="8338" y="2364"/>
                    </a:lnTo>
                    <a:lnTo>
                      <a:pt x="7985" y="2364"/>
                    </a:lnTo>
                    <a:lnTo>
                      <a:pt x="7985" y="2005"/>
                    </a:lnTo>
                    <a:close/>
                    <a:moveTo>
                      <a:pt x="8765" y="2005"/>
                    </a:moveTo>
                    <a:lnTo>
                      <a:pt x="8765" y="2364"/>
                    </a:lnTo>
                    <a:lnTo>
                      <a:pt x="8412" y="2364"/>
                    </a:lnTo>
                    <a:lnTo>
                      <a:pt x="8412" y="2005"/>
                    </a:lnTo>
                    <a:close/>
                    <a:moveTo>
                      <a:pt x="9192" y="2005"/>
                    </a:moveTo>
                    <a:lnTo>
                      <a:pt x="9192" y="2364"/>
                    </a:lnTo>
                    <a:lnTo>
                      <a:pt x="8839" y="2364"/>
                    </a:lnTo>
                    <a:lnTo>
                      <a:pt x="8839" y="2005"/>
                    </a:lnTo>
                    <a:close/>
                    <a:moveTo>
                      <a:pt x="9619" y="2005"/>
                    </a:moveTo>
                    <a:lnTo>
                      <a:pt x="9619" y="2364"/>
                    </a:lnTo>
                    <a:lnTo>
                      <a:pt x="9266" y="2364"/>
                    </a:lnTo>
                    <a:lnTo>
                      <a:pt x="9266" y="2005"/>
                    </a:lnTo>
                    <a:close/>
                    <a:moveTo>
                      <a:pt x="10046" y="2005"/>
                    </a:moveTo>
                    <a:lnTo>
                      <a:pt x="10046" y="2364"/>
                    </a:lnTo>
                    <a:lnTo>
                      <a:pt x="9693" y="2364"/>
                    </a:lnTo>
                    <a:lnTo>
                      <a:pt x="9693" y="2005"/>
                    </a:lnTo>
                    <a:close/>
                    <a:moveTo>
                      <a:pt x="10474" y="2005"/>
                    </a:moveTo>
                    <a:lnTo>
                      <a:pt x="10474" y="2364"/>
                    </a:lnTo>
                    <a:lnTo>
                      <a:pt x="10120" y="2364"/>
                    </a:lnTo>
                    <a:lnTo>
                      <a:pt x="10120" y="2005"/>
                    </a:lnTo>
                    <a:close/>
                    <a:moveTo>
                      <a:pt x="10901" y="2005"/>
                    </a:moveTo>
                    <a:lnTo>
                      <a:pt x="10901" y="2364"/>
                    </a:lnTo>
                    <a:lnTo>
                      <a:pt x="10548" y="2364"/>
                    </a:lnTo>
                    <a:lnTo>
                      <a:pt x="10548" y="2005"/>
                    </a:lnTo>
                    <a:close/>
                    <a:moveTo>
                      <a:pt x="11328" y="2005"/>
                    </a:moveTo>
                    <a:lnTo>
                      <a:pt x="11328" y="2364"/>
                    </a:lnTo>
                    <a:lnTo>
                      <a:pt x="10975" y="2364"/>
                    </a:lnTo>
                    <a:lnTo>
                      <a:pt x="10975" y="2005"/>
                    </a:lnTo>
                    <a:close/>
                    <a:moveTo>
                      <a:pt x="11755" y="2005"/>
                    </a:moveTo>
                    <a:lnTo>
                      <a:pt x="11755" y="2364"/>
                    </a:lnTo>
                    <a:lnTo>
                      <a:pt x="11402" y="2364"/>
                    </a:lnTo>
                    <a:lnTo>
                      <a:pt x="11402" y="2005"/>
                    </a:lnTo>
                    <a:close/>
                    <a:moveTo>
                      <a:pt x="649" y="2432"/>
                    </a:moveTo>
                    <a:lnTo>
                      <a:pt x="649" y="2791"/>
                    </a:lnTo>
                    <a:lnTo>
                      <a:pt x="296" y="2791"/>
                    </a:lnTo>
                    <a:lnTo>
                      <a:pt x="296" y="2432"/>
                    </a:lnTo>
                    <a:close/>
                    <a:moveTo>
                      <a:pt x="1076" y="2432"/>
                    </a:moveTo>
                    <a:lnTo>
                      <a:pt x="1076" y="2791"/>
                    </a:lnTo>
                    <a:lnTo>
                      <a:pt x="723" y="2791"/>
                    </a:lnTo>
                    <a:lnTo>
                      <a:pt x="723" y="2432"/>
                    </a:lnTo>
                    <a:close/>
                    <a:moveTo>
                      <a:pt x="1504" y="2432"/>
                    </a:moveTo>
                    <a:lnTo>
                      <a:pt x="1504" y="2791"/>
                    </a:lnTo>
                    <a:lnTo>
                      <a:pt x="1151" y="2791"/>
                    </a:lnTo>
                    <a:lnTo>
                      <a:pt x="1151" y="2432"/>
                    </a:lnTo>
                    <a:close/>
                    <a:moveTo>
                      <a:pt x="1931" y="2432"/>
                    </a:moveTo>
                    <a:lnTo>
                      <a:pt x="1931" y="2791"/>
                    </a:lnTo>
                    <a:lnTo>
                      <a:pt x="1578" y="2791"/>
                    </a:lnTo>
                    <a:lnTo>
                      <a:pt x="1578" y="2432"/>
                    </a:lnTo>
                    <a:close/>
                    <a:moveTo>
                      <a:pt x="2358" y="2432"/>
                    </a:moveTo>
                    <a:lnTo>
                      <a:pt x="2358" y="2791"/>
                    </a:lnTo>
                    <a:lnTo>
                      <a:pt x="2005" y="2791"/>
                    </a:lnTo>
                    <a:lnTo>
                      <a:pt x="2005" y="2432"/>
                    </a:lnTo>
                    <a:close/>
                    <a:moveTo>
                      <a:pt x="2785" y="2432"/>
                    </a:moveTo>
                    <a:lnTo>
                      <a:pt x="2785" y="2791"/>
                    </a:lnTo>
                    <a:lnTo>
                      <a:pt x="2432" y="2791"/>
                    </a:lnTo>
                    <a:lnTo>
                      <a:pt x="2432" y="2432"/>
                    </a:lnTo>
                    <a:close/>
                    <a:moveTo>
                      <a:pt x="3212" y="2432"/>
                    </a:moveTo>
                    <a:lnTo>
                      <a:pt x="3212" y="2791"/>
                    </a:lnTo>
                    <a:lnTo>
                      <a:pt x="2859" y="2791"/>
                    </a:lnTo>
                    <a:lnTo>
                      <a:pt x="2859" y="2432"/>
                    </a:lnTo>
                    <a:close/>
                    <a:moveTo>
                      <a:pt x="3639" y="2432"/>
                    </a:moveTo>
                    <a:lnTo>
                      <a:pt x="3639" y="2791"/>
                    </a:lnTo>
                    <a:lnTo>
                      <a:pt x="3286" y="2791"/>
                    </a:lnTo>
                    <a:lnTo>
                      <a:pt x="3286" y="2432"/>
                    </a:lnTo>
                    <a:close/>
                    <a:moveTo>
                      <a:pt x="4066" y="2432"/>
                    </a:moveTo>
                    <a:lnTo>
                      <a:pt x="4066" y="2791"/>
                    </a:lnTo>
                    <a:lnTo>
                      <a:pt x="3713" y="2791"/>
                    </a:lnTo>
                    <a:lnTo>
                      <a:pt x="3713" y="2432"/>
                    </a:lnTo>
                    <a:close/>
                    <a:moveTo>
                      <a:pt x="4494" y="2432"/>
                    </a:moveTo>
                    <a:lnTo>
                      <a:pt x="4494" y="2791"/>
                    </a:lnTo>
                    <a:lnTo>
                      <a:pt x="4140" y="2791"/>
                    </a:lnTo>
                    <a:lnTo>
                      <a:pt x="4140" y="2432"/>
                    </a:lnTo>
                    <a:close/>
                    <a:moveTo>
                      <a:pt x="4921" y="2432"/>
                    </a:moveTo>
                    <a:lnTo>
                      <a:pt x="4921" y="2791"/>
                    </a:lnTo>
                    <a:lnTo>
                      <a:pt x="4568" y="2791"/>
                    </a:lnTo>
                    <a:lnTo>
                      <a:pt x="4568" y="2432"/>
                    </a:lnTo>
                    <a:close/>
                    <a:moveTo>
                      <a:pt x="5348" y="2432"/>
                    </a:moveTo>
                    <a:lnTo>
                      <a:pt x="5348" y="2791"/>
                    </a:lnTo>
                    <a:lnTo>
                      <a:pt x="4995" y="2791"/>
                    </a:lnTo>
                    <a:lnTo>
                      <a:pt x="4995" y="2432"/>
                    </a:lnTo>
                    <a:close/>
                    <a:moveTo>
                      <a:pt x="5775" y="2432"/>
                    </a:moveTo>
                    <a:lnTo>
                      <a:pt x="5775" y="2791"/>
                    </a:lnTo>
                    <a:lnTo>
                      <a:pt x="5422" y="2791"/>
                    </a:lnTo>
                    <a:lnTo>
                      <a:pt x="5422" y="2432"/>
                    </a:lnTo>
                    <a:close/>
                    <a:moveTo>
                      <a:pt x="6202" y="2432"/>
                    </a:moveTo>
                    <a:lnTo>
                      <a:pt x="6202" y="2791"/>
                    </a:lnTo>
                    <a:lnTo>
                      <a:pt x="5849" y="2791"/>
                    </a:lnTo>
                    <a:lnTo>
                      <a:pt x="5849" y="2432"/>
                    </a:lnTo>
                    <a:close/>
                    <a:moveTo>
                      <a:pt x="6629" y="2432"/>
                    </a:moveTo>
                    <a:lnTo>
                      <a:pt x="6629" y="2791"/>
                    </a:lnTo>
                    <a:lnTo>
                      <a:pt x="6276" y="2791"/>
                    </a:lnTo>
                    <a:lnTo>
                      <a:pt x="6276" y="2432"/>
                    </a:lnTo>
                    <a:close/>
                    <a:moveTo>
                      <a:pt x="7056" y="2432"/>
                    </a:moveTo>
                    <a:lnTo>
                      <a:pt x="7056" y="2791"/>
                    </a:lnTo>
                    <a:lnTo>
                      <a:pt x="6703" y="2791"/>
                    </a:lnTo>
                    <a:lnTo>
                      <a:pt x="6703" y="2432"/>
                    </a:lnTo>
                    <a:close/>
                    <a:moveTo>
                      <a:pt x="7484" y="2432"/>
                    </a:moveTo>
                    <a:lnTo>
                      <a:pt x="7484" y="2791"/>
                    </a:lnTo>
                    <a:lnTo>
                      <a:pt x="7130" y="2791"/>
                    </a:lnTo>
                    <a:lnTo>
                      <a:pt x="7130" y="2432"/>
                    </a:lnTo>
                    <a:close/>
                    <a:moveTo>
                      <a:pt x="7911" y="2432"/>
                    </a:moveTo>
                    <a:lnTo>
                      <a:pt x="7911" y="2791"/>
                    </a:lnTo>
                    <a:lnTo>
                      <a:pt x="7558" y="2791"/>
                    </a:lnTo>
                    <a:lnTo>
                      <a:pt x="7558" y="2432"/>
                    </a:lnTo>
                    <a:close/>
                    <a:moveTo>
                      <a:pt x="8338" y="2432"/>
                    </a:moveTo>
                    <a:lnTo>
                      <a:pt x="8338" y="2791"/>
                    </a:lnTo>
                    <a:lnTo>
                      <a:pt x="7985" y="2791"/>
                    </a:lnTo>
                    <a:lnTo>
                      <a:pt x="7985" y="2432"/>
                    </a:lnTo>
                    <a:close/>
                    <a:moveTo>
                      <a:pt x="8765" y="2432"/>
                    </a:moveTo>
                    <a:lnTo>
                      <a:pt x="8765" y="2791"/>
                    </a:lnTo>
                    <a:lnTo>
                      <a:pt x="8412" y="2791"/>
                    </a:lnTo>
                    <a:lnTo>
                      <a:pt x="8412" y="2432"/>
                    </a:lnTo>
                    <a:close/>
                    <a:moveTo>
                      <a:pt x="9192" y="2432"/>
                    </a:moveTo>
                    <a:lnTo>
                      <a:pt x="9192" y="2791"/>
                    </a:lnTo>
                    <a:lnTo>
                      <a:pt x="8839" y="2791"/>
                    </a:lnTo>
                    <a:lnTo>
                      <a:pt x="8839" y="2432"/>
                    </a:lnTo>
                    <a:close/>
                    <a:moveTo>
                      <a:pt x="9619" y="2432"/>
                    </a:moveTo>
                    <a:lnTo>
                      <a:pt x="9619" y="2791"/>
                    </a:lnTo>
                    <a:lnTo>
                      <a:pt x="9266" y="2791"/>
                    </a:lnTo>
                    <a:lnTo>
                      <a:pt x="9266" y="2432"/>
                    </a:lnTo>
                    <a:close/>
                    <a:moveTo>
                      <a:pt x="10046" y="2432"/>
                    </a:moveTo>
                    <a:lnTo>
                      <a:pt x="10046" y="2791"/>
                    </a:lnTo>
                    <a:lnTo>
                      <a:pt x="9693" y="2791"/>
                    </a:lnTo>
                    <a:lnTo>
                      <a:pt x="9693" y="2432"/>
                    </a:lnTo>
                    <a:close/>
                    <a:moveTo>
                      <a:pt x="10474" y="2432"/>
                    </a:moveTo>
                    <a:lnTo>
                      <a:pt x="10474" y="2791"/>
                    </a:lnTo>
                    <a:lnTo>
                      <a:pt x="10120" y="2791"/>
                    </a:lnTo>
                    <a:lnTo>
                      <a:pt x="10120" y="2432"/>
                    </a:lnTo>
                    <a:close/>
                    <a:moveTo>
                      <a:pt x="10901" y="2432"/>
                    </a:moveTo>
                    <a:lnTo>
                      <a:pt x="10901" y="2791"/>
                    </a:lnTo>
                    <a:lnTo>
                      <a:pt x="10548" y="2791"/>
                    </a:lnTo>
                    <a:lnTo>
                      <a:pt x="10548" y="2432"/>
                    </a:lnTo>
                    <a:close/>
                    <a:moveTo>
                      <a:pt x="11328" y="2432"/>
                    </a:moveTo>
                    <a:lnTo>
                      <a:pt x="11328" y="2791"/>
                    </a:lnTo>
                    <a:lnTo>
                      <a:pt x="10975" y="2791"/>
                    </a:lnTo>
                    <a:lnTo>
                      <a:pt x="10975" y="2432"/>
                    </a:lnTo>
                    <a:close/>
                    <a:moveTo>
                      <a:pt x="11755" y="2432"/>
                    </a:moveTo>
                    <a:lnTo>
                      <a:pt x="11755" y="2791"/>
                    </a:lnTo>
                    <a:lnTo>
                      <a:pt x="11402" y="2791"/>
                    </a:lnTo>
                    <a:lnTo>
                      <a:pt x="11402" y="2432"/>
                    </a:lnTo>
                    <a:close/>
                    <a:moveTo>
                      <a:pt x="649" y="2859"/>
                    </a:moveTo>
                    <a:lnTo>
                      <a:pt x="649" y="3218"/>
                    </a:lnTo>
                    <a:lnTo>
                      <a:pt x="296" y="3218"/>
                    </a:lnTo>
                    <a:lnTo>
                      <a:pt x="296" y="2859"/>
                    </a:lnTo>
                    <a:close/>
                    <a:moveTo>
                      <a:pt x="1076" y="2859"/>
                    </a:moveTo>
                    <a:lnTo>
                      <a:pt x="1076" y="3218"/>
                    </a:lnTo>
                    <a:lnTo>
                      <a:pt x="723" y="3218"/>
                    </a:lnTo>
                    <a:lnTo>
                      <a:pt x="723" y="2859"/>
                    </a:lnTo>
                    <a:close/>
                    <a:moveTo>
                      <a:pt x="1504" y="2859"/>
                    </a:moveTo>
                    <a:lnTo>
                      <a:pt x="1504" y="3218"/>
                    </a:lnTo>
                    <a:lnTo>
                      <a:pt x="1151" y="3218"/>
                    </a:lnTo>
                    <a:lnTo>
                      <a:pt x="1151" y="2859"/>
                    </a:lnTo>
                    <a:close/>
                    <a:moveTo>
                      <a:pt x="1931" y="2859"/>
                    </a:moveTo>
                    <a:lnTo>
                      <a:pt x="1931" y="3218"/>
                    </a:lnTo>
                    <a:lnTo>
                      <a:pt x="1578" y="3218"/>
                    </a:lnTo>
                    <a:lnTo>
                      <a:pt x="1578" y="2859"/>
                    </a:lnTo>
                    <a:close/>
                    <a:moveTo>
                      <a:pt x="2358" y="2859"/>
                    </a:moveTo>
                    <a:lnTo>
                      <a:pt x="2358" y="3218"/>
                    </a:lnTo>
                    <a:lnTo>
                      <a:pt x="2005" y="3218"/>
                    </a:lnTo>
                    <a:lnTo>
                      <a:pt x="2005" y="2859"/>
                    </a:lnTo>
                    <a:close/>
                    <a:moveTo>
                      <a:pt x="2785" y="2859"/>
                    </a:moveTo>
                    <a:lnTo>
                      <a:pt x="2785" y="3218"/>
                    </a:lnTo>
                    <a:lnTo>
                      <a:pt x="2432" y="3218"/>
                    </a:lnTo>
                    <a:lnTo>
                      <a:pt x="2432" y="2859"/>
                    </a:lnTo>
                    <a:close/>
                    <a:moveTo>
                      <a:pt x="3212" y="2859"/>
                    </a:moveTo>
                    <a:lnTo>
                      <a:pt x="3212" y="3218"/>
                    </a:lnTo>
                    <a:lnTo>
                      <a:pt x="2859" y="3218"/>
                    </a:lnTo>
                    <a:lnTo>
                      <a:pt x="2859" y="2859"/>
                    </a:lnTo>
                    <a:close/>
                    <a:moveTo>
                      <a:pt x="3639" y="2859"/>
                    </a:moveTo>
                    <a:lnTo>
                      <a:pt x="3639" y="3218"/>
                    </a:lnTo>
                    <a:lnTo>
                      <a:pt x="3286" y="3218"/>
                    </a:lnTo>
                    <a:lnTo>
                      <a:pt x="3286" y="2859"/>
                    </a:lnTo>
                    <a:close/>
                    <a:moveTo>
                      <a:pt x="4066" y="2859"/>
                    </a:moveTo>
                    <a:lnTo>
                      <a:pt x="4066" y="3218"/>
                    </a:lnTo>
                    <a:lnTo>
                      <a:pt x="3713" y="3218"/>
                    </a:lnTo>
                    <a:lnTo>
                      <a:pt x="3713" y="2859"/>
                    </a:lnTo>
                    <a:close/>
                    <a:moveTo>
                      <a:pt x="4494" y="2859"/>
                    </a:moveTo>
                    <a:lnTo>
                      <a:pt x="4494" y="3218"/>
                    </a:lnTo>
                    <a:lnTo>
                      <a:pt x="4140" y="3218"/>
                    </a:lnTo>
                    <a:lnTo>
                      <a:pt x="4140" y="2859"/>
                    </a:lnTo>
                    <a:close/>
                    <a:moveTo>
                      <a:pt x="4921" y="2859"/>
                    </a:moveTo>
                    <a:lnTo>
                      <a:pt x="4921" y="3218"/>
                    </a:lnTo>
                    <a:lnTo>
                      <a:pt x="4568" y="3218"/>
                    </a:lnTo>
                    <a:lnTo>
                      <a:pt x="4568" y="2859"/>
                    </a:lnTo>
                    <a:close/>
                    <a:moveTo>
                      <a:pt x="5348" y="2859"/>
                    </a:moveTo>
                    <a:lnTo>
                      <a:pt x="5348" y="3218"/>
                    </a:lnTo>
                    <a:lnTo>
                      <a:pt x="4995" y="3218"/>
                    </a:lnTo>
                    <a:lnTo>
                      <a:pt x="4995" y="2859"/>
                    </a:lnTo>
                    <a:close/>
                    <a:moveTo>
                      <a:pt x="5775" y="2859"/>
                    </a:moveTo>
                    <a:lnTo>
                      <a:pt x="5775" y="3218"/>
                    </a:lnTo>
                    <a:lnTo>
                      <a:pt x="5422" y="3218"/>
                    </a:lnTo>
                    <a:lnTo>
                      <a:pt x="5422" y="2859"/>
                    </a:lnTo>
                    <a:close/>
                    <a:moveTo>
                      <a:pt x="6202" y="2859"/>
                    </a:moveTo>
                    <a:lnTo>
                      <a:pt x="6202" y="3218"/>
                    </a:lnTo>
                    <a:lnTo>
                      <a:pt x="5849" y="3218"/>
                    </a:lnTo>
                    <a:lnTo>
                      <a:pt x="5849" y="2859"/>
                    </a:lnTo>
                    <a:close/>
                    <a:moveTo>
                      <a:pt x="6629" y="2859"/>
                    </a:moveTo>
                    <a:lnTo>
                      <a:pt x="6629" y="3218"/>
                    </a:lnTo>
                    <a:lnTo>
                      <a:pt x="6276" y="3218"/>
                    </a:lnTo>
                    <a:lnTo>
                      <a:pt x="6276" y="2859"/>
                    </a:lnTo>
                    <a:close/>
                    <a:moveTo>
                      <a:pt x="7056" y="2859"/>
                    </a:moveTo>
                    <a:lnTo>
                      <a:pt x="7056" y="3218"/>
                    </a:lnTo>
                    <a:lnTo>
                      <a:pt x="6703" y="3218"/>
                    </a:lnTo>
                    <a:lnTo>
                      <a:pt x="6703" y="2859"/>
                    </a:lnTo>
                    <a:close/>
                    <a:moveTo>
                      <a:pt x="7484" y="2859"/>
                    </a:moveTo>
                    <a:lnTo>
                      <a:pt x="7484" y="3218"/>
                    </a:lnTo>
                    <a:lnTo>
                      <a:pt x="7130" y="3218"/>
                    </a:lnTo>
                    <a:lnTo>
                      <a:pt x="7130" y="2859"/>
                    </a:lnTo>
                    <a:close/>
                    <a:moveTo>
                      <a:pt x="7911" y="2859"/>
                    </a:moveTo>
                    <a:lnTo>
                      <a:pt x="7911" y="3218"/>
                    </a:lnTo>
                    <a:lnTo>
                      <a:pt x="7558" y="3218"/>
                    </a:lnTo>
                    <a:lnTo>
                      <a:pt x="7558" y="2859"/>
                    </a:lnTo>
                    <a:close/>
                    <a:moveTo>
                      <a:pt x="8338" y="2859"/>
                    </a:moveTo>
                    <a:lnTo>
                      <a:pt x="8338" y="3218"/>
                    </a:lnTo>
                    <a:lnTo>
                      <a:pt x="7985" y="3218"/>
                    </a:lnTo>
                    <a:lnTo>
                      <a:pt x="7985" y="2859"/>
                    </a:lnTo>
                    <a:close/>
                    <a:moveTo>
                      <a:pt x="8765" y="2859"/>
                    </a:moveTo>
                    <a:lnTo>
                      <a:pt x="8765" y="3218"/>
                    </a:lnTo>
                    <a:lnTo>
                      <a:pt x="8412" y="3218"/>
                    </a:lnTo>
                    <a:lnTo>
                      <a:pt x="8412" y="2859"/>
                    </a:lnTo>
                    <a:close/>
                    <a:moveTo>
                      <a:pt x="9192" y="2859"/>
                    </a:moveTo>
                    <a:lnTo>
                      <a:pt x="9192" y="3218"/>
                    </a:lnTo>
                    <a:lnTo>
                      <a:pt x="8839" y="3218"/>
                    </a:lnTo>
                    <a:lnTo>
                      <a:pt x="8839" y="2859"/>
                    </a:lnTo>
                    <a:close/>
                    <a:moveTo>
                      <a:pt x="9619" y="2859"/>
                    </a:moveTo>
                    <a:lnTo>
                      <a:pt x="9619" y="3218"/>
                    </a:lnTo>
                    <a:lnTo>
                      <a:pt x="9266" y="3218"/>
                    </a:lnTo>
                    <a:lnTo>
                      <a:pt x="9266" y="2859"/>
                    </a:lnTo>
                    <a:close/>
                    <a:moveTo>
                      <a:pt x="10046" y="2859"/>
                    </a:moveTo>
                    <a:lnTo>
                      <a:pt x="10046" y="3218"/>
                    </a:lnTo>
                    <a:lnTo>
                      <a:pt x="9693" y="3218"/>
                    </a:lnTo>
                    <a:lnTo>
                      <a:pt x="9693" y="2859"/>
                    </a:lnTo>
                    <a:close/>
                    <a:moveTo>
                      <a:pt x="10474" y="2859"/>
                    </a:moveTo>
                    <a:lnTo>
                      <a:pt x="10474" y="3218"/>
                    </a:lnTo>
                    <a:lnTo>
                      <a:pt x="10120" y="3218"/>
                    </a:lnTo>
                    <a:lnTo>
                      <a:pt x="10120" y="2859"/>
                    </a:lnTo>
                    <a:close/>
                    <a:moveTo>
                      <a:pt x="10901" y="2859"/>
                    </a:moveTo>
                    <a:lnTo>
                      <a:pt x="10901" y="3218"/>
                    </a:lnTo>
                    <a:lnTo>
                      <a:pt x="10548" y="3218"/>
                    </a:lnTo>
                    <a:lnTo>
                      <a:pt x="10548" y="2859"/>
                    </a:lnTo>
                    <a:close/>
                    <a:moveTo>
                      <a:pt x="11328" y="2859"/>
                    </a:moveTo>
                    <a:lnTo>
                      <a:pt x="11328" y="3218"/>
                    </a:lnTo>
                    <a:lnTo>
                      <a:pt x="10975" y="3218"/>
                    </a:lnTo>
                    <a:lnTo>
                      <a:pt x="10975" y="2859"/>
                    </a:lnTo>
                    <a:close/>
                    <a:moveTo>
                      <a:pt x="11755" y="2859"/>
                    </a:moveTo>
                    <a:lnTo>
                      <a:pt x="11755" y="3218"/>
                    </a:lnTo>
                    <a:lnTo>
                      <a:pt x="11402" y="3218"/>
                    </a:lnTo>
                    <a:lnTo>
                      <a:pt x="11402" y="2859"/>
                    </a:lnTo>
                    <a:close/>
                    <a:moveTo>
                      <a:pt x="649" y="3286"/>
                    </a:moveTo>
                    <a:lnTo>
                      <a:pt x="649" y="3645"/>
                    </a:lnTo>
                    <a:lnTo>
                      <a:pt x="296" y="3645"/>
                    </a:lnTo>
                    <a:lnTo>
                      <a:pt x="296" y="3286"/>
                    </a:lnTo>
                    <a:close/>
                    <a:moveTo>
                      <a:pt x="1076" y="3286"/>
                    </a:moveTo>
                    <a:lnTo>
                      <a:pt x="1076" y="3645"/>
                    </a:lnTo>
                    <a:lnTo>
                      <a:pt x="723" y="3645"/>
                    </a:lnTo>
                    <a:lnTo>
                      <a:pt x="723" y="3286"/>
                    </a:lnTo>
                    <a:close/>
                    <a:moveTo>
                      <a:pt x="1504" y="3286"/>
                    </a:moveTo>
                    <a:lnTo>
                      <a:pt x="1504" y="3645"/>
                    </a:lnTo>
                    <a:lnTo>
                      <a:pt x="1151" y="3645"/>
                    </a:lnTo>
                    <a:lnTo>
                      <a:pt x="1151" y="3286"/>
                    </a:lnTo>
                    <a:close/>
                    <a:moveTo>
                      <a:pt x="1931" y="3286"/>
                    </a:moveTo>
                    <a:lnTo>
                      <a:pt x="1931" y="3645"/>
                    </a:lnTo>
                    <a:lnTo>
                      <a:pt x="1578" y="3645"/>
                    </a:lnTo>
                    <a:lnTo>
                      <a:pt x="1578" y="3286"/>
                    </a:lnTo>
                    <a:close/>
                    <a:moveTo>
                      <a:pt x="2358" y="3286"/>
                    </a:moveTo>
                    <a:lnTo>
                      <a:pt x="2358" y="3645"/>
                    </a:lnTo>
                    <a:lnTo>
                      <a:pt x="2005" y="3645"/>
                    </a:lnTo>
                    <a:lnTo>
                      <a:pt x="2005" y="3286"/>
                    </a:lnTo>
                    <a:close/>
                    <a:moveTo>
                      <a:pt x="2785" y="3286"/>
                    </a:moveTo>
                    <a:lnTo>
                      <a:pt x="2785" y="3645"/>
                    </a:lnTo>
                    <a:lnTo>
                      <a:pt x="2432" y="3645"/>
                    </a:lnTo>
                    <a:lnTo>
                      <a:pt x="2432" y="3286"/>
                    </a:lnTo>
                    <a:close/>
                    <a:moveTo>
                      <a:pt x="3212" y="3286"/>
                    </a:moveTo>
                    <a:lnTo>
                      <a:pt x="3212" y="3645"/>
                    </a:lnTo>
                    <a:lnTo>
                      <a:pt x="2859" y="3645"/>
                    </a:lnTo>
                    <a:lnTo>
                      <a:pt x="2859" y="3286"/>
                    </a:lnTo>
                    <a:close/>
                    <a:moveTo>
                      <a:pt x="3639" y="3286"/>
                    </a:moveTo>
                    <a:lnTo>
                      <a:pt x="3639" y="3645"/>
                    </a:lnTo>
                    <a:lnTo>
                      <a:pt x="3286" y="3645"/>
                    </a:lnTo>
                    <a:lnTo>
                      <a:pt x="3286" y="3286"/>
                    </a:lnTo>
                    <a:close/>
                    <a:moveTo>
                      <a:pt x="4066" y="3286"/>
                    </a:moveTo>
                    <a:lnTo>
                      <a:pt x="4066" y="3645"/>
                    </a:lnTo>
                    <a:lnTo>
                      <a:pt x="3713" y="3645"/>
                    </a:lnTo>
                    <a:lnTo>
                      <a:pt x="3713" y="3286"/>
                    </a:lnTo>
                    <a:close/>
                    <a:moveTo>
                      <a:pt x="4494" y="3286"/>
                    </a:moveTo>
                    <a:lnTo>
                      <a:pt x="4494" y="3645"/>
                    </a:lnTo>
                    <a:lnTo>
                      <a:pt x="4140" y="3645"/>
                    </a:lnTo>
                    <a:lnTo>
                      <a:pt x="4140" y="3286"/>
                    </a:lnTo>
                    <a:close/>
                    <a:moveTo>
                      <a:pt x="4921" y="3286"/>
                    </a:moveTo>
                    <a:lnTo>
                      <a:pt x="4921" y="3645"/>
                    </a:lnTo>
                    <a:lnTo>
                      <a:pt x="4568" y="3645"/>
                    </a:lnTo>
                    <a:lnTo>
                      <a:pt x="4568" y="3286"/>
                    </a:lnTo>
                    <a:close/>
                    <a:moveTo>
                      <a:pt x="5348" y="3286"/>
                    </a:moveTo>
                    <a:lnTo>
                      <a:pt x="5348" y="3645"/>
                    </a:lnTo>
                    <a:lnTo>
                      <a:pt x="4995" y="3645"/>
                    </a:lnTo>
                    <a:lnTo>
                      <a:pt x="4995" y="3286"/>
                    </a:lnTo>
                    <a:close/>
                    <a:moveTo>
                      <a:pt x="5775" y="3286"/>
                    </a:moveTo>
                    <a:lnTo>
                      <a:pt x="5775" y="3645"/>
                    </a:lnTo>
                    <a:lnTo>
                      <a:pt x="5422" y="3645"/>
                    </a:lnTo>
                    <a:lnTo>
                      <a:pt x="5422" y="3286"/>
                    </a:lnTo>
                    <a:close/>
                    <a:moveTo>
                      <a:pt x="6202" y="3286"/>
                    </a:moveTo>
                    <a:lnTo>
                      <a:pt x="6202" y="3645"/>
                    </a:lnTo>
                    <a:lnTo>
                      <a:pt x="5849" y="3645"/>
                    </a:lnTo>
                    <a:lnTo>
                      <a:pt x="5849" y="3286"/>
                    </a:lnTo>
                    <a:close/>
                    <a:moveTo>
                      <a:pt x="6629" y="3286"/>
                    </a:moveTo>
                    <a:lnTo>
                      <a:pt x="6629" y="3645"/>
                    </a:lnTo>
                    <a:lnTo>
                      <a:pt x="6276" y="3645"/>
                    </a:lnTo>
                    <a:lnTo>
                      <a:pt x="6276" y="3286"/>
                    </a:lnTo>
                    <a:close/>
                    <a:moveTo>
                      <a:pt x="7056" y="3286"/>
                    </a:moveTo>
                    <a:lnTo>
                      <a:pt x="7056" y="3645"/>
                    </a:lnTo>
                    <a:lnTo>
                      <a:pt x="6703" y="3645"/>
                    </a:lnTo>
                    <a:lnTo>
                      <a:pt x="6703" y="3286"/>
                    </a:lnTo>
                    <a:close/>
                    <a:moveTo>
                      <a:pt x="7484" y="3286"/>
                    </a:moveTo>
                    <a:lnTo>
                      <a:pt x="7484" y="3645"/>
                    </a:lnTo>
                    <a:lnTo>
                      <a:pt x="7130" y="3645"/>
                    </a:lnTo>
                    <a:lnTo>
                      <a:pt x="7130" y="3286"/>
                    </a:lnTo>
                    <a:close/>
                    <a:moveTo>
                      <a:pt x="7911" y="3286"/>
                    </a:moveTo>
                    <a:lnTo>
                      <a:pt x="7911" y="3645"/>
                    </a:lnTo>
                    <a:lnTo>
                      <a:pt x="7558" y="3645"/>
                    </a:lnTo>
                    <a:lnTo>
                      <a:pt x="7558" y="3286"/>
                    </a:lnTo>
                    <a:close/>
                    <a:moveTo>
                      <a:pt x="8338" y="3286"/>
                    </a:moveTo>
                    <a:lnTo>
                      <a:pt x="8338" y="3645"/>
                    </a:lnTo>
                    <a:lnTo>
                      <a:pt x="7985" y="3645"/>
                    </a:lnTo>
                    <a:lnTo>
                      <a:pt x="7985" y="3286"/>
                    </a:lnTo>
                    <a:close/>
                    <a:moveTo>
                      <a:pt x="8765" y="3286"/>
                    </a:moveTo>
                    <a:lnTo>
                      <a:pt x="8765" y="3645"/>
                    </a:lnTo>
                    <a:lnTo>
                      <a:pt x="8412" y="3645"/>
                    </a:lnTo>
                    <a:lnTo>
                      <a:pt x="8412" y="3286"/>
                    </a:lnTo>
                    <a:close/>
                    <a:moveTo>
                      <a:pt x="9192" y="3286"/>
                    </a:moveTo>
                    <a:lnTo>
                      <a:pt x="9192" y="3645"/>
                    </a:lnTo>
                    <a:lnTo>
                      <a:pt x="8839" y="3645"/>
                    </a:lnTo>
                    <a:lnTo>
                      <a:pt x="8839" y="3286"/>
                    </a:lnTo>
                    <a:close/>
                    <a:moveTo>
                      <a:pt x="9619" y="3286"/>
                    </a:moveTo>
                    <a:lnTo>
                      <a:pt x="9619" y="3645"/>
                    </a:lnTo>
                    <a:lnTo>
                      <a:pt x="9266" y="3645"/>
                    </a:lnTo>
                    <a:lnTo>
                      <a:pt x="9266" y="3286"/>
                    </a:lnTo>
                    <a:close/>
                    <a:moveTo>
                      <a:pt x="10046" y="3286"/>
                    </a:moveTo>
                    <a:lnTo>
                      <a:pt x="10046" y="3645"/>
                    </a:lnTo>
                    <a:lnTo>
                      <a:pt x="9693" y="3645"/>
                    </a:lnTo>
                    <a:lnTo>
                      <a:pt x="9693" y="3286"/>
                    </a:lnTo>
                    <a:close/>
                    <a:moveTo>
                      <a:pt x="10474" y="3286"/>
                    </a:moveTo>
                    <a:lnTo>
                      <a:pt x="10474" y="3645"/>
                    </a:lnTo>
                    <a:lnTo>
                      <a:pt x="10120" y="3645"/>
                    </a:lnTo>
                    <a:lnTo>
                      <a:pt x="10120" y="3286"/>
                    </a:lnTo>
                    <a:close/>
                    <a:moveTo>
                      <a:pt x="10901" y="3286"/>
                    </a:moveTo>
                    <a:lnTo>
                      <a:pt x="10901" y="3645"/>
                    </a:lnTo>
                    <a:lnTo>
                      <a:pt x="10548" y="3645"/>
                    </a:lnTo>
                    <a:lnTo>
                      <a:pt x="10548" y="3286"/>
                    </a:lnTo>
                    <a:close/>
                    <a:moveTo>
                      <a:pt x="11328" y="3286"/>
                    </a:moveTo>
                    <a:lnTo>
                      <a:pt x="11328" y="3645"/>
                    </a:lnTo>
                    <a:lnTo>
                      <a:pt x="10975" y="3645"/>
                    </a:lnTo>
                    <a:lnTo>
                      <a:pt x="10975" y="3286"/>
                    </a:lnTo>
                    <a:close/>
                    <a:moveTo>
                      <a:pt x="11755" y="3286"/>
                    </a:moveTo>
                    <a:lnTo>
                      <a:pt x="11755" y="3645"/>
                    </a:lnTo>
                    <a:lnTo>
                      <a:pt x="11402" y="3645"/>
                    </a:lnTo>
                    <a:lnTo>
                      <a:pt x="11402" y="3286"/>
                    </a:lnTo>
                    <a:close/>
                    <a:moveTo>
                      <a:pt x="649" y="3713"/>
                    </a:moveTo>
                    <a:lnTo>
                      <a:pt x="649" y="4072"/>
                    </a:lnTo>
                    <a:lnTo>
                      <a:pt x="296" y="4072"/>
                    </a:lnTo>
                    <a:lnTo>
                      <a:pt x="296" y="3713"/>
                    </a:lnTo>
                    <a:close/>
                    <a:moveTo>
                      <a:pt x="1076" y="3713"/>
                    </a:moveTo>
                    <a:lnTo>
                      <a:pt x="1076" y="4072"/>
                    </a:lnTo>
                    <a:lnTo>
                      <a:pt x="723" y="4072"/>
                    </a:lnTo>
                    <a:lnTo>
                      <a:pt x="723" y="3713"/>
                    </a:lnTo>
                    <a:close/>
                    <a:moveTo>
                      <a:pt x="1504" y="3713"/>
                    </a:moveTo>
                    <a:lnTo>
                      <a:pt x="1504" y="4072"/>
                    </a:lnTo>
                    <a:lnTo>
                      <a:pt x="1151" y="4072"/>
                    </a:lnTo>
                    <a:lnTo>
                      <a:pt x="1151" y="3713"/>
                    </a:lnTo>
                    <a:close/>
                    <a:moveTo>
                      <a:pt x="1931" y="3713"/>
                    </a:moveTo>
                    <a:lnTo>
                      <a:pt x="1931" y="4072"/>
                    </a:lnTo>
                    <a:lnTo>
                      <a:pt x="1578" y="4072"/>
                    </a:lnTo>
                    <a:lnTo>
                      <a:pt x="1578" y="3713"/>
                    </a:lnTo>
                    <a:close/>
                    <a:moveTo>
                      <a:pt x="2358" y="3713"/>
                    </a:moveTo>
                    <a:lnTo>
                      <a:pt x="2358" y="4072"/>
                    </a:lnTo>
                    <a:lnTo>
                      <a:pt x="2005" y="4072"/>
                    </a:lnTo>
                    <a:lnTo>
                      <a:pt x="2005" y="3713"/>
                    </a:lnTo>
                    <a:close/>
                    <a:moveTo>
                      <a:pt x="2785" y="3713"/>
                    </a:moveTo>
                    <a:lnTo>
                      <a:pt x="2785" y="4072"/>
                    </a:lnTo>
                    <a:lnTo>
                      <a:pt x="2432" y="4072"/>
                    </a:lnTo>
                    <a:lnTo>
                      <a:pt x="2432" y="3713"/>
                    </a:lnTo>
                    <a:close/>
                    <a:moveTo>
                      <a:pt x="3212" y="3713"/>
                    </a:moveTo>
                    <a:lnTo>
                      <a:pt x="3212" y="4072"/>
                    </a:lnTo>
                    <a:lnTo>
                      <a:pt x="2859" y="4072"/>
                    </a:lnTo>
                    <a:lnTo>
                      <a:pt x="2859" y="3713"/>
                    </a:lnTo>
                    <a:close/>
                    <a:moveTo>
                      <a:pt x="3639" y="3713"/>
                    </a:moveTo>
                    <a:lnTo>
                      <a:pt x="3639" y="4072"/>
                    </a:lnTo>
                    <a:lnTo>
                      <a:pt x="3286" y="4072"/>
                    </a:lnTo>
                    <a:lnTo>
                      <a:pt x="3286" y="3713"/>
                    </a:lnTo>
                    <a:close/>
                    <a:moveTo>
                      <a:pt x="4066" y="3713"/>
                    </a:moveTo>
                    <a:lnTo>
                      <a:pt x="4066" y="4072"/>
                    </a:lnTo>
                    <a:lnTo>
                      <a:pt x="3713" y="4072"/>
                    </a:lnTo>
                    <a:lnTo>
                      <a:pt x="3713" y="3713"/>
                    </a:lnTo>
                    <a:close/>
                    <a:moveTo>
                      <a:pt x="4494" y="3713"/>
                    </a:moveTo>
                    <a:lnTo>
                      <a:pt x="4494" y="4072"/>
                    </a:lnTo>
                    <a:lnTo>
                      <a:pt x="4140" y="4072"/>
                    </a:lnTo>
                    <a:lnTo>
                      <a:pt x="4140" y="3713"/>
                    </a:lnTo>
                    <a:close/>
                    <a:moveTo>
                      <a:pt x="4921" y="3713"/>
                    </a:moveTo>
                    <a:lnTo>
                      <a:pt x="4921" y="4072"/>
                    </a:lnTo>
                    <a:lnTo>
                      <a:pt x="4568" y="4072"/>
                    </a:lnTo>
                    <a:lnTo>
                      <a:pt x="4568" y="3713"/>
                    </a:lnTo>
                    <a:close/>
                    <a:moveTo>
                      <a:pt x="5348" y="3713"/>
                    </a:moveTo>
                    <a:lnTo>
                      <a:pt x="5348" y="4072"/>
                    </a:lnTo>
                    <a:lnTo>
                      <a:pt x="4995" y="4072"/>
                    </a:lnTo>
                    <a:lnTo>
                      <a:pt x="4995" y="3713"/>
                    </a:lnTo>
                    <a:close/>
                    <a:moveTo>
                      <a:pt x="5775" y="3713"/>
                    </a:moveTo>
                    <a:lnTo>
                      <a:pt x="5775" y="4072"/>
                    </a:lnTo>
                    <a:lnTo>
                      <a:pt x="5422" y="4072"/>
                    </a:lnTo>
                    <a:lnTo>
                      <a:pt x="5422" y="3713"/>
                    </a:lnTo>
                    <a:close/>
                    <a:moveTo>
                      <a:pt x="6202" y="3713"/>
                    </a:moveTo>
                    <a:lnTo>
                      <a:pt x="6202" y="4072"/>
                    </a:lnTo>
                    <a:lnTo>
                      <a:pt x="5849" y="4072"/>
                    </a:lnTo>
                    <a:lnTo>
                      <a:pt x="5849" y="3713"/>
                    </a:lnTo>
                    <a:close/>
                    <a:moveTo>
                      <a:pt x="6629" y="3713"/>
                    </a:moveTo>
                    <a:lnTo>
                      <a:pt x="6629" y="4072"/>
                    </a:lnTo>
                    <a:lnTo>
                      <a:pt x="6276" y="4072"/>
                    </a:lnTo>
                    <a:lnTo>
                      <a:pt x="6276" y="3713"/>
                    </a:lnTo>
                    <a:close/>
                    <a:moveTo>
                      <a:pt x="7056" y="3713"/>
                    </a:moveTo>
                    <a:lnTo>
                      <a:pt x="7056" y="4072"/>
                    </a:lnTo>
                    <a:lnTo>
                      <a:pt x="6703" y="4072"/>
                    </a:lnTo>
                    <a:lnTo>
                      <a:pt x="6703" y="3713"/>
                    </a:lnTo>
                    <a:close/>
                    <a:moveTo>
                      <a:pt x="7484" y="3713"/>
                    </a:moveTo>
                    <a:lnTo>
                      <a:pt x="7484" y="4072"/>
                    </a:lnTo>
                    <a:lnTo>
                      <a:pt x="7130" y="4072"/>
                    </a:lnTo>
                    <a:lnTo>
                      <a:pt x="7130" y="3713"/>
                    </a:lnTo>
                    <a:close/>
                    <a:moveTo>
                      <a:pt x="7911" y="3713"/>
                    </a:moveTo>
                    <a:lnTo>
                      <a:pt x="7911" y="4072"/>
                    </a:lnTo>
                    <a:lnTo>
                      <a:pt x="7558" y="4072"/>
                    </a:lnTo>
                    <a:lnTo>
                      <a:pt x="7558" y="3713"/>
                    </a:lnTo>
                    <a:close/>
                    <a:moveTo>
                      <a:pt x="8338" y="3713"/>
                    </a:moveTo>
                    <a:lnTo>
                      <a:pt x="8338" y="4072"/>
                    </a:lnTo>
                    <a:lnTo>
                      <a:pt x="7985" y="4072"/>
                    </a:lnTo>
                    <a:lnTo>
                      <a:pt x="7985" y="3713"/>
                    </a:lnTo>
                    <a:close/>
                    <a:moveTo>
                      <a:pt x="8765" y="3713"/>
                    </a:moveTo>
                    <a:lnTo>
                      <a:pt x="8765" y="4072"/>
                    </a:lnTo>
                    <a:lnTo>
                      <a:pt x="8412" y="4072"/>
                    </a:lnTo>
                    <a:lnTo>
                      <a:pt x="8412" y="3713"/>
                    </a:lnTo>
                    <a:close/>
                    <a:moveTo>
                      <a:pt x="9192" y="3713"/>
                    </a:moveTo>
                    <a:lnTo>
                      <a:pt x="9192" y="4072"/>
                    </a:lnTo>
                    <a:lnTo>
                      <a:pt x="8839" y="4072"/>
                    </a:lnTo>
                    <a:lnTo>
                      <a:pt x="8839" y="3713"/>
                    </a:lnTo>
                    <a:close/>
                    <a:moveTo>
                      <a:pt x="9619" y="3713"/>
                    </a:moveTo>
                    <a:lnTo>
                      <a:pt x="9619" y="4072"/>
                    </a:lnTo>
                    <a:lnTo>
                      <a:pt x="9266" y="4072"/>
                    </a:lnTo>
                    <a:lnTo>
                      <a:pt x="9266" y="3713"/>
                    </a:lnTo>
                    <a:close/>
                    <a:moveTo>
                      <a:pt x="10046" y="3713"/>
                    </a:moveTo>
                    <a:lnTo>
                      <a:pt x="10046" y="4072"/>
                    </a:lnTo>
                    <a:lnTo>
                      <a:pt x="9693" y="4072"/>
                    </a:lnTo>
                    <a:lnTo>
                      <a:pt x="9693" y="3713"/>
                    </a:lnTo>
                    <a:close/>
                    <a:moveTo>
                      <a:pt x="10474" y="3713"/>
                    </a:moveTo>
                    <a:lnTo>
                      <a:pt x="10474" y="4072"/>
                    </a:lnTo>
                    <a:lnTo>
                      <a:pt x="10120" y="4072"/>
                    </a:lnTo>
                    <a:lnTo>
                      <a:pt x="10120" y="3713"/>
                    </a:lnTo>
                    <a:close/>
                    <a:moveTo>
                      <a:pt x="10901" y="3713"/>
                    </a:moveTo>
                    <a:lnTo>
                      <a:pt x="10901" y="4072"/>
                    </a:lnTo>
                    <a:lnTo>
                      <a:pt x="10548" y="4072"/>
                    </a:lnTo>
                    <a:lnTo>
                      <a:pt x="10548" y="3713"/>
                    </a:lnTo>
                    <a:close/>
                    <a:moveTo>
                      <a:pt x="11328" y="3713"/>
                    </a:moveTo>
                    <a:lnTo>
                      <a:pt x="11328" y="4072"/>
                    </a:lnTo>
                    <a:lnTo>
                      <a:pt x="10975" y="4072"/>
                    </a:lnTo>
                    <a:lnTo>
                      <a:pt x="10975" y="3713"/>
                    </a:lnTo>
                    <a:close/>
                    <a:moveTo>
                      <a:pt x="11755" y="3713"/>
                    </a:moveTo>
                    <a:lnTo>
                      <a:pt x="11755" y="4072"/>
                    </a:lnTo>
                    <a:lnTo>
                      <a:pt x="11402" y="4072"/>
                    </a:lnTo>
                    <a:lnTo>
                      <a:pt x="11402" y="3713"/>
                    </a:lnTo>
                    <a:close/>
                    <a:moveTo>
                      <a:pt x="649" y="4141"/>
                    </a:moveTo>
                    <a:lnTo>
                      <a:pt x="649" y="4499"/>
                    </a:lnTo>
                    <a:lnTo>
                      <a:pt x="296" y="4499"/>
                    </a:lnTo>
                    <a:lnTo>
                      <a:pt x="296" y="4141"/>
                    </a:lnTo>
                    <a:close/>
                    <a:moveTo>
                      <a:pt x="1076" y="4141"/>
                    </a:moveTo>
                    <a:lnTo>
                      <a:pt x="1076" y="4499"/>
                    </a:lnTo>
                    <a:lnTo>
                      <a:pt x="723" y="4499"/>
                    </a:lnTo>
                    <a:lnTo>
                      <a:pt x="723" y="4141"/>
                    </a:lnTo>
                    <a:close/>
                    <a:moveTo>
                      <a:pt x="1504" y="4141"/>
                    </a:moveTo>
                    <a:lnTo>
                      <a:pt x="1504" y="4499"/>
                    </a:lnTo>
                    <a:lnTo>
                      <a:pt x="1151" y="4499"/>
                    </a:lnTo>
                    <a:lnTo>
                      <a:pt x="1151" y="4141"/>
                    </a:lnTo>
                    <a:close/>
                    <a:moveTo>
                      <a:pt x="1931" y="4141"/>
                    </a:moveTo>
                    <a:lnTo>
                      <a:pt x="1931" y="4499"/>
                    </a:lnTo>
                    <a:lnTo>
                      <a:pt x="1578" y="4499"/>
                    </a:lnTo>
                    <a:lnTo>
                      <a:pt x="1578" y="4141"/>
                    </a:lnTo>
                    <a:close/>
                    <a:moveTo>
                      <a:pt x="2358" y="4141"/>
                    </a:moveTo>
                    <a:lnTo>
                      <a:pt x="2358" y="4499"/>
                    </a:lnTo>
                    <a:lnTo>
                      <a:pt x="2005" y="4499"/>
                    </a:lnTo>
                    <a:lnTo>
                      <a:pt x="2005" y="4141"/>
                    </a:lnTo>
                    <a:close/>
                    <a:moveTo>
                      <a:pt x="2785" y="4141"/>
                    </a:moveTo>
                    <a:lnTo>
                      <a:pt x="2785" y="4499"/>
                    </a:lnTo>
                    <a:lnTo>
                      <a:pt x="2432" y="4499"/>
                    </a:lnTo>
                    <a:lnTo>
                      <a:pt x="2432" y="4141"/>
                    </a:lnTo>
                    <a:close/>
                    <a:moveTo>
                      <a:pt x="3212" y="4141"/>
                    </a:moveTo>
                    <a:lnTo>
                      <a:pt x="3212" y="4499"/>
                    </a:lnTo>
                    <a:lnTo>
                      <a:pt x="2859" y="4499"/>
                    </a:lnTo>
                    <a:lnTo>
                      <a:pt x="2859" y="4141"/>
                    </a:lnTo>
                    <a:close/>
                    <a:moveTo>
                      <a:pt x="3639" y="4141"/>
                    </a:moveTo>
                    <a:lnTo>
                      <a:pt x="3639" y="4499"/>
                    </a:lnTo>
                    <a:lnTo>
                      <a:pt x="3286" y="4499"/>
                    </a:lnTo>
                    <a:lnTo>
                      <a:pt x="3286" y="4141"/>
                    </a:lnTo>
                    <a:close/>
                    <a:moveTo>
                      <a:pt x="4066" y="4141"/>
                    </a:moveTo>
                    <a:lnTo>
                      <a:pt x="4066" y="4499"/>
                    </a:lnTo>
                    <a:lnTo>
                      <a:pt x="3713" y="4499"/>
                    </a:lnTo>
                    <a:lnTo>
                      <a:pt x="3713" y="4141"/>
                    </a:lnTo>
                    <a:close/>
                    <a:moveTo>
                      <a:pt x="4494" y="4141"/>
                    </a:moveTo>
                    <a:lnTo>
                      <a:pt x="4494" y="4499"/>
                    </a:lnTo>
                    <a:lnTo>
                      <a:pt x="4140" y="4499"/>
                    </a:lnTo>
                    <a:lnTo>
                      <a:pt x="4140" y="4141"/>
                    </a:lnTo>
                    <a:close/>
                    <a:moveTo>
                      <a:pt x="4921" y="4141"/>
                    </a:moveTo>
                    <a:lnTo>
                      <a:pt x="4921" y="4499"/>
                    </a:lnTo>
                    <a:lnTo>
                      <a:pt x="4568" y="4499"/>
                    </a:lnTo>
                    <a:lnTo>
                      <a:pt x="4568" y="4141"/>
                    </a:lnTo>
                    <a:close/>
                    <a:moveTo>
                      <a:pt x="5348" y="4141"/>
                    </a:moveTo>
                    <a:lnTo>
                      <a:pt x="5348" y="4499"/>
                    </a:lnTo>
                    <a:lnTo>
                      <a:pt x="4995" y="4499"/>
                    </a:lnTo>
                    <a:lnTo>
                      <a:pt x="4995" y="4141"/>
                    </a:lnTo>
                    <a:close/>
                    <a:moveTo>
                      <a:pt x="5775" y="4141"/>
                    </a:moveTo>
                    <a:lnTo>
                      <a:pt x="5775" y="4499"/>
                    </a:lnTo>
                    <a:lnTo>
                      <a:pt x="5422" y="4499"/>
                    </a:lnTo>
                    <a:lnTo>
                      <a:pt x="5422" y="4141"/>
                    </a:lnTo>
                    <a:close/>
                    <a:moveTo>
                      <a:pt x="6202" y="4141"/>
                    </a:moveTo>
                    <a:lnTo>
                      <a:pt x="6202" y="4499"/>
                    </a:lnTo>
                    <a:lnTo>
                      <a:pt x="5849" y="4499"/>
                    </a:lnTo>
                    <a:lnTo>
                      <a:pt x="5849" y="4141"/>
                    </a:lnTo>
                    <a:close/>
                    <a:moveTo>
                      <a:pt x="6629" y="4141"/>
                    </a:moveTo>
                    <a:lnTo>
                      <a:pt x="6629" y="4499"/>
                    </a:lnTo>
                    <a:lnTo>
                      <a:pt x="6276" y="4499"/>
                    </a:lnTo>
                    <a:lnTo>
                      <a:pt x="6276" y="4141"/>
                    </a:lnTo>
                    <a:close/>
                    <a:moveTo>
                      <a:pt x="7056" y="4141"/>
                    </a:moveTo>
                    <a:lnTo>
                      <a:pt x="7056" y="4499"/>
                    </a:lnTo>
                    <a:lnTo>
                      <a:pt x="6703" y="4499"/>
                    </a:lnTo>
                    <a:lnTo>
                      <a:pt x="6703" y="4141"/>
                    </a:lnTo>
                    <a:close/>
                    <a:moveTo>
                      <a:pt x="7484" y="4141"/>
                    </a:moveTo>
                    <a:lnTo>
                      <a:pt x="7484" y="4499"/>
                    </a:lnTo>
                    <a:lnTo>
                      <a:pt x="7130" y="4499"/>
                    </a:lnTo>
                    <a:lnTo>
                      <a:pt x="7130" y="4141"/>
                    </a:lnTo>
                    <a:close/>
                    <a:moveTo>
                      <a:pt x="7911" y="4141"/>
                    </a:moveTo>
                    <a:lnTo>
                      <a:pt x="7911" y="4499"/>
                    </a:lnTo>
                    <a:lnTo>
                      <a:pt x="7558" y="4499"/>
                    </a:lnTo>
                    <a:lnTo>
                      <a:pt x="7558" y="4141"/>
                    </a:lnTo>
                    <a:close/>
                    <a:moveTo>
                      <a:pt x="8338" y="4141"/>
                    </a:moveTo>
                    <a:lnTo>
                      <a:pt x="8338" y="4499"/>
                    </a:lnTo>
                    <a:lnTo>
                      <a:pt x="7985" y="4499"/>
                    </a:lnTo>
                    <a:lnTo>
                      <a:pt x="7985" y="4141"/>
                    </a:lnTo>
                    <a:close/>
                    <a:moveTo>
                      <a:pt x="8765" y="4141"/>
                    </a:moveTo>
                    <a:lnTo>
                      <a:pt x="8765" y="4499"/>
                    </a:lnTo>
                    <a:lnTo>
                      <a:pt x="8412" y="4499"/>
                    </a:lnTo>
                    <a:lnTo>
                      <a:pt x="8412" y="4141"/>
                    </a:lnTo>
                    <a:close/>
                    <a:moveTo>
                      <a:pt x="9192" y="4141"/>
                    </a:moveTo>
                    <a:lnTo>
                      <a:pt x="9192" y="4499"/>
                    </a:lnTo>
                    <a:lnTo>
                      <a:pt x="8839" y="4499"/>
                    </a:lnTo>
                    <a:lnTo>
                      <a:pt x="8839" y="4141"/>
                    </a:lnTo>
                    <a:close/>
                    <a:moveTo>
                      <a:pt x="9619" y="4141"/>
                    </a:moveTo>
                    <a:lnTo>
                      <a:pt x="9619" y="4499"/>
                    </a:lnTo>
                    <a:lnTo>
                      <a:pt x="9266" y="4499"/>
                    </a:lnTo>
                    <a:lnTo>
                      <a:pt x="9266" y="4141"/>
                    </a:lnTo>
                    <a:close/>
                    <a:moveTo>
                      <a:pt x="10046" y="4141"/>
                    </a:moveTo>
                    <a:lnTo>
                      <a:pt x="10046" y="4499"/>
                    </a:lnTo>
                    <a:lnTo>
                      <a:pt x="9693" y="4499"/>
                    </a:lnTo>
                    <a:lnTo>
                      <a:pt x="9693" y="4141"/>
                    </a:lnTo>
                    <a:close/>
                    <a:moveTo>
                      <a:pt x="10474" y="4141"/>
                    </a:moveTo>
                    <a:lnTo>
                      <a:pt x="10474" y="4499"/>
                    </a:lnTo>
                    <a:lnTo>
                      <a:pt x="10120" y="4499"/>
                    </a:lnTo>
                    <a:lnTo>
                      <a:pt x="10120" y="4141"/>
                    </a:lnTo>
                    <a:close/>
                    <a:moveTo>
                      <a:pt x="10901" y="4141"/>
                    </a:moveTo>
                    <a:lnTo>
                      <a:pt x="10901" y="4499"/>
                    </a:lnTo>
                    <a:lnTo>
                      <a:pt x="10548" y="4499"/>
                    </a:lnTo>
                    <a:lnTo>
                      <a:pt x="10548" y="4141"/>
                    </a:lnTo>
                    <a:close/>
                    <a:moveTo>
                      <a:pt x="11328" y="4141"/>
                    </a:moveTo>
                    <a:lnTo>
                      <a:pt x="11328" y="4499"/>
                    </a:lnTo>
                    <a:lnTo>
                      <a:pt x="10975" y="4499"/>
                    </a:lnTo>
                    <a:lnTo>
                      <a:pt x="10975" y="4141"/>
                    </a:lnTo>
                    <a:close/>
                    <a:moveTo>
                      <a:pt x="11755" y="4141"/>
                    </a:moveTo>
                    <a:lnTo>
                      <a:pt x="11755" y="4499"/>
                    </a:lnTo>
                    <a:lnTo>
                      <a:pt x="11402" y="4499"/>
                    </a:lnTo>
                    <a:lnTo>
                      <a:pt x="11402" y="4141"/>
                    </a:lnTo>
                    <a:close/>
                    <a:moveTo>
                      <a:pt x="649" y="4568"/>
                    </a:moveTo>
                    <a:lnTo>
                      <a:pt x="649" y="4926"/>
                    </a:lnTo>
                    <a:lnTo>
                      <a:pt x="296" y="4926"/>
                    </a:lnTo>
                    <a:lnTo>
                      <a:pt x="296" y="4568"/>
                    </a:lnTo>
                    <a:close/>
                    <a:moveTo>
                      <a:pt x="1076" y="4568"/>
                    </a:moveTo>
                    <a:lnTo>
                      <a:pt x="1076" y="4926"/>
                    </a:lnTo>
                    <a:lnTo>
                      <a:pt x="723" y="4926"/>
                    </a:lnTo>
                    <a:lnTo>
                      <a:pt x="723" y="4568"/>
                    </a:lnTo>
                    <a:close/>
                    <a:moveTo>
                      <a:pt x="1504" y="4568"/>
                    </a:moveTo>
                    <a:lnTo>
                      <a:pt x="1504" y="4926"/>
                    </a:lnTo>
                    <a:lnTo>
                      <a:pt x="1151" y="4926"/>
                    </a:lnTo>
                    <a:lnTo>
                      <a:pt x="1151" y="4568"/>
                    </a:lnTo>
                    <a:close/>
                    <a:moveTo>
                      <a:pt x="1931" y="4568"/>
                    </a:moveTo>
                    <a:lnTo>
                      <a:pt x="1931" y="4926"/>
                    </a:lnTo>
                    <a:lnTo>
                      <a:pt x="1578" y="4926"/>
                    </a:lnTo>
                    <a:lnTo>
                      <a:pt x="1578" y="4568"/>
                    </a:lnTo>
                    <a:close/>
                    <a:moveTo>
                      <a:pt x="2358" y="4568"/>
                    </a:moveTo>
                    <a:lnTo>
                      <a:pt x="2358" y="4926"/>
                    </a:lnTo>
                    <a:lnTo>
                      <a:pt x="2005" y="4926"/>
                    </a:lnTo>
                    <a:lnTo>
                      <a:pt x="2005" y="4568"/>
                    </a:lnTo>
                    <a:close/>
                    <a:moveTo>
                      <a:pt x="2785" y="4568"/>
                    </a:moveTo>
                    <a:lnTo>
                      <a:pt x="2785" y="4926"/>
                    </a:lnTo>
                    <a:lnTo>
                      <a:pt x="2432" y="4926"/>
                    </a:lnTo>
                    <a:lnTo>
                      <a:pt x="2432" y="4568"/>
                    </a:lnTo>
                    <a:close/>
                    <a:moveTo>
                      <a:pt x="3212" y="4568"/>
                    </a:moveTo>
                    <a:lnTo>
                      <a:pt x="3212" y="4926"/>
                    </a:lnTo>
                    <a:lnTo>
                      <a:pt x="2859" y="4926"/>
                    </a:lnTo>
                    <a:lnTo>
                      <a:pt x="2859" y="4568"/>
                    </a:lnTo>
                    <a:close/>
                    <a:moveTo>
                      <a:pt x="3639" y="4568"/>
                    </a:moveTo>
                    <a:lnTo>
                      <a:pt x="3639" y="4926"/>
                    </a:lnTo>
                    <a:lnTo>
                      <a:pt x="3286" y="4926"/>
                    </a:lnTo>
                    <a:lnTo>
                      <a:pt x="3286" y="4568"/>
                    </a:lnTo>
                    <a:close/>
                    <a:moveTo>
                      <a:pt x="4066" y="4568"/>
                    </a:moveTo>
                    <a:lnTo>
                      <a:pt x="4066" y="4926"/>
                    </a:lnTo>
                    <a:lnTo>
                      <a:pt x="3713" y="4926"/>
                    </a:lnTo>
                    <a:lnTo>
                      <a:pt x="3713" y="4568"/>
                    </a:lnTo>
                    <a:close/>
                    <a:moveTo>
                      <a:pt x="4494" y="4568"/>
                    </a:moveTo>
                    <a:lnTo>
                      <a:pt x="4494" y="4926"/>
                    </a:lnTo>
                    <a:lnTo>
                      <a:pt x="4140" y="4926"/>
                    </a:lnTo>
                    <a:lnTo>
                      <a:pt x="4140" y="4568"/>
                    </a:lnTo>
                    <a:close/>
                    <a:moveTo>
                      <a:pt x="4921" y="4568"/>
                    </a:moveTo>
                    <a:lnTo>
                      <a:pt x="4921" y="4926"/>
                    </a:lnTo>
                    <a:lnTo>
                      <a:pt x="4568" y="4926"/>
                    </a:lnTo>
                    <a:lnTo>
                      <a:pt x="4568" y="4568"/>
                    </a:lnTo>
                    <a:close/>
                    <a:moveTo>
                      <a:pt x="5348" y="4568"/>
                    </a:moveTo>
                    <a:lnTo>
                      <a:pt x="5348" y="4926"/>
                    </a:lnTo>
                    <a:lnTo>
                      <a:pt x="4995" y="4926"/>
                    </a:lnTo>
                    <a:lnTo>
                      <a:pt x="4995" y="4568"/>
                    </a:lnTo>
                    <a:close/>
                    <a:moveTo>
                      <a:pt x="5775" y="4568"/>
                    </a:moveTo>
                    <a:lnTo>
                      <a:pt x="5775" y="4926"/>
                    </a:lnTo>
                    <a:lnTo>
                      <a:pt x="5422" y="4926"/>
                    </a:lnTo>
                    <a:lnTo>
                      <a:pt x="5422" y="4568"/>
                    </a:lnTo>
                    <a:close/>
                    <a:moveTo>
                      <a:pt x="6202" y="4568"/>
                    </a:moveTo>
                    <a:lnTo>
                      <a:pt x="6202" y="4926"/>
                    </a:lnTo>
                    <a:lnTo>
                      <a:pt x="5849" y="4926"/>
                    </a:lnTo>
                    <a:lnTo>
                      <a:pt x="5849" y="4568"/>
                    </a:lnTo>
                    <a:close/>
                    <a:moveTo>
                      <a:pt x="6629" y="4568"/>
                    </a:moveTo>
                    <a:lnTo>
                      <a:pt x="6629" y="4926"/>
                    </a:lnTo>
                    <a:lnTo>
                      <a:pt x="6276" y="4926"/>
                    </a:lnTo>
                    <a:lnTo>
                      <a:pt x="6276" y="4568"/>
                    </a:lnTo>
                    <a:close/>
                    <a:moveTo>
                      <a:pt x="7056" y="4568"/>
                    </a:moveTo>
                    <a:lnTo>
                      <a:pt x="7056" y="4926"/>
                    </a:lnTo>
                    <a:lnTo>
                      <a:pt x="6703" y="4926"/>
                    </a:lnTo>
                    <a:lnTo>
                      <a:pt x="6703" y="4568"/>
                    </a:lnTo>
                    <a:close/>
                    <a:moveTo>
                      <a:pt x="7484" y="4568"/>
                    </a:moveTo>
                    <a:lnTo>
                      <a:pt x="7484" y="4926"/>
                    </a:lnTo>
                    <a:lnTo>
                      <a:pt x="7130" y="4926"/>
                    </a:lnTo>
                    <a:lnTo>
                      <a:pt x="7130" y="4568"/>
                    </a:lnTo>
                    <a:close/>
                    <a:moveTo>
                      <a:pt x="7911" y="4568"/>
                    </a:moveTo>
                    <a:lnTo>
                      <a:pt x="7911" y="4926"/>
                    </a:lnTo>
                    <a:lnTo>
                      <a:pt x="7558" y="4926"/>
                    </a:lnTo>
                    <a:lnTo>
                      <a:pt x="7558" y="4568"/>
                    </a:lnTo>
                    <a:close/>
                    <a:moveTo>
                      <a:pt x="8338" y="4568"/>
                    </a:moveTo>
                    <a:lnTo>
                      <a:pt x="8338" y="4926"/>
                    </a:lnTo>
                    <a:lnTo>
                      <a:pt x="7985" y="4926"/>
                    </a:lnTo>
                    <a:lnTo>
                      <a:pt x="7985" y="4568"/>
                    </a:lnTo>
                    <a:close/>
                    <a:moveTo>
                      <a:pt x="8765" y="4568"/>
                    </a:moveTo>
                    <a:lnTo>
                      <a:pt x="8765" y="4926"/>
                    </a:lnTo>
                    <a:lnTo>
                      <a:pt x="8412" y="4926"/>
                    </a:lnTo>
                    <a:lnTo>
                      <a:pt x="8412" y="4568"/>
                    </a:lnTo>
                    <a:close/>
                    <a:moveTo>
                      <a:pt x="9192" y="4568"/>
                    </a:moveTo>
                    <a:lnTo>
                      <a:pt x="9192" y="4926"/>
                    </a:lnTo>
                    <a:lnTo>
                      <a:pt x="8839" y="4926"/>
                    </a:lnTo>
                    <a:lnTo>
                      <a:pt x="8839" y="4568"/>
                    </a:lnTo>
                    <a:close/>
                    <a:moveTo>
                      <a:pt x="9619" y="4568"/>
                    </a:moveTo>
                    <a:lnTo>
                      <a:pt x="9619" y="4926"/>
                    </a:lnTo>
                    <a:lnTo>
                      <a:pt x="9266" y="4926"/>
                    </a:lnTo>
                    <a:lnTo>
                      <a:pt x="9266" y="4568"/>
                    </a:lnTo>
                    <a:close/>
                    <a:moveTo>
                      <a:pt x="10046" y="4568"/>
                    </a:moveTo>
                    <a:lnTo>
                      <a:pt x="10046" y="4926"/>
                    </a:lnTo>
                    <a:lnTo>
                      <a:pt x="9693" y="4926"/>
                    </a:lnTo>
                    <a:lnTo>
                      <a:pt x="9693" y="4568"/>
                    </a:lnTo>
                    <a:close/>
                    <a:moveTo>
                      <a:pt x="10474" y="4568"/>
                    </a:moveTo>
                    <a:lnTo>
                      <a:pt x="10474" y="4926"/>
                    </a:lnTo>
                    <a:lnTo>
                      <a:pt x="10120" y="4926"/>
                    </a:lnTo>
                    <a:lnTo>
                      <a:pt x="10120" y="4568"/>
                    </a:lnTo>
                    <a:close/>
                    <a:moveTo>
                      <a:pt x="10901" y="4568"/>
                    </a:moveTo>
                    <a:lnTo>
                      <a:pt x="10901" y="4926"/>
                    </a:lnTo>
                    <a:lnTo>
                      <a:pt x="10548" y="4926"/>
                    </a:lnTo>
                    <a:lnTo>
                      <a:pt x="10548" y="4568"/>
                    </a:lnTo>
                    <a:close/>
                    <a:moveTo>
                      <a:pt x="11328" y="4568"/>
                    </a:moveTo>
                    <a:lnTo>
                      <a:pt x="11328" y="4926"/>
                    </a:lnTo>
                    <a:lnTo>
                      <a:pt x="10975" y="4926"/>
                    </a:lnTo>
                    <a:lnTo>
                      <a:pt x="10975" y="4568"/>
                    </a:lnTo>
                    <a:close/>
                    <a:moveTo>
                      <a:pt x="11755" y="4568"/>
                    </a:moveTo>
                    <a:lnTo>
                      <a:pt x="11755" y="4926"/>
                    </a:lnTo>
                    <a:lnTo>
                      <a:pt x="11402" y="4926"/>
                    </a:lnTo>
                    <a:lnTo>
                      <a:pt x="11402" y="4568"/>
                    </a:lnTo>
                    <a:close/>
                    <a:moveTo>
                      <a:pt x="649" y="4995"/>
                    </a:moveTo>
                    <a:lnTo>
                      <a:pt x="649" y="5354"/>
                    </a:lnTo>
                    <a:lnTo>
                      <a:pt x="296" y="5354"/>
                    </a:lnTo>
                    <a:lnTo>
                      <a:pt x="296" y="4995"/>
                    </a:lnTo>
                    <a:close/>
                    <a:moveTo>
                      <a:pt x="1076" y="4995"/>
                    </a:moveTo>
                    <a:lnTo>
                      <a:pt x="1076" y="5354"/>
                    </a:lnTo>
                    <a:lnTo>
                      <a:pt x="723" y="5354"/>
                    </a:lnTo>
                    <a:lnTo>
                      <a:pt x="723" y="4995"/>
                    </a:lnTo>
                    <a:close/>
                    <a:moveTo>
                      <a:pt x="1504" y="4995"/>
                    </a:moveTo>
                    <a:lnTo>
                      <a:pt x="1504" y="5354"/>
                    </a:lnTo>
                    <a:lnTo>
                      <a:pt x="1151" y="5354"/>
                    </a:lnTo>
                    <a:lnTo>
                      <a:pt x="1151" y="4995"/>
                    </a:lnTo>
                    <a:close/>
                    <a:moveTo>
                      <a:pt x="1931" y="4995"/>
                    </a:moveTo>
                    <a:lnTo>
                      <a:pt x="1931" y="5354"/>
                    </a:lnTo>
                    <a:lnTo>
                      <a:pt x="1578" y="5354"/>
                    </a:lnTo>
                    <a:lnTo>
                      <a:pt x="1578" y="4995"/>
                    </a:lnTo>
                    <a:close/>
                    <a:moveTo>
                      <a:pt x="2358" y="4995"/>
                    </a:moveTo>
                    <a:lnTo>
                      <a:pt x="2358" y="5354"/>
                    </a:lnTo>
                    <a:lnTo>
                      <a:pt x="2005" y="5354"/>
                    </a:lnTo>
                    <a:lnTo>
                      <a:pt x="2005" y="4995"/>
                    </a:lnTo>
                    <a:close/>
                    <a:moveTo>
                      <a:pt x="2785" y="4995"/>
                    </a:moveTo>
                    <a:lnTo>
                      <a:pt x="2785" y="5354"/>
                    </a:lnTo>
                    <a:lnTo>
                      <a:pt x="2432" y="5354"/>
                    </a:lnTo>
                    <a:lnTo>
                      <a:pt x="2432" y="4995"/>
                    </a:lnTo>
                    <a:close/>
                    <a:moveTo>
                      <a:pt x="3212" y="4995"/>
                    </a:moveTo>
                    <a:lnTo>
                      <a:pt x="3212" y="5354"/>
                    </a:lnTo>
                    <a:lnTo>
                      <a:pt x="2859" y="5354"/>
                    </a:lnTo>
                    <a:lnTo>
                      <a:pt x="2859" y="4995"/>
                    </a:lnTo>
                    <a:close/>
                    <a:moveTo>
                      <a:pt x="3639" y="4995"/>
                    </a:moveTo>
                    <a:lnTo>
                      <a:pt x="3639" y="5354"/>
                    </a:lnTo>
                    <a:lnTo>
                      <a:pt x="3286" y="5354"/>
                    </a:lnTo>
                    <a:lnTo>
                      <a:pt x="3286" y="4995"/>
                    </a:lnTo>
                    <a:close/>
                    <a:moveTo>
                      <a:pt x="4066" y="4995"/>
                    </a:moveTo>
                    <a:lnTo>
                      <a:pt x="4066" y="5354"/>
                    </a:lnTo>
                    <a:lnTo>
                      <a:pt x="3713" y="5354"/>
                    </a:lnTo>
                    <a:lnTo>
                      <a:pt x="3713" y="4995"/>
                    </a:lnTo>
                    <a:close/>
                    <a:moveTo>
                      <a:pt x="4494" y="4995"/>
                    </a:moveTo>
                    <a:lnTo>
                      <a:pt x="4494" y="5354"/>
                    </a:lnTo>
                    <a:lnTo>
                      <a:pt x="4140" y="5354"/>
                    </a:lnTo>
                    <a:lnTo>
                      <a:pt x="4140" y="4995"/>
                    </a:lnTo>
                    <a:close/>
                    <a:moveTo>
                      <a:pt x="4921" y="4995"/>
                    </a:moveTo>
                    <a:lnTo>
                      <a:pt x="4921" y="5354"/>
                    </a:lnTo>
                    <a:lnTo>
                      <a:pt x="4568" y="5354"/>
                    </a:lnTo>
                    <a:lnTo>
                      <a:pt x="4568" y="4995"/>
                    </a:lnTo>
                    <a:close/>
                    <a:moveTo>
                      <a:pt x="5348" y="4995"/>
                    </a:moveTo>
                    <a:lnTo>
                      <a:pt x="5348" y="5354"/>
                    </a:lnTo>
                    <a:lnTo>
                      <a:pt x="4995" y="5354"/>
                    </a:lnTo>
                    <a:lnTo>
                      <a:pt x="4995" y="4995"/>
                    </a:lnTo>
                    <a:close/>
                    <a:moveTo>
                      <a:pt x="5775" y="4995"/>
                    </a:moveTo>
                    <a:lnTo>
                      <a:pt x="5775" y="5354"/>
                    </a:lnTo>
                    <a:lnTo>
                      <a:pt x="5422" y="5354"/>
                    </a:lnTo>
                    <a:lnTo>
                      <a:pt x="5422" y="4995"/>
                    </a:lnTo>
                    <a:close/>
                    <a:moveTo>
                      <a:pt x="6202" y="4995"/>
                    </a:moveTo>
                    <a:lnTo>
                      <a:pt x="6202" y="5354"/>
                    </a:lnTo>
                    <a:lnTo>
                      <a:pt x="5849" y="5354"/>
                    </a:lnTo>
                    <a:lnTo>
                      <a:pt x="5849" y="4995"/>
                    </a:lnTo>
                    <a:close/>
                    <a:moveTo>
                      <a:pt x="6629" y="4995"/>
                    </a:moveTo>
                    <a:lnTo>
                      <a:pt x="6629" y="5354"/>
                    </a:lnTo>
                    <a:lnTo>
                      <a:pt x="6276" y="5354"/>
                    </a:lnTo>
                    <a:lnTo>
                      <a:pt x="6276" y="4995"/>
                    </a:lnTo>
                    <a:close/>
                    <a:moveTo>
                      <a:pt x="7056" y="4995"/>
                    </a:moveTo>
                    <a:lnTo>
                      <a:pt x="7056" y="5354"/>
                    </a:lnTo>
                    <a:lnTo>
                      <a:pt x="6703" y="5354"/>
                    </a:lnTo>
                    <a:lnTo>
                      <a:pt x="6703" y="4995"/>
                    </a:lnTo>
                    <a:close/>
                    <a:moveTo>
                      <a:pt x="7484" y="4995"/>
                    </a:moveTo>
                    <a:lnTo>
                      <a:pt x="7484" y="5354"/>
                    </a:lnTo>
                    <a:lnTo>
                      <a:pt x="7130" y="5354"/>
                    </a:lnTo>
                    <a:lnTo>
                      <a:pt x="7130" y="4995"/>
                    </a:lnTo>
                    <a:close/>
                    <a:moveTo>
                      <a:pt x="7911" y="4995"/>
                    </a:moveTo>
                    <a:lnTo>
                      <a:pt x="7911" y="5354"/>
                    </a:lnTo>
                    <a:lnTo>
                      <a:pt x="7558" y="5354"/>
                    </a:lnTo>
                    <a:lnTo>
                      <a:pt x="7558" y="4995"/>
                    </a:lnTo>
                    <a:close/>
                    <a:moveTo>
                      <a:pt x="8338" y="4995"/>
                    </a:moveTo>
                    <a:lnTo>
                      <a:pt x="8338" y="5354"/>
                    </a:lnTo>
                    <a:lnTo>
                      <a:pt x="7985" y="5354"/>
                    </a:lnTo>
                    <a:lnTo>
                      <a:pt x="7985" y="4995"/>
                    </a:lnTo>
                    <a:close/>
                    <a:moveTo>
                      <a:pt x="8765" y="4995"/>
                    </a:moveTo>
                    <a:lnTo>
                      <a:pt x="8765" y="5354"/>
                    </a:lnTo>
                    <a:lnTo>
                      <a:pt x="8412" y="5354"/>
                    </a:lnTo>
                    <a:lnTo>
                      <a:pt x="8412" y="4995"/>
                    </a:lnTo>
                    <a:close/>
                    <a:moveTo>
                      <a:pt x="9192" y="4995"/>
                    </a:moveTo>
                    <a:lnTo>
                      <a:pt x="9192" y="5354"/>
                    </a:lnTo>
                    <a:lnTo>
                      <a:pt x="8839" y="5354"/>
                    </a:lnTo>
                    <a:lnTo>
                      <a:pt x="8839" y="4995"/>
                    </a:lnTo>
                    <a:close/>
                    <a:moveTo>
                      <a:pt x="9619" y="4995"/>
                    </a:moveTo>
                    <a:lnTo>
                      <a:pt x="9619" y="5354"/>
                    </a:lnTo>
                    <a:lnTo>
                      <a:pt x="9266" y="5354"/>
                    </a:lnTo>
                    <a:lnTo>
                      <a:pt x="9266" y="4995"/>
                    </a:lnTo>
                    <a:close/>
                    <a:moveTo>
                      <a:pt x="10046" y="4995"/>
                    </a:moveTo>
                    <a:lnTo>
                      <a:pt x="10046" y="5354"/>
                    </a:lnTo>
                    <a:lnTo>
                      <a:pt x="9693" y="5354"/>
                    </a:lnTo>
                    <a:lnTo>
                      <a:pt x="9693" y="4995"/>
                    </a:lnTo>
                    <a:close/>
                    <a:moveTo>
                      <a:pt x="10474" y="4995"/>
                    </a:moveTo>
                    <a:lnTo>
                      <a:pt x="10474" y="5354"/>
                    </a:lnTo>
                    <a:lnTo>
                      <a:pt x="10120" y="5354"/>
                    </a:lnTo>
                    <a:lnTo>
                      <a:pt x="10120" y="4995"/>
                    </a:lnTo>
                    <a:close/>
                    <a:moveTo>
                      <a:pt x="10901" y="4995"/>
                    </a:moveTo>
                    <a:lnTo>
                      <a:pt x="10901" y="5354"/>
                    </a:lnTo>
                    <a:lnTo>
                      <a:pt x="10548" y="5354"/>
                    </a:lnTo>
                    <a:lnTo>
                      <a:pt x="10548" y="4995"/>
                    </a:lnTo>
                    <a:close/>
                    <a:moveTo>
                      <a:pt x="11328" y="4995"/>
                    </a:moveTo>
                    <a:lnTo>
                      <a:pt x="11328" y="5354"/>
                    </a:lnTo>
                    <a:lnTo>
                      <a:pt x="10975" y="5354"/>
                    </a:lnTo>
                    <a:lnTo>
                      <a:pt x="10975" y="4995"/>
                    </a:lnTo>
                    <a:close/>
                    <a:moveTo>
                      <a:pt x="11755" y="4995"/>
                    </a:moveTo>
                    <a:lnTo>
                      <a:pt x="11755" y="5354"/>
                    </a:lnTo>
                    <a:lnTo>
                      <a:pt x="11402" y="5354"/>
                    </a:lnTo>
                    <a:lnTo>
                      <a:pt x="11402" y="4995"/>
                    </a:lnTo>
                    <a:close/>
                    <a:moveTo>
                      <a:pt x="649" y="5422"/>
                    </a:moveTo>
                    <a:lnTo>
                      <a:pt x="649" y="5781"/>
                    </a:lnTo>
                    <a:lnTo>
                      <a:pt x="296" y="5781"/>
                    </a:lnTo>
                    <a:lnTo>
                      <a:pt x="296" y="5422"/>
                    </a:lnTo>
                    <a:close/>
                    <a:moveTo>
                      <a:pt x="1076" y="5422"/>
                    </a:moveTo>
                    <a:lnTo>
                      <a:pt x="1076" y="5781"/>
                    </a:lnTo>
                    <a:lnTo>
                      <a:pt x="723" y="5781"/>
                    </a:lnTo>
                    <a:lnTo>
                      <a:pt x="723" y="5422"/>
                    </a:lnTo>
                    <a:close/>
                    <a:moveTo>
                      <a:pt x="1504" y="5422"/>
                    </a:moveTo>
                    <a:lnTo>
                      <a:pt x="1504" y="5781"/>
                    </a:lnTo>
                    <a:lnTo>
                      <a:pt x="1151" y="5781"/>
                    </a:lnTo>
                    <a:lnTo>
                      <a:pt x="1151" y="5422"/>
                    </a:lnTo>
                    <a:close/>
                    <a:moveTo>
                      <a:pt x="1931" y="5422"/>
                    </a:moveTo>
                    <a:lnTo>
                      <a:pt x="1931" y="5781"/>
                    </a:lnTo>
                    <a:lnTo>
                      <a:pt x="1578" y="5781"/>
                    </a:lnTo>
                    <a:lnTo>
                      <a:pt x="1578" y="5422"/>
                    </a:lnTo>
                    <a:close/>
                    <a:moveTo>
                      <a:pt x="2358" y="5422"/>
                    </a:moveTo>
                    <a:lnTo>
                      <a:pt x="2358" y="5781"/>
                    </a:lnTo>
                    <a:lnTo>
                      <a:pt x="2005" y="5781"/>
                    </a:lnTo>
                    <a:lnTo>
                      <a:pt x="2005" y="5422"/>
                    </a:lnTo>
                    <a:close/>
                    <a:moveTo>
                      <a:pt x="2785" y="5422"/>
                    </a:moveTo>
                    <a:lnTo>
                      <a:pt x="2785" y="5781"/>
                    </a:lnTo>
                    <a:lnTo>
                      <a:pt x="2432" y="5781"/>
                    </a:lnTo>
                    <a:lnTo>
                      <a:pt x="2432" y="5422"/>
                    </a:lnTo>
                    <a:close/>
                    <a:moveTo>
                      <a:pt x="3212" y="5422"/>
                    </a:moveTo>
                    <a:lnTo>
                      <a:pt x="3212" y="5781"/>
                    </a:lnTo>
                    <a:lnTo>
                      <a:pt x="2859" y="5781"/>
                    </a:lnTo>
                    <a:lnTo>
                      <a:pt x="2859" y="5422"/>
                    </a:lnTo>
                    <a:close/>
                    <a:moveTo>
                      <a:pt x="3639" y="5422"/>
                    </a:moveTo>
                    <a:lnTo>
                      <a:pt x="3639" y="5781"/>
                    </a:lnTo>
                    <a:lnTo>
                      <a:pt x="3286" y="5781"/>
                    </a:lnTo>
                    <a:lnTo>
                      <a:pt x="3286" y="5422"/>
                    </a:lnTo>
                    <a:close/>
                    <a:moveTo>
                      <a:pt x="4066" y="5422"/>
                    </a:moveTo>
                    <a:lnTo>
                      <a:pt x="4066" y="5781"/>
                    </a:lnTo>
                    <a:lnTo>
                      <a:pt x="3713" y="5781"/>
                    </a:lnTo>
                    <a:lnTo>
                      <a:pt x="3713" y="5422"/>
                    </a:lnTo>
                    <a:close/>
                    <a:moveTo>
                      <a:pt x="4494" y="5422"/>
                    </a:moveTo>
                    <a:lnTo>
                      <a:pt x="4494" y="5781"/>
                    </a:lnTo>
                    <a:lnTo>
                      <a:pt x="4140" y="5781"/>
                    </a:lnTo>
                    <a:lnTo>
                      <a:pt x="4140" y="5422"/>
                    </a:lnTo>
                    <a:close/>
                    <a:moveTo>
                      <a:pt x="4921" y="5422"/>
                    </a:moveTo>
                    <a:lnTo>
                      <a:pt x="4921" y="5781"/>
                    </a:lnTo>
                    <a:lnTo>
                      <a:pt x="4568" y="5781"/>
                    </a:lnTo>
                    <a:lnTo>
                      <a:pt x="4568" y="5422"/>
                    </a:lnTo>
                    <a:close/>
                    <a:moveTo>
                      <a:pt x="5348" y="5422"/>
                    </a:moveTo>
                    <a:lnTo>
                      <a:pt x="5348" y="5781"/>
                    </a:lnTo>
                    <a:lnTo>
                      <a:pt x="4995" y="5781"/>
                    </a:lnTo>
                    <a:lnTo>
                      <a:pt x="4995" y="5422"/>
                    </a:lnTo>
                    <a:close/>
                    <a:moveTo>
                      <a:pt x="5775" y="5422"/>
                    </a:moveTo>
                    <a:lnTo>
                      <a:pt x="5775" y="5781"/>
                    </a:lnTo>
                    <a:lnTo>
                      <a:pt x="5422" y="5781"/>
                    </a:lnTo>
                    <a:lnTo>
                      <a:pt x="5422" y="5422"/>
                    </a:lnTo>
                    <a:close/>
                    <a:moveTo>
                      <a:pt x="6202" y="5422"/>
                    </a:moveTo>
                    <a:lnTo>
                      <a:pt x="6202" y="5781"/>
                    </a:lnTo>
                    <a:lnTo>
                      <a:pt x="5849" y="5781"/>
                    </a:lnTo>
                    <a:lnTo>
                      <a:pt x="5849" y="5422"/>
                    </a:lnTo>
                    <a:close/>
                    <a:moveTo>
                      <a:pt x="6629" y="5422"/>
                    </a:moveTo>
                    <a:lnTo>
                      <a:pt x="6629" y="5781"/>
                    </a:lnTo>
                    <a:lnTo>
                      <a:pt x="6276" y="5781"/>
                    </a:lnTo>
                    <a:lnTo>
                      <a:pt x="6276" y="5422"/>
                    </a:lnTo>
                    <a:close/>
                    <a:moveTo>
                      <a:pt x="7056" y="5422"/>
                    </a:moveTo>
                    <a:lnTo>
                      <a:pt x="7056" y="5781"/>
                    </a:lnTo>
                    <a:lnTo>
                      <a:pt x="6703" y="5781"/>
                    </a:lnTo>
                    <a:lnTo>
                      <a:pt x="6703" y="5422"/>
                    </a:lnTo>
                    <a:close/>
                    <a:moveTo>
                      <a:pt x="7484" y="5422"/>
                    </a:moveTo>
                    <a:lnTo>
                      <a:pt x="7484" y="5781"/>
                    </a:lnTo>
                    <a:lnTo>
                      <a:pt x="7130" y="5781"/>
                    </a:lnTo>
                    <a:lnTo>
                      <a:pt x="7130" y="5422"/>
                    </a:lnTo>
                    <a:close/>
                    <a:moveTo>
                      <a:pt x="7911" y="5422"/>
                    </a:moveTo>
                    <a:lnTo>
                      <a:pt x="7911" y="5781"/>
                    </a:lnTo>
                    <a:lnTo>
                      <a:pt x="7558" y="5781"/>
                    </a:lnTo>
                    <a:lnTo>
                      <a:pt x="7558" y="5422"/>
                    </a:lnTo>
                    <a:close/>
                    <a:moveTo>
                      <a:pt x="8338" y="5422"/>
                    </a:moveTo>
                    <a:lnTo>
                      <a:pt x="8338" y="5781"/>
                    </a:lnTo>
                    <a:lnTo>
                      <a:pt x="7985" y="5781"/>
                    </a:lnTo>
                    <a:lnTo>
                      <a:pt x="7985" y="5422"/>
                    </a:lnTo>
                    <a:close/>
                    <a:moveTo>
                      <a:pt x="8765" y="5422"/>
                    </a:moveTo>
                    <a:lnTo>
                      <a:pt x="8765" y="5781"/>
                    </a:lnTo>
                    <a:lnTo>
                      <a:pt x="8412" y="5781"/>
                    </a:lnTo>
                    <a:lnTo>
                      <a:pt x="8412" y="5422"/>
                    </a:lnTo>
                    <a:close/>
                    <a:moveTo>
                      <a:pt x="9192" y="5422"/>
                    </a:moveTo>
                    <a:lnTo>
                      <a:pt x="9192" y="5781"/>
                    </a:lnTo>
                    <a:lnTo>
                      <a:pt x="8839" y="5781"/>
                    </a:lnTo>
                    <a:lnTo>
                      <a:pt x="8839" y="5422"/>
                    </a:lnTo>
                    <a:close/>
                    <a:moveTo>
                      <a:pt x="9619" y="5422"/>
                    </a:moveTo>
                    <a:lnTo>
                      <a:pt x="9619" y="5781"/>
                    </a:lnTo>
                    <a:lnTo>
                      <a:pt x="9266" y="5781"/>
                    </a:lnTo>
                    <a:lnTo>
                      <a:pt x="9266" y="5422"/>
                    </a:lnTo>
                    <a:close/>
                    <a:moveTo>
                      <a:pt x="10046" y="5422"/>
                    </a:moveTo>
                    <a:lnTo>
                      <a:pt x="10046" y="5781"/>
                    </a:lnTo>
                    <a:lnTo>
                      <a:pt x="9693" y="5781"/>
                    </a:lnTo>
                    <a:lnTo>
                      <a:pt x="9693" y="5422"/>
                    </a:lnTo>
                    <a:close/>
                    <a:moveTo>
                      <a:pt x="10474" y="5422"/>
                    </a:moveTo>
                    <a:lnTo>
                      <a:pt x="10474" y="5781"/>
                    </a:lnTo>
                    <a:lnTo>
                      <a:pt x="10120" y="5781"/>
                    </a:lnTo>
                    <a:lnTo>
                      <a:pt x="10120" y="5422"/>
                    </a:lnTo>
                    <a:close/>
                    <a:moveTo>
                      <a:pt x="10901" y="5422"/>
                    </a:moveTo>
                    <a:lnTo>
                      <a:pt x="10901" y="5781"/>
                    </a:lnTo>
                    <a:lnTo>
                      <a:pt x="10548" y="5781"/>
                    </a:lnTo>
                    <a:lnTo>
                      <a:pt x="10548" y="5422"/>
                    </a:lnTo>
                    <a:close/>
                    <a:moveTo>
                      <a:pt x="11328" y="5422"/>
                    </a:moveTo>
                    <a:lnTo>
                      <a:pt x="11328" y="5781"/>
                    </a:lnTo>
                    <a:lnTo>
                      <a:pt x="10975" y="5781"/>
                    </a:lnTo>
                    <a:lnTo>
                      <a:pt x="10975" y="5422"/>
                    </a:lnTo>
                    <a:close/>
                    <a:moveTo>
                      <a:pt x="11755" y="5422"/>
                    </a:moveTo>
                    <a:lnTo>
                      <a:pt x="11755" y="5781"/>
                    </a:lnTo>
                    <a:lnTo>
                      <a:pt x="11402" y="5781"/>
                    </a:lnTo>
                    <a:lnTo>
                      <a:pt x="11402" y="5422"/>
                    </a:lnTo>
                    <a:close/>
                    <a:moveTo>
                      <a:pt x="649" y="5849"/>
                    </a:moveTo>
                    <a:lnTo>
                      <a:pt x="649" y="6208"/>
                    </a:lnTo>
                    <a:lnTo>
                      <a:pt x="296" y="6208"/>
                    </a:lnTo>
                    <a:lnTo>
                      <a:pt x="296" y="5849"/>
                    </a:lnTo>
                    <a:close/>
                    <a:moveTo>
                      <a:pt x="1076" y="5849"/>
                    </a:moveTo>
                    <a:lnTo>
                      <a:pt x="1076" y="6208"/>
                    </a:lnTo>
                    <a:lnTo>
                      <a:pt x="723" y="6208"/>
                    </a:lnTo>
                    <a:lnTo>
                      <a:pt x="723" y="5849"/>
                    </a:lnTo>
                    <a:close/>
                    <a:moveTo>
                      <a:pt x="1504" y="5849"/>
                    </a:moveTo>
                    <a:lnTo>
                      <a:pt x="1504" y="6208"/>
                    </a:lnTo>
                    <a:lnTo>
                      <a:pt x="1151" y="6208"/>
                    </a:lnTo>
                    <a:lnTo>
                      <a:pt x="1151" y="5849"/>
                    </a:lnTo>
                    <a:close/>
                    <a:moveTo>
                      <a:pt x="1931" y="5849"/>
                    </a:moveTo>
                    <a:lnTo>
                      <a:pt x="1931" y="6208"/>
                    </a:lnTo>
                    <a:lnTo>
                      <a:pt x="1578" y="6208"/>
                    </a:lnTo>
                    <a:lnTo>
                      <a:pt x="1578" y="5849"/>
                    </a:lnTo>
                    <a:close/>
                    <a:moveTo>
                      <a:pt x="2358" y="5849"/>
                    </a:moveTo>
                    <a:lnTo>
                      <a:pt x="2358" y="6208"/>
                    </a:lnTo>
                    <a:lnTo>
                      <a:pt x="2005" y="6208"/>
                    </a:lnTo>
                    <a:lnTo>
                      <a:pt x="2005" y="5849"/>
                    </a:lnTo>
                    <a:close/>
                    <a:moveTo>
                      <a:pt x="2785" y="5849"/>
                    </a:moveTo>
                    <a:lnTo>
                      <a:pt x="2785" y="6208"/>
                    </a:lnTo>
                    <a:lnTo>
                      <a:pt x="2432" y="6208"/>
                    </a:lnTo>
                    <a:lnTo>
                      <a:pt x="2432" y="5849"/>
                    </a:lnTo>
                    <a:close/>
                    <a:moveTo>
                      <a:pt x="3212" y="5849"/>
                    </a:moveTo>
                    <a:lnTo>
                      <a:pt x="3212" y="6208"/>
                    </a:lnTo>
                    <a:lnTo>
                      <a:pt x="2859" y="6208"/>
                    </a:lnTo>
                    <a:lnTo>
                      <a:pt x="2859" y="5849"/>
                    </a:lnTo>
                    <a:close/>
                    <a:moveTo>
                      <a:pt x="3639" y="5849"/>
                    </a:moveTo>
                    <a:lnTo>
                      <a:pt x="3639" y="6208"/>
                    </a:lnTo>
                    <a:lnTo>
                      <a:pt x="3286" y="6208"/>
                    </a:lnTo>
                    <a:lnTo>
                      <a:pt x="3286" y="5849"/>
                    </a:lnTo>
                    <a:close/>
                    <a:moveTo>
                      <a:pt x="4066" y="5849"/>
                    </a:moveTo>
                    <a:lnTo>
                      <a:pt x="4066" y="6208"/>
                    </a:lnTo>
                    <a:lnTo>
                      <a:pt x="3713" y="6208"/>
                    </a:lnTo>
                    <a:lnTo>
                      <a:pt x="3713" y="5849"/>
                    </a:lnTo>
                    <a:close/>
                    <a:moveTo>
                      <a:pt x="4494" y="5849"/>
                    </a:moveTo>
                    <a:lnTo>
                      <a:pt x="4494" y="6208"/>
                    </a:lnTo>
                    <a:lnTo>
                      <a:pt x="4140" y="6208"/>
                    </a:lnTo>
                    <a:lnTo>
                      <a:pt x="4140" y="5849"/>
                    </a:lnTo>
                    <a:close/>
                    <a:moveTo>
                      <a:pt x="4921" y="5849"/>
                    </a:moveTo>
                    <a:lnTo>
                      <a:pt x="4921" y="6208"/>
                    </a:lnTo>
                    <a:lnTo>
                      <a:pt x="4568" y="6208"/>
                    </a:lnTo>
                    <a:lnTo>
                      <a:pt x="4568" y="5849"/>
                    </a:lnTo>
                    <a:close/>
                    <a:moveTo>
                      <a:pt x="5348" y="5849"/>
                    </a:moveTo>
                    <a:lnTo>
                      <a:pt x="5348" y="6208"/>
                    </a:lnTo>
                    <a:lnTo>
                      <a:pt x="4995" y="6208"/>
                    </a:lnTo>
                    <a:lnTo>
                      <a:pt x="4995" y="5849"/>
                    </a:lnTo>
                    <a:close/>
                    <a:moveTo>
                      <a:pt x="5775" y="5849"/>
                    </a:moveTo>
                    <a:lnTo>
                      <a:pt x="5775" y="6208"/>
                    </a:lnTo>
                    <a:lnTo>
                      <a:pt x="5422" y="6208"/>
                    </a:lnTo>
                    <a:lnTo>
                      <a:pt x="5422" y="5849"/>
                    </a:lnTo>
                    <a:close/>
                    <a:moveTo>
                      <a:pt x="6202" y="5849"/>
                    </a:moveTo>
                    <a:lnTo>
                      <a:pt x="6202" y="6208"/>
                    </a:lnTo>
                    <a:lnTo>
                      <a:pt x="5849" y="6208"/>
                    </a:lnTo>
                    <a:lnTo>
                      <a:pt x="5849" y="5849"/>
                    </a:lnTo>
                    <a:close/>
                    <a:moveTo>
                      <a:pt x="6629" y="5849"/>
                    </a:moveTo>
                    <a:lnTo>
                      <a:pt x="6629" y="6208"/>
                    </a:lnTo>
                    <a:lnTo>
                      <a:pt x="6276" y="6208"/>
                    </a:lnTo>
                    <a:lnTo>
                      <a:pt x="6276" y="5849"/>
                    </a:lnTo>
                    <a:close/>
                    <a:moveTo>
                      <a:pt x="7056" y="5849"/>
                    </a:moveTo>
                    <a:lnTo>
                      <a:pt x="7056" y="6208"/>
                    </a:lnTo>
                    <a:lnTo>
                      <a:pt x="6703" y="6208"/>
                    </a:lnTo>
                    <a:lnTo>
                      <a:pt x="6703" y="5849"/>
                    </a:lnTo>
                    <a:close/>
                    <a:moveTo>
                      <a:pt x="7484" y="5849"/>
                    </a:moveTo>
                    <a:lnTo>
                      <a:pt x="7484" y="6208"/>
                    </a:lnTo>
                    <a:lnTo>
                      <a:pt x="7130" y="6208"/>
                    </a:lnTo>
                    <a:lnTo>
                      <a:pt x="7130" y="5849"/>
                    </a:lnTo>
                    <a:close/>
                    <a:moveTo>
                      <a:pt x="7911" y="5849"/>
                    </a:moveTo>
                    <a:lnTo>
                      <a:pt x="7911" y="6208"/>
                    </a:lnTo>
                    <a:lnTo>
                      <a:pt x="7558" y="6208"/>
                    </a:lnTo>
                    <a:lnTo>
                      <a:pt x="7558" y="5849"/>
                    </a:lnTo>
                    <a:close/>
                    <a:moveTo>
                      <a:pt x="8338" y="5849"/>
                    </a:moveTo>
                    <a:lnTo>
                      <a:pt x="8338" y="6208"/>
                    </a:lnTo>
                    <a:lnTo>
                      <a:pt x="7985" y="6208"/>
                    </a:lnTo>
                    <a:lnTo>
                      <a:pt x="7985" y="5849"/>
                    </a:lnTo>
                    <a:close/>
                    <a:moveTo>
                      <a:pt x="8765" y="5849"/>
                    </a:moveTo>
                    <a:lnTo>
                      <a:pt x="8765" y="6208"/>
                    </a:lnTo>
                    <a:lnTo>
                      <a:pt x="8412" y="6208"/>
                    </a:lnTo>
                    <a:lnTo>
                      <a:pt x="8412" y="5849"/>
                    </a:lnTo>
                    <a:close/>
                    <a:moveTo>
                      <a:pt x="9192" y="5849"/>
                    </a:moveTo>
                    <a:lnTo>
                      <a:pt x="9192" y="6208"/>
                    </a:lnTo>
                    <a:lnTo>
                      <a:pt x="8839" y="6208"/>
                    </a:lnTo>
                    <a:lnTo>
                      <a:pt x="8839" y="5849"/>
                    </a:lnTo>
                    <a:close/>
                    <a:moveTo>
                      <a:pt x="9619" y="5849"/>
                    </a:moveTo>
                    <a:lnTo>
                      <a:pt x="9619" y="6208"/>
                    </a:lnTo>
                    <a:lnTo>
                      <a:pt x="9266" y="6208"/>
                    </a:lnTo>
                    <a:lnTo>
                      <a:pt x="9266" y="5849"/>
                    </a:lnTo>
                    <a:close/>
                    <a:moveTo>
                      <a:pt x="10046" y="5849"/>
                    </a:moveTo>
                    <a:lnTo>
                      <a:pt x="10046" y="6208"/>
                    </a:lnTo>
                    <a:lnTo>
                      <a:pt x="9693" y="6208"/>
                    </a:lnTo>
                    <a:lnTo>
                      <a:pt x="9693" y="5849"/>
                    </a:lnTo>
                    <a:close/>
                    <a:moveTo>
                      <a:pt x="10474" y="5849"/>
                    </a:moveTo>
                    <a:lnTo>
                      <a:pt x="10474" y="6208"/>
                    </a:lnTo>
                    <a:lnTo>
                      <a:pt x="10120" y="6208"/>
                    </a:lnTo>
                    <a:lnTo>
                      <a:pt x="10120" y="5849"/>
                    </a:lnTo>
                    <a:close/>
                    <a:moveTo>
                      <a:pt x="10901" y="5849"/>
                    </a:moveTo>
                    <a:lnTo>
                      <a:pt x="10901" y="6208"/>
                    </a:lnTo>
                    <a:lnTo>
                      <a:pt x="10548" y="6208"/>
                    </a:lnTo>
                    <a:lnTo>
                      <a:pt x="10548" y="5849"/>
                    </a:lnTo>
                    <a:close/>
                    <a:moveTo>
                      <a:pt x="11328" y="5849"/>
                    </a:moveTo>
                    <a:lnTo>
                      <a:pt x="11328" y="6208"/>
                    </a:lnTo>
                    <a:lnTo>
                      <a:pt x="10975" y="6208"/>
                    </a:lnTo>
                    <a:lnTo>
                      <a:pt x="10975" y="5849"/>
                    </a:lnTo>
                    <a:close/>
                    <a:moveTo>
                      <a:pt x="11755" y="5849"/>
                    </a:moveTo>
                    <a:lnTo>
                      <a:pt x="11755" y="6208"/>
                    </a:lnTo>
                    <a:lnTo>
                      <a:pt x="11402" y="6208"/>
                    </a:lnTo>
                    <a:lnTo>
                      <a:pt x="11402" y="5849"/>
                    </a:lnTo>
                    <a:close/>
                    <a:moveTo>
                      <a:pt x="649" y="6276"/>
                    </a:moveTo>
                    <a:lnTo>
                      <a:pt x="649" y="6635"/>
                    </a:lnTo>
                    <a:lnTo>
                      <a:pt x="296" y="6635"/>
                    </a:lnTo>
                    <a:lnTo>
                      <a:pt x="296" y="6276"/>
                    </a:lnTo>
                    <a:close/>
                    <a:moveTo>
                      <a:pt x="1076" y="6276"/>
                    </a:moveTo>
                    <a:lnTo>
                      <a:pt x="1076" y="6635"/>
                    </a:lnTo>
                    <a:lnTo>
                      <a:pt x="723" y="6635"/>
                    </a:lnTo>
                    <a:lnTo>
                      <a:pt x="723" y="6276"/>
                    </a:lnTo>
                    <a:close/>
                    <a:moveTo>
                      <a:pt x="1504" y="6276"/>
                    </a:moveTo>
                    <a:lnTo>
                      <a:pt x="1504" y="6635"/>
                    </a:lnTo>
                    <a:lnTo>
                      <a:pt x="1151" y="6635"/>
                    </a:lnTo>
                    <a:lnTo>
                      <a:pt x="1151" y="6276"/>
                    </a:lnTo>
                    <a:close/>
                    <a:moveTo>
                      <a:pt x="1931" y="6276"/>
                    </a:moveTo>
                    <a:lnTo>
                      <a:pt x="1931" y="6635"/>
                    </a:lnTo>
                    <a:lnTo>
                      <a:pt x="1578" y="6635"/>
                    </a:lnTo>
                    <a:lnTo>
                      <a:pt x="1578" y="6276"/>
                    </a:lnTo>
                    <a:close/>
                    <a:moveTo>
                      <a:pt x="2358" y="6276"/>
                    </a:moveTo>
                    <a:lnTo>
                      <a:pt x="2358" y="6635"/>
                    </a:lnTo>
                    <a:lnTo>
                      <a:pt x="2005" y="6635"/>
                    </a:lnTo>
                    <a:lnTo>
                      <a:pt x="2005" y="6276"/>
                    </a:lnTo>
                    <a:close/>
                    <a:moveTo>
                      <a:pt x="2785" y="6276"/>
                    </a:moveTo>
                    <a:lnTo>
                      <a:pt x="2785" y="6635"/>
                    </a:lnTo>
                    <a:lnTo>
                      <a:pt x="2432" y="6635"/>
                    </a:lnTo>
                    <a:lnTo>
                      <a:pt x="2432" y="6276"/>
                    </a:lnTo>
                    <a:close/>
                    <a:moveTo>
                      <a:pt x="3212" y="6276"/>
                    </a:moveTo>
                    <a:lnTo>
                      <a:pt x="3212" y="6635"/>
                    </a:lnTo>
                    <a:lnTo>
                      <a:pt x="2859" y="6635"/>
                    </a:lnTo>
                    <a:lnTo>
                      <a:pt x="2859" y="6276"/>
                    </a:lnTo>
                    <a:close/>
                    <a:moveTo>
                      <a:pt x="3639" y="6276"/>
                    </a:moveTo>
                    <a:lnTo>
                      <a:pt x="3639" y="6635"/>
                    </a:lnTo>
                    <a:lnTo>
                      <a:pt x="3286" y="6635"/>
                    </a:lnTo>
                    <a:lnTo>
                      <a:pt x="3286" y="6276"/>
                    </a:lnTo>
                    <a:close/>
                    <a:moveTo>
                      <a:pt x="4066" y="6276"/>
                    </a:moveTo>
                    <a:lnTo>
                      <a:pt x="4066" y="6635"/>
                    </a:lnTo>
                    <a:lnTo>
                      <a:pt x="3713" y="6635"/>
                    </a:lnTo>
                    <a:lnTo>
                      <a:pt x="3713" y="6276"/>
                    </a:lnTo>
                    <a:close/>
                    <a:moveTo>
                      <a:pt x="4494" y="6276"/>
                    </a:moveTo>
                    <a:lnTo>
                      <a:pt x="4494" y="6635"/>
                    </a:lnTo>
                    <a:lnTo>
                      <a:pt x="4140" y="6635"/>
                    </a:lnTo>
                    <a:lnTo>
                      <a:pt x="4140" y="6276"/>
                    </a:lnTo>
                    <a:close/>
                    <a:moveTo>
                      <a:pt x="4921" y="6276"/>
                    </a:moveTo>
                    <a:lnTo>
                      <a:pt x="4921" y="6635"/>
                    </a:lnTo>
                    <a:lnTo>
                      <a:pt x="4568" y="6635"/>
                    </a:lnTo>
                    <a:lnTo>
                      <a:pt x="4568" y="6276"/>
                    </a:lnTo>
                    <a:close/>
                    <a:moveTo>
                      <a:pt x="5348" y="6276"/>
                    </a:moveTo>
                    <a:lnTo>
                      <a:pt x="5348" y="6635"/>
                    </a:lnTo>
                    <a:lnTo>
                      <a:pt x="4995" y="6635"/>
                    </a:lnTo>
                    <a:lnTo>
                      <a:pt x="4995" y="6276"/>
                    </a:lnTo>
                    <a:close/>
                    <a:moveTo>
                      <a:pt x="5775" y="6276"/>
                    </a:moveTo>
                    <a:lnTo>
                      <a:pt x="5775" y="6635"/>
                    </a:lnTo>
                    <a:lnTo>
                      <a:pt x="5422" y="6635"/>
                    </a:lnTo>
                    <a:lnTo>
                      <a:pt x="5422" y="6276"/>
                    </a:lnTo>
                    <a:close/>
                    <a:moveTo>
                      <a:pt x="6202" y="6276"/>
                    </a:moveTo>
                    <a:lnTo>
                      <a:pt x="6202" y="6635"/>
                    </a:lnTo>
                    <a:lnTo>
                      <a:pt x="5849" y="6635"/>
                    </a:lnTo>
                    <a:lnTo>
                      <a:pt x="5849" y="6276"/>
                    </a:lnTo>
                    <a:close/>
                    <a:moveTo>
                      <a:pt x="6629" y="6276"/>
                    </a:moveTo>
                    <a:lnTo>
                      <a:pt x="6629" y="6635"/>
                    </a:lnTo>
                    <a:lnTo>
                      <a:pt x="6276" y="6635"/>
                    </a:lnTo>
                    <a:lnTo>
                      <a:pt x="6276" y="6276"/>
                    </a:lnTo>
                    <a:close/>
                    <a:moveTo>
                      <a:pt x="7056" y="6276"/>
                    </a:moveTo>
                    <a:lnTo>
                      <a:pt x="7056" y="6635"/>
                    </a:lnTo>
                    <a:lnTo>
                      <a:pt x="6703" y="6635"/>
                    </a:lnTo>
                    <a:lnTo>
                      <a:pt x="6703" y="6276"/>
                    </a:lnTo>
                    <a:close/>
                    <a:moveTo>
                      <a:pt x="7484" y="6276"/>
                    </a:moveTo>
                    <a:lnTo>
                      <a:pt x="7484" y="6635"/>
                    </a:lnTo>
                    <a:lnTo>
                      <a:pt x="7130" y="6635"/>
                    </a:lnTo>
                    <a:lnTo>
                      <a:pt x="7130" y="6276"/>
                    </a:lnTo>
                    <a:close/>
                    <a:moveTo>
                      <a:pt x="7911" y="6276"/>
                    </a:moveTo>
                    <a:lnTo>
                      <a:pt x="7911" y="6635"/>
                    </a:lnTo>
                    <a:lnTo>
                      <a:pt x="7558" y="6635"/>
                    </a:lnTo>
                    <a:lnTo>
                      <a:pt x="7558" y="6276"/>
                    </a:lnTo>
                    <a:close/>
                    <a:moveTo>
                      <a:pt x="8338" y="6276"/>
                    </a:moveTo>
                    <a:lnTo>
                      <a:pt x="8338" y="6635"/>
                    </a:lnTo>
                    <a:lnTo>
                      <a:pt x="7985" y="6635"/>
                    </a:lnTo>
                    <a:lnTo>
                      <a:pt x="7985" y="6276"/>
                    </a:lnTo>
                    <a:close/>
                    <a:moveTo>
                      <a:pt x="8765" y="6276"/>
                    </a:moveTo>
                    <a:lnTo>
                      <a:pt x="8765" y="6635"/>
                    </a:lnTo>
                    <a:lnTo>
                      <a:pt x="8412" y="6635"/>
                    </a:lnTo>
                    <a:lnTo>
                      <a:pt x="8412" y="6276"/>
                    </a:lnTo>
                    <a:close/>
                    <a:moveTo>
                      <a:pt x="9192" y="6276"/>
                    </a:moveTo>
                    <a:lnTo>
                      <a:pt x="9192" y="6635"/>
                    </a:lnTo>
                    <a:lnTo>
                      <a:pt x="8839" y="6635"/>
                    </a:lnTo>
                    <a:lnTo>
                      <a:pt x="8839" y="6276"/>
                    </a:lnTo>
                    <a:close/>
                    <a:moveTo>
                      <a:pt x="9619" y="6276"/>
                    </a:moveTo>
                    <a:lnTo>
                      <a:pt x="9619" y="6635"/>
                    </a:lnTo>
                    <a:lnTo>
                      <a:pt x="9266" y="6635"/>
                    </a:lnTo>
                    <a:lnTo>
                      <a:pt x="9266" y="6276"/>
                    </a:lnTo>
                    <a:close/>
                    <a:moveTo>
                      <a:pt x="10046" y="6276"/>
                    </a:moveTo>
                    <a:lnTo>
                      <a:pt x="10046" y="6635"/>
                    </a:lnTo>
                    <a:lnTo>
                      <a:pt x="9693" y="6635"/>
                    </a:lnTo>
                    <a:lnTo>
                      <a:pt x="9693" y="6276"/>
                    </a:lnTo>
                    <a:close/>
                    <a:moveTo>
                      <a:pt x="10474" y="6276"/>
                    </a:moveTo>
                    <a:lnTo>
                      <a:pt x="10474" y="6635"/>
                    </a:lnTo>
                    <a:lnTo>
                      <a:pt x="10120" y="6635"/>
                    </a:lnTo>
                    <a:lnTo>
                      <a:pt x="10120" y="6276"/>
                    </a:lnTo>
                    <a:close/>
                    <a:moveTo>
                      <a:pt x="10901" y="6276"/>
                    </a:moveTo>
                    <a:lnTo>
                      <a:pt x="10901" y="6635"/>
                    </a:lnTo>
                    <a:lnTo>
                      <a:pt x="10548" y="6635"/>
                    </a:lnTo>
                    <a:lnTo>
                      <a:pt x="10548" y="6276"/>
                    </a:lnTo>
                    <a:close/>
                    <a:moveTo>
                      <a:pt x="11328" y="6276"/>
                    </a:moveTo>
                    <a:lnTo>
                      <a:pt x="11328" y="6635"/>
                    </a:lnTo>
                    <a:lnTo>
                      <a:pt x="10975" y="6635"/>
                    </a:lnTo>
                    <a:lnTo>
                      <a:pt x="10975" y="6276"/>
                    </a:lnTo>
                    <a:close/>
                    <a:moveTo>
                      <a:pt x="11755" y="6276"/>
                    </a:moveTo>
                    <a:lnTo>
                      <a:pt x="11755" y="6635"/>
                    </a:lnTo>
                    <a:lnTo>
                      <a:pt x="11402" y="6635"/>
                    </a:lnTo>
                    <a:lnTo>
                      <a:pt x="11402" y="6276"/>
                    </a:lnTo>
                    <a:close/>
                    <a:moveTo>
                      <a:pt x="649" y="6703"/>
                    </a:moveTo>
                    <a:lnTo>
                      <a:pt x="649" y="7062"/>
                    </a:lnTo>
                    <a:lnTo>
                      <a:pt x="296" y="7062"/>
                    </a:lnTo>
                    <a:lnTo>
                      <a:pt x="296" y="6703"/>
                    </a:lnTo>
                    <a:close/>
                    <a:moveTo>
                      <a:pt x="1076" y="6703"/>
                    </a:moveTo>
                    <a:lnTo>
                      <a:pt x="1076" y="7062"/>
                    </a:lnTo>
                    <a:lnTo>
                      <a:pt x="723" y="7062"/>
                    </a:lnTo>
                    <a:lnTo>
                      <a:pt x="723" y="6703"/>
                    </a:lnTo>
                    <a:close/>
                    <a:moveTo>
                      <a:pt x="1504" y="6703"/>
                    </a:moveTo>
                    <a:lnTo>
                      <a:pt x="1504" y="7062"/>
                    </a:lnTo>
                    <a:lnTo>
                      <a:pt x="1151" y="7062"/>
                    </a:lnTo>
                    <a:lnTo>
                      <a:pt x="1151" y="6703"/>
                    </a:lnTo>
                    <a:close/>
                    <a:moveTo>
                      <a:pt x="1931" y="6703"/>
                    </a:moveTo>
                    <a:lnTo>
                      <a:pt x="1931" y="7062"/>
                    </a:lnTo>
                    <a:lnTo>
                      <a:pt x="1578" y="7062"/>
                    </a:lnTo>
                    <a:lnTo>
                      <a:pt x="1578" y="6703"/>
                    </a:lnTo>
                    <a:close/>
                    <a:moveTo>
                      <a:pt x="2358" y="6703"/>
                    </a:moveTo>
                    <a:lnTo>
                      <a:pt x="2358" y="7062"/>
                    </a:lnTo>
                    <a:lnTo>
                      <a:pt x="2005" y="7062"/>
                    </a:lnTo>
                    <a:lnTo>
                      <a:pt x="2005" y="6703"/>
                    </a:lnTo>
                    <a:close/>
                    <a:moveTo>
                      <a:pt x="2785" y="6703"/>
                    </a:moveTo>
                    <a:lnTo>
                      <a:pt x="2785" y="7062"/>
                    </a:lnTo>
                    <a:lnTo>
                      <a:pt x="2432" y="7062"/>
                    </a:lnTo>
                    <a:lnTo>
                      <a:pt x="2432" y="6703"/>
                    </a:lnTo>
                    <a:close/>
                    <a:moveTo>
                      <a:pt x="3212" y="6703"/>
                    </a:moveTo>
                    <a:lnTo>
                      <a:pt x="3212" y="7062"/>
                    </a:lnTo>
                    <a:lnTo>
                      <a:pt x="2859" y="7062"/>
                    </a:lnTo>
                    <a:lnTo>
                      <a:pt x="2859" y="6703"/>
                    </a:lnTo>
                    <a:close/>
                    <a:moveTo>
                      <a:pt x="3639" y="6703"/>
                    </a:moveTo>
                    <a:lnTo>
                      <a:pt x="3639" y="7062"/>
                    </a:lnTo>
                    <a:lnTo>
                      <a:pt x="3286" y="7062"/>
                    </a:lnTo>
                    <a:lnTo>
                      <a:pt x="3286" y="6703"/>
                    </a:lnTo>
                    <a:close/>
                    <a:moveTo>
                      <a:pt x="4066" y="6703"/>
                    </a:moveTo>
                    <a:lnTo>
                      <a:pt x="4066" y="7062"/>
                    </a:lnTo>
                    <a:lnTo>
                      <a:pt x="3713" y="7062"/>
                    </a:lnTo>
                    <a:lnTo>
                      <a:pt x="3713" y="6703"/>
                    </a:lnTo>
                    <a:close/>
                    <a:moveTo>
                      <a:pt x="4494" y="6703"/>
                    </a:moveTo>
                    <a:lnTo>
                      <a:pt x="4494" y="7062"/>
                    </a:lnTo>
                    <a:lnTo>
                      <a:pt x="4140" y="7062"/>
                    </a:lnTo>
                    <a:lnTo>
                      <a:pt x="4140" y="6703"/>
                    </a:lnTo>
                    <a:close/>
                    <a:moveTo>
                      <a:pt x="4921" y="6703"/>
                    </a:moveTo>
                    <a:lnTo>
                      <a:pt x="4921" y="7062"/>
                    </a:lnTo>
                    <a:lnTo>
                      <a:pt x="4568" y="7062"/>
                    </a:lnTo>
                    <a:lnTo>
                      <a:pt x="4568" y="6703"/>
                    </a:lnTo>
                    <a:close/>
                    <a:moveTo>
                      <a:pt x="5348" y="6703"/>
                    </a:moveTo>
                    <a:lnTo>
                      <a:pt x="5348" y="7062"/>
                    </a:lnTo>
                    <a:lnTo>
                      <a:pt x="4995" y="7062"/>
                    </a:lnTo>
                    <a:lnTo>
                      <a:pt x="4995" y="6703"/>
                    </a:lnTo>
                    <a:close/>
                    <a:moveTo>
                      <a:pt x="5775" y="6703"/>
                    </a:moveTo>
                    <a:lnTo>
                      <a:pt x="5775" y="7062"/>
                    </a:lnTo>
                    <a:lnTo>
                      <a:pt x="5422" y="7062"/>
                    </a:lnTo>
                    <a:lnTo>
                      <a:pt x="5422" y="6703"/>
                    </a:lnTo>
                    <a:close/>
                    <a:moveTo>
                      <a:pt x="6202" y="6703"/>
                    </a:moveTo>
                    <a:lnTo>
                      <a:pt x="6202" y="7062"/>
                    </a:lnTo>
                    <a:lnTo>
                      <a:pt x="5849" y="7062"/>
                    </a:lnTo>
                    <a:lnTo>
                      <a:pt x="5849" y="6703"/>
                    </a:lnTo>
                    <a:close/>
                    <a:moveTo>
                      <a:pt x="6629" y="6703"/>
                    </a:moveTo>
                    <a:lnTo>
                      <a:pt x="6629" y="7062"/>
                    </a:lnTo>
                    <a:lnTo>
                      <a:pt x="6276" y="7062"/>
                    </a:lnTo>
                    <a:lnTo>
                      <a:pt x="6276" y="6703"/>
                    </a:lnTo>
                    <a:close/>
                    <a:moveTo>
                      <a:pt x="7056" y="6703"/>
                    </a:moveTo>
                    <a:lnTo>
                      <a:pt x="7056" y="7062"/>
                    </a:lnTo>
                    <a:lnTo>
                      <a:pt x="6703" y="7062"/>
                    </a:lnTo>
                    <a:lnTo>
                      <a:pt x="6703" y="6703"/>
                    </a:lnTo>
                    <a:close/>
                    <a:moveTo>
                      <a:pt x="7484" y="6703"/>
                    </a:moveTo>
                    <a:lnTo>
                      <a:pt x="7484" y="7062"/>
                    </a:lnTo>
                    <a:lnTo>
                      <a:pt x="7130" y="7062"/>
                    </a:lnTo>
                    <a:lnTo>
                      <a:pt x="7130" y="6703"/>
                    </a:lnTo>
                    <a:close/>
                    <a:moveTo>
                      <a:pt x="7911" y="6703"/>
                    </a:moveTo>
                    <a:lnTo>
                      <a:pt x="7911" y="7062"/>
                    </a:lnTo>
                    <a:lnTo>
                      <a:pt x="7558" y="7062"/>
                    </a:lnTo>
                    <a:lnTo>
                      <a:pt x="7558" y="6703"/>
                    </a:lnTo>
                    <a:close/>
                    <a:moveTo>
                      <a:pt x="8338" y="6703"/>
                    </a:moveTo>
                    <a:lnTo>
                      <a:pt x="8338" y="7062"/>
                    </a:lnTo>
                    <a:lnTo>
                      <a:pt x="7985" y="7062"/>
                    </a:lnTo>
                    <a:lnTo>
                      <a:pt x="7985" y="6703"/>
                    </a:lnTo>
                    <a:close/>
                    <a:moveTo>
                      <a:pt x="8765" y="6703"/>
                    </a:moveTo>
                    <a:lnTo>
                      <a:pt x="8765" y="7062"/>
                    </a:lnTo>
                    <a:lnTo>
                      <a:pt x="8412" y="7062"/>
                    </a:lnTo>
                    <a:lnTo>
                      <a:pt x="8412" y="6703"/>
                    </a:lnTo>
                    <a:close/>
                    <a:moveTo>
                      <a:pt x="9192" y="6703"/>
                    </a:moveTo>
                    <a:lnTo>
                      <a:pt x="9192" y="7062"/>
                    </a:lnTo>
                    <a:lnTo>
                      <a:pt x="8839" y="7062"/>
                    </a:lnTo>
                    <a:lnTo>
                      <a:pt x="8839" y="6703"/>
                    </a:lnTo>
                    <a:close/>
                    <a:moveTo>
                      <a:pt x="9619" y="6703"/>
                    </a:moveTo>
                    <a:lnTo>
                      <a:pt x="9619" y="7062"/>
                    </a:lnTo>
                    <a:lnTo>
                      <a:pt x="9266" y="7062"/>
                    </a:lnTo>
                    <a:lnTo>
                      <a:pt x="9266" y="6703"/>
                    </a:lnTo>
                    <a:close/>
                    <a:moveTo>
                      <a:pt x="10046" y="6703"/>
                    </a:moveTo>
                    <a:lnTo>
                      <a:pt x="10046" y="7062"/>
                    </a:lnTo>
                    <a:lnTo>
                      <a:pt x="9693" y="7062"/>
                    </a:lnTo>
                    <a:lnTo>
                      <a:pt x="9693" y="6703"/>
                    </a:lnTo>
                    <a:close/>
                    <a:moveTo>
                      <a:pt x="10474" y="6703"/>
                    </a:moveTo>
                    <a:lnTo>
                      <a:pt x="10474" y="7062"/>
                    </a:lnTo>
                    <a:lnTo>
                      <a:pt x="10120" y="7062"/>
                    </a:lnTo>
                    <a:lnTo>
                      <a:pt x="10120" y="6703"/>
                    </a:lnTo>
                    <a:close/>
                    <a:moveTo>
                      <a:pt x="10901" y="6703"/>
                    </a:moveTo>
                    <a:lnTo>
                      <a:pt x="10901" y="7062"/>
                    </a:lnTo>
                    <a:lnTo>
                      <a:pt x="10548" y="7062"/>
                    </a:lnTo>
                    <a:lnTo>
                      <a:pt x="10548" y="6703"/>
                    </a:lnTo>
                    <a:close/>
                    <a:moveTo>
                      <a:pt x="11328" y="6703"/>
                    </a:moveTo>
                    <a:lnTo>
                      <a:pt x="11328" y="7062"/>
                    </a:lnTo>
                    <a:lnTo>
                      <a:pt x="10975" y="7062"/>
                    </a:lnTo>
                    <a:lnTo>
                      <a:pt x="10975" y="6703"/>
                    </a:lnTo>
                    <a:close/>
                    <a:moveTo>
                      <a:pt x="11755" y="6703"/>
                    </a:moveTo>
                    <a:lnTo>
                      <a:pt x="11755" y="7062"/>
                    </a:lnTo>
                    <a:lnTo>
                      <a:pt x="11402" y="7062"/>
                    </a:lnTo>
                    <a:lnTo>
                      <a:pt x="11402" y="6703"/>
                    </a:lnTo>
                    <a:close/>
                    <a:moveTo>
                      <a:pt x="649" y="7130"/>
                    </a:moveTo>
                    <a:lnTo>
                      <a:pt x="649" y="7489"/>
                    </a:lnTo>
                    <a:lnTo>
                      <a:pt x="296" y="7489"/>
                    </a:lnTo>
                    <a:lnTo>
                      <a:pt x="296" y="7130"/>
                    </a:lnTo>
                    <a:close/>
                    <a:moveTo>
                      <a:pt x="1076" y="7130"/>
                    </a:moveTo>
                    <a:lnTo>
                      <a:pt x="1076" y="7489"/>
                    </a:lnTo>
                    <a:lnTo>
                      <a:pt x="723" y="7489"/>
                    </a:lnTo>
                    <a:lnTo>
                      <a:pt x="723" y="7130"/>
                    </a:lnTo>
                    <a:close/>
                    <a:moveTo>
                      <a:pt x="1504" y="7130"/>
                    </a:moveTo>
                    <a:lnTo>
                      <a:pt x="1504" y="7489"/>
                    </a:lnTo>
                    <a:lnTo>
                      <a:pt x="1151" y="7489"/>
                    </a:lnTo>
                    <a:lnTo>
                      <a:pt x="1151" y="7130"/>
                    </a:lnTo>
                    <a:close/>
                    <a:moveTo>
                      <a:pt x="1931" y="7130"/>
                    </a:moveTo>
                    <a:lnTo>
                      <a:pt x="1931" y="7489"/>
                    </a:lnTo>
                    <a:lnTo>
                      <a:pt x="1578" y="7489"/>
                    </a:lnTo>
                    <a:lnTo>
                      <a:pt x="1578" y="7130"/>
                    </a:lnTo>
                    <a:close/>
                    <a:moveTo>
                      <a:pt x="2358" y="7130"/>
                    </a:moveTo>
                    <a:lnTo>
                      <a:pt x="2358" y="7489"/>
                    </a:lnTo>
                    <a:lnTo>
                      <a:pt x="2005" y="7489"/>
                    </a:lnTo>
                    <a:lnTo>
                      <a:pt x="2005" y="7130"/>
                    </a:lnTo>
                    <a:close/>
                    <a:moveTo>
                      <a:pt x="2785" y="7130"/>
                    </a:moveTo>
                    <a:lnTo>
                      <a:pt x="2785" y="7489"/>
                    </a:lnTo>
                    <a:lnTo>
                      <a:pt x="2432" y="7489"/>
                    </a:lnTo>
                    <a:lnTo>
                      <a:pt x="2432" y="7130"/>
                    </a:lnTo>
                    <a:close/>
                    <a:moveTo>
                      <a:pt x="3212" y="7130"/>
                    </a:moveTo>
                    <a:lnTo>
                      <a:pt x="3212" y="7489"/>
                    </a:lnTo>
                    <a:lnTo>
                      <a:pt x="2859" y="7489"/>
                    </a:lnTo>
                    <a:lnTo>
                      <a:pt x="2859" y="7130"/>
                    </a:lnTo>
                    <a:close/>
                    <a:moveTo>
                      <a:pt x="3639" y="7130"/>
                    </a:moveTo>
                    <a:lnTo>
                      <a:pt x="3639" y="7489"/>
                    </a:lnTo>
                    <a:lnTo>
                      <a:pt x="3286" y="7489"/>
                    </a:lnTo>
                    <a:lnTo>
                      <a:pt x="3286" y="7130"/>
                    </a:lnTo>
                    <a:close/>
                    <a:moveTo>
                      <a:pt x="4066" y="7130"/>
                    </a:moveTo>
                    <a:lnTo>
                      <a:pt x="4066" y="7489"/>
                    </a:lnTo>
                    <a:lnTo>
                      <a:pt x="3713" y="7489"/>
                    </a:lnTo>
                    <a:lnTo>
                      <a:pt x="3713" y="7130"/>
                    </a:lnTo>
                    <a:close/>
                    <a:moveTo>
                      <a:pt x="4494" y="7130"/>
                    </a:moveTo>
                    <a:lnTo>
                      <a:pt x="4494" y="7489"/>
                    </a:lnTo>
                    <a:lnTo>
                      <a:pt x="4140" y="7489"/>
                    </a:lnTo>
                    <a:lnTo>
                      <a:pt x="4140" y="7130"/>
                    </a:lnTo>
                    <a:close/>
                    <a:moveTo>
                      <a:pt x="4921" y="7130"/>
                    </a:moveTo>
                    <a:lnTo>
                      <a:pt x="4921" y="7489"/>
                    </a:lnTo>
                    <a:lnTo>
                      <a:pt x="4568" y="7489"/>
                    </a:lnTo>
                    <a:lnTo>
                      <a:pt x="4568" y="7130"/>
                    </a:lnTo>
                    <a:close/>
                    <a:moveTo>
                      <a:pt x="5348" y="7130"/>
                    </a:moveTo>
                    <a:lnTo>
                      <a:pt x="5348" y="7489"/>
                    </a:lnTo>
                    <a:lnTo>
                      <a:pt x="4995" y="7489"/>
                    </a:lnTo>
                    <a:lnTo>
                      <a:pt x="4995" y="7130"/>
                    </a:lnTo>
                    <a:close/>
                    <a:moveTo>
                      <a:pt x="5775" y="7130"/>
                    </a:moveTo>
                    <a:lnTo>
                      <a:pt x="5775" y="7489"/>
                    </a:lnTo>
                    <a:lnTo>
                      <a:pt x="5422" y="7489"/>
                    </a:lnTo>
                    <a:lnTo>
                      <a:pt x="5422" y="7130"/>
                    </a:lnTo>
                    <a:close/>
                    <a:moveTo>
                      <a:pt x="6202" y="7130"/>
                    </a:moveTo>
                    <a:lnTo>
                      <a:pt x="6202" y="7489"/>
                    </a:lnTo>
                    <a:lnTo>
                      <a:pt x="5849" y="7489"/>
                    </a:lnTo>
                    <a:lnTo>
                      <a:pt x="5849" y="7130"/>
                    </a:lnTo>
                    <a:close/>
                    <a:moveTo>
                      <a:pt x="6629" y="7130"/>
                    </a:moveTo>
                    <a:lnTo>
                      <a:pt x="6629" y="7489"/>
                    </a:lnTo>
                    <a:lnTo>
                      <a:pt x="6276" y="7489"/>
                    </a:lnTo>
                    <a:lnTo>
                      <a:pt x="6276" y="7130"/>
                    </a:lnTo>
                    <a:close/>
                    <a:moveTo>
                      <a:pt x="7056" y="7130"/>
                    </a:moveTo>
                    <a:lnTo>
                      <a:pt x="7056" y="7489"/>
                    </a:lnTo>
                    <a:lnTo>
                      <a:pt x="6703" y="7489"/>
                    </a:lnTo>
                    <a:lnTo>
                      <a:pt x="6703" y="7130"/>
                    </a:lnTo>
                    <a:close/>
                    <a:moveTo>
                      <a:pt x="7484" y="7130"/>
                    </a:moveTo>
                    <a:lnTo>
                      <a:pt x="7484" y="7489"/>
                    </a:lnTo>
                    <a:lnTo>
                      <a:pt x="7130" y="7489"/>
                    </a:lnTo>
                    <a:lnTo>
                      <a:pt x="7130" y="7130"/>
                    </a:lnTo>
                    <a:close/>
                    <a:moveTo>
                      <a:pt x="7911" y="7130"/>
                    </a:moveTo>
                    <a:lnTo>
                      <a:pt x="7911" y="7489"/>
                    </a:lnTo>
                    <a:lnTo>
                      <a:pt x="7558" y="7489"/>
                    </a:lnTo>
                    <a:lnTo>
                      <a:pt x="7558" y="7130"/>
                    </a:lnTo>
                    <a:close/>
                    <a:moveTo>
                      <a:pt x="8338" y="7130"/>
                    </a:moveTo>
                    <a:lnTo>
                      <a:pt x="8338" y="7489"/>
                    </a:lnTo>
                    <a:lnTo>
                      <a:pt x="7985" y="7489"/>
                    </a:lnTo>
                    <a:lnTo>
                      <a:pt x="7985" y="7130"/>
                    </a:lnTo>
                    <a:close/>
                    <a:moveTo>
                      <a:pt x="8765" y="7130"/>
                    </a:moveTo>
                    <a:lnTo>
                      <a:pt x="8765" y="7489"/>
                    </a:lnTo>
                    <a:lnTo>
                      <a:pt x="8412" y="7489"/>
                    </a:lnTo>
                    <a:lnTo>
                      <a:pt x="8412" y="7130"/>
                    </a:lnTo>
                    <a:close/>
                    <a:moveTo>
                      <a:pt x="9192" y="7130"/>
                    </a:moveTo>
                    <a:lnTo>
                      <a:pt x="9192" y="7489"/>
                    </a:lnTo>
                    <a:lnTo>
                      <a:pt x="8839" y="7489"/>
                    </a:lnTo>
                    <a:lnTo>
                      <a:pt x="8839" y="7130"/>
                    </a:lnTo>
                    <a:close/>
                    <a:moveTo>
                      <a:pt x="9619" y="7130"/>
                    </a:moveTo>
                    <a:lnTo>
                      <a:pt x="9619" y="7489"/>
                    </a:lnTo>
                    <a:lnTo>
                      <a:pt x="9266" y="7489"/>
                    </a:lnTo>
                    <a:lnTo>
                      <a:pt x="9266" y="7130"/>
                    </a:lnTo>
                    <a:close/>
                    <a:moveTo>
                      <a:pt x="10046" y="7130"/>
                    </a:moveTo>
                    <a:lnTo>
                      <a:pt x="10046" y="7489"/>
                    </a:lnTo>
                    <a:lnTo>
                      <a:pt x="9693" y="7489"/>
                    </a:lnTo>
                    <a:lnTo>
                      <a:pt x="9693" y="7130"/>
                    </a:lnTo>
                    <a:close/>
                    <a:moveTo>
                      <a:pt x="10474" y="7130"/>
                    </a:moveTo>
                    <a:lnTo>
                      <a:pt x="10474" y="7489"/>
                    </a:lnTo>
                    <a:lnTo>
                      <a:pt x="10120" y="7489"/>
                    </a:lnTo>
                    <a:lnTo>
                      <a:pt x="10120" y="7130"/>
                    </a:lnTo>
                    <a:close/>
                    <a:moveTo>
                      <a:pt x="10901" y="7130"/>
                    </a:moveTo>
                    <a:lnTo>
                      <a:pt x="10901" y="7489"/>
                    </a:lnTo>
                    <a:lnTo>
                      <a:pt x="10548" y="7489"/>
                    </a:lnTo>
                    <a:lnTo>
                      <a:pt x="10548" y="7130"/>
                    </a:lnTo>
                    <a:close/>
                    <a:moveTo>
                      <a:pt x="11328" y="7130"/>
                    </a:moveTo>
                    <a:lnTo>
                      <a:pt x="11328" y="7489"/>
                    </a:lnTo>
                    <a:lnTo>
                      <a:pt x="10975" y="7489"/>
                    </a:lnTo>
                    <a:lnTo>
                      <a:pt x="10975" y="7130"/>
                    </a:lnTo>
                    <a:close/>
                    <a:moveTo>
                      <a:pt x="11755" y="7130"/>
                    </a:moveTo>
                    <a:lnTo>
                      <a:pt x="11755" y="7489"/>
                    </a:lnTo>
                    <a:lnTo>
                      <a:pt x="11402" y="7489"/>
                    </a:lnTo>
                    <a:lnTo>
                      <a:pt x="11402" y="7130"/>
                    </a:lnTo>
                    <a:close/>
                    <a:moveTo>
                      <a:pt x="649" y="7558"/>
                    </a:moveTo>
                    <a:lnTo>
                      <a:pt x="649" y="7916"/>
                    </a:lnTo>
                    <a:lnTo>
                      <a:pt x="296" y="7916"/>
                    </a:lnTo>
                    <a:lnTo>
                      <a:pt x="296" y="7558"/>
                    </a:lnTo>
                    <a:close/>
                    <a:moveTo>
                      <a:pt x="1076" y="7558"/>
                    </a:moveTo>
                    <a:lnTo>
                      <a:pt x="1076" y="7916"/>
                    </a:lnTo>
                    <a:lnTo>
                      <a:pt x="723" y="7916"/>
                    </a:lnTo>
                    <a:lnTo>
                      <a:pt x="723" y="7558"/>
                    </a:lnTo>
                    <a:close/>
                    <a:moveTo>
                      <a:pt x="1504" y="7558"/>
                    </a:moveTo>
                    <a:lnTo>
                      <a:pt x="1504" y="7916"/>
                    </a:lnTo>
                    <a:lnTo>
                      <a:pt x="1151" y="7916"/>
                    </a:lnTo>
                    <a:lnTo>
                      <a:pt x="1151" y="7558"/>
                    </a:lnTo>
                    <a:close/>
                    <a:moveTo>
                      <a:pt x="1931" y="7558"/>
                    </a:moveTo>
                    <a:lnTo>
                      <a:pt x="1931" y="7916"/>
                    </a:lnTo>
                    <a:lnTo>
                      <a:pt x="1578" y="7916"/>
                    </a:lnTo>
                    <a:lnTo>
                      <a:pt x="1578" y="7558"/>
                    </a:lnTo>
                    <a:close/>
                    <a:moveTo>
                      <a:pt x="2358" y="7558"/>
                    </a:moveTo>
                    <a:lnTo>
                      <a:pt x="2358" y="7916"/>
                    </a:lnTo>
                    <a:lnTo>
                      <a:pt x="2005" y="7916"/>
                    </a:lnTo>
                    <a:lnTo>
                      <a:pt x="2005" y="7558"/>
                    </a:lnTo>
                    <a:close/>
                    <a:moveTo>
                      <a:pt x="2785" y="7558"/>
                    </a:moveTo>
                    <a:lnTo>
                      <a:pt x="2785" y="7916"/>
                    </a:lnTo>
                    <a:lnTo>
                      <a:pt x="2432" y="7916"/>
                    </a:lnTo>
                    <a:lnTo>
                      <a:pt x="2432" y="7558"/>
                    </a:lnTo>
                    <a:close/>
                    <a:moveTo>
                      <a:pt x="3212" y="7558"/>
                    </a:moveTo>
                    <a:lnTo>
                      <a:pt x="3212" y="7916"/>
                    </a:lnTo>
                    <a:lnTo>
                      <a:pt x="2859" y="7916"/>
                    </a:lnTo>
                    <a:lnTo>
                      <a:pt x="2859" y="7558"/>
                    </a:lnTo>
                    <a:close/>
                    <a:moveTo>
                      <a:pt x="3639" y="7558"/>
                    </a:moveTo>
                    <a:lnTo>
                      <a:pt x="3639" y="7916"/>
                    </a:lnTo>
                    <a:lnTo>
                      <a:pt x="3286" y="7916"/>
                    </a:lnTo>
                    <a:lnTo>
                      <a:pt x="3286" y="7558"/>
                    </a:lnTo>
                    <a:close/>
                    <a:moveTo>
                      <a:pt x="4066" y="7558"/>
                    </a:moveTo>
                    <a:lnTo>
                      <a:pt x="4066" y="7916"/>
                    </a:lnTo>
                    <a:lnTo>
                      <a:pt x="3713" y="7916"/>
                    </a:lnTo>
                    <a:lnTo>
                      <a:pt x="3713" y="7558"/>
                    </a:lnTo>
                    <a:close/>
                    <a:moveTo>
                      <a:pt x="4494" y="7558"/>
                    </a:moveTo>
                    <a:lnTo>
                      <a:pt x="4494" y="7916"/>
                    </a:lnTo>
                    <a:lnTo>
                      <a:pt x="4140" y="7916"/>
                    </a:lnTo>
                    <a:lnTo>
                      <a:pt x="4140" y="7558"/>
                    </a:lnTo>
                    <a:close/>
                    <a:moveTo>
                      <a:pt x="4921" y="7558"/>
                    </a:moveTo>
                    <a:lnTo>
                      <a:pt x="4921" y="7916"/>
                    </a:lnTo>
                    <a:lnTo>
                      <a:pt x="4568" y="7916"/>
                    </a:lnTo>
                    <a:lnTo>
                      <a:pt x="4568" y="7558"/>
                    </a:lnTo>
                    <a:close/>
                    <a:moveTo>
                      <a:pt x="5348" y="7558"/>
                    </a:moveTo>
                    <a:lnTo>
                      <a:pt x="5348" y="7916"/>
                    </a:lnTo>
                    <a:lnTo>
                      <a:pt x="4995" y="7916"/>
                    </a:lnTo>
                    <a:lnTo>
                      <a:pt x="4995" y="7558"/>
                    </a:lnTo>
                    <a:close/>
                    <a:moveTo>
                      <a:pt x="5775" y="7558"/>
                    </a:moveTo>
                    <a:lnTo>
                      <a:pt x="5775" y="7916"/>
                    </a:lnTo>
                    <a:lnTo>
                      <a:pt x="5422" y="7916"/>
                    </a:lnTo>
                    <a:lnTo>
                      <a:pt x="5422" y="7558"/>
                    </a:lnTo>
                    <a:close/>
                    <a:moveTo>
                      <a:pt x="6202" y="7558"/>
                    </a:moveTo>
                    <a:lnTo>
                      <a:pt x="6202" y="7916"/>
                    </a:lnTo>
                    <a:lnTo>
                      <a:pt x="5849" y="7916"/>
                    </a:lnTo>
                    <a:lnTo>
                      <a:pt x="5849" y="7558"/>
                    </a:lnTo>
                    <a:close/>
                    <a:moveTo>
                      <a:pt x="6629" y="7558"/>
                    </a:moveTo>
                    <a:lnTo>
                      <a:pt x="6629" y="7916"/>
                    </a:lnTo>
                    <a:lnTo>
                      <a:pt x="6276" y="7916"/>
                    </a:lnTo>
                    <a:lnTo>
                      <a:pt x="6276" y="7558"/>
                    </a:lnTo>
                    <a:close/>
                    <a:moveTo>
                      <a:pt x="7056" y="7558"/>
                    </a:moveTo>
                    <a:lnTo>
                      <a:pt x="7056" y="7916"/>
                    </a:lnTo>
                    <a:lnTo>
                      <a:pt x="6703" y="7916"/>
                    </a:lnTo>
                    <a:lnTo>
                      <a:pt x="6703" y="7558"/>
                    </a:lnTo>
                    <a:close/>
                    <a:moveTo>
                      <a:pt x="7484" y="7558"/>
                    </a:moveTo>
                    <a:lnTo>
                      <a:pt x="7484" y="7916"/>
                    </a:lnTo>
                    <a:lnTo>
                      <a:pt x="7130" y="7916"/>
                    </a:lnTo>
                    <a:lnTo>
                      <a:pt x="7130" y="7558"/>
                    </a:lnTo>
                    <a:close/>
                    <a:moveTo>
                      <a:pt x="7911" y="7558"/>
                    </a:moveTo>
                    <a:lnTo>
                      <a:pt x="7911" y="7916"/>
                    </a:lnTo>
                    <a:lnTo>
                      <a:pt x="7558" y="7916"/>
                    </a:lnTo>
                    <a:lnTo>
                      <a:pt x="7558" y="7558"/>
                    </a:lnTo>
                    <a:close/>
                    <a:moveTo>
                      <a:pt x="8338" y="7558"/>
                    </a:moveTo>
                    <a:lnTo>
                      <a:pt x="8338" y="7916"/>
                    </a:lnTo>
                    <a:lnTo>
                      <a:pt x="7985" y="7916"/>
                    </a:lnTo>
                    <a:lnTo>
                      <a:pt x="7985" y="7558"/>
                    </a:lnTo>
                    <a:close/>
                    <a:moveTo>
                      <a:pt x="8765" y="7558"/>
                    </a:moveTo>
                    <a:lnTo>
                      <a:pt x="8765" y="7916"/>
                    </a:lnTo>
                    <a:lnTo>
                      <a:pt x="8412" y="7916"/>
                    </a:lnTo>
                    <a:lnTo>
                      <a:pt x="8412" y="7558"/>
                    </a:lnTo>
                    <a:close/>
                    <a:moveTo>
                      <a:pt x="9192" y="7558"/>
                    </a:moveTo>
                    <a:lnTo>
                      <a:pt x="9192" y="7916"/>
                    </a:lnTo>
                    <a:lnTo>
                      <a:pt x="8839" y="7916"/>
                    </a:lnTo>
                    <a:lnTo>
                      <a:pt x="8839" y="7558"/>
                    </a:lnTo>
                    <a:close/>
                    <a:moveTo>
                      <a:pt x="9619" y="7558"/>
                    </a:moveTo>
                    <a:lnTo>
                      <a:pt x="9619" y="7916"/>
                    </a:lnTo>
                    <a:lnTo>
                      <a:pt x="9266" y="7916"/>
                    </a:lnTo>
                    <a:lnTo>
                      <a:pt x="9266" y="7558"/>
                    </a:lnTo>
                    <a:close/>
                    <a:moveTo>
                      <a:pt x="10046" y="7558"/>
                    </a:moveTo>
                    <a:lnTo>
                      <a:pt x="10046" y="7916"/>
                    </a:lnTo>
                    <a:lnTo>
                      <a:pt x="9693" y="7916"/>
                    </a:lnTo>
                    <a:lnTo>
                      <a:pt x="9693" y="7558"/>
                    </a:lnTo>
                    <a:close/>
                    <a:moveTo>
                      <a:pt x="10474" y="7558"/>
                    </a:moveTo>
                    <a:lnTo>
                      <a:pt x="10474" y="7916"/>
                    </a:lnTo>
                    <a:lnTo>
                      <a:pt x="10120" y="7916"/>
                    </a:lnTo>
                    <a:lnTo>
                      <a:pt x="10120" y="7558"/>
                    </a:lnTo>
                    <a:close/>
                    <a:moveTo>
                      <a:pt x="10901" y="7558"/>
                    </a:moveTo>
                    <a:lnTo>
                      <a:pt x="10901" y="7916"/>
                    </a:lnTo>
                    <a:lnTo>
                      <a:pt x="10548" y="7916"/>
                    </a:lnTo>
                    <a:lnTo>
                      <a:pt x="10548" y="7558"/>
                    </a:lnTo>
                    <a:close/>
                    <a:moveTo>
                      <a:pt x="11328" y="7558"/>
                    </a:moveTo>
                    <a:lnTo>
                      <a:pt x="11328" y="7916"/>
                    </a:lnTo>
                    <a:lnTo>
                      <a:pt x="10975" y="7916"/>
                    </a:lnTo>
                    <a:lnTo>
                      <a:pt x="10975" y="7558"/>
                    </a:lnTo>
                    <a:close/>
                    <a:moveTo>
                      <a:pt x="11755" y="7558"/>
                    </a:moveTo>
                    <a:lnTo>
                      <a:pt x="11755" y="7916"/>
                    </a:lnTo>
                    <a:lnTo>
                      <a:pt x="11402" y="7916"/>
                    </a:lnTo>
                    <a:lnTo>
                      <a:pt x="11402" y="7558"/>
                    </a:lnTo>
                    <a:close/>
                    <a:moveTo>
                      <a:pt x="649" y="7985"/>
                    </a:moveTo>
                    <a:lnTo>
                      <a:pt x="649" y="8344"/>
                    </a:lnTo>
                    <a:lnTo>
                      <a:pt x="296" y="8344"/>
                    </a:lnTo>
                    <a:lnTo>
                      <a:pt x="296" y="7985"/>
                    </a:lnTo>
                    <a:close/>
                    <a:moveTo>
                      <a:pt x="1076" y="7985"/>
                    </a:moveTo>
                    <a:lnTo>
                      <a:pt x="1076" y="8344"/>
                    </a:lnTo>
                    <a:lnTo>
                      <a:pt x="723" y="8344"/>
                    </a:lnTo>
                    <a:lnTo>
                      <a:pt x="723" y="7985"/>
                    </a:lnTo>
                    <a:close/>
                    <a:moveTo>
                      <a:pt x="1504" y="7985"/>
                    </a:moveTo>
                    <a:lnTo>
                      <a:pt x="1504" y="8344"/>
                    </a:lnTo>
                    <a:lnTo>
                      <a:pt x="1151" y="8344"/>
                    </a:lnTo>
                    <a:lnTo>
                      <a:pt x="1151" y="7985"/>
                    </a:lnTo>
                    <a:close/>
                    <a:moveTo>
                      <a:pt x="1931" y="7985"/>
                    </a:moveTo>
                    <a:lnTo>
                      <a:pt x="1931" y="8344"/>
                    </a:lnTo>
                    <a:lnTo>
                      <a:pt x="1578" y="8344"/>
                    </a:lnTo>
                    <a:lnTo>
                      <a:pt x="1578" y="7985"/>
                    </a:lnTo>
                    <a:close/>
                    <a:moveTo>
                      <a:pt x="2358" y="7985"/>
                    </a:moveTo>
                    <a:lnTo>
                      <a:pt x="2358" y="8344"/>
                    </a:lnTo>
                    <a:lnTo>
                      <a:pt x="2005" y="8344"/>
                    </a:lnTo>
                    <a:lnTo>
                      <a:pt x="2005" y="7985"/>
                    </a:lnTo>
                    <a:close/>
                    <a:moveTo>
                      <a:pt x="2785" y="7985"/>
                    </a:moveTo>
                    <a:lnTo>
                      <a:pt x="2785" y="8344"/>
                    </a:lnTo>
                    <a:lnTo>
                      <a:pt x="2432" y="8344"/>
                    </a:lnTo>
                    <a:lnTo>
                      <a:pt x="2432" y="7985"/>
                    </a:lnTo>
                    <a:close/>
                    <a:moveTo>
                      <a:pt x="3212" y="7985"/>
                    </a:moveTo>
                    <a:lnTo>
                      <a:pt x="3212" y="8344"/>
                    </a:lnTo>
                    <a:lnTo>
                      <a:pt x="2859" y="8344"/>
                    </a:lnTo>
                    <a:lnTo>
                      <a:pt x="2859" y="7985"/>
                    </a:lnTo>
                    <a:close/>
                    <a:moveTo>
                      <a:pt x="3639" y="7985"/>
                    </a:moveTo>
                    <a:lnTo>
                      <a:pt x="3639" y="8344"/>
                    </a:lnTo>
                    <a:lnTo>
                      <a:pt x="3286" y="8344"/>
                    </a:lnTo>
                    <a:lnTo>
                      <a:pt x="3286" y="7985"/>
                    </a:lnTo>
                    <a:close/>
                    <a:moveTo>
                      <a:pt x="4066" y="7985"/>
                    </a:moveTo>
                    <a:lnTo>
                      <a:pt x="4066" y="8344"/>
                    </a:lnTo>
                    <a:lnTo>
                      <a:pt x="3713" y="8344"/>
                    </a:lnTo>
                    <a:lnTo>
                      <a:pt x="3713" y="7985"/>
                    </a:lnTo>
                    <a:close/>
                    <a:moveTo>
                      <a:pt x="4494" y="7985"/>
                    </a:moveTo>
                    <a:lnTo>
                      <a:pt x="4494" y="8344"/>
                    </a:lnTo>
                    <a:lnTo>
                      <a:pt x="4140" y="8344"/>
                    </a:lnTo>
                    <a:lnTo>
                      <a:pt x="4140" y="7985"/>
                    </a:lnTo>
                    <a:close/>
                    <a:moveTo>
                      <a:pt x="4921" y="7985"/>
                    </a:moveTo>
                    <a:lnTo>
                      <a:pt x="4921" y="8344"/>
                    </a:lnTo>
                    <a:lnTo>
                      <a:pt x="4568" y="8344"/>
                    </a:lnTo>
                    <a:lnTo>
                      <a:pt x="4568" y="7985"/>
                    </a:lnTo>
                    <a:close/>
                    <a:moveTo>
                      <a:pt x="5348" y="7985"/>
                    </a:moveTo>
                    <a:lnTo>
                      <a:pt x="5348" y="8344"/>
                    </a:lnTo>
                    <a:lnTo>
                      <a:pt x="4995" y="8344"/>
                    </a:lnTo>
                    <a:lnTo>
                      <a:pt x="4995" y="7985"/>
                    </a:lnTo>
                    <a:close/>
                    <a:moveTo>
                      <a:pt x="5775" y="7985"/>
                    </a:moveTo>
                    <a:lnTo>
                      <a:pt x="5775" y="8344"/>
                    </a:lnTo>
                    <a:lnTo>
                      <a:pt x="5422" y="8344"/>
                    </a:lnTo>
                    <a:lnTo>
                      <a:pt x="5422" y="7985"/>
                    </a:lnTo>
                    <a:close/>
                    <a:moveTo>
                      <a:pt x="6202" y="7985"/>
                    </a:moveTo>
                    <a:lnTo>
                      <a:pt x="6202" y="8344"/>
                    </a:lnTo>
                    <a:lnTo>
                      <a:pt x="5849" y="8344"/>
                    </a:lnTo>
                    <a:lnTo>
                      <a:pt x="5849" y="7985"/>
                    </a:lnTo>
                    <a:close/>
                    <a:moveTo>
                      <a:pt x="6629" y="7985"/>
                    </a:moveTo>
                    <a:lnTo>
                      <a:pt x="6629" y="8344"/>
                    </a:lnTo>
                    <a:lnTo>
                      <a:pt x="6276" y="8344"/>
                    </a:lnTo>
                    <a:lnTo>
                      <a:pt x="6276" y="7985"/>
                    </a:lnTo>
                    <a:close/>
                    <a:moveTo>
                      <a:pt x="7056" y="7985"/>
                    </a:moveTo>
                    <a:lnTo>
                      <a:pt x="7056" y="8344"/>
                    </a:lnTo>
                    <a:lnTo>
                      <a:pt x="6703" y="8344"/>
                    </a:lnTo>
                    <a:lnTo>
                      <a:pt x="6703" y="7985"/>
                    </a:lnTo>
                    <a:close/>
                    <a:moveTo>
                      <a:pt x="7484" y="7985"/>
                    </a:moveTo>
                    <a:lnTo>
                      <a:pt x="7484" y="8344"/>
                    </a:lnTo>
                    <a:lnTo>
                      <a:pt x="7130" y="8344"/>
                    </a:lnTo>
                    <a:lnTo>
                      <a:pt x="7130" y="7985"/>
                    </a:lnTo>
                    <a:close/>
                    <a:moveTo>
                      <a:pt x="7911" y="7985"/>
                    </a:moveTo>
                    <a:lnTo>
                      <a:pt x="7911" y="8344"/>
                    </a:lnTo>
                    <a:lnTo>
                      <a:pt x="7558" y="8344"/>
                    </a:lnTo>
                    <a:lnTo>
                      <a:pt x="7558" y="7985"/>
                    </a:lnTo>
                    <a:close/>
                    <a:moveTo>
                      <a:pt x="8338" y="7985"/>
                    </a:moveTo>
                    <a:lnTo>
                      <a:pt x="8338" y="8344"/>
                    </a:lnTo>
                    <a:lnTo>
                      <a:pt x="7985" y="8344"/>
                    </a:lnTo>
                    <a:lnTo>
                      <a:pt x="7985" y="7985"/>
                    </a:lnTo>
                    <a:close/>
                    <a:moveTo>
                      <a:pt x="8765" y="7985"/>
                    </a:moveTo>
                    <a:lnTo>
                      <a:pt x="8765" y="8344"/>
                    </a:lnTo>
                    <a:lnTo>
                      <a:pt x="8412" y="8344"/>
                    </a:lnTo>
                    <a:lnTo>
                      <a:pt x="8412" y="7985"/>
                    </a:lnTo>
                    <a:close/>
                    <a:moveTo>
                      <a:pt x="9192" y="7985"/>
                    </a:moveTo>
                    <a:lnTo>
                      <a:pt x="9192" y="8344"/>
                    </a:lnTo>
                    <a:lnTo>
                      <a:pt x="8839" y="8344"/>
                    </a:lnTo>
                    <a:lnTo>
                      <a:pt x="8839" y="7985"/>
                    </a:lnTo>
                    <a:close/>
                    <a:moveTo>
                      <a:pt x="9619" y="7985"/>
                    </a:moveTo>
                    <a:lnTo>
                      <a:pt x="9619" y="8344"/>
                    </a:lnTo>
                    <a:lnTo>
                      <a:pt x="9266" y="8344"/>
                    </a:lnTo>
                    <a:lnTo>
                      <a:pt x="9266" y="7985"/>
                    </a:lnTo>
                    <a:close/>
                    <a:moveTo>
                      <a:pt x="10046" y="7985"/>
                    </a:moveTo>
                    <a:lnTo>
                      <a:pt x="10046" y="8344"/>
                    </a:lnTo>
                    <a:lnTo>
                      <a:pt x="9693" y="8344"/>
                    </a:lnTo>
                    <a:lnTo>
                      <a:pt x="9693" y="7985"/>
                    </a:lnTo>
                    <a:close/>
                    <a:moveTo>
                      <a:pt x="10474" y="7985"/>
                    </a:moveTo>
                    <a:lnTo>
                      <a:pt x="10474" y="8344"/>
                    </a:lnTo>
                    <a:lnTo>
                      <a:pt x="10120" y="8344"/>
                    </a:lnTo>
                    <a:lnTo>
                      <a:pt x="10120" y="7985"/>
                    </a:lnTo>
                    <a:close/>
                    <a:moveTo>
                      <a:pt x="10901" y="7985"/>
                    </a:moveTo>
                    <a:lnTo>
                      <a:pt x="10901" y="8344"/>
                    </a:lnTo>
                    <a:lnTo>
                      <a:pt x="10548" y="8344"/>
                    </a:lnTo>
                    <a:lnTo>
                      <a:pt x="10548" y="7985"/>
                    </a:lnTo>
                    <a:close/>
                    <a:moveTo>
                      <a:pt x="11328" y="7985"/>
                    </a:moveTo>
                    <a:lnTo>
                      <a:pt x="11328" y="8344"/>
                    </a:lnTo>
                    <a:lnTo>
                      <a:pt x="10975" y="8344"/>
                    </a:lnTo>
                    <a:lnTo>
                      <a:pt x="10975" y="7985"/>
                    </a:lnTo>
                    <a:close/>
                    <a:moveTo>
                      <a:pt x="11755" y="7985"/>
                    </a:moveTo>
                    <a:lnTo>
                      <a:pt x="11755" y="8344"/>
                    </a:lnTo>
                    <a:lnTo>
                      <a:pt x="11402" y="8344"/>
                    </a:lnTo>
                    <a:lnTo>
                      <a:pt x="11402" y="7985"/>
                    </a:lnTo>
                    <a:close/>
                    <a:moveTo>
                      <a:pt x="649" y="8412"/>
                    </a:moveTo>
                    <a:lnTo>
                      <a:pt x="649" y="8771"/>
                    </a:lnTo>
                    <a:lnTo>
                      <a:pt x="296" y="8771"/>
                    </a:lnTo>
                    <a:lnTo>
                      <a:pt x="296" y="8412"/>
                    </a:lnTo>
                    <a:close/>
                    <a:moveTo>
                      <a:pt x="1076" y="8412"/>
                    </a:moveTo>
                    <a:lnTo>
                      <a:pt x="1076" y="8771"/>
                    </a:lnTo>
                    <a:lnTo>
                      <a:pt x="723" y="8771"/>
                    </a:lnTo>
                    <a:lnTo>
                      <a:pt x="723" y="8412"/>
                    </a:lnTo>
                    <a:close/>
                    <a:moveTo>
                      <a:pt x="1504" y="8412"/>
                    </a:moveTo>
                    <a:lnTo>
                      <a:pt x="1504" y="8771"/>
                    </a:lnTo>
                    <a:lnTo>
                      <a:pt x="1151" y="8771"/>
                    </a:lnTo>
                    <a:lnTo>
                      <a:pt x="1151" y="8412"/>
                    </a:lnTo>
                    <a:close/>
                    <a:moveTo>
                      <a:pt x="1931" y="8412"/>
                    </a:moveTo>
                    <a:lnTo>
                      <a:pt x="1931" y="8771"/>
                    </a:lnTo>
                    <a:lnTo>
                      <a:pt x="1578" y="8771"/>
                    </a:lnTo>
                    <a:lnTo>
                      <a:pt x="1578" y="8412"/>
                    </a:lnTo>
                    <a:close/>
                    <a:moveTo>
                      <a:pt x="2358" y="8412"/>
                    </a:moveTo>
                    <a:lnTo>
                      <a:pt x="2358" y="8771"/>
                    </a:lnTo>
                    <a:lnTo>
                      <a:pt x="2005" y="8771"/>
                    </a:lnTo>
                    <a:lnTo>
                      <a:pt x="2005" y="8412"/>
                    </a:lnTo>
                    <a:close/>
                    <a:moveTo>
                      <a:pt x="2785" y="8412"/>
                    </a:moveTo>
                    <a:lnTo>
                      <a:pt x="2785" y="8771"/>
                    </a:lnTo>
                    <a:lnTo>
                      <a:pt x="2432" y="8771"/>
                    </a:lnTo>
                    <a:lnTo>
                      <a:pt x="2432" y="8412"/>
                    </a:lnTo>
                    <a:close/>
                    <a:moveTo>
                      <a:pt x="3212" y="8412"/>
                    </a:moveTo>
                    <a:lnTo>
                      <a:pt x="3212" y="8771"/>
                    </a:lnTo>
                    <a:lnTo>
                      <a:pt x="2859" y="8771"/>
                    </a:lnTo>
                    <a:lnTo>
                      <a:pt x="2859" y="8412"/>
                    </a:lnTo>
                    <a:close/>
                    <a:moveTo>
                      <a:pt x="3639" y="8412"/>
                    </a:moveTo>
                    <a:lnTo>
                      <a:pt x="3639" y="8771"/>
                    </a:lnTo>
                    <a:lnTo>
                      <a:pt x="3286" y="8771"/>
                    </a:lnTo>
                    <a:lnTo>
                      <a:pt x="3286" y="8412"/>
                    </a:lnTo>
                    <a:close/>
                    <a:moveTo>
                      <a:pt x="4066" y="8412"/>
                    </a:moveTo>
                    <a:lnTo>
                      <a:pt x="4066" y="8771"/>
                    </a:lnTo>
                    <a:lnTo>
                      <a:pt x="3713" y="8771"/>
                    </a:lnTo>
                    <a:lnTo>
                      <a:pt x="3713" y="8412"/>
                    </a:lnTo>
                    <a:close/>
                    <a:moveTo>
                      <a:pt x="4494" y="8412"/>
                    </a:moveTo>
                    <a:lnTo>
                      <a:pt x="4494" y="8771"/>
                    </a:lnTo>
                    <a:lnTo>
                      <a:pt x="4140" y="8771"/>
                    </a:lnTo>
                    <a:lnTo>
                      <a:pt x="4140" y="8412"/>
                    </a:lnTo>
                    <a:close/>
                    <a:moveTo>
                      <a:pt x="4921" y="8412"/>
                    </a:moveTo>
                    <a:lnTo>
                      <a:pt x="4921" y="8771"/>
                    </a:lnTo>
                    <a:lnTo>
                      <a:pt x="4568" y="8771"/>
                    </a:lnTo>
                    <a:lnTo>
                      <a:pt x="4568" y="8412"/>
                    </a:lnTo>
                    <a:close/>
                    <a:moveTo>
                      <a:pt x="5348" y="8412"/>
                    </a:moveTo>
                    <a:lnTo>
                      <a:pt x="5348" y="8771"/>
                    </a:lnTo>
                    <a:lnTo>
                      <a:pt x="4995" y="8771"/>
                    </a:lnTo>
                    <a:lnTo>
                      <a:pt x="4995" y="8412"/>
                    </a:lnTo>
                    <a:close/>
                    <a:moveTo>
                      <a:pt x="5775" y="8412"/>
                    </a:moveTo>
                    <a:lnTo>
                      <a:pt x="5775" y="8771"/>
                    </a:lnTo>
                    <a:lnTo>
                      <a:pt x="5422" y="8771"/>
                    </a:lnTo>
                    <a:lnTo>
                      <a:pt x="5422" y="8412"/>
                    </a:lnTo>
                    <a:close/>
                    <a:moveTo>
                      <a:pt x="6202" y="8412"/>
                    </a:moveTo>
                    <a:lnTo>
                      <a:pt x="6202" y="8771"/>
                    </a:lnTo>
                    <a:lnTo>
                      <a:pt x="5849" y="8771"/>
                    </a:lnTo>
                    <a:lnTo>
                      <a:pt x="5849" y="8412"/>
                    </a:lnTo>
                    <a:close/>
                    <a:moveTo>
                      <a:pt x="6629" y="8412"/>
                    </a:moveTo>
                    <a:lnTo>
                      <a:pt x="6629" y="8771"/>
                    </a:lnTo>
                    <a:lnTo>
                      <a:pt x="6276" y="8771"/>
                    </a:lnTo>
                    <a:lnTo>
                      <a:pt x="6276" y="8412"/>
                    </a:lnTo>
                    <a:close/>
                    <a:moveTo>
                      <a:pt x="7056" y="8412"/>
                    </a:moveTo>
                    <a:lnTo>
                      <a:pt x="7056" y="8771"/>
                    </a:lnTo>
                    <a:lnTo>
                      <a:pt x="6703" y="8771"/>
                    </a:lnTo>
                    <a:lnTo>
                      <a:pt x="6703" y="8412"/>
                    </a:lnTo>
                    <a:close/>
                    <a:moveTo>
                      <a:pt x="7484" y="8412"/>
                    </a:moveTo>
                    <a:lnTo>
                      <a:pt x="7484" y="8771"/>
                    </a:lnTo>
                    <a:lnTo>
                      <a:pt x="7130" y="8771"/>
                    </a:lnTo>
                    <a:lnTo>
                      <a:pt x="7130" y="8412"/>
                    </a:lnTo>
                    <a:close/>
                    <a:moveTo>
                      <a:pt x="7911" y="8412"/>
                    </a:moveTo>
                    <a:lnTo>
                      <a:pt x="7911" y="8771"/>
                    </a:lnTo>
                    <a:lnTo>
                      <a:pt x="7558" y="8771"/>
                    </a:lnTo>
                    <a:lnTo>
                      <a:pt x="7558" y="8412"/>
                    </a:lnTo>
                    <a:close/>
                    <a:moveTo>
                      <a:pt x="8338" y="8412"/>
                    </a:moveTo>
                    <a:lnTo>
                      <a:pt x="8338" y="8771"/>
                    </a:lnTo>
                    <a:lnTo>
                      <a:pt x="7985" y="8771"/>
                    </a:lnTo>
                    <a:lnTo>
                      <a:pt x="7985" y="8412"/>
                    </a:lnTo>
                    <a:close/>
                    <a:moveTo>
                      <a:pt x="8765" y="8412"/>
                    </a:moveTo>
                    <a:lnTo>
                      <a:pt x="8765" y="8771"/>
                    </a:lnTo>
                    <a:lnTo>
                      <a:pt x="8412" y="8771"/>
                    </a:lnTo>
                    <a:lnTo>
                      <a:pt x="8412" y="8412"/>
                    </a:lnTo>
                    <a:close/>
                    <a:moveTo>
                      <a:pt x="9192" y="8412"/>
                    </a:moveTo>
                    <a:lnTo>
                      <a:pt x="9192" y="8771"/>
                    </a:lnTo>
                    <a:lnTo>
                      <a:pt x="8839" y="8771"/>
                    </a:lnTo>
                    <a:lnTo>
                      <a:pt x="8839" y="8412"/>
                    </a:lnTo>
                    <a:close/>
                    <a:moveTo>
                      <a:pt x="9619" y="8412"/>
                    </a:moveTo>
                    <a:lnTo>
                      <a:pt x="9619" y="8771"/>
                    </a:lnTo>
                    <a:lnTo>
                      <a:pt x="9266" y="8771"/>
                    </a:lnTo>
                    <a:lnTo>
                      <a:pt x="9266" y="8412"/>
                    </a:lnTo>
                    <a:close/>
                    <a:moveTo>
                      <a:pt x="10046" y="8412"/>
                    </a:moveTo>
                    <a:lnTo>
                      <a:pt x="10046" y="8771"/>
                    </a:lnTo>
                    <a:lnTo>
                      <a:pt x="9693" y="8771"/>
                    </a:lnTo>
                    <a:lnTo>
                      <a:pt x="9693" y="8412"/>
                    </a:lnTo>
                    <a:close/>
                    <a:moveTo>
                      <a:pt x="10474" y="8412"/>
                    </a:moveTo>
                    <a:lnTo>
                      <a:pt x="10474" y="8771"/>
                    </a:lnTo>
                    <a:lnTo>
                      <a:pt x="10120" y="8771"/>
                    </a:lnTo>
                    <a:lnTo>
                      <a:pt x="10120" y="8412"/>
                    </a:lnTo>
                    <a:close/>
                    <a:moveTo>
                      <a:pt x="10901" y="8412"/>
                    </a:moveTo>
                    <a:lnTo>
                      <a:pt x="10901" y="8771"/>
                    </a:lnTo>
                    <a:lnTo>
                      <a:pt x="10548" y="8771"/>
                    </a:lnTo>
                    <a:lnTo>
                      <a:pt x="10548" y="8412"/>
                    </a:lnTo>
                    <a:close/>
                    <a:moveTo>
                      <a:pt x="11328" y="8412"/>
                    </a:moveTo>
                    <a:lnTo>
                      <a:pt x="11328" y="8771"/>
                    </a:lnTo>
                    <a:lnTo>
                      <a:pt x="10975" y="8771"/>
                    </a:lnTo>
                    <a:lnTo>
                      <a:pt x="10975" y="8412"/>
                    </a:lnTo>
                    <a:close/>
                    <a:moveTo>
                      <a:pt x="11755" y="8412"/>
                    </a:moveTo>
                    <a:lnTo>
                      <a:pt x="11755" y="8771"/>
                    </a:lnTo>
                    <a:lnTo>
                      <a:pt x="11402" y="8771"/>
                    </a:lnTo>
                    <a:lnTo>
                      <a:pt x="11402" y="8412"/>
                    </a:lnTo>
                    <a:close/>
                    <a:moveTo>
                      <a:pt x="649" y="8839"/>
                    </a:moveTo>
                    <a:lnTo>
                      <a:pt x="649" y="9198"/>
                    </a:lnTo>
                    <a:lnTo>
                      <a:pt x="296" y="9198"/>
                    </a:lnTo>
                    <a:lnTo>
                      <a:pt x="296" y="8839"/>
                    </a:lnTo>
                    <a:close/>
                    <a:moveTo>
                      <a:pt x="1076" y="8839"/>
                    </a:moveTo>
                    <a:lnTo>
                      <a:pt x="1076" y="9198"/>
                    </a:lnTo>
                    <a:lnTo>
                      <a:pt x="723" y="9198"/>
                    </a:lnTo>
                    <a:lnTo>
                      <a:pt x="723" y="8839"/>
                    </a:lnTo>
                    <a:close/>
                    <a:moveTo>
                      <a:pt x="1504" y="8839"/>
                    </a:moveTo>
                    <a:lnTo>
                      <a:pt x="1504" y="9198"/>
                    </a:lnTo>
                    <a:lnTo>
                      <a:pt x="1151" y="9198"/>
                    </a:lnTo>
                    <a:lnTo>
                      <a:pt x="1151" y="8839"/>
                    </a:lnTo>
                    <a:close/>
                    <a:moveTo>
                      <a:pt x="1931" y="8839"/>
                    </a:moveTo>
                    <a:lnTo>
                      <a:pt x="1931" y="9198"/>
                    </a:lnTo>
                    <a:lnTo>
                      <a:pt x="1578" y="9198"/>
                    </a:lnTo>
                    <a:lnTo>
                      <a:pt x="1578" y="8839"/>
                    </a:lnTo>
                    <a:close/>
                    <a:moveTo>
                      <a:pt x="2358" y="8839"/>
                    </a:moveTo>
                    <a:lnTo>
                      <a:pt x="2358" y="9198"/>
                    </a:lnTo>
                    <a:lnTo>
                      <a:pt x="2005" y="9198"/>
                    </a:lnTo>
                    <a:lnTo>
                      <a:pt x="2005" y="8839"/>
                    </a:lnTo>
                    <a:close/>
                    <a:moveTo>
                      <a:pt x="2785" y="8839"/>
                    </a:moveTo>
                    <a:lnTo>
                      <a:pt x="2785" y="9198"/>
                    </a:lnTo>
                    <a:lnTo>
                      <a:pt x="2432" y="9198"/>
                    </a:lnTo>
                    <a:lnTo>
                      <a:pt x="2432" y="8839"/>
                    </a:lnTo>
                    <a:close/>
                    <a:moveTo>
                      <a:pt x="3212" y="8839"/>
                    </a:moveTo>
                    <a:lnTo>
                      <a:pt x="3212" y="9198"/>
                    </a:lnTo>
                    <a:lnTo>
                      <a:pt x="2859" y="9198"/>
                    </a:lnTo>
                    <a:lnTo>
                      <a:pt x="2859" y="8839"/>
                    </a:lnTo>
                    <a:close/>
                    <a:moveTo>
                      <a:pt x="3639" y="8839"/>
                    </a:moveTo>
                    <a:lnTo>
                      <a:pt x="3639" y="9198"/>
                    </a:lnTo>
                    <a:lnTo>
                      <a:pt x="3286" y="9198"/>
                    </a:lnTo>
                    <a:lnTo>
                      <a:pt x="3286" y="8839"/>
                    </a:lnTo>
                    <a:close/>
                    <a:moveTo>
                      <a:pt x="4066" y="8839"/>
                    </a:moveTo>
                    <a:lnTo>
                      <a:pt x="4066" y="9198"/>
                    </a:lnTo>
                    <a:lnTo>
                      <a:pt x="3713" y="9198"/>
                    </a:lnTo>
                    <a:lnTo>
                      <a:pt x="3713" y="8839"/>
                    </a:lnTo>
                    <a:close/>
                    <a:moveTo>
                      <a:pt x="4494" y="8839"/>
                    </a:moveTo>
                    <a:lnTo>
                      <a:pt x="4494" y="9198"/>
                    </a:lnTo>
                    <a:lnTo>
                      <a:pt x="4140" y="9198"/>
                    </a:lnTo>
                    <a:lnTo>
                      <a:pt x="4140" y="8839"/>
                    </a:lnTo>
                    <a:close/>
                    <a:moveTo>
                      <a:pt x="4921" y="8839"/>
                    </a:moveTo>
                    <a:lnTo>
                      <a:pt x="4921" y="9198"/>
                    </a:lnTo>
                    <a:lnTo>
                      <a:pt x="4568" y="9198"/>
                    </a:lnTo>
                    <a:lnTo>
                      <a:pt x="4568" y="8839"/>
                    </a:lnTo>
                    <a:close/>
                    <a:moveTo>
                      <a:pt x="5348" y="8839"/>
                    </a:moveTo>
                    <a:lnTo>
                      <a:pt x="5348" y="9198"/>
                    </a:lnTo>
                    <a:lnTo>
                      <a:pt x="4995" y="9198"/>
                    </a:lnTo>
                    <a:lnTo>
                      <a:pt x="4995" y="8839"/>
                    </a:lnTo>
                    <a:close/>
                    <a:moveTo>
                      <a:pt x="5775" y="8839"/>
                    </a:moveTo>
                    <a:lnTo>
                      <a:pt x="5775" y="9198"/>
                    </a:lnTo>
                    <a:lnTo>
                      <a:pt x="5422" y="9198"/>
                    </a:lnTo>
                    <a:lnTo>
                      <a:pt x="5422" y="8839"/>
                    </a:lnTo>
                    <a:close/>
                    <a:moveTo>
                      <a:pt x="6202" y="8839"/>
                    </a:moveTo>
                    <a:lnTo>
                      <a:pt x="6202" y="9198"/>
                    </a:lnTo>
                    <a:lnTo>
                      <a:pt x="5849" y="9198"/>
                    </a:lnTo>
                    <a:lnTo>
                      <a:pt x="5849" y="8839"/>
                    </a:lnTo>
                    <a:close/>
                    <a:moveTo>
                      <a:pt x="6629" y="8839"/>
                    </a:moveTo>
                    <a:lnTo>
                      <a:pt x="6629" y="9198"/>
                    </a:lnTo>
                    <a:lnTo>
                      <a:pt x="6276" y="9198"/>
                    </a:lnTo>
                    <a:lnTo>
                      <a:pt x="6276" y="8839"/>
                    </a:lnTo>
                    <a:close/>
                    <a:moveTo>
                      <a:pt x="7056" y="8839"/>
                    </a:moveTo>
                    <a:lnTo>
                      <a:pt x="7056" y="9198"/>
                    </a:lnTo>
                    <a:lnTo>
                      <a:pt x="6703" y="9198"/>
                    </a:lnTo>
                    <a:lnTo>
                      <a:pt x="6703" y="8839"/>
                    </a:lnTo>
                    <a:close/>
                    <a:moveTo>
                      <a:pt x="7484" y="8839"/>
                    </a:moveTo>
                    <a:lnTo>
                      <a:pt x="7484" y="9198"/>
                    </a:lnTo>
                    <a:lnTo>
                      <a:pt x="7130" y="9198"/>
                    </a:lnTo>
                    <a:lnTo>
                      <a:pt x="7130" y="8839"/>
                    </a:lnTo>
                    <a:close/>
                    <a:moveTo>
                      <a:pt x="7911" y="8839"/>
                    </a:moveTo>
                    <a:lnTo>
                      <a:pt x="7911" y="9198"/>
                    </a:lnTo>
                    <a:lnTo>
                      <a:pt x="7558" y="9198"/>
                    </a:lnTo>
                    <a:lnTo>
                      <a:pt x="7558" y="8839"/>
                    </a:lnTo>
                    <a:close/>
                    <a:moveTo>
                      <a:pt x="8338" y="8839"/>
                    </a:moveTo>
                    <a:lnTo>
                      <a:pt x="8338" y="9198"/>
                    </a:lnTo>
                    <a:lnTo>
                      <a:pt x="7985" y="9198"/>
                    </a:lnTo>
                    <a:lnTo>
                      <a:pt x="7985" y="8839"/>
                    </a:lnTo>
                    <a:close/>
                    <a:moveTo>
                      <a:pt x="8765" y="8839"/>
                    </a:moveTo>
                    <a:lnTo>
                      <a:pt x="8765" y="9198"/>
                    </a:lnTo>
                    <a:lnTo>
                      <a:pt x="8412" y="9198"/>
                    </a:lnTo>
                    <a:lnTo>
                      <a:pt x="8412" y="8839"/>
                    </a:lnTo>
                    <a:close/>
                    <a:moveTo>
                      <a:pt x="9192" y="8839"/>
                    </a:moveTo>
                    <a:lnTo>
                      <a:pt x="9192" y="9198"/>
                    </a:lnTo>
                    <a:lnTo>
                      <a:pt x="8839" y="9198"/>
                    </a:lnTo>
                    <a:lnTo>
                      <a:pt x="8839" y="8839"/>
                    </a:lnTo>
                    <a:close/>
                    <a:moveTo>
                      <a:pt x="9619" y="8839"/>
                    </a:moveTo>
                    <a:lnTo>
                      <a:pt x="9619" y="9198"/>
                    </a:lnTo>
                    <a:lnTo>
                      <a:pt x="9266" y="9198"/>
                    </a:lnTo>
                    <a:lnTo>
                      <a:pt x="9266" y="8839"/>
                    </a:lnTo>
                    <a:close/>
                    <a:moveTo>
                      <a:pt x="10046" y="8839"/>
                    </a:moveTo>
                    <a:lnTo>
                      <a:pt x="10046" y="9198"/>
                    </a:lnTo>
                    <a:lnTo>
                      <a:pt x="9693" y="9198"/>
                    </a:lnTo>
                    <a:lnTo>
                      <a:pt x="9693" y="8839"/>
                    </a:lnTo>
                    <a:close/>
                    <a:moveTo>
                      <a:pt x="10474" y="8839"/>
                    </a:moveTo>
                    <a:lnTo>
                      <a:pt x="10474" y="9198"/>
                    </a:lnTo>
                    <a:lnTo>
                      <a:pt x="10120" y="9198"/>
                    </a:lnTo>
                    <a:lnTo>
                      <a:pt x="10120" y="8839"/>
                    </a:lnTo>
                    <a:close/>
                    <a:moveTo>
                      <a:pt x="10901" y="8839"/>
                    </a:moveTo>
                    <a:lnTo>
                      <a:pt x="10901" y="9198"/>
                    </a:lnTo>
                    <a:lnTo>
                      <a:pt x="10548" y="9198"/>
                    </a:lnTo>
                    <a:lnTo>
                      <a:pt x="10548" y="8839"/>
                    </a:lnTo>
                    <a:close/>
                    <a:moveTo>
                      <a:pt x="11328" y="8839"/>
                    </a:moveTo>
                    <a:lnTo>
                      <a:pt x="11328" y="9198"/>
                    </a:lnTo>
                    <a:lnTo>
                      <a:pt x="10975" y="9198"/>
                    </a:lnTo>
                    <a:lnTo>
                      <a:pt x="10975" y="8839"/>
                    </a:lnTo>
                    <a:close/>
                    <a:moveTo>
                      <a:pt x="11755" y="8839"/>
                    </a:moveTo>
                    <a:lnTo>
                      <a:pt x="11755" y="9198"/>
                    </a:lnTo>
                    <a:lnTo>
                      <a:pt x="11402" y="9198"/>
                    </a:lnTo>
                    <a:lnTo>
                      <a:pt x="11402" y="8839"/>
                    </a:lnTo>
                    <a:close/>
                    <a:moveTo>
                      <a:pt x="649" y="9266"/>
                    </a:moveTo>
                    <a:lnTo>
                      <a:pt x="649" y="9625"/>
                    </a:lnTo>
                    <a:lnTo>
                      <a:pt x="296" y="9625"/>
                    </a:lnTo>
                    <a:lnTo>
                      <a:pt x="296" y="9266"/>
                    </a:lnTo>
                    <a:close/>
                    <a:moveTo>
                      <a:pt x="1076" y="9266"/>
                    </a:moveTo>
                    <a:lnTo>
                      <a:pt x="1076" y="9625"/>
                    </a:lnTo>
                    <a:lnTo>
                      <a:pt x="723" y="9625"/>
                    </a:lnTo>
                    <a:lnTo>
                      <a:pt x="723" y="9266"/>
                    </a:lnTo>
                    <a:close/>
                    <a:moveTo>
                      <a:pt x="1504" y="9266"/>
                    </a:moveTo>
                    <a:lnTo>
                      <a:pt x="1504" y="9625"/>
                    </a:lnTo>
                    <a:lnTo>
                      <a:pt x="1151" y="9625"/>
                    </a:lnTo>
                    <a:lnTo>
                      <a:pt x="1151" y="9266"/>
                    </a:lnTo>
                    <a:close/>
                    <a:moveTo>
                      <a:pt x="1931" y="9266"/>
                    </a:moveTo>
                    <a:lnTo>
                      <a:pt x="1931" y="9625"/>
                    </a:lnTo>
                    <a:lnTo>
                      <a:pt x="1578" y="9625"/>
                    </a:lnTo>
                    <a:lnTo>
                      <a:pt x="1578" y="9266"/>
                    </a:lnTo>
                    <a:close/>
                    <a:moveTo>
                      <a:pt x="2358" y="9266"/>
                    </a:moveTo>
                    <a:lnTo>
                      <a:pt x="2358" y="9625"/>
                    </a:lnTo>
                    <a:lnTo>
                      <a:pt x="2005" y="9625"/>
                    </a:lnTo>
                    <a:lnTo>
                      <a:pt x="2005" y="9266"/>
                    </a:lnTo>
                    <a:close/>
                    <a:moveTo>
                      <a:pt x="2785" y="9266"/>
                    </a:moveTo>
                    <a:lnTo>
                      <a:pt x="2785" y="9625"/>
                    </a:lnTo>
                    <a:lnTo>
                      <a:pt x="2432" y="9625"/>
                    </a:lnTo>
                    <a:lnTo>
                      <a:pt x="2432" y="9266"/>
                    </a:lnTo>
                    <a:close/>
                    <a:moveTo>
                      <a:pt x="3212" y="9266"/>
                    </a:moveTo>
                    <a:lnTo>
                      <a:pt x="3212" y="9625"/>
                    </a:lnTo>
                    <a:lnTo>
                      <a:pt x="2859" y="9625"/>
                    </a:lnTo>
                    <a:lnTo>
                      <a:pt x="2859" y="9266"/>
                    </a:lnTo>
                    <a:close/>
                    <a:moveTo>
                      <a:pt x="3639" y="9266"/>
                    </a:moveTo>
                    <a:lnTo>
                      <a:pt x="3639" y="9625"/>
                    </a:lnTo>
                    <a:lnTo>
                      <a:pt x="3286" y="9625"/>
                    </a:lnTo>
                    <a:lnTo>
                      <a:pt x="3286" y="9266"/>
                    </a:lnTo>
                    <a:close/>
                    <a:moveTo>
                      <a:pt x="4066" y="9266"/>
                    </a:moveTo>
                    <a:lnTo>
                      <a:pt x="4066" y="9625"/>
                    </a:lnTo>
                    <a:lnTo>
                      <a:pt x="3713" y="9625"/>
                    </a:lnTo>
                    <a:lnTo>
                      <a:pt x="3713" y="9266"/>
                    </a:lnTo>
                    <a:close/>
                    <a:moveTo>
                      <a:pt x="4494" y="9266"/>
                    </a:moveTo>
                    <a:lnTo>
                      <a:pt x="4494" y="9625"/>
                    </a:lnTo>
                    <a:lnTo>
                      <a:pt x="4140" y="9625"/>
                    </a:lnTo>
                    <a:lnTo>
                      <a:pt x="4140" y="9266"/>
                    </a:lnTo>
                    <a:close/>
                    <a:moveTo>
                      <a:pt x="4921" y="9266"/>
                    </a:moveTo>
                    <a:lnTo>
                      <a:pt x="4921" y="9625"/>
                    </a:lnTo>
                    <a:lnTo>
                      <a:pt x="4568" y="9625"/>
                    </a:lnTo>
                    <a:lnTo>
                      <a:pt x="4568" y="9266"/>
                    </a:lnTo>
                    <a:close/>
                    <a:moveTo>
                      <a:pt x="5348" y="9266"/>
                    </a:moveTo>
                    <a:lnTo>
                      <a:pt x="5348" y="9625"/>
                    </a:lnTo>
                    <a:lnTo>
                      <a:pt x="4995" y="9625"/>
                    </a:lnTo>
                    <a:lnTo>
                      <a:pt x="4995" y="9266"/>
                    </a:lnTo>
                    <a:close/>
                    <a:moveTo>
                      <a:pt x="5775" y="9266"/>
                    </a:moveTo>
                    <a:lnTo>
                      <a:pt x="5775" y="9625"/>
                    </a:lnTo>
                    <a:lnTo>
                      <a:pt x="5422" y="9625"/>
                    </a:lnTo>
                    <a:lnTo>
                      <a:pt x="5422" y="9266"/>
                    </a:lnTo>
                    <a:close/>
                    <a:moveTo>
                      <a:pt x="6202" y="9266"/>
                    </a:moveTo>
                    <a:lnTo>
                      <a:pt x="6202" y="9625"/>
                    </a:lnTo>
                    <a:lnTo>
                      <a:pt x="5849" y="9625"/>
                    </a:lnTo>
                    <a:lnTo>
                      <a:pt x="5849" y="9266"/>
                    </a:lnTo>
                    <a:close/>
                    <a:moveTo>
                      <a:pt x="6629" y="9266"/>
                    </a:moveTo>
                    <a:lnTo>
                      <a:pt x="6629" y="9625"/>
                    </a:lnTo>
                    <a:lnTo>
                      <a:pt x="6276" y="9625"/>
                    </a:lnTo>
                    <a:lnTo>
                      <a:pt x="6276" y="9266"/>
                    </a:lnTo>
                    <a:close/>
                    <a:moveTo>
                      <a:pt x="7056" y="9266"/>
                    </a:moveTo>
                    <a:lnTo>
                      <a:pt x="7056" y="9625"/>
                    </a:lnTo>
                    <a:lnTo>
                      <a:pt x="6703" y="9625"/>
                    </a:lnTo>
                    <a:lnTo>
                      <a:pt x="6703" y="9266"/>
                    </a:lnTo>
                    <a:close/>
                    <a:moveTo>
                      <a:pt x="7484" y="9266"/>
                    </a:moveTo>
                    <a:lnTo>
                      <a:pt x="7484" y="9625"/>
                    </a:lnTo>
                    <a:lnTo>
                      <a:pt x="7130" y="9625"/>
                    </a:lnTo>
                    <a:lnTo>
                      <a:pt x="7130" y="9266"/>
                    </a:lnTo>
                    <a:close/>
                    <a:moveTo>
                      <a:pt x="7911" y="9266"/>
                    </a:moveTo>
                    <a:lnTo>
                      <a:pt x="7911" y="9625"/>
                    </a:lnTo>
                    <a:lnTo>
                      <a:pt x="7558" y="9625"/>
                    </a:lnTo>
                    <a:lnTo>
                      <a:pt x="7558" y="9266"/>
                    </a:lnTo>
                    <a:close/>
                    <a:moveTo>
                      <a:pt x="8338" y="9266"/>
                    </a:moveTo>
                    <a:lnTo>
                      <a:pt x="8338" y="9625"/>
                    </a:lnTo>
                    <a:lnTo>
                      <a:pt x="7985" y="9625"/>
                    </a:lnTo>
                    <a:lnTo>
                      <a:pt x="7985" y="9266"/>
                    </a:lnTo>
                    <a:close/>
                    <a:moveTo>
                      <a:pt x="8765" y="9266"/>
                    </a:moveTo>
                    <a:lnTo>
                      <a:pt x="8765" y="9625"/>
                    </a:lnTo>
                    <a:lnTo>
                      <a:pt x="8412" y="9625"/>
                    </a:lnTo>
                    <a:lnTo>
                      <a:pt x="8412" y="9266"/>
                    </a:lnTo>
                    <a:close/>
                    <a:moveTo>
                      <a:pt x="9192" y="9266"/>
                    </a:moveTo>
                    <a:lnTo>
                      <a:pt x="9192" y="9625"/>
                    </a:lnTo>
                    <a:lnTo>
                      <a:pt x="8839" y="9625"/>
                    </a:lnTo>
                    <a:lnTo>
                      <a:pt x="8839" y="9266"/>
                    </a:lnTo>
                    <a:close/>
                    <a:moveTo>
                      <a:pt x="9619" y="9266"/>
                    </a:moveTo>
                    <a:lnTo>
                      <a:pt x="9619" y="9625"/>
                    </a:lnTo>
                    <a:lnTo>
                      <a:pt x="9266" y="9625"/>
                    </a:lnTo>
                    <a:lnTo>
                      <a:pt x="9266" y="9266"/>
                    </a:lnTo>
                    <a:close/>
                    <a:moveTo>
                      <a:pt x="10046" y="9266"/>
                    </a:moveTo>
                    <a:lnTo>
                      <a:pt x="10046" y="9625"/>
                    </a:lnTo>
                    <a:lnTo>
                      <a:pt x="9693" y="9625"/>
                    </a:lnTo>
                    <a:lnTo>
                      <a:pt x="9693" y="9266"/>
                    </a:lnTo>
                    <a:close/>
                    <a:moveTo>
                      <a:pt x="10474" y="9266"/>
                    </a:moveTo>
                    <a:lnTo>
                      <a:pt x="10474" y="9625"/>
                    </a:lnTo>
                    <a:lnTo>
                      <a:pt x="10120" y="9625"/>
                    </a:lnTo>
                    <a:lnTo>
                      <a:pt x="10120" y="9266"/>
                    </a:lnTo>
                    <a:close/>
                    <a:moveTo>
                      <a:pt x="10901" y="9266"/>
                    </a:moveTo>
                    <a:lnTo>
                      <a:pt x="10901" y="9625"/>
                    </a:lnTo>
                    <a:lnTo>
                      <a:pt x="10548" y="9625"/>
                    </a:lnTo>
                    <a:lnTo>
                      <a:pt x="10548" y="9266"/>
                    </a:lnTo>
                    <a:close/>
                    <a:moveTo>
                      <a:pt x="11328" y="9266"/>
                    </a:moveTo>
                    <a:lnTo>
                      <a:pt x="11328" y="9625"/>
                    </a:lnTo>
                    <a:lnTo>
                      <a:pt x="10975" y="9625"/>
                    </a:lnTo>
                    <a:lnTo>
                      <a:pt x="10975" y="9266"/>
                    </a:lnTo>
                    <a:close/>
                    <a:moveTo>
                      <a:pt x="11755" y="9266"/>
                    </a:moveTo>
                    <a:lnTo>
                      <a:pt x="11755" y="9625"/>
                    </a:lnTo>
                    <a:lnTo>
                      <a:pt x="11402" y="9625"/>
                    </a:lnTo>
                    <a:lnTo>
                      <a:pt x="11402" y="9266"/>
                    </a:lnTo>
                    <a:close/>
                    <a:moveTo>
                      <a:pt x="649" y="9693"/>
                    </a:moveTo>
                    <a:lnTo>
                      <a:pt x="649" y="10052"/>
                    </a:lnTo>
                    <a:lnTo>
                      <a:pt x="296" y="10052"/>
                    </a:lnTo>
                    <a:lnTo>
                      <a:pt x="296" y="9693"/>
                    </a:lnTo>
                    <a:close/>
                    <a:moveTo>
                      <a:pt x="1076" y="9693"/>
                    </a:moveTo>
                    <a:lnTo>
                      <a:pt x="1076" y="10052"/>
                    </a:lnTo>
                    <a:lnTo>
                      <a:pt x="723" y="10052"/>
                    </a:lnTo>
                    <a:lnTo>
                      <a:pt x="723" y="9693"/>
                    </a:lnTo>
                    <a:close/>
                    <a:moveTo>
                      <a:pt x="1504" y="9693"/>
                    </a:moveTo>
                    <a:lnTo>
                      <a:pt x="1504" y="10052"/>
                    </a:lnTo>
                    <a:lnTo>
                      <a:pt x="1151" y="10052"/>
                    </a:lnTo>
                    <a:lnTo>
                      <a:pt x="1151" y="9693"/>
                    </a:lnTo>
                    <a:close/>
                    <a:moveTo>
                      <a:pt x="1931" y="9693"/>
                    </a:moveTo>
                    <a:lnTo>
                      <a:pt x="1931" y="10052"/>
                    </a:lnTo>
                    <a:lnTo>
                      <a:pt x="1578" y="10052"/>
                    </a:lnTo>
                    <a:lnTo>
                      <a:pt x="1578" y="9693"/>
                    </a:lnTo>
                    <a:close/>
                    <a:moveTo>
                      <a:pt x="2358" y="9693"/>
                    </a:moveTo>
                    <a:lnTo>
                      <a:pt x="2358" y="10052"/>
                    </a:lnTo>
                    <a:lnTo>
                      <a:pt x="2005" y="10052"/>
                    </a:lnTo>
                    <a:lnTo>
                      <a:pt x="2005" y="9693"/>
                    </a:lnTo>
                    <a:close/>
                    <a:moveTo>
                      <a:pt x="2785" y="9693"/>
                    </a:moveTo>
                    <a:lnTo>
                      <a:pt x="2785" y="10052"/>
                    </a:lnTo>
                    <a:lnTo>
                      <a:pt x="2432" y="10052"/>
                    </a:lnTo>
                    <a:lnTo>
                      <a:pt x="2432" y="9693"/>
                    </a:lnTo>
                    <a:close/>
                    <a:moveTo>
                      <a:pt x="3212" y="9693"/>
                    </a:moveTo>
                    <a:lnTo>
                      <a:pt x="3212" y="10052"/>
                    </a:lnTo>
                    <a:lnTo>
                      <a:pt x="2859" y="10052"/>
                    </a:lnTo>
                    <a:lnTo>
                      <a:pt x="2859" y="9693"/>
                    </a:lnTo>
                    <a:close/>
                    <a:moveTo>
                      <a:pt x="3639" y="9693"/>
                    </a:moveTo>
                    <a:lnTo>
                      <a:pt x="3639" y="10052"/>
                    </a:lnTo>
                    <a:lnTo>
                      <a:pt x="3286" y="10052"/>
                    </a:lnTo>
                    <a:lnTo>
                      <a:pt x="3286" y="9693"/>
                    </a:lnTo>
                    <a:close/>
                    <a:moveTo>
                      <a:pt x="4066" y="9693"/>
                    </a:moveTo>
                    <a:lnTo>
                      <a:pt x="4066" y="10052"/>
                    </a:lnTo>
                    <a:lnTo>
                      <a:pt x="3713" y="10052"/>
                    </a:lnTo>
                    <a:lnTo>
                      <a:pt x="3713" y="9693"/>
                    </a:lnTo>
                    <a:close/>
                    <a:moveTo>
                      <a:pt x="4494" y="9693"/>
                    </a:moveTo>
                    <a:lnTo>
                      <a:pt x="4494" y="10052"/>
                    </a:lnTo>
                    <a:lnTo>
                      <a:pt x="4140" y="10052"/>
                    </a:lnTo>
                    <a:lnTo>
                      <a:pt x="4140" y="9693"/>
                    </a:lnTo>
                    <a:close/>
                    <a:moveTo>
                      <a:pt x="4921" y="9693"/>
                    </a:moveTo>
                    <a:lnTo>
                      <a:pt x="4921" y="10052"/>
                    </a:lnTo>
                    <a:lnTo>
                      <a:pt x="4568" y="10052"/>
                    </a:lnTo>
                    <a:lnTo>
                      <a:pt x="4568" y="9693"/>
                    </a:lnTo>
                    <a:close/>
                    <a:moveTo>
                      <a:pt x="5348" y="9693"/>
                    </a:moveTo>
                    <a:lnTo>
                      <a:pt x="5348" y="10052"/>
                    </a:lnTo>
                    <a:lnTo>
                      <a:pt x="4995" y="10052"/>
                    </a:lnTo>
                    <a:lnTo>
                      <a:pt x="4995" y="9693"/>
                    </a:lnTo>
                    <a:close/>
                    <a:moveTo>
                      <a:pt x="5775" y="9693"/>
                    </a:moveTo>
                    <a:lnTo>
                      <a:pt x="5775" y="10052"/>
                    </a:lnTo>
                    <a:lnTo>
                      <a:pt x="5422" y="10052"/>
                    </a:lnTo>
                    <a:lnTo>
                      <a:pt x="5422" y="9693"/>
                    </a:lnTo>
                    <a:close/>
                    <a:moveTo>
                      <a:pt x="6202" y="9693"/>
                    </a:moveTo>
                    <a:lnTo>
                      <a:pt x="6202" y="10052"/>
                    </a:lnTo>
                    <a:lnTo>
                      <a:pt x="5849" y="10052"/>
                    </a:lnTo>
                    <a:lnTo>
                      <a:pt x="5849" y="9693"/>
                    </a:lnTo>
                    <a:close/>
                    <a:moveTo>
                      <a:pt x="6629" y="9693"/>
                    </a:moveTo>
                    <a:lnTo>
                      <a:pt x="6629" y="10052"/>
                    </a:lnTo>
                    <a:lnTo>
                      <a:pt x="6276" y="10052"/>
                    </a:lnTo>
                    <a:lnTo>
                      <a:pt x="6276" y="9693"/>
                    </a:lnTo>
                    <a:close/>
                    <a:moveTo>
                      <a:pt x="7056" y="9693"/>
                    </a:moveTo>
                    <a:lnTo>
                      <a:pt x="7056" y="10052"/>
                    </a:lnTo>
                    <a:lnTo>
                      <a:pt x="6703" y="10052"/>
                    </a:lnTo>
                    <a:lnTo>
                      <a:pt x="6703" y="9693"/>
                    </a:lnTo>
                    <a:close/>
                    <a:moveTo>
                      <a:pt x="7484" y="9693"/>
                    </a:moveTo>
                    <a:lnTo>
                      <a:pt x="7484" y="10052"/>
                    </a:lnTo>
                    <a:lnTo>
                      <a:pt x="7130" y="10052"/>
                    </a:lnTo>
                    <a:lnTo>
                      <a:pt x="7130" y="9693"/>
                    </a:lnTo>
                    <a:close/>
                    <a:moveTo>
                      <a:pt x="7911" y="9693"/>
                    </a:moveTo>
                    <a:lnTo>
                      <a:pt x="7911" y="10052"/>
                    </a:lnTo>
                    <a:lnTo>
                      <a:pt x="7558" y="10052"/>
                    </a:lnTo>
                    <a:lnTo>
                      <a:pt x="7558" y="9693"/>
                    </a:lnTo>
                    <a:close/>
                    <a:moveTo>
                      <a:pt x="8338" y="9693"/>
                    </a:moveTo>
                    <a:lnTo>
                      <a:pt x="8338" y="10052"/>
                    </a:lnTo>
                    <a:lnTo>
                      <a:pt x="7985" y="10052"/>
                    </a:lnTo>
                    <a:lnTo>
                      <a:pt x="7985" y="9693"/>
                    </a:lnTo>
                    <a:close/>
                    <a:moveTo>
                      <a:pt x="8765" y="9693"/>
                    </a:moveTo>
                    <a:lnTo>
                      <a:pt x="8765" y="10052"/>
                    </a:lnTo>
                    <a:lnTo>
                      <a:pt x="8412" y="10052"/>
                    </a:lnTo>
                    <a:lnTo>
                      <a:pt x="8412" y="9693"/>
                    </a:lnTo>
                    <a:close/>
                    <a:moveTo>
                      <a:pt x="9192" y="9693"/>
                    </a:moveTo>
                    <a:lnTo>
                      <a:pt x="9192" y="10052"/>
                    </a:lnTo>
                    <a:lnTo>
                      <a:pt x="8839" y="10052"/>
                    </a:lnTo>
                    <a:lnTo>
                      <a:pt x="8839" y="9693"/>
                    </a:lnTo>
                    <a:close/>
                    <a:moveTo>
                      <a:pt x="9619" y="9693"/>
                    </a:moveTo>
                    <a:lnTo>
                      <a:pt x="9619" y="10052"/>
                    </a:lnTo>
                    <a:lnTo>
                      <a:pt x="9266" y="10052"/>
                    </a:lnTo>
                    <a:lnTo>
                      <a:pt x="9266" y="9693"/>
                    </a:lnTo>
                    <a:close/>
                    <a:moveTo>
                      <a:pt x="10046" y="9693"/>
                    </a:moveTo>
                    <a:lnTo>
                      <a:pt x="10046" y="10052"/>
                    </a:lnTo>
                    <a:lnTo>
                      <a:pt x="9693" y="10052"/>
                    </a:lnTo>
                    <a:lnTo>
                      <a:pt x="9693" y="9693"/>
                    </a:lnTo>
                    <a:close/>
                    <a:moveTo>
                      <a:pt x="10474" y="9693"/>
                    </a:moveTo>
                    <a:lnTo>
                      <a:pt x="10474" y="10052"/>
                    </a:lnTo>
                    <a:lnTo>
                      <a:pt x="10120" y="10052"/>
                    </a:lnTo>
                    <a:lnTo>
                      <a:pt x="10120" y="9693"/>
                    </a:lnTo>
                    <a:close/>
                    <a:moveTo>
                      <a:pt x="10901" y="9693"/>
                    </a:moveTo>
                    <a:lnTo>
                      <a:pt x="10901" y="10052"/>
                    </a:lnTo>
                    <a:lnTo>
                      <a:pt x="10548" y="10052"/>
                    </a:lnTo>
                    <a:lnTo>
                      <a:pt x="10548" y="9693"/>
                    </a:lnTo>
                    <a:close/>
                    <a:moveTo>
                      <a:pt x="11328" y="9693"/>
                    </a:moveTo>
                    <a:lnTo>
                      <a:pt x="11328" y="10052"/>
                    </a:lnTo>
                    <a:lnTo>
                      <a:pt x="10975" y="10052"/>
                    </a:lnTo>
                    <a:lnTo>
                      <a:pt x="10975" y="9693"/>
                    </a:lnTo>
                    <a:close/>
                    <a:moveTo>
                      <a:pt x="11755" y="9693"/>
                    </a:moveTo>
                    <a:lnTo>
                      <a:pt x="11755" y="10052"/>
                    </a:lnTo>
                    <a:lnTo>
                      <a:pt x="11402" y="10052"/>
                    </a:lnTo>
                    <a:lnTo>
                      <a:pt x="11402" y="9693"/>
                    </a:lnTo>
                    <a:close/>
                    <a:moveTo>
                      <a:pt x="649" y="10120"/>
                    </a:moveTo>
                    <a:lnTo>
                      <a:pt x="649" y="10479"/>
                    </a:lnTo>
                    <a:lnTo>
                      <a:pt x="296" y="10479"/>
                    </a:lnTo>
                    <a:lnTo>
                      <a:pt x="296" y="10120"/>
                    </a:lnTo>
                    <a:close/>
                    <a:moveTo>
                      <a:pt x="1076" y="10120"/>
                    </a:moveTo>
                    <a:lnTo>
                      <a:pt x="1076" y="10479"/>
                    </a:lnTo>
                    <a:lnTo>
                      <a:pt x="723" y="10479"/>
                    </a:lnTo>
                    <a:lnTo>
                      <a:pt x="723" y="10120"/>
                    </a:lnTo>
                    <a:close/>
                    <a:moveTo>
                      <a:pt x="1504" y="10120"/>
                    </a:moveTo>
                    <a:lnTo>
                      <a:pt x="1504" y="10479"/>
                    </a:lnTo>
                    <a:lnTo>
                      <a:pt x="1151" y="10479"/>
                    </a:lnTo>
                    <a:lnTo>
                      <a:pt x="1151" y="10120"/>
                    </a:lnTo>
                    <a:close/>
                    <a:moveTo>
                      <a:pt x="1931" y="10120"/>
                    </a:moveTo>
                    <a:lnTo>
                      <a:pt x="1931" y="10479"/>
                    </a:lnTo>
                    <a:lnTo>
                      <a:pt x="1578" y="10479"/>
                    </a:lnTo>
                    <a:lnTo>
                      <a:pt x="1578" y="10120"/>
                    </a:lnTo>
                    <a:close/>
                    <a:moveTo>
                      <a:pt x="2358" y="10120"/>
                    </a:moveTo>
                    <a:lnTo>
                      <a:pt x="2358" y="10479"/>
                    </a:lnTo>
                    <a:lnTo>
                      <a:pt x="2005" y="10479"/>
                    </a:lnTo>
                    <a:lnTo>
                      <a:pt x="2005" y="10120"/>
                    </a:lnTo>
                    <a:close/>
                    <a:moveTo>
                      <a:pt x="2785" y="10120"/>
                    </a:moveTo>
                    <a:lnTo>
                      <a:pt x="2785" y="10479"/>
                    </a:lnTo>
                    <a:lnTo>
                      <a:pt x="2432" y="10479"/>
                    </a:lnTo>
                    <a:lnTo>
                      <a:pt x="2432" y="10120"/>
                    </a:lnTo>
                    <a:close/>
                    <a:moveTo>
                      <a:pt x="3212" y="10120"/>
                    </a:moveTo>
                    <a:lnTo>
                      <a:pt x="3212" y="10479"/>
                    </a:lnTo>
                    <a:lnTo>
                      <a:pt x="2859" y="10479"/>
                    </a:lnTo>
                    <a:lnTo>
                      <a:pt x="2859" y="10120"/>
                    </a:lnTo>
                    <a:close/>
                    <a:moveTo>
                      <a:pt x="3639" y="10120"/>
                    </a:moveTo>
                    <a:lnTo>
                      <a:pt x="3639" y="10479"/>
                    </a:lnTo>
                    <a:lnTo>
                      <a:pt x="3286" y="10479"/>
                    </a:lnTo>
                    <a:lnTo>
                      <a:pt x="3286" y="10120"/>
                    </a:lnTo>
                    <a:close/>
                    <a:moveTo>
                      <a:pt x="4066" y="10120"/>
                    </a:moveTo>
                    <a:lnTo>
                      <a:pt x="4066" y="10479"/>
                    </a:lnTo>
                    <a:lnTo>
                      <a:pt x="3713" y="10479"/>
                    </a:lnTo>
                    <a:lnTo>
                      <a:pt x="3713" y="10120"/>
                    </a:lnTo>
                    <a:close/>
                    <a:moveTo>
                      <a:pt x="4494" y="10120"/>
                    </a:moveTo>
                    <a:lnTo>
                      <a:pt x="4494" y="10479"/>
                    </a:lnTo>
                    <a:lnTo>
                      <a:pt x="4140" y="10479"/>
                    </a:lnTo>
                    <a:lnTo>
                      <a:pt x="4140" y="10120"/>
                    </a:lnTo>
                    <a:close/>
                    <a:moveTo>
                      <a:pt x="4921" y="10120"/>
                    </a:moveTo>
                    <a:lnTo>
                      <a:pt x="4921" y="10479"/>
                    </a:lnTo>
                    <a:lnTo>
                      <a:pt x="4568" y="10479"/>
                    </a:lnTo>
                    <a:lnTo>
                      <a:pt x="4568" y="10120"/>
                    </a:lnTo>
                    <a:close/>
                    <a:moveTo>
                      <a:pt x="5348" y="10120"/>
                    </a:moveTo>
                    <a:lnTo>
                      <a:pt x="5348" y="10479"/>
                    </a:lnTo>
                    <a:lnTo>
                      <a:pt x="4995" y="10479"/>
                    </a:lnTo>
                    <a:lnTo>
                      <a:pt x="4995" y="10120"/>
                    </a:lnTo>
                    <a:close/>
                    <a:moveTo>
                      <a:pt x="5775" y="10120"/>
                    </a:moveTo>
                    <a:lnTo>
                      <a:pt x="5775" y="10479"/>
                    </a:lnTo>
                    <a:lnTo>
                      <a:pt x="5422" y="10479"/>
                    </a:lnTo>
                    <a:lnTo>
                      <a:pt x="5422" y="10120"/>
                    </a:lnTo>
                    <a:close/>
                    <a:moveTo>
                      <a:pt x="6202" y="10120"/>
                    </a:moveTo>
                    <a:lnTo>
                      <a:pt x="6202" y="10479"/>
                    </a:lnTo>
                    <a:lnTo>
                      <a:pt x="5849" y="10479"/>
                    </a:lnTo>
                    <a:lnTo>
                      <a:pt x="5849" y="10120"/>
                    </a:lnTo>
                    <a:close/>
                    <a:moveTo>
                      <a:pt x="6629" y="10120"/>
                    </a:moveTo>
                    <a:lnTo>
                      <a:pt x="6629" y="10479"/>
                    </a:lnTo>
                    <a:lnTo>
                      <a:pt x="6276" y="10479"/>
                    </a:lnTo>
                    <a:lnTo>
                      <a:pt x="6276" y="10120"/>
                    </a:lnTo>
                    <a:close/>
                    <a:moveTo>
                      <a:pt x="7056" y="10120"/>
                    </a:moveTo>
                    <a:lnTo>
                      <a:pt x="7056" y="10479"/>
                    </a:lnTo>
                    <a:lnTo>
                      <a:pt x="6703" y="10479"/>
                    </a:lnTo>
                    <a:lnTo>
                      <a:pt x="6703" y="10120"/>
                    </a:lnTo>
                    <a:close/>
                    <a:moveTo>
                      <a:pt x="7484" y="10120"/>
                    </a:moveTo>
                    <a:lnTo>
                      <a:pt x="7484" y="10479"/>
                    </a:lnTo>
                    <a:lnTo>
                      <a:pt x="7130" y="10479"/>
                    </a:lnTo>
                    <a:lnTo>
                      <a:pt x="7130" y="10120"/>
                    </a:lnTo>
                    <a:close/>
                    <a:moveTo>
                      <a:pt x="7911" y="10120"/>
                    </a:moveTo>
                    <a:lnTo>
                      <a:pt x="7911" y="10479"/>
                    </a:lnTo>
                    <a:lnTo>
                      <a:pt x="7558" y="10479"/>
                    </a:lnTo>
                    <a:lnTo>
                      <a:pt x="7558" y="10120"/>
                    </a:lnTo>
                    <a:close/>
                    <a:moveTo>
                      <a:pt x="8338" y="10120"/>
                    </a:moveTo>
                    <a:lnTo>
                      <a:pt x="8338" y="10479"/>
                    </a:lnTo>
                    <a:lnTo>
                      <a:pt x="7985" y="10479"/>
                    </a:lnTo>
                    <a:lnTo>
                      <a:pt x="7985" y="10120"/>
                    </a:lnTo>
                    <a:close/>
                    <a:moveTo>
                      <a:pt x="8765" y="10120"/>
                    </a:moveTo>
                    <a:lnTo>
                      <a:pt x="8765" y="10479"/>
                    </a:lnTo>
                    <a:lnTo>
                      <a:pt x="8412" y="10479"/>
                    </a:lnTo>
                    <a:lnTo>
                      <a:pt x="8412" y="10120"/>
                    </a:lnTo>
                    <a:close/>
                    <a:moveTo>
                      <a:pt x="9192" y="10120"/>
                    </a:moveTo>
                    <a:lnTo>
                      <a:pt x="9192" y="10479"/>
                    </a:lnTo>
                    <a:lnTo>
                      <a:pt x="8839" y="10479"/>
                    </a:lnTo>
                    <a:lnTo>
                      <a:pt x="8839" y="10120"/>
                    </a:lnTo>
                    <a:close/>
                    <a:moveTo>
                      <a:pt x="9619" y="10120"/>
                    </a:moveTo>
                    <a:lnTo>
                      <a:pt x="9619" y="10479"/>
                    </a:lnTo>
                    <a:lnTo>
                      <a:pt x="9266" y="10479"/>
                    </a:lnTo>
                    <a:lnTo>
                      <a:pt x="9266" y="10120"/>
                    </a:lnTo>
                    <a:close/>
                    <a:moveTo>
                      <a:pt x="10046" y="10120"/>
                    </a:moveTo>
                    <a:lnTo>
                      <a:pt x="10046" y="10479"/>
                    </a:lnTo>
                    <a:lnTo>
                      <a:pt x="9693" y="10479"/>
                    </a:lnTo>
                    <a:lnTo>
                      <a:pt x="9693" y="10120"/>
                    </a:lnTo>
                    <a:close/>
                    <a:moveTo>
                      <a:pt x="10474" y="10120"/>
                    </a:moveTo>
                    <a:lnTo>
                      <a:pt x="10474" y="10479"/>
                    </a:lnTo>
                    <a:lnTo>
                      <a:pt x="10120" y="10479"/>
                    </a:lnTo>
                    <a:lnTo>
                      <a:pt x="10120" y="10120"/>
                    </a:lnTo>
                    <a:close/>
                    <a:moveTo>
                      <a:pt x="10901" y="10120"/>
                    </a:moveTo>
                    <a:lnTo>
                      <a:pt x="10901" y="10479"/>
                    </a:lnTo>
                    <a:lnTo>
                      <a:pt x="10548" y="10479"/>
                    </a:lnTo>
                    <a:lnTo>
                      <a:pt x="10548" y="10120"/>
                    </a:lnTo>
                    <a:close/>
                    <a:moveTo>
                      <a:pt x="11328" y="10120"/>
                    </a:moveTo>
                    <a:lnTo>
                      <a:pt x="11328" y="10479"/>
                    </a:lnTo>
                    <a:lnTo>
                      <a:pt x="10975" y="10479"/>
                    </a:lnTo>
                    <a:lnTo>
                      <a:pt x="10975" y="10120"/>
                    </a:lnTo>
                    <a:close/>
                    <a:moveTo>
                      <a:pt x="11755" y="10120"/>
                    </a:moveTo>
                    <a:lnTo>
                      <a:pt x="11755" y="10479"/>
                    </a:lnTo>
                    <a:lnTo>
                      <a:pt x="11402" y="10479"/>
                    </a:lnTo>
                    <a:lnTo>
                      <a:pt x="11402" y="10120"/>
                    </a:lnTo>
                    <a:close/>
                    <a:moveTo>
                      <a:pt x="649" y="10548"/>
                    </a:moveTo>
                    <a:lnTo>
                      <a:pt x="649" y="10906"/>
                    </a:lnTo>
                    <a:lnTo>
                      <a:pt x="296" y="10906"/>
                    </a:lnTo>
                    <a:lnTo>
                      <a:pt x="296" y="10548"/>
                    </a:lnTo>
                    <a:close/>
                    <a:moveTo>
                      <a:pt x="1076" y="10548"/>
                    </a:moveTo>
                    <a:lnTo>
                      <a:pt x="1076" y="10906"/>
                    </a:lnTo>
                    <a:lnTo>
                      <a:pt x="723" y="10906"/>
                    </a:lnTo>
                    <a:lnTo>
                      <a:pt x="723" y="10548"/>
                    </a:lnTo>
                    <a:close/>
                    <a:moveTo>
                      <a:pt x="1504" y="10548"/>
                    </a:moveTo>
                    <a:lnTo>
                      <a:pt x="1504" y="10906"/>
                    </a:lnTo>
                    <a:lnTo>
                      <a:pt x="1151" y="10906"/>
                    </a:lnTo>
                    <a:lnTo>
                      <a:pt x="1151" y="10548"/>
                    </a:lnTo>
                    <a:close/>
                    <a:moveTo>
                      <a:pt x="1931" y="10548"/>
                    </a:moveTo>
                    <a:lnTo>
                      <a:pt x="1931" y="10906"/>
                    </a:lnTo>
                    <a:lnTo>
                      <a:pt x="1578" y="10906"/>
                    </a:lnTo>
                    <a:lnTo>
                      <a:pt x="1578" y="10548"/>
                    </a:lnTo>
                    <a:close/>
                    <a:moveTo>
                      <a:pt x="2358" y="10548"/>
                    </a:moveTo>
                    <a:lnTo>
                      <a:pt x="2358" y="10906"/>
                    </a:lnTo>
                    <a:lnTo>
                      <a:pt x="2005" y="10906"/>
                    </a:lnTo>
                    <a:lnTo>
                      <a:pt x="2005" y="10548"/>
                    </a:lnTo>
                    <a:close/>
                    <a:moveTo>
                      <a:pt x="2785" y="10548"/>
                    </a:moveTo>
                    <a:lnTo>
                      <a:pt x="2785" y="10906"/>
                    </a:lnTo>
                    <a:lnTo>
                      <a:pt x="2432" y="10906"/>
                    </a:lnTo>
                    <a:lnTo>
                      <a:pt x="2432" y="10548"/>
                    </a:lnTo>
                    <a:close/>
                    <a:moveTo>
                      <a:pt x="3212" y="10548"/>
                    </a:moveTo>
                    <a:lnTo>
                      <a:pt x="3212" y="10906"/>
                    </a:lnTo>
                    <a:lnTo>
                      <a:pt x="2859" y="10906"/>
                    </a:lnTo>
                    <a:lnTo>
                      <a:pt x="2859" y="10548"/>
                    </a:lnTo>
                    <a:close/>
                    <a:moveTo>
                      <a:pt x="3639" y="10548"/>
                    </a:moveTo>
                    <a:lnTo>
                      <a:pt x="3639" y="10906"/>
                    </a:lnTo>
                    <a:lnTo>
                      <a:pt x="3286" y="10906"/>
                    </a:lnTo>
                    <a:lnTo>
                      <a:pt x="3286" y="10548"/>
                    </a:lnTo>
                    <a:close/>
                    <a:moveTo>
                      <a:pt x="4066" y="10548"/>
                    </a:moveTo>
                    <a:lnTo>
                      <a:pt x="4066" y="10906"/>
                    </a:lnTo>
                    <a:lnTo>
                      <a:pt x="3713" y="10906"/>
                    </a:lnTo>
                    <a:lnTo>
                      <a:pt x="3713" y="10548"/>
                    </a:lnTo>
                    <a:close/>
                    <a:moveTo>
                      <a:pt x="4494" y="10548"/>
                    </a:moveTo>
                    <a:lnTo>
                      <a:pt x="4494" y="10906"/>
                    </a:lnTo>
                    <a:lnTo>
                      <a:pt x="4140" y="10906"/>
                    </a:lnTo>
                    <a:lnTo>
                      <a:pt x="4140" y="10548"/>
                    </a:lnTo>
                    <a:close/>
                    <a:moveTo>
                      <a:pt x="4921" y="10548"/>
                    </a:moveTo>
                    <a:lnTo>
                      <a:pt x="4921" y="10906"/>
                    </a:lnTo>
                    <a:lnTo>
                      <a:pt x="4568" y="10906"/>
                    </a:lnTo>
                    <a:lnTo>
                      <a:pt x="4568" y="10548"/>
                    </a:lnTo>
                    <a:close/>
                    <a:moveTo>
                      <a:pt x="5348" y="10548"/>
                    </a:moveTo>
                    <a:lnTo>
                      <a:pt x="5348" y="10906"/>
                    </a:lnTo>
                    <a:lnTo>
                      <a:pt x="4995" y="10906"/>
                    </a:lnTo>
                    <a:lnTo>
                      <a:pt x="4995" y="10548"/>
                    </a:lnTo>
                    <a:close/>
                    <a:moveTo>
                      <a:pt x="5775" y="10548"/>
                    </a:moveTo>
                    <a:lnTo>
                      <a:pt x="5775" y="10906"/>
                    </a:lnTo>
                    <a:lnTo>
                      <a:pt x="5422" y="10906"/>
                    </a:lnTo>
                    <a:lnTo>
                      <a:pt x="5422" y="10548"/>
                    </a:lnTo>
                    <a:close/>
                    <a:moveTo>
                      <a:pt x="6202" y="10548"/>
                    </a:moveTo>
                    <a:lnTo>
                      <a:pt x="6202" y="10906"/>
                    </a:lnTo>
                    <a:lnTo>
                      <a:pt x="5849" y="10906"/>
                    </a:lnTo>
                    <a:lnTo>
                      <a:pt x="5849" y="10548"/>
                    </a:lnTo>
                    <a:close/>
                    <a:moveTo>
                      <a:pt x="6629" y="10548"/>
                    </a:moveTo>
                    <a:lnTo>
                      <a:pt x="6629" y="10906"/>
                    </a:lnTo>
                    <a:lnTo>
                      <a:pt x="6276" y="10906"/>
                    </a:lnTo>
                    <a:lnTo>
                      <a:pt x="6276" y="10548"/>
                    </a:lnTo>
                    <a:close/>
                    <a:moveTo>
                      <a:pt x="7056" y="10548"/>
                    </a:moveTo>
                    <a:lnTo>
                      <a:pt x="7056" y="10906"/>
                    </a:lnTo>
                    <a:lnTo>
                      <a:pt x="6703" y="10906"/>
                    </a:lnTo>
                    <a:lnTo>
                      <a:pt x="6703" y="10548"/>
                    </a:lnTo>
                    <a:close/>
                    <a:moveTo>
                      <a:pt x="7484" y="10548"/>
                    </a:moveTo>
                    <a:lnTo>
                      <a:pt x="7484" y="10906"/>
                    </a:lnTo>
                    <a:lnTo>
                      <a:pt x="7130" y="10906"/>
                    </a:lnTo>
                    <a:lnTo>
                      <a:pt x="7130" y="10548"/>
                    </a:lnTo>
                    <a:close/>
                    <a:moveTo>
                      <a:pt x="7911" y="10548"/>
                    </a:moveTo>
                    <a:lnTo>
                      <a:pt x="7911" y="10906"/>
                    </a:lnTo>
                    <a:lnTo>
                      <a:pt x="7558" y="10906"/>
                    </a:lnTo>
                    <a:lnTo>
                      <a:pt x="7558" y="10548"/>
                    </a:lnTo>
                    <a:close/>
                    <a:moveTo>
                      <a:pt x="8338" y="10548"/>
                    </a:moveTo>
                    <a:lnTo>
                      <a:pt x="8338" y="10906"/>
                    </a:lnTo>
                    <a:lnTo>
                      <a:pt x="7985" y="10906"/>
                    </a:lnTo>
                    <a:lnTo>
                      <a:pt x="7985" y="10548"/>
                    </a:lnTo>
                    <a:close/>
                    <a:moveTo>
                      <a:pt x="8765" y="10548"/>
                    </a:moveTo>
                    <a:lnTo>
                      <a:pt x="8765" y="10906"/>
                    </a:lnTo>
                    <a:lnTo>
                      <a:pt x="8412" y="10906"/>
                    </a:lnTo>
                    <a:lnTo>
                      <a:pt x="8412" y="10548"/>
                    </a:lnTo>
                    <a:close/>
                    <a:moveTo>
                      <a:pt x="9192" y="10548"/>
                    </a:moveTo>
                    <a:lnTo>
                      <a:pt x="9192" y="10906"/>
                    </a:lnTo>
                    <a:lnTo>
                      <a:pt x="8839" y="10906"/>
                    </a:lnTo>
                    <a:lnTo>
                      <a:pt x="8839" y="10548"/>
                    </a:lnTo>
                    <a:close/>
                    <a:moveTo>
                      <a:pt x="9619" y="10548"/>
                    </a:moveTo>
                    <a:lnTo>
                      <a:pt x="9619" y="10906"/>
                    </a:lnTo>
                    <a:lnTo>
                      <a:pt x="9266" y="10906"/>
                    </a:lnTo>
                    <a:lnTo>
                      <a:pt x="9266" y="10548"/>
                    </a:lnTo>
                    <a:close/>
                    <a:moveTo>
                      <a:pt x="10046" y="10548"/>
                    </a:moveTo>
                    <a:lnTo>
                      <a:pt x="10046" y="10906"/>
                    </a:lnTo>
                    <a:lnTo>
                      <a:pt x="9693" y="10906"/>
                    </a:lnTo>
                    <a:lnTo>
                      <a:pt x="9693" y="10548"/>
                    </a:lnTo>
                    <a:close/>
                    <a:moveTo>
                      <a:pt x="10474" y="10548"/>
                    </a:moveTo>
                    <a:lnTo>
                      <a:pt x="10474" y="10906"/>
                    </a:lnTo>
                    <a:lnTo>
                      <a:pt x="10120" y="10906"/>
                    </a:lnTo>
                    <a:lnTo>
                      <a:pt x="10120" y="10548"/>
                    </a:lnTo>
                    <a:close/>
                    <a:moveTo>
                      <a:pt x="10901" y="10548"/>
                    </a:moveTo>
                    <a:lnTo>
                      <a:pt x="10901" y="10906"/>
                    </a:lnTo>
                    <a:lnTo>
                      <a:pt x="10548" y="10906"/>
                    </a:lnTo>
                    <a:lnTo>
                      <a:pt x="10548" y="10548"/>
                    </a:lnTo>
                    <a:close/>
                    <a:moveTo>
                      <a:pt x="11328" y="10548"/>
                    </a:moveTo>
                    <a:lnTo>
                      <a:pt x="11328" y="10906"/>
                    </a:lnTo>
                    <a:lnTo>
                      <a:pt x="10975" y="10906"/>
                    </a:lnTo>
                    <a:lnTo>
                      <a:pt x="10975" y="10548"/>
                    </a:lnTo>
                    <a:close/>
                    <a:moveTo>
                      <a:pt x="11755" y="10548"/>
                    </a:moveTo>
                    <a:lnTo>
                      <a:pt x="11755" y="10906"/>
                    </a:lnTo>
                    <a:lnTo>
                      <a:pt x="11402" y="10906"/>
                    </a:lnTo>
                    <a:lnTo>
                      <a:pt x="11402" y="10548"/>
                    </a:lnTo>
                    <a:close/>
                    <a:moveTo>
                      <a:pt x="649" y="10975"/>
                    </a:moveTo>
                    <a:lnTo>
                      <a:pt x="649" y="11334"/>
                    </a:lnTo>
                    <a:lnTo>
                      <a:pt x="296" y="11334"/>
                    </a:lnTo>
                    <a:lnTo>
                      <a:pt x="296" y="10975"/>
                    </a:lnTo>
                    <a:close/>
                    <a:moveTo>
                      <a:pt x="1076" y="10975"/>
                    </a:moveTo>
                    <a:lnTo>
                      <a:pt x="1076" y="11334"/>
                    </a:lnTo>
                    <a:lnTo>
                      <a:pt x="723" y="11334"/>
                    </a:lnTo>
                    <a:lnTo>
                      <a:pt x="723" y="10975"/>
                    </a:lnTo>
                    <a:close/>
                    <a:moveTo>
                      <a:pt x="1504" y="10975"/>
                    </a:moveTo>
                    <a:lnTo>
                      <a:pt x="1504" y="11334"/>
                    </a:lnTo>
                    <a:lnTo>
                      <a:pt x="1151" y="11334"/>
                    </a:lnTo>
                    <a:lnTo>
                      <a:pt x="1151" y="10975"/>
                    </a:lnTo>
                    <a:close/>
                    <a:moveTo>
                      <a:pt x="1931" y="10975"/>
                    </a:moveTo>
                    <a:lnTo>
                      <a:pt x="1931" y="11334"/>
                    </a:lnTo>
                    <a:lnTo>
                      <a:pt x="1578" y="11334"/>
                    </a:lnTo>
                    <a:lnTo>
                      <a:pt x="1578" y="10975"/>
                    </a:lnTo>
                    <a:close/>
                    <a:moveTo>
                      <a:pt x="2358" y="10975"/>
                    </a:moveTo>
                    <a:lnTo>
                      <a:pt x="2358" y="11334"/>
                    </a:lnTo>
                    <a:lnTo>
                      <a:pt x="2005" y="11334"/>
                    </a:lnTo>
                    <a:lnTo>
                      <a:pt x="2005" y="10975"/>
                    </a:lnTo>
                    <a:close/>
                    <a:moveTo>
                      <a:pt x="2785" y="10975"/>
                    </a:moveTo>
                    <a:lnTo>
                      <a:pt x="2785" y="11334"/>
                    </a:lnTo>
                    <a:lnTo>
                      <a:pt x="2432" y="11334"/>
                    </a:lnTo>
                    <a:lnTo>
                      <a:pt x="2432" y="10975"/>
                    </a:lnTo>
                    <a:close/>
                    <a:moveTo>
                      <a:pt x="3212" y="10975"/>
                    </a:moveTo>
                    <a:lnTo>
                      <a:pt x="3212" y="11334"/>
                    </a:lnTo>
                    <a:lnTo>
                      <a:pt x="2859" y="11334"/>
                    </a:lnTo>
                    <a:lnTo>
                      <a:pt x="2859" y="10975"/>
                    </a:lnTo>
                    <a:close/>
                    <a:moveTo>
                      <a:pt x="3639" y="10975"/>
                    </a:moveTo>
                    <a:lnTo>
                      <a:pt x="3639" y="11334"/>
                    </a:lnTo>
                    <a:lnTo>
                      <a:pt x="3286" y="11334"/>
                    </a:lnTo>
                    <a:lnTo>
                      <a:pt x="3286" y="10975"/>
                    </a:lnTo>
                    <a:close/>
                    <a:moveTo>
                      <a:pt x="4066" y="10975"/>
                    </a:moveTo>
                    <a:lnTo>
                      <a:pt x="4066" y="11334"/>
                    </a:lnTo>
                    <a:lnTo>
                      <a:pt x="3713" y="11334"/>
                    </a:lnTo>
                    <a:lnTo>
                      <a:pt x="3713" y="10975"/>
                    </a:lnTo>
                    <a:close/>
                    <a:moveTo>
                      <a:pt x="4494" y="10975"/>
                    </a:moveTo>
                    <a:lnTo>
                      <a:pt x="4494" y="11334"/>
                    </a:lnTo>
                    <a:lnTo>
                      <a:pt x="4140" y="11334"/>
                    </a:lnTo>
                    <a:lnTo>
                      <a:pt x="4140" y="10975"/>
                    </a:lnTo>
                    <a:close/>
                    <a:moveTo>
                      <a:pt x="4921" y="10975"/>
                    </a:moveTo>
                    <a:lnTo>
                      <a:pt x="4921" y="11334"/>
                    </a:lnTo>
                    <a:lnTo>
                      <a:pt x="4568" y="11334"/>
                    </a:lnTo>
                    <a:lnTo>
                      <a:pt x="4568" y="10975"/>
                    </a:lnTo>
                    <a:close/>
                    <a:moveTo>
                      <a:pt x="5348" y="10975"/>
                    </a:moveTo>
                    <a:lnTo>
                      <a:pt x="5348" y="11334"/>
                    </a:lnTo>
                    <a:lnTo>
                      <a:pt x="4995" y="11334"/>
                    </a:lnTo>
                    <a:lnTo>
                      <a:pt x="4995" y="10975"/>
                    </a:lnTo>
                    <a:close/>
                    <a:moveTo>
                      <a:pt x="5775" y="10975"/>
                    </a:moveTo>
                    <a:lnTo>
                      <a:pt x="5775" y="11334"/>
                    </a:lnTo>
                    <a:lnTo>
                      <a:pt x="5422" y="11334"/>
                    </a:lnTo>
                    <a:lnTo>
                      <a:pt x="5422" y="10975"/>
                    </a:lnTo>
                    <a:close/>
                    <a:moveTo>
                      <a:pt x="6202" y="10975"/>
                    </a:moveTo>
                    <a:lnTo>
                      <a:pt x="6202" y="11334"/>
                    </a:lnTo>
                    <a:lnTo>
                      <a:pt x="5849" y="11334"/>
                    </a:lnTo>
                    <a:lnTo>
                      <a:pt x="5849" y="10975"/>
                    </a:lnTo>
                    <a:close/>
                    <a:moveTo>
                      <a:pt x="6629" y="10975"/>
                    </a:moveTo>
                    <a:lnTo>
                      <a:pt x="6629" y="11334"/>
                    </a:lnTo>
                    <a:lnTo>
                      <a:pt x="6276" y="11334"/>
                    </a:lnTo>
                    <a:lnTo>
                      <a:pt x="6276" y="10975"/>
                    </a:lnTo>
                    <a:close/>
                    <a:moveTo>
                      <a:pt x="7056" y="10975"/>
                    </a:moveTo>
                    <a:lnTo>
                      <a:pt x="7056" y="11334"/>
                    </a:lnTo>
                    <a:lnTo>
                      <a:pt x="6703" y="11334"/>
                    </a:lnTo>
                    <a:lnTo>
                      <a:pt x="6703" y="10975"/>
                    </a:lnTo>
                    <a:close/>
                    <a:moveTo>
                      <a:pt x="7484" y="10975"/>
                    </a:moveTo>
                    <a:lnTo>
                      <a:pt x="7484" y="11334"/>
                    </a:lnTo>
                    <a:lnTo>
                      <a:pt x="7130" y="11334"/>
                    </a:lnTo>
                    <a:lnTo>
                      <a:pt x="7130" y="10975"/>
                    </a:lnTo>
                    <a:close/>
                    <a:moveTo>
                      <a:pt x="7911" y="10975"/>
                    </a:moveTo>
                    <a:lnTo>
                      <a:pt x="7911" y="11334"/>
                    </a:lnTo>
                    <a:lnTo>
                      <a:pt x="7558" y="11334"/>
                    </a:lnTo>
                    <a:lnTo>
                      <a:pt x="7558" y="10975"/>
                    </a:lnTo>
                    <a:close/>
                    <a:moveTo>
                      <a:pt x="8338" y="10975"/>
                    </a:moveTo>
                    <a:lnTo>
                      <a:pt x="8338" y="11334"/>
                    </a:lnTo>
                    <a:lnTo>
                      <a:pt x="7985" y="11334"/>
                    </a:lnTo>
                    <a:lnTo>
                      <a:pt x="7985" y="10975"/>
                    </a:lnTo>
                    <a:close/>
                    <a:moveTo>
                      <a:pt x="8765" y="10975"/>
                    </a:moveTo>
                    <a:lnTo>
                      <a:pt x="8765" y="11334"/>
                    </a:lnTo>
                    <a:lnTo>
                      <a:pt x="8412" y="11334"/>
                    </a:lnTo>
                    <a:lnTo>
                      <a:pt x="8412" y="10975"/>
                    </a:lnTo>
                    <a:close/>
                    <a:moveTo>
                      <a:pt x="9192" y="10975"/>
                    </a:moveTo>
                    <a:lnTo>
                      <a:pt x="9192" y="11334"/>
                    </a:lnTo>
                    <a:lnTo>
                      <a:pt x="8839" y="11334"/>
                    </a:lnTo>
                    <a:lnTo>
                      <a:pt x="8839" y="10975"/>
                    </a:lnTo>
                    <a:close/>
                    <a:moveTo>
                      <a:pt x="9619" y="10975"/>
                    </a:moveTo>
                    <a:lnTo>
                      <a:pt x="9619" y="11334"/>
                    </a:lnTo>
                    <a:lnTo>
                      <a:pt x="9266" y="11334"/>
                    </a:lnTo>
                    <a:lnTo>
                      <a:pt x="9266" y="10975"/>
                    </a:lnTo>
                    <a:close/>
                    <a:moveTo>
                      <a:pt x="10046" y="10975"/>
                    </a:moveTo>
                    <a:lnTo>
                      <a:pt x="10046" y="11334"/>
                    </a:lnTo>
                    <a:lnTo>
                      <a:pt x="9693" y="11334"/>
                    </a:lnTo>
                    <a:lnTo>
                      <a:pt x="9693" y="10975"/>
                    </a:lnTo>
                    <a:close/>
                    <a:moveTo>
                      <a:pt x="10474" y="10975"/>
                    </a:moveTo>
                    <a:lnTo>
                      <a:pt x="10474" y="11334"/>
                    </a:lnTo>
                    <a:lnTo>
                      <a:pt x="10120" y="11334"/>
                    </a:lnTo>
                    <a:lnTo>
                      <a:pt x="10120" y="10975"/>
                    </a:lnTo>
                    <a:close/>
                    <a:moveTo>
                      <a:pt x="10901" y="10975"/>
                    </a:moveTo>
                    <a:lnTo>
                      <a:pt x="10901" y="11334"/>
                    </a:lnTo>
                    <a:lnTo>
                      <a:pt x="10548" y="11334"/>
                    </a:lnTo>
                    <a:lnTo>
                      <a:pt x="10548" y="10975"/>
                    </a:lnTo>
                    <a:close/>
                    <a:moveTo>
                      <a:pt x="11328" y="10975"/>
                    </a:moveTo>
                    <a:lnTo>
                      <a:pt x="11328" y="11334"/>
                    </a:lnTo>
                    <a:lnTo>
                      <a:pt x="10975" y="11334"/>
                    </a:lnTo>
                    <a:lnTo>
                      <a:pt x="10975" y="10975"/>
                    </a:lnTo>
                    <a:close/>
                    <a:moveTo>
                      <a:pt x="11755" y="10975"/>
                    </a:moveTo>
                    <a:lnTo>
                      <a:pt x="11755" y="11334"/>
                    </a:lnTo>
                    <a:lnTo>
                      <a:pt x="11402" y="11334"/>
                    </a:lnTo>
                    <a:lnTo>
                      <a:pt x="11402" y="10975"/>
                    </a:lnTo>
                    <a:close/>
                    <a:moveTo>
                      <a:pt x="649" y="11408"/>
                    </a:moveTo>
                    <a:lnTo>
                      <a:pt x="649" y="11761"/>
                    </a:lnTo>
                    <a:lnTo>
                      <a:pt x="296" y="11761"/>
                    </a:lnTo>
                    <a:lnTo>
                      <a:pt x="296" y="11408"/>
                    </a:lnTo>
                    <a:close/>
                    <a:moveTo>
                      <a:pt x="1076" y="11408"/>
                    </a:moveTo>
                    <a:lnTo>
                      <a:pt x="1076" y="11761"/>
                    </a:lnTo>
                    <a:lnTo>
                      <a:pt x="723" y="11761"/>
                    </a:lnTo>
                    <a:lnTo>
                      <a:pt x="723" y="11408"/>
                    </a:lnTo>
                    <a:close/>
                    <a:moveTo>
                      <a:pt x="1504" y="11408"/>
                    </a:moveTo>
                    <a:lnTo>
                      <a:pt x="1504" y="11761"/>
                    </a:lnTo>
                    <a:lnTo>
                      <a:pt x="1151" y="11761"/>
                    </a:lnTo>
                    <a:lnTo>
                      <a:pt x="1151" y="11408"/>
                    </a:lnTo>
                    <a:close/>
                    <a:moveTo>
                      <a:pt x="1931" y="11408"/>
                    </a:moveTo>
                    <a:lnTo>
                      <a:pt x="1931" y="11761"/>
                    </a:lnTo>
                    <a:lnTo>
                      <a:pt x="1578" y="11761"/>
                    </a:lnTo>
                    <a:lnTo>
                      <a:pt x="1578" y="11408"/>
                    </a:lnTo>
                    <a:close/>
                    <a:moveTo>
                      <a:pt x="2358" y="11408"/>
                    </a:moveTo>
                    <a:lnTo>
                      <a:pt x="2358" y="11761"/>
                    </a:lnTo>
                    <a:lnTo>
                      <a:pt x="2005" y="11761"/>
                    </a:lnTo>
                    <a:lnTo>
                      <a:pt x="2005" y="11408"/>
                    </a:lnTo>
                    <a:close/>
                    <a:moveTo>
                      <a:pt x="2785" y="11408"/>
                    </a:moveTo>
                    <a:lnTo>
                      <a:pt x="2785" y="11761"/>
                    </a:lnTo>
                    <a:lnTo>
                      <a:pt x="2432" y="11761"/>
                    </a:lnTo>
                    <a:lnTo>
                      <a:pt x="2432" y="11408"/>
                    </a:lnTo>
                    <a:close/>
                    <a:moveTo>
                      <a:pt x="3212" y="11408"/>
                    </a:moveTo>
                    <a:lnTo>
                      <a:pt x="3212" y="11761"/>
                    </a:lnTo>
                    <a:lnTo>
                      <a:pt x="2859" y="11761"/>
                    </a:lnTo>
                    <a:lnTo>
                      <a:pt x="2859" y="11408"/>
                    </a:lnTo>
                    <a:close/>
                    <a:moveTo>
                      <a:pt x="3639" y="11408"/>
                    </a:moveTo>
                    <a:lnTo>
                      <a:pt x="3639" y="11761"/>
                    </a:lnTo>
                    <a:lnTo>
                      <a:pt x="3286" y="11761"/>
                    </a:lnTo>
                    <a:lnTo>
                      <a:pt x="3286" y="11408"/>
                    </a:lnTo>
                    <a:close/>
                    <a:moveTo>
                      <a:pt x="4066" y="11408"/>
                    </a:moveTo>
                    <a:lnTo>
                      <a:pt x="4066" y="11761"/>
                    </a:lnTo>
                    <a:lnTo>
                      <a:pt x="3713" y="11761"/>
                    </a:lnTo>
                    <a:lnTo>
                      <a:pt x="3713" y="11408"/>
                    </a:lnTo>
                    <a:close/>
                    <a:moveTo>
                      <a:pt x="4494" y="11408"/>
                    </a:moveTo>
                    <a:lnTo>
                      <a:pt x="4494" y="11761"/>
                    </a:lnTo>
                    <a:lnTo>
                      <a:pt x="4140" y="11761"/>
                    </a:lnTo>
                    <a:lnTo>
                      <a:pt x="4140" y="11408"/>
                    </a:lnTo>
                    <a:close/>
                    <a:moveTo>
                      <a:pt x="4921" y="11408"/>
                    </a:moveTo>
                    <a:lnTo>
                      <a:pt x="4921" y="11761"/>
                    </a:lnTo>
                    <a:lnTo>
                      <a:pt x="4568" y="11761"/>
                    </a:lnTo>
                    <a:lnTo>
                      <a:pt x="4568" y="11408"/>
                    </a:lnTo>
                    <a:close/>
                    <a:moveTo>
                      <a:pt x="5348" y="11408"/>
                    </a:moveTo>
                    <a:lnTo>
                      <a:pt x="5348" y="11761"/>
                    </a:lnTo>
                    <a:lnTo>
                      <a:pt x="4995" y="11761"/>
                    </a:lnTo>
                    <a:lnTo>
                      <a:pt x="4995" y="11408"/>
                    </a:lnTo>
                    <a:close/>
                    <a:moveTo>
                      <a:pt x="5775" y="11408"/>
                    </a:moveTo>
                    <a:lnTo>
                      <a:pt x="5775" y="11761"/>
                    </a:lnTo>
                    <a:lnTo>
                      <a:pt x="5422" y="11761"/>
                    </a:lnTo>
                    <a:lnTo>
                      <a:pt x="5422" y="11408"/>
                    </a:lnTo>
                    <a:close/>
                    <a:moveTo>
                      <a:pt x="6202" y="11408"/>
                    </a:moveTo>
                    <a:lnTo>
                      <a:pt x="6202" y="11761"/>
                    </a:lnTo>
                    <a:lnTo>
                      <a:pt x="5849" y="11761"/>
                    </a:lnTo>
                    <a:lnTo>
                      <a:pt x="5849" y="11408"/>
                    </a:lnTo>
                    <a:close/>
                    <a:moveTo>
                      <a:pt x="6629" y="11408"/>
                    </a:moveTo>
                    <a:lnTo>
                      <a:pt x="6629" y="11761"/>
                    </a:lnTo>
                    <a:lnTo>
                      <a:pt x="6276" y="11761"/>
                    </a:lnTo>
                    <a:lnTo>
                      <a:pt x="6276" y="11408"/>
                    </a:lnTo>
                    <a:close/>
                    <a:moveTo>
                      <a:pt x="7056" y="11408"/>
                    </a:moveTo>
                    <a:lnTo>
                      <a:pt x="7056" y="11761"/>
                    </a:lnTo>
                    <a:lnTo>
                      <a:pt x="6703" y="11761"/>
                    </a:lnTo>
                    <a:lnTo>
                      <a:pt x="6703" y="11408"/>
                    </a:lnTo>
                    <a:close/>
                    <a:moveTo>
                      <a:pt x="7484" y="11408"/>
                    </a:moveTo>
                    <a:lnTo>
                      <a:pt x="7484" y="11761"/>
                    </a:lnTo>
                    <a:lnTo>
                      <a:pt x="7130" y="11761"/>
                    </a:lnTo>
                    <a:lnTo>
                      <a:pt x="7130" y="11408"/>
                    </a:lnTo>
                    <a:close/>
                    <a:moveTo>
                      <a:pt x="7911" y="11408"/>
                    </a:moveTo>
                    <a:lnTo>
                      <a:pt x="7911" y="11761"/>
                    </a:lnTo>
                    <a:lnTo>
                      <a:pt x="7558" y="11761"/>
                    </a:lnTo>
                    <a:lnTo>
                      <a:pt x="7558" y="11408"/>
                    </a:lnTo>
                    <a:close/>
                    <a:moveTo>
                      <a:pt x="8338" y="11408"/>
                    </a:moveTo>
                    <a:lnTo>
                      <a:pt x="8338" y="11761"/>
                    </a:lnTo>
                    <a:lnTo>
                      <a:pt x="7985" y="11761"/>
                    </a:lnTo>
                    <a:lnTo>
                      <a:pt x="7985" y="11408"/>
                    </a:lnTo>
                    <a:close/>
                    <a:moveTo>
                      <a:pt x="8765" y="11408"/>
                    </a:moveTo>
                    <a:lnTo>
                      <a:pt x="8765" y="11761"/>
                    </a:lnTo>
                    <a:lnTo>
                      <a:pt x="8412" y="11761"/>
                    </a:lnTo>
                    <a:lnTo>
                      <a:pt x="8412" y="11408"/>
                    </a:lnTo>
                    <a:close/>
                    <a:moveTo>
                      <a:pt x="9192" y="11408"/>
                    </a:moveTo>
                    <a:lnTo>
                      <a:pt x="9192" y="11761"/>
                    </a:lnTo>
                    <a:lnTo>
                      <a:pt x="8839" y="11761"/>
                    </a:lnTo>
                    <a:lnTo>
                      <a:pt x="8839" y="11408"/>
                    </a:lnTo>
                    <a:close/>
                    <a:moveTo>
                      <a:pt x="9619" y="11408"/>
                    </a:moveTo>
                    <a:lnTo>
                      <a:pt x="9619" y="11761"/>
                    </a:lnTo>
                    <a:lnTo>
                      <a:pt x="9266" y="11761"/>
                    </a:lnTo>
                    <a:lnTo>
                      <a:pt x="9266" y="11408"/>
                    </a:lnTo>
                    <a:close/>
                    <a:moveTo>
                      <a:pt x="10046" y="11408"/>
                    </a:moveTo>
                    <a:lnTo>
                      <a:pt x="10046" y="11761"/>
                    </a:lnTo>
                    <a:lnTo>
                      <a:pt x="9693" y="11761"/>
                    </a:lnTo>
                    <a:lnTo>
                      <a:pt x="9693" y="11408"/>
                    </a:lnTo>
                    <a:close/>
                    <a:moveTo>
                      <a:pt x="10474" y="11408"/>
                    </a:moveTo>
                    <a:lnTo>
                      <a:pt x="10474" y="11761"/>
                    </a:lnTo>
                    <a:lnTo>
                      <a:pt x="10120" y="11761"/>
                    </a:lnTo>
                    <a:lnTo>
                      <a:pt x="10120" y="11408"/>
                    </a:lnTo>
                    <a:close/>
                    <a:moveTo>
                      <a:pt x="10901" y="11408"/>
                    </a:moveTo>
                    <a:lnTo>
                      <a:pt x="10901" y="11761"/>
                    </a:lnTo>
                    <a:lnTo>
                      <a:pt x="10548" y="11761"/>
                    </a:lnTo>
                    <a:lnTo>
                      <a:pt x="10548" y="11408"/>
                    </a:lnTo>
                    <a:close/>
                    <a:moveTo>
                      <a:pt x="11328" y="11408"/>
                    </a:moveTo>
                    <a:lnTo>
                      <a:pt x="11328" y="11761"/>
                    </a:lnTo>
                    <a:lnTo>
                      <a:pt x="10975" y="11761"/>
                    </a:lnTo>
                    <a:lnTo>
                      <a:pt x="10975" y="11408"/>
                    </a:lnTo>
                    <a:close/>
                    <a:moveTo>
                      <a:pt x="11755" y="11408"/>
                    </a:moveTo>
                    <a:lnTo>
                      <a:pt x="11755" y="11761"/>
                    </a:lnTo>
                    <a:lnTo>
                      <a:pt x="11402" y="11761"/>
                    </a:lnTo>
                    <a:lnTo>
                      <a:pt x="11402" y="11408"/>
                    </a:lnTo>
                    <a:close/>
                    <a:moveTo>
                      <a:pt x="649" y="0"/>
                    </a:moveTo>
                    <a:lnTo>
                      <a:pt x="649" y="228"/>
                    </a:lnTo>
                    <a:lnTo>
                      <a:pt x="296" y="228"/>
                    </a:lnTo>
                    <a:lnTo>
                      <a:pt x="296" y="6"/>
                    </a:lnTo>
                    <a:cubicBezTo>
                      <a:pt x="273" y="12"/>
                      <a:pt x="245" y="17"/>
                      <a:pt x="222" y="29"/>
                    </a:cubicBezTo>
                    <a:lnTo>
                      <a:pt x="222" y="228"/>
                    </a:lnTo>
                    <a:lnTo>
                      <a:pt x="23" y="228"/>
                    </a:lnTo>
                    <a:cubicBezTo>
                      <a:pt x="17" y="251"/>
                      <a:pt x="11" y="274"/>
                      <a:pt x="6" y="296"/>
                    </a:cubicBezTo>
                    <a:lnTo>
                      <a:pt x="222" y="296"/>
                    </a:lnTo>
                    <a:lnTo>
                      <a:pt x="222" y="655"/>
                    </a:lnTo>
                    <a:lnTo>
                      <a:pt x="0" y="655"/>
                    </a:lnTo>
                    <a:lnTo>
                      <a:pt x="0" y="723"/>
                    </a:lnTo>
                    <a:lnTo>
                      <a:pt x="222" y="723"/>
                    </a:lnTo>
                    <a:lnTo>
                      <a:pt x="222" y="1082"/>
                    </a:lnTo>
                    <a:lnTo>
                      <a:pt x="0" y="1082"/>
                    </a:lnTo>
                    <a:lnTo>
                      <a:pt x="0" y="1151"/>
                    </a:lnTo>
                    <a:lnTo>
                      <a:pt x="222" y="1151"/>
                    </a:lnTo>
                    <a:lnTo>
                      <a:pt x="222" y="1509"/>
                    </a:lnTo>
                    <a:lnTo>
                      <a:pt x="0" y="1509"/>
                    </a:lnTo>
                    <a:lnTo>
                      <a:pt x="0" y="1578"/>
                    </a:lnTo>
                    <a:lnTo>
                      <a:pt x="222" y="1578"/>
                    </a:lnTo>
                    <a:lnTo>
                      <a:pt x="222" y="1937"/>
                    </a:lnTo>
                    <a:lnTo>
                      <a:pt x="0" y="1937"/>
                    </a:lnTo>
                    <a:lnTo>
                      <a:pt x="0" y="2005"/>
                    </a:lnTo>
                    <a:lnTo>
                      <a:pt x="222" y="2005"/>
                    </a:lnTo>
                    <a:lnTo>
                      <a:pt x="222" y="2364"/>
                    </a:lnTo>
                    <a:lnTo>
                      <a:pt x="0" y="2364"/>
                    </a:lnTo>
                    <a:lnTo>
                      <a:pt x="0" y="2432"/>
                    </a:lnTo>
                    <a:lnTo>
                      <a:pt x="222" y="2432"/>
                    </a:lnTo>
                    <a:lnTo>
                      <a:pt x="222" y="2791"/>
                    </a:lnTo>
                    <a:lnTo>
                      <a:pt x="0" y="2791"/>
                    </a:lnTo>
                    <a:lnTo>
                      <a:pt x="0" y="2859"/>
                    </a:lnTo>
                    <a:lnTo>
                      <a:pt x="222" y="2859"/>
                    </a:lnTo>
                    <a:lnTo>
                      <a:pt x="222" y="3218"/>
                    </a:lnTo>
                    <a:lnTo>
                      <a:pt x="0" y="3218"/>
                    </a:lnTo>
                    <a:lnTo>
                      <a:pt x="0" y="3286"/>
                    </a:lnTo>
                    <a:lnTo>
                      <a:pt x="222" y="3286"/>
                    </a:lnTo>
                    <a:lnTo>
                      <a:pt x="222" y="3645"/>
                    </a:lnTo>
                    <a:lnTo>
                      <a:pt x="0" y="3645"/>
                    </a:lnTo>
                    <a:lnTo>
                      <a:pt x="0" y="3713"/>
                    </a:lnTo>
                    <a:lnTo>
                      <a:pt x="222" y="3713"/>
                    </a:lnTo>
                    <a:lnTo>
                      <a:pt x="222" y="4072"/>
                    </a:lnTo>
                    <a:lnTo>
                      <a:pt x="0" y="4072"/>
                    </a:lnTo>
                    <a:lnTo>
                      <a:pt x="0" y="4141"/>
                    </a:lnTo>
                    <a:lnTo>
                      <a:pt x="222" y="4141"/>
                    </a:lnTo>
                    <a:lnTo>
                      <a:pt x="222" y="4499"/>
                    </a:lnTo>
                    <a:lnTo>
                      <a:pt x="0" y="4499"/>
                    </a:lnTo>
                    <a:lnTo>
                      <a:pt x="0" y="4568"/>
                    </a:lnTo>
                    <a:lnTo>
                      <a:pt x="222" y="4568"/>
                    </a:lnTo>
                    <a:lnTo>
                      <a:pt x="222" y="4926"/>
                    </a:lnTo>
                    <a:lnTo>
                      <a:pt x="0" y="4926"/>
                    </a:lnTo>
                    <a:lnTo>
                      <a:pt x="0" y="4995"/>
                    </a:lnTo>
                    <a:lnTo>
                      <a:pt x="222" y="4995"/>
                    </a:lnTo>
                    <a:lnTo>
                      <a:pt x="222" y="5354"/>
                    </a:lnTo>
                    <a:lnTo>
                      <a:pt x="0" y="5354"/>
                    </a:lnTo>
                    <a:lnTo>
                      <a:pt x="0" y="5422"/>
                    </a:lnTo>
                    <a:lnTo>
                      <a:pt x="222" y="5422"/>
                    </a:lnTo>
                    <a:lnTo>
                      <a:pt x="222" y="5781"/>
                    </a:lnTo>
                    <a:lnTo>
                      <a:pt x="0" y="5781"/>
                    </a:lnTo>
                    <a:lnTo>
                      <a:pt x="0" y="5849"/>
                    </a:lnTo>
                    <a:lnTo>
                      <a:pt x="222" y="5849"/>
                    </a:lnTo>
                    <a:lnTo>
                      <a:pt x="222" y="6208"/>
                    </a:lnTo>
                    <a:lnTo>
                      <a:pt x="0" y="6208"/>
                    </a:lnTo>
                    <a:lnTo>
                      <a:pt x="0" y="6276"/>
                    </a:lnTo>
                    <a:lnTo>
                      <a:pt x="222" y="6276"/>
                    </a:lnTo>
                    <a:lnTo>
                      <a:pt x="222" y="6635"/>
                    </a:lnTo>
                    <a:lnTo>
                      <a:pt x="0" y="6635"/>
                    </a:lnTo>
                    <a:lnTo>
                      <a:pt x="0" y="6703"/>
                    </a:lnTo>
                    <a:lnTo>
                      <a:pt x="222" y="6703"/>
                    </a:lnTo>
                    <a:lnTo>
                      <a:pt x="222" y="7062"/>
                    </a:lnTo>
                    <a:lnTo>
                      <a:pt x="0" y="7062"/>
                    </a:lnTo>
                    <a:lnTo>
                      <a:pt x="0" y="7130"/>
                    </a:lnTo>
                    <a:lnTo>
                      <a:pt x="222" y="7130"/>
                    </a:lnTo>
                    <a:lnTo>
                      <a:pt x="222" y="7489"/>
                    </a:lnTo>
                    <a:lnTo>
                      <a:pt x="0" y="7489"/>
                    </a:lnTo>
                    <a:lnTo>
                      <a:pt x="0" y="7558"/>
                    </a:lnTo>
                    <a:lnTo>
                      <a:pt x="222" y="7558"/>
                    </a:lnTo>
                    <a:lnTo>
                      <a:pt x="222" y="7916"/>
                    </a:lnTo>
                    <a:lnTo>
                      <a:pt x="0" y="7916"/>
                    </a:lnTo>
                    <a:lnTo>
                      <a:pt x="0" y="7985"/>
                    </a:lnTo>
                    <a:lnTo>
                      <a:pt x="222" y="7985"/>
                    </a:lnTo>
                    <a:lnTo>
                      <a:pt x="222" y="8344"/>
                    </a:lnTo>
                    <a:lnTo>
                      <a:pt x="0" y="8344"/>
                    </a:lnTo>
                    <a:lnTo>
                      <a:pt x="0" y="8412"/>
                    </a:lnTo>
                    <a:lnTo>
                      <a:pt x="222" y="8412"/>
                    </a:lnTo>
                    <a:lnTo>
                      <a:pt x="222" y="8771"/>
                    </a:lnTo>
                    <a:lnTo>
                      <a:pt x="0" y="8771"/>
                    </a:lnTo>
                    <a:lnTo>
                      <a:pt x="0" y="8839"/>
                    </a:lnTo>
                    <a:lnTo>
                      <a:pt x="222" y="8839"/>
                    </a:lnTo>
                    <a:lnTo>
                      <a:pt x="222" y="9198"/>
                    </a:lnTo>
                    <a:lnTo>
                      <a:pt x="0" y="9198"/>
                    </a:lnTo>
                    <a:lnTo>
                      <a:pt x="0" y="9266"/>
                    </a:lnTo>
                    <a:lnTo>
                      <a:pt x="222" y="9266"/>
                    </a:lnTo>
                    <a:lnTo>
                      <a:pt x="222" y="9625"/>
                    </a:lnTo>
                    <a:lnTo>
                      <a:pt x="0" y="9625"/>
                    </a:lnTo>
                    <a:lnTo>
                      <a:pt x="0" y="9693"/>
                    </a:lnTo>
                    <a:lnTo>
                      <a:pt x="222" y="9693"/>
                    </a:lnTo>
                    <a:lnTo>
                      <a:pt x="222" y="10052"/>
                    </a:lnTo>
                    <a:lnTo>
                      <a:pt x="0" y="10052"/>
                    </a:lnTo>
                    <a:lnTo>
                      <a:pt x="0" y="10120"/>
                    </a:lnTo>
                    <a:lnTo>
                      <a:pt x="222" y="10120"/>
                    </a:lnTo>
                    <a:lnTo>
                      <a:pt x="222" y="10479"/>
                    </a:lnTo>
                    <a:lnTo>
                      <a:pt x="0" y="10479"/>
                    </a:lnTo>
                    <a:lnTo>
                      <a:pt x="0" y="10548"/>
                    </a:lnTo>
                    <a:lnTo>
                      <a:pt x="222" y="10548"/>
                    </a:lnTo>
                    <a:lnTo>
                      <a:pt x="222" y="10906"/>
                    </a:lnTo>
                    <a:lnTo>
                      <a:pt x="0" y="10906"/>
                    </a:lnTo>
                    <a:lnTo>
                      <a:pt x="0" y="10975"/>
                    </a:lnTo>
                    <a:lnTo>
                      <a:pt x="222" y="10975"/>
                    </a:lnTo>
                    <a:lnTo>
                      <a:pt x="222" y="11334"/>
                    </a:lnTo>
                    <a:lnTo>
                      <a:pt x="0" y="11334"/>
                    </a:lnTo>
                    <a:lnTo>
                      <a:pt x="0" y="11402"/>
                    </a:lnTo>
                    <a:lnTo>
                      <a:pt x="222" y="11402"/>
                    </a:lnTo>
                    <a:lnTo>
                      <a:pt x="222" y="11761"/>
                    </a:lnTo>
                    <a:lnTo>
                      <a:pt x="6" y="11761"/>
                    </a:lnTo>
                    <a:cubicBezTo>
                      <a:pt x="11" y="11783"/>
                      <a:pt x="17" y="11806"/>
                      <a:pt x="23" y="11829"/>
                    </a:cubicBezTo>
                    <a:lnTo>
                      <a:pt x="222" y="11829"/>
                    </a:lnTo>
                    <a:lnTo>
                      <a:pt x="222" y="12028"/>
                    </a:lnTo>
                    <a:cubicBezTo>
                      <a:pt x="245" y="12040"/>
                      <a:pt x="273" y="12045"/>
                      <a:pt x="296" y="12051"/>
                    </a:cubicBezTo>
                    <a:lnTo>
                      <a:pt x="296" y="11829"/>
                    </a:lnTo>
                    <a:lnTo>
                      <a:pt x="649" y="11829"/>
                    </a:lnTo>
                    <a:lnTo>
                      <a:pt x="649" y="12057"/>
                    </a:lnTo>
                    <a:lnTo>
                      <a:pt x="723" y="12057"/>
                    </a:lnTo>
                    <a:lnTo>
                      <a:pt x="723" y="11835"/>
                    </a:lnTo>
                    <a:lnTo>
                      <a:pt x="1076" y="11835"/>
                    </a:lnTo>
                    <a:lnTo>
                      <a:pt x="1076" y="12057"/>
                    </a:lnTo>
                    <a:lnTo>
                      <a:pt x="1151" y="12057"/>
                    </a:lnTo>
                    <a:lnTo>
                      <a:pt x="1151" y="11835"/>
                    </a:lnTo>
                    <a:lnTo>
                      <a:pt x="1504" y="11835"/>
                    </a:lnTo>
                    <a:lnTo>
                      <a:pt x="1504" y="12057"/>
                    </a:lnTo>
                    <a:lnTo>
                      <a:pt x="1578" y="12057"/>
                    </a:lnTo>
                    <a:lnTo>
                      <a:pt x="1578" y="11835"/>
                    </a:lnTo>
                    <a:lnTo>
                      <a:pt x="1931" y="11835"/>
                    </a:lnTo>
                    <a:lnTo>
                      <a:pt x="1931" y="12057"/>
                    </a:lnTo>
                    <a:lnTo>
                      <a:pt x="2005" y="12057"/>
                    </a:lnTo>
                    <a:lnTo>
                      <a:pt x="2005" y="11835"/>
                    </a:lnTo>
                    <a:lnTo>
                      <a:pt x="2358" y="11835"/>
                    </a:lnTo>
                    <a:lnTo>
                      <a:pt x="2358" y="12057"/>
                    </a:lnTo>
                    <a:lnTo>
                      <a:pt x="2432" y="12057"/>
                    </a:lnTo>
                    <a:lnTo>
                      <a:pt x="2432" y="11835"/>
                    </a:lnTo>
                    <a:lnTo>
                      <a:pt x="2785" y="11835"/>
                    </a:lnTo>
                    <a:lnTo>
                      <a:pt x="2785" y="12057"/>
                    </a:lnTo>
                    <a:lnTo>
                      <a:pt x="2859" y="12057"/>
                    </a:lnTo>
                    <a:lnTo>
                      <a:pt x="2859" y="11835"/>
                    </a:lnTo>
                    <a:lnTo>
                      <a:pt x="3212" y="11835"/>
                    </a:lnTo>
                    <a:lnTo>
                      <a:pt x="3212" y="12057"/>
                    </a:lnTo>
                    <a:lnTo>
                      <a:pt x="3286" y="12057"/>
                    </a:lnTo>
                    <a:lnTo>
                      <a:pt x="3286" y="11835"/>
                    </a:lnTo>
                    <a:lnTo>
                      <a:pt x="3639" y="11835"/>
                    </a:lnTo>
                    <a:lnTo>
                      <a:pt x="3639" y="12057"/>
                    </a:lnTo>
                    <a:lnTo>
                      <a:pt x="3713" y="12057"/>
                    </a:lnTo>
                    <a:lnTo>
                      <a:pt x="3713" y="11835"/>
                    </a:lnTo>
                    <a:lnTo>
                      <a:pt x="4066" y="11835"/>
                    </a:lnTo>
                    <a:lnTo>
                      <a:pt x="4066" y="12057"/>
                    </a:lnTo>
                    <a:lnTo>
                      <a:pt x="4140" y="12057"/>
                    </a:lnTo>
                    <a:lnTo>
                      <a:pt x="4140" y="11835"/>
                    </a:lnTo>
                    <a:lnTo>
                      <a:pt x="4494" y="11835"/>
                    </a:lnTo>
                    <a:lnTo>
                      <a:pt x="4494" y="12057"/>
                    </a:lnTo>
                    <a:lnTo>
                      <a:pt x="4568" y="12057"/>
                    </a:lnTo>
                    <a:lnTo>
                      <a:pt x="4568" y="11835"/>
                    </a:lnTo>
                    <a:lnTo>
                      <a:pt x="4921" y="11835"/>
                    </a:lnTo>
                    <a:lnTo>
                      <a:pt x="4921" y="12057"/>
                    </a:lnTo>
                    <a:lnTo>
                      <a:pt x="4995" y="12057"/>
                    </a:lnTo>
                    <a:lnTo>
                      <a:pt x="4995" y="11835"/>
                    </a:lnTo>
                    <a:lnTo>
                      <a:pt x="5348" y="11835"/>
                    </a:lnTo>
                    <a:lnTo>
                      <a:pt x="5348" y="12057"/>
                    </a:lnTo>
                    <a:lnTo>
                      <a:pt x="5422" y="12057"/>
                    </a:lnTo>
                    <a:lnTo>
                      <a:pt x="5422" y="11835"/>
                    </a:lnTo>
                    <a:lnTo>
                      <a:pt x="5775" y="11835"/>
                    </a:lnTo>
                    <a:lnTo>
                      <a:pt x="5775" y="12057"/>
                    </a:lnTo>
                    <a:lnTo>
                      <a:pt x="5849" y="12057"/>
                    </a:lnTo>
                    <a:lnTo>
                      <a:pt x="5849" y="11835"/>
                    </a:lnTo>
                    <a:lnTo>
                      <a:pt x="6202" y="11835"/>
                    </a:lnTo>
                    <a:lnTo>
                      <a:pt x="6202" y="12057"/>
                    </a:lnTo>
                    <a:lnTo>
                      <a:pt x="6276" y="12057"/>
                    </a:lnTo>
                    <a:lnTo>
                      <a:pt x="6276" y="11835"/>
                    </a:lnTo>
                    <a:lnTo>
                      <a:pt x="6629" y="11835"/>
                    </a:lnTo>
                    <a:lnTo>
                      <a:pt x="6629" y="12057"/>
                    </a:lnTo>
                    <a:lnTo>
                      <a:pt x="6703" y="12057"/>
                    </a:lnTo>
                    <a:lnTo>
                      <a:pt x="6703" y="11835"/>
                    </a:lnTo>
                    <a:lnTo>
                      <a:pt x="7056" y="11835"/>
                    </a:lnTo>
                    <a:lnTo>
                      <a:pt x="7056" y="12057"/>
                    </a:lnTo>
                    <a:lnTo>
                      <a:pt x="7130" y="12057"/>
                    </a:lnTo>
                    <a:lnTo>
                      <a:pt x="7130" y="11835"/>
                    </a:lnTo>
                    <a:lnTo>
                      <a:pt x="7484" y="11835"/>
                    </a:lnTo>
                    <a:lnTo>
                      <a:pt x="7484" y="12057"/>
                    </a:lnTo>
                    <a:lnTo>
                      <a:pt x="7558" y="12057"/>
                    </a:lnTo>
                    <a:lnTo>
                      <a:pt x="7558" y="11835"/>
                    </a:lnTo>
                    <a:lnTo>
                      <a:pt x="7911" y="11835"/>
                    </a:lnTo>
                    <a:lnTo>
                      <a:pt x="7911" y="12057"/>
                    </a:lnTo>
                    <a:lnTo>
                      <a:pt x="7985" y="12057"/>
                    </a:lnTo>
                    <a:lnTo>
                      <a:pt x="7985" y="11835"/>
                    </a:lnTo>
                    <a:lnTo>
                      <a:pt x="8338" y="11835"/>
                    </a:lnTo>
                    <a:lnTo>
                      <a:pt x="8338" y="12057"/>
                    </a:lnTo>
                    <a:lnTo>
                      <a:pt x="8412" y="12057"/>
                    </a:lnTo>
                    <a:lnTo>
                      <a:pt x="8412" y="11835"/>
                    </a:lnTo>
                    <a:lnTo>
                      <a:pt x="8765" y="11835"/>
                    </a:lnTo>
                    <a:lnTo>
                      <a:pt x="8765" y="12057"/>
                    </a:lnTo>
                    <a:lnTo>
                      <a:pt x="8839" y="12057"/>
                    </a:lnTo>
                    <a:lnTo>
                      <a:pt x="8839" y="11835"/>
                    </a:lnTo>
                    <a:lnTo>
                      <a:pt x="9192" y="11835"/>
                    </a:lnTo>
                    <a:lnTo>
                      <a:pt x="9192" y="12057"/>
                    </a:lnTo>
                    <a:lnTo>
                      <a:pt x="9266" y="12057"/>
                    </a:lnTo>
                    <a:lnTo>
                      <a:pt x="9266" y="11835"/>
                    </a:lnTo>
                    <a:lnTo>
                      <a:pt x="9619" y="11835"/>
                    </a:lnTo>
                    <a:lnTo>
                      <a:pt x="9619" y="12057"/>
                    </a:lnTo>
                    <a:lnTo>
                      <a:pt x="9693" y="12057"/>
                    </a:lnTo>
                    <a:lnTo>
                      <a:pt x="9693" y="11835"/>
                    </a:lnTo>
                    <a:lnTo>
                      <a:pt x="10046" y="11835"/>
                    </a:lnTo>
                    <a:lnTo>
                      <a:pt x="10046" y="12057"/>
                    </a:lnTo>
                    <a:lnTo>
                      <a:pt x="10120" y="12057"/>
                    </a:lnTo>
                    <a:lnTo>
                      <a:pt x="10120" y="11835"/>
                    </a:lnTo>
                    <a:lnTo>
                      <a:pt x="10474" y="11835"/>
                    </a:lnTo>
                    <a:lnTo>
                      <a:pt x="10474" y="12057"/>
                    </a:lnTo>
                    <a:lnTo>
                      <a:pt x="10548" y="12057"/>
                    </a:lnTo>
                    <a:lnTo>
                      <a:pt x="10548" y="11835"/>
                    </a:lnTo>
                    <a:lnTo>
                      <a:pt x="10901" y="11835"/>
                    </a:lnTo>
                    <a:lnTo>
                      <a:pt x="10901" y="12057"/>
                    </a:lnTo>
                    <a:lnTo>
                      <a:pt x="10975" y="12057"/>
                    </a:lnTo>
                    <a:lnTo>
                      <a:pt x="10975" y="11835"/>
                    </a:lnTo>
                    <a:lnTo>
                      <a:pt x="11328" y="11835"/>
                    </a:lnTo>
                    <a:lnTo>
                      <a:pt x="11328" y="12057"/>
                    </a:lnTo>
                    <a:lnTo>
                      <a:pt x="11402" y="12057"/>
                    </a:lnTo>
                    <a:lnTo>
                      <a:pt x="11402" y="11835"/>
                    </a:lnTo>
                    <a:lnTo>
                      <a:pt x="11755" y="11835"/>
                    </a:lnTo>
                    <a:lnTo>
                      <a:pt x="11755" y="12051"/>
                    </a:lnTo>
                    <a:cubicBezTo>
                      <a:pt x="11783" y="12045"/>
                      <a:pt x="11806" y="12040"/>
                      <a:pt x="11829" y="12034"/>
                    </a:cubicBezTo>
                    <a:lnTo>
                      <a:pt x="11829" y="11835"/>
                    </a:lnTo>
                    <a:lnTo>
                      <a:pt x="12028" y="11835"/>
                    </a:lnTo>
                    <a:cubicBezTo>
                      <a:pt x="12040" y="11806"/>
                      <a:pt x="12045" y="11783"/>
                      <a:pt x="12045" y="11761"/>
                    </a:cubicBezTo>
                    <a:lnTo>
                      <a:pt x="11829" y="11761"/>
                    </a:lnTo>
                    <a:lnTo>
                      <a:pt x="11829" y="11408"/>
                    </a:lnTo>
                    <a:lnTo>
                      <a:pt x="12057" y="11408"/>
                    </a:lnTo>
                    <a:lnTo>
                      <a:pt x="12057" y="11334"/>
                    </a:lnTo>
                    <a:lnTo>
                      <a:pt x="11829" y="11334"/>
                    </a:lnTo>
                    <a:lnTo>
                      <a:pt x="11829" y="10975"/>
                    </a:lnTo>
                    <a:lnTo>
                      <a:pt x="12057" y="10975"/>
                    </a:lnTo>
                    <a:lnTo>
                      <a:pt x="12057" y="10906"/>
                    </a:lnTo>
                    <a:lnTo>
                      <a:pt x="11829" y="10906"/>
                    </a:lnTo>
                    <a:lnTo>
                      <a:pt x="11829" y="10548"/>
                    </a:lnTo>
                    <a:lnTo>
                      <a:pt x="12057" y="10548"/>
                    </a:lnTo>
                    <a:lnTo>
                      <a:pt x="12057" y="10479"/>
                    </a:lnTo>
                    <a:lnTo>
                      <a:pt x="11829" y="10479"/>
                    </a:lnTo>
                    <a:lnTo>
                      <a:pt x="11829" y="10120"/>
                    </a:lnTo>
                    <a:lnTo>
                      <a:pt x="12057" y="10120"/>
                    </a:lnTo>
                    <a:lnTo>
                      <a:pt x="12057" y="10052"/>
                    </a:lnTo>
                    <a:lnTo>
                      <a:pt x="11829" y="10052"/>
                    </a:lnTo>
                    <a:lnTo>
                      <a:pt x="11829" y="9693"/>
                    </a:lnTo>
                    <a:lnTo>
                      <a:pt x="12057" y="9693"/>
                    </a:lnTo>
                    <a:lnTo>
                      <a:pt x="12057" y="9625"/>
                    </a:lnTo>
                    <a:lnTo>
                      <a:pt x="11829" y="9625"/>
                    </a:lnTo>
                    <a:lnTo>
                      <a:pt x="11829" y="9266"/>
                    </a:lnTo>
                    <a:lnTo>
                      <a:pt x="12057" y="9266"/>
                    </a:lnTo>
                    <a:lnTo>
                      <a:pt x="12057" y="9198"/>
                    </a:lnTo>
                    <a:lnTo>
                      <a:pt x="11829" y="9198"/>
                    </a:lnTo>
                    <a:lnTo>
                      <a:pt x="11829" y="8839"/>
                    </a:lnTo>
                    <a:lnTo>
                      <a:pt x="12057" y="8839"/>
                    </a:lnTo>
                    <a:lnTo>
                      <a:pt x="12057" y="8771"/>
                    </a:lnTo>
                    <a:lnTo>
                      <a:pt x="11829" y="8771"/>
                    </a:lnTo>
                    <a:lnTo>
                      <a:pt x="11829" y="8412"/>
                    </a:lnTo>
                    <a:lnTo>
                      <a:pt x="12057" y="8412"/>
                    </a:lnTo>
                    <a:lnTo>
                      <a:pt x="12057" y="8344"/>
                    </a:lnTo>
                    <a:lnTo>
                      <a:pt x="11829" y="8344"/>
                    </a:lnTo>
                    <a:lnTo>
                      <a:pt x="11829" y="7985"/>
                    </a:lnTo>
                    <a:lnTo>
                      <a:pt x="12057" y="7985"/>
                    </a:lnTo>
                    <a:lnTo>
                      <a:pt x="12057" y="7916"/>
                    </a:lnTo>
                    <a:lnTo>
                      <a:pt x="11829" y="7916"/>
                    </a:lnTo>
                    <a:lnTo>
                      <a:pt x="11829" y="7558"/>
                    </a:lnTo>
                    <a:lnTo>
                      <a:pt x="12057" y="7558"/>
                    </a:lnTo>
                    <a:lnTo>
                      <a:pt x="12057" y="7489"/>
                    </a:lnTo>
                    <a:lnTo>
                      <a:pt x="11829" y="7489"/>
                    </a:lnTo>
                    <a:lnTo>
                      <a:pt x="11829" y="7130"/>
                    </a:lnTo>
                    <a:lnTo>
                      <a:pt x="12057" y="7130"/>
                    </a:lnTo>
                    <a:lnTo>
                      <a:pt x="12057" y="7062"/>
                    </a:lnTo>
                    <a:lnTo>
                      <a:pt x="11829" y="7062"/>
                    </a:lnTo>
                    <a:lnTo>
                      <a:pt x="11829" y="6703"/>
                    </a:lnTo>
                    <a:lnTo>
                      <a:pt x="12057" y="6703"/>
                    </a:lnTo>
                    <a:lnTo>
                      <a:pt x="12057" y="6635"/>
                    </a:lnTo>
                    <a:lnTo>
                      <a:pt x="11829" y="6635"/>
                    </a:lnTo>
                    <a:lnTo>
                      <a:pt x="11829" y="6276"/>
                    </a:lnTo>
                    <a:lnTo>
                      <a:pt x="12057" y="6276"/>
                    </a:lnTo>
                    <a:lnTo>
                      <a:pt x="12057" y="6208"/>
                    </a:lnTo>
                    <a:lnTo>
                      <a:pt x="11829" y="6208"/>
                    </a:lnTo>
                    <a:lnTo>
                      <a:pt x="11829" y="5849"/>
                    </a:lnTo>
                    <a:lnTo>
                      <a:pt x="12057" y="5849"/>
                    </a:lnTo>
                    <a:lnTo>
                      <a:pt x="12057" y="5781"/>
                    </a:lnTo>
                    <a:lnTo>
                      <a:pt x="11829" y="5781"/>
                    </a:lnTo>
                    <a:lnTo>
                      <a:pt x="11829" y="5422"/>
                    </a:lnTo>
                    <a:lnTo>
                      <a:pt x="12057" y="5422"/>
                    </a:lnTo>
                    <a:lnTo>
                      <a:pt x="12057" y="5354"/>
                    </a:lnTo>
                    <a:lnTo>
                      <a:pt x="11829" y="5354"/>
                    </a:lnTo>
                    <a:lnTo>
                      <a:pt x="11829" y="4995"/>
                    </a:lnTo>
                    <a:lnTo>
                      <a:pt x="12057" y="4995"/>
                    </a:lnTo>
                    <a:lnTo>
                      <a:pt x="12057" y="4926"/>
                    </a:lnTo>
                    <a:lnTo>
                      <a:pt x="11829" y="4926"/>
                    </a:lnTo>
                    <a:lnTo>
                      <a:pt x="11829" y="4568"/>
                    </a:lnTo>
                    <a:lnTo>
                      <a:pt x="12057" y="4568"/>
                    </a:lnTo>
                    <a:lnTo>
                      <a:pt x="12057" y="4499"/>
                    </a:lnTo>
                    <a:lnTo>
                      <a:pt x="11829" y="4499"/>
                    </a:lnTo>
                    <a:lnTo>
                      <a:pt x="11829" y="4141"/>
                    </a:lnTo>
                    <a:lnTo>
                      <a:pt x="12057" y="4141"/>
                    </a:lnTo>
                    <a:lnTo>
                      <a:pt x="12057" y="4072"/>
                    </a:lnTo>
                    <a:lnTo>
                      <a:pt x="11829" y="4072"/>
                    </a:lnTo>
                    <a:lnTo>
                      <a:pt x="11829" y="3713"/>
                    </a:lnTo>
                    <a:lnTo>
                      <a:pt x="12057" y="3713"/>
                    </a:lnTo>
                    <a:lnTo>
                      <a:pt x="12057" y="3645"/>
                    </a:lnTo>
                    <a:lnTo>
                      <a:pt x="11829" y="3645"/>
                    </a:lnTo>
                    <a:lnTo>
                      <a:pt x="11829" y="3286"/>
                    </a:lnTo>
                    <a:lnTo>
                      <a:pt x="12057" y="3286"/>
                    </a:lnTo>
                    <a:lnTo>
                      <a:pt x="12057" y="3218"/>
                    </a:lnTo>
                    <a:lnTo>
                      <a:pt x="11829" y="3218"/>
                    </a:lnTo>
                    <a:lnTo>
                      <a:pt x="11829" y="2859"/>
                    </a:lnTo>
                    <a:lnTo>
                      <a:pt x="12057" y="2859"/>
                    </a:lnTo>
                    <a:lnTo>
                      <a:pt x="12057" y="2791"/>
                    </a:lnTo>
                    <a:lnTo>
                      <a:pt x="11829" y="2791"/>
                    </a:lnTo>
                    <a:lnTo>
                      <a:pt x="11829" y="2432"/>
                    </a:lnTo>
                    <a:lnTo>
                      <a:pt x="12057" y="2432"/>
                    </a:lnTo>
                    <a:lnTo>
                      <a:pt x="12057" y="2364"/>
                    </a:lnTo>
                    <a:lnTo>
                      <a:pt x="11829" y="2364"/>
                    </a:lnTo>
                    <a:lnTo>
                      <a:pt x="11829" y="2005"/>
                    </a:lnTo>
                    <a:lnTo>
                      <a:pt x="12057" y="2005"/>
                    </a:lnTo>
                    <a:lnTo>
                      <a:pt x="12057" y="1937"/>
                    </a:lnTo>
                    <a:lnTo>
                      <a:pt x="11829" y="1937"/>
                    </a:lnTo>
                    <a:lnTo>
                      <a:pt x="11829" y="1578"/>
                    </a:lnTo>
                    <a:lnTo>
                      <a:pt x="12057" y="1578"/>
                    </a:lnTo>
                    <a:lnTo>
                      <a:pt x="12057" y="1509"/>
                    </a:lnTo>
                    <a:lnTo>
                      <a:pt x="11829" y="1509"/>
                    </a:lnTo>
                    <a:lnTo>
                      <a:pt x="11829" y="1151"/>
                    </a:lnTo>
                    <a:lnTo>
                      <a:pt x="12057" y="1151"/>
                    </a:lnTo>
                    <a:lnTo>
                      <a:pt x="12057" y="1082"/>
                    </a:lnTo>
                    <a:lnTo>
                      <a:pt x="11829" y="1082"/>
                    </a:lnTo>
                    <a:lnTo>
                      <a:pt x="11829" y="723"/>
                    </a:lnTo>
                    <a:lnTo>
                      <a:pt x="12057" y="723"/>
                    </a:lnTo>
                    <a:lnTo>
                      <a:pt x="12057" y="655"/>
                    </a:lnTo>
                    <a:lnTo>
                      <a:pt x="11829" y="655"/>
                    </a:lnTo>
                    <a:lnTo>
                      <a:pt x="11829" y="296"/>
                    </a:lnTo>
                    <a:lnTo>
                      <a:pt x="12045" y="296"/>
                    </a:lnTo>
                    <a:cubicBezTo>
                      <a:pt x="12045" y="274"/>
                      <a:pt x="12040" y="251"/>
                      <a:pt x="12028" y="228"/>
                    </a:cubicBezTo>
                    <a:lnTo>
                      <a:pt x="11829" y="228"/>
                    </a:lnTo>
                    <a:lnTo>
                      <a:pt x="11829" y="29"/>
                    </a:lnTo>
                    <a:cubicBezTo>
                      <a:pt x="11806" y="17"/>
                      <a:pt x="11783" y="12"/>
                      <a:pt x="11755" y="6"/>
                    </a:cubicBezTo>
                    <a:lnTo>
                      <a:pt x="11755" y="228"/>
                    </a:lnTo>
                    <a:lnTo>
                      <a:pt x="11402" y="228"/>
                    </a:lnTo>
                    <a:lnTo>
                      <a:pt x="11402" y="0"/>
                    </a:lnTo>
                    <a:lnTo>
                      <a:pt x="11328" y="0"/>
                    </a:lnTo>
                    <a:lnTo>
                      <a:pt x="11328" y="228"/>
                    </a:lnTo>
                    <a:lnTo>
                      <a:pt x="10975" y="228"/>
                    </a:lnTo>
                    <a:lnTo>
                      <a:pt x="10975" y="0"/>
                    </a:lnTo>
                    <a:lnTo>
                      <a:pt x="10901" y="0"/>
                    </a:lnTo>
                    <a:lnTo>
                      <a:pt x="10901" y="228"/>
                    </a:lnTo>
                    <a:lnTo>
                      <a:pt x="10548" y="228"/>
                    </a:lnTo>
                    <a:lnTo>
                      <a:pt x="10548" y="0"/>
                    </a:lnTo>
                    <a:lnTo>
                      <a:pt x="10474" y="0"/>
                    </a:lnTo>
                    <a:lnTo>
                      <a:pt x="10474" y="228"/>
                    </a:lnTo>
                    <a:lnTo>
                      <a:pt x="10120" y="228"/>
                    </a:lnTo>
                    <a:lnTo>
                      <a:pt x="10120" y="0"/>
                    </a:lnTo>
                    <a:lnTo>
                      <a:pt x="10046" y="0"/>
                    </a:lnTo>
                    <a:lnTo>
                      <a:pt x="10046" y="228"/>
                    </a:lnTo>
                    <a:lnTo>
                      <a:pt x="9693" y="228"/>
                    </a:lnTo>
                    <a:lnTo>
                      <a:pt x="9693" y="0"/>
                    </a:lnTo>
                    <a:lnTo>
                      <a:pt x="9619" y="0"/>
                    </a:lnTo>
                    <a:lnTo>
                      <a:pt x="9619" y="228"/>
                    </a:lnTo>
                    <a:lnTo>
                      <a:pt x="9266" y="228"/>
                    </a:lnTo>
                    <a:lnTo>
                      <a:pt x="9266" y="0"/>
                    </a:lnTo>
                    <a:lnTo>
                      <a:pt x="9192" y="0"/>
                    </a:lnTo>
                    <a:lnTo>
                      <a:pt x="9192" y="228"/>
                    </a:lnTo>
                    <a:lnTo>
                      <a:pt x="8839" y="228"/>
                    </a:lnTo>
                    <a:lnTo>
                      <a:pt x="8839" y="0"/>
                    </a:lnTo>
                    <a:lnTo>
                      <a:pt x="8765" y="0"/>
                    </a:lnTo>
                    <a:lnTo>
                      <a:pt x="8765" y="228"/>
                    </a:lnTo>
                    <a:lnTo>
                      <a:pt x="8412" y="228"/>
                    </a:lnTo>
                    <a:lnTo>
                      <a:pt x="8412" y="0"/>
                    </a:lnTo>
                    <a:lnTo>
                      <a:pt x="8338" y="0"/>
                    </a:lnTo>
                    <a:lnTo>
                      <a:pt x="8338" y="228"/>
                    </a:lnTo>
                    <a:lnTo>
                      <a:pt x="7985" y="228"/>
                    </a:lnTo>
                    <a:lnTo>
                      <a:pt x="7985" y="0"/>
                    </a:lnTo>
                    <a:lnTo>
                      <a:pt x="7911" y="0"/>
                    </a:lnTo>
                    <a:lnTo>
                      <a:pt x="7911" y="228"/>
                    </a:lnTo>
                    <a:lnTo>
                      <a:pt x="7558" y="228"/>
                    </a:lnTo>
                    <a:lnTo>
                      <a:pt x="7558" y="0"/>
                    </a:lnTo>
                    <a:lnTo>
                      <a:pt x="7484" y="0"/>
                    </a:lnTo>
                    <a:lnTo>
                      <a:pt x="7484" y="228"/>
                    </a:lnTo>
                    <a:lnTo>
                      <a:pt x="7130" y="228"/>
                    </a:lnTo>
                    <a:lnTo>
                      <a:pt x="7130" y="0"/>
                    </a:lnTo>
                    <a:lnTo>
                      <a:pt x="7056" y="0"/>
                    </a:lnTo>
                    <a:lnTo>
                      <a:pt x="7056" y="228"/>
                    </a:lnTo>
                    <a:lnTo>
                      <a:pt x="6703" y="228"/>
                    </a:lnTo>
                    <a:lnTo>
                      <a:pt x="6703" y="0"/>
                    </a:lnTo>
                    <a:lnTo>
                      <a:pt x="6629" y="0"/>
                    </a:lnTo>
                    <a:lnTo>
                      <a:pt x="6629" y="228"/>
                    </a:lnTo>
                    <a:lnTo>
                      <a:pt x="6276" y="228"/>
                    </a:lnTo>
                    <a:lnTo>
                      <a:pt x="6276" y="0"/>
                    </a:lnTo>
                    <a:lnTo>
                      <a:pt x="6202" y="0"/>
                    </a:lnTo>
                    <a:lnTo>
                      <a:pt x="6202" y="228"/>
                    </a:lnTo>
                    <a:lnTo>
                      <a:pt x="5849" y="228"/>
                    </a:lnTo>
                    <a:lnTo>
                      <a:pt x="5849" y="0"/>
                    </a:lnTo>
                    <a:lnTo>
                      <a:pt x="5775" y="0"/>
                    </a:lnTo>
                    <a:lnTo>
                      <a:pt x="5775" y="228"/>
                    </a:lnTo>
                    <a:lnTo>
                      <a:pt x="5422" y="228"/>
                    </a:lnTo>
                    <a:lnTo>
                      <a:pt x="5422" y="0"/>
                    </a:lnTo>
                    <a:lnTo>
                      <a:pt x="5348" y="0"/>
                    </a:lnTo>
                    <a:lnTo>
                      <a:pt x="5348" y="228"/>
                    </a:lnTo>
                    <a:lnTo>
                      <a:pt x="4995" y="228"/>
                    </a:lnTo>
                    <a:lnTo>
                      <a:pt x="4995" y="0"/>
                    </a:lnTo>
                    <a:lnTo>
                      <a:pt x="4921" y="0"/>
                    </a:lnTo>
                    <a:lnTo>
                      <a:pt x="4921" y="228"/>
                    </a:lnTo>
                    <a:lnTo>
                      <a:pt x="4568" y="228"/>
                    </a:lnTo>
                    <a:lnTo>
                      <a:pt x="4568" y="0"/>
                    </a:lnTo>
                    <a:lnTo>
                      <a:pt x="4494" y="0"/>
                    </a:lnTo>
                    <a:lnTo>
                      <a:pt x="4494" y="228"/>
                    </a:lnTo>
                    <a:lnTo>
                      <a:pt x="4140" y="228"/>
                    </a:lnTo>
                    <a:lnTo>
                      <a:pt x="4140" y="0"/>
                    </a:lnTo>
                    <a:lnTo>
                      <a:pt x="4066" y="0"/>
                    </a:lnTo>
                    <a:lnTo>
                      <a:pt x="4066" y="228"/>
                    </a:lnTo>
                    <a:lnTo>
                      <a:pt x="3713" y="228"/>
                    </a:lnTo>
                    <a:lnTo>
                      <a:pt x="3713" y="0"/>
                    </a:lnTo>
                    <a:lnTo>
                      <a:pt x="3639" y="0"/>
                    </a:lnTo>
                    <a:lnTo>
                      <a:pt x="3639" y="228"/>
                    </a:lnTo>
                    <a:lnTo>
                      <a:pt x="3286" y="228"/>
                    </a:lnTo>
                    <a:lnTo>
                      <a:pt x="3286" y="0"/>
                    </a:lnTo>
                    <a:lnTo>
                      <a:pt x="3212" y="0"/>
                    </a:lnTo>
                    <a:lnTo>
                      <a:pt x="3212" y="228"/>
                    </a:lnTo>
                    <a:lnTo>
                      <a:pt x="2859" y="228"/>
                    </a:lnTo>
                    <a:lnTo>
                      <a:pt x="2859" y="0"/>
                    </a:lnTo>
                    <a:lnTo>
                      <a:pt x="2785" y="0"/>
                    </a:lnTo>
                    <a:lnTo>
                      <a:pt x="2785" y="228"/>
                    </a:lnTo>
                    <a:lnTo>
                      <a:pt x="2432" y="228"/>
                    </a:lnTo>
                    <a:lnTo>
                      <a:pt x="2432" y="0"/>
                    </a:lnTo>
                    <a:lnTo>
                      <a:pt x="2358" y="0"/>
                    </a:lnTo>
                    <a:lnTo>
                      <a:pt x="2358" y="228"/>
                    </a:lnTo>
                    <a:lnTo>
                      <a:pt x="2005" y="228"/>
                    </a:lnTo>
                    <a:lnTo>
                      <a:pt x="2005" y="0"/>
                    </a:lnTo>
                    <a:lnTo>
                      <a:pt x="1931" y="0"/>
                    </a:lnTo>
                    <a:lnTo>
                      <a:pt x="1931" y="228"/>
                    </a:lnTo>
                    <a:lnTo>
                      <a:pt x="1578" y="228"/>
                    </a:lnTo>
                    <a:lnTo>
                      <a:pt x="1578" y="0"/>
                    </a:lnTo>
                    <a:lnTo>
                      <a:pt x="1504" y="0"/>
                    </a:lnTo>
                    <a:lnTo>
                      <a:pt x="1504" y="228"/>
                    </a:lnTo>
                    <a:lnTo>
                      <a:pt x="1151" y="228"/>
                    </a:lnTo>
                    <a:lnTo>
                      <a:pt x="1151" y="0"/>
                    </a:lnTo>
                    <a:lnTo>
                      <a:pt x="1076" y="0"/>
                    </a:lnTo>
                    <a:lnTo>
                      <a:pt x="1076" y="228"/>
                    </a:lnTo>
                    <a:lnTo>
                      <a:pt x="723" y="228"/>
                    </a:lnTo>
                    <a:lnTo>
                      <a:pt x="723" y="0"/>
                    </a:lnTo>
                    <a:close/>
                  </a:path>
                </a:pathLst>
              </a:custGeom>
              <a:solidFill>
                <a:srgbClr val="F8CD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3" name="Google Shape;903;p43"/>
              <p:cNvSpPr/>
              <p:nvPr/>
            </p:nvSpPr>
            <p:spPr>
              <a:xfrm>
                <a:off x="2865575" y="860800"/>
                <a:ext cx="3330675" cy="3330650"/>
              </a:xfrm>
              <a:custGeom>
                <a:avLst/>
                <a:gdLst/>
                <a:ahLst/>
                <a:cxnLst/>
                <a:rect l="l" t="t" r="r" b="b"/>
                <a:pathLst>
                  <a:path w="9825" h="9825" extrusionOk="0">
                    <a:moveTo>
                      <a:pt x="291" y="0"/>
                    </a:moveTo>
                    <a:cubicBezTo>
                      <a:pt x="126" y="0"/>
                      <a:pt x="0" y="131"/>
                      <a:pt x="0" y="291"/>
                    </a:cubicBezTo>
                    <a:lnTo>
                      <a:pt x="0" y="9534"/>
                    </a:lnTo>
                    <a:cubicBezTo>
                      <a:pt x="0" y="9694"/>
                      <a:pt x="126" y="9825"/>
                      <a:pt x="291" y="9825"/>
                    </a:cubicBezTo>
                    <a:lnTo>
                      <a:pt x="9528" y="9825"/>
                    </a:lnTo>
                    <a:cubicBezTo>
                      <a:pt x="9694" y="9825"/>
                      <a:pt x="9825" y="9694"/>
                      <a:pt x="9825" y="9534"/>
                    </a:cubicBezTo>
                    <a:lnTo>
                      <a:pt x="9825" y="291"/>
                    </a:lnTo>
                    <a:cubicBezTo>
                      <a:pt x="9825" y="131"/>
                      <a:pt x="9694" y="0"/>
                      <a:pt x="952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4" name="Google Shape;904;p43"/>
              <p:cNvSpPr/>
              <p:nvPr/>
            </p:nvSpPr>
            <p:spPr>
              <a:xfrm>
                <a:off x="2929307" y="926565"/>
                <a:ext cx="3201177" cy="3201153"/>
              </a:xfrm>
              <a:custGeom>
                <a:avLst/>
                <a:gdLst/>
                <a:ahLst/>
                <a:cxnLst/>
                <a:rect l="l" t="t" r="r" b="b"/>
                <a:pathLst>
                  <a:path w="9443" h="9443" extrusionOk="0">
                    <a:moveTo>
                      <a:pt x="279" y="0"/>
                    </a:moveTo>
                    <a:cubicBezTo>
                      <a:pt x="126" y="0"/>
                      <a:pt x="0" y="120"/>
                      <a:pt x="0" y="279"/>
                    </a:cubicBezTo>
                    <a:lnTo>
                      <a:pt x="0" y="9164"/>
                    </a:lnTo>
                    <a:cubicBezTo>
                      <a:pt x="0" y="9317"/>
                      <a:pt x="126" y="9443"/>
                      <a:pt x="279" y="9443"/>
                    </a:cubicBezTo>
                    <a:lnTo>
                      <a:pt x="9164" y="9443"/>
                    </a:lnTo>
                    <a:cubicBezTo>
                      <a:pt x="9318" y="9443"/>
                      <a:pt x="9443" y="9317"/>
                      <a:pt x="9443" y="9164"/>
                    </a:cubicBezTo>
                    <a:lnTo>
                      <a:pt x="9443" y="279"/>
                    </a:lnTo>
                    <a:cubicBezTo>
                      <a:pt x="9443" y="120"/>
                      <a:pt x="9318" y="0"/>
                      <a:pt x="916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14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05" name="Google Shape;905;p43"/>
          <p:cNvSpPr txBox="1">
            <a:spLocks noGrp="1"/>
          </p:cNvSpPr>
          <p:nvPr>
            <p:ph type="title"/>
          </p:nvPr>
        </p:nvSpPr>
        <p:spPr>
          <a:xfrm flipH="1">
            <a:off x="2952888" y="1167475"/>
            <a:ext cx="3238200" cy="121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0</a:t>
            </a:r>
            <a:r>
              <a:rPr lang="vi-VN" dirty="0" smtClean="0"/>
              <a:t>2</a:t>
            </a:r>
            <a:endParaRPr dirty="0"/>
          </a:p>
        </p:txBody>
      </p:sp>
      <p:sp>
        <p:nvSpPr>
          <p:cNvPr id="906" name="Google Shape;906;p43"/>
          <p:cNvSpPr txBox="1">
            <a:spLocks noGrp="1"/>
          </p:cNvSpPr>
          <p:nvPr>
            <p:ph type="title" idx="2"/>
          </p:nvPr>
        </p:nvSpPr>
        <p:spPr>
          <a:xfrm>
            <a:off x="2952888" y="2714048"/>
            <a:ext cx="3238200" cy="84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4000" dirty="0" smtClean="0"/>
              <a:t>HOẠT ĐỘNG </a:t>
            </a:r>
            <a:r>
              <a:rPr lang="en-US" sz="4000" dirty="0" smtClean="0"/>
              <a:t>LUYỆN TẬP</a:t>
            </a:r>
            <a:endParaRPr sz="4000" dirty="0"/>
          </a:p>
        </p:txBody>
      </p:sp>
      <p:grpSp>
        <p:nvGrpSpPr>
          <p:cNvPr id="908" name="Google Shape;908;p43"/>
          <p:cNvGrpSpPr/>
          <p:nvPr/>
        </p:nvGrpSpPr>
        <p:grpSpPr>
          <a:xfrm>
            <a:off x="6745153" y="-79629"/>
            <a:ext cx="2053890" cy="1484300"/>
            <a:chOff x="6745153" y="-79629"/>
            <a:chExt cx="2053890" cy="1484300"/>
          </a:xfrm>
        </p:grpSpPr>
        <p:sp>
          <p:nvSpPr>
            <p:cNvPr id="909" name="Google Shape;909;p43"/>
            <p:cNvSpPr/>
            <p:nvPr/>
          </p:nvSpPr>
          <p:spPr>
            <a:xfrm rot="-970786">
              <a:off x="6844212" y="19925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  <p:sp>
          <p:nvSpPr>
            <p:cNvPr id="910" name="Google Shape;910;p43"/>
            <p:cNvSpPr/>
            <p:nvPr/>
          </p:nvSpPr>
          <p:spPr>
            <a:xfrm rot="-970786">
              <a:off x="6875097" y="155408"/>
              <a:ext cx="1824887" cy="970376"/>
            </a:xfrm>
            <a:custGeom>
              <a:avLst/>
              <a:gdLst/>
              <a:ahLst/>
              <a:cxnLst/>
              <a:rect l="l" t="t" r="r" b="b"/>
              <a:pathLst>
                <a:path w="16506" h="8777" extrusionOk="0">
                  <a:moveTo>
                    <a:pt x="1" y="1"/>
                  </a:moveTo>
                  <a:lnTo>
                    <a:pt x="1" y="473"/>
                  </a:lnTo>
                  <a:lnTo>
                    <a:pt x="456" y="473"/>
                  </a:lnTo>
                  <a:cubicBezTo>
                    <a:pt x="508" y="377"/>
                    <a:pt x="598" y="333"/>
                    <a:pt x="688" y="333"/>
                  </a:cubicBezTo>
                  <a:cubicBezTo>
                    <a:pt x="826" y="333"/>
                    <a:pt x="963" y="436"/>
                    <a:pt x="963" y="604"/>
                  </a:cubicBezTo>
                  <a:cubicBezTo>
                    <a:pt x="963" y="776"/>
                    <a:pt x="826" y="880"/>
                    <a:pt x="689" y="880"/>
                  </a:cubicBezTo>
                  <a:cubicBezTo>
                    <a:pt x="599" y="880"/>
                    <a:pt x="508" y="835"/>
                    <a:pt x="456" y="735"/>
                  </a:cubicBezTo>
                  <a:lnTo>
                    <a:pt x="1" y="735"/>
                  </a:lnTo>
                  <a:lnTo>
                    <a:pt x="1" y="1556"/>
                  </a:lnTo>
                  <a:lnTo>
                    <a:pt x="456" y="1556"/>
                  </a:lnTo>
                  <a:cubicBezTo>
                    <a:pt x="508" y="1459"/>
                    <a:pt x="598" y="1415"/>
                    <a:pt x="688" y="1415"/>
                  </a:cubicBezTo>
                  <a:cubicBezTo>
                    <a:pt x="826" y="1415"/>
                    <a:pt x="963" y="1518"/>
                    <a:pt x="963" y="1687"/>
                  </a:cubicBezTo>
                  <a:cubicBezTo>
                    <a:pt x="963" y="1855"/>
                    <a:pt x="826" y="1958"/>
                    <a:pt x="688" y="1958"/>
                  </a:cubicBezTo>
                  <a:cubicBezTo>
                    <a:pt x="598" y="1958"/>
                    <a:pt x="508" y="1914"/>
                    <a:pt x="456" y="1817"/>
                  </a:cubicBezTo>
                  <a:lnTo>
                    <a:pt x="1" y="1817"/>
                  </a:lnTo>
                  <a:lnTo>
                    <a:pt x="1" y="2632"/>
                  </a:lnTo>
                  <a:lnTo>
                    <a:pt x="456" y="2632"/>
                  </a:lnTo>
                  <a:cubicBezTo>
                    <a:pt x="508" y="2535"/>
                    <a:pt x="598" y="2492"/>
                    <a:pt x="688" y="2492"/>
                  </a:cubicBezTo>
                  <a:cubicBezTo>
                    <a:pt x="826" y="2492"/>
                    <a:pt x="963" y="2594"/>
                    <a:pt x="963" y="2763"/>
                  </a:cubicBezTo>
                  <a:cubicBezTo>
                    <a:pt x="963" y="2935"/>
                    <a:pt x="826" y="3038"/>
                    <a:pt x="689" y="3038"/>
                  </a:cubicBezTo>
                  <a:cubicBezTo>
                    <a:pt x="599" y="3038"/>
                    <a:pt x="508" y="2993"/>
                    <a:pt x="456" y="2894"/>
                  </a:cubicBezTo>
                  <a:lnTo>
                    <a:pt x="1" y="2894"/>
                  </a:lnTo>
                  <a:lnTo>
                    <a:pt x="1" y="3714"/>
                  </a:lnTo>
                  <a:lnTo>
                    <a:pt x="456" y="3714"/>
                  </a:lnTo>
                  <a:cubicBezTo>
                    <a:pt x="508" y="3617"/>
                    <a:pt x="598" y="3574"/>
                    <a:pt x="688" y="3574"/>
                  </a:cubicBezTo>
                  <a:cubicBezTo>
                    <a:pt x="826" y="3574"/>
                    <a:pt x="963" y="3676"/>
                    <a:pt x="963" y="3845"/>
                  </a:cubicBezTo>
                  <a:cubicBezTo>
                    <a:pt x="963" y="4014"/>
                    <a:pt x="826" y="4116"/>
                    <a:pt x="688" y="4116"/>
                  </a:cubicBezTo>
                  <a:cubicBezTo>
                    <a:pt x="598" y="4116"/>
                    <a:pt x="508" y="4073"/>
                    <a:pt x="456" y="3976"/>
                  </a:cubicBezTo>
                  <a:lnTo>
                    <a:pt x="1" y="3976"/>
                  </a:lnTo>
                  <a:lnTo>
                    <a:pt x="1" y="4790"/>
                  </a:lnTo>
                  <a:lnTo>
                    <a:pt x="456" y="4790"/>
                  </a:lnTo>
                  <a:cubicBezTo>
                    <a:pt x="508" y="4694"/>
                    <a:pt x="598" y="4650"/>
                    <a:pt x="688" y="4650"/>
                  </a:cubicBezTo>
                  <a:cubicBezTo>
                    <a:pt x="826" y="4650"/>
                    <a:pt x="963" y="4752"/>
                    <a:pt x="963" y="4921"/>
                  </a:cubicBezTo>
                  <a:cubicBezTo>
                    <a:pt x="963" y="5093"/>
                    <a:pt x="826" y="5197"/>
                    <a:pt x="689" y="5197"/>
                  </a:cubicBezTo>
                  <a:cubicBezTo>
                    <a:pt x="599" y="5197"/>
                    <a:pt x="508" y="5152"/>
                    <a:pt x="456" y="5052"/>
                  </a:cubicBezTo>
                  <a:lnTo>
                    <a:pt x="1" y="5052"/>
                  </a:lnTo>
                  <a:lnTo>
                    <a:pt x="1" y="5872"/>
                  </a:lnTo>
                  <a:lnTo>
                    <a:pt x="456" y="5872"/>
                  </a:lnTo>
                  <a:cubicBezTo>
                    <a:pt x="508" y="5776"/>
                    <a:pt x="598" y="5732"/>
                    <a:pt x="688" y="5732"/>
                  </a:cubicBezTo>
                  <a:cubicBezTo>
                    <a:pt x="826" y="5732"/>
                    <a:pt x="963" y="5835"/>
                    <a:pt x="963" y="6003"/>
                  </a:cubicBezTo>
                  <a:cubicBezTo>
                    <a:pt x="963" y="6172"/>
                    <a:pt x="826" y="6275"/>
                    <a:pt x="688" y="6275"/>
                  </a:cubicBezTo>
                  <a:cubicBezTo>
                    <a:pt x="598" y="6275"/>
                    <a:pt x="508" y="6231"/>
                    <a:pt x="456" y="6134"/>
                  </a:cubicBezTo>
                  <a:lnTo>
                    <a:pt x="1" y="6134"/>
                  </a:lnTo>
                  <a:lnTo>
                    <a:pt x="1" y="6949"/>
                  </a:lnTo>
                  <a:lnTo>
                    <a:pt x="456" y="6949"/>
                  </a:lnTo>
                  <a:cubicBezTo>
                    <a:pt x="508" y="6852"/>
                    <a:pt x="598" y="6809"/>
                    <a:pt x="688" y="6809"/>
                  </a:cubicBezTo>
                  <a:cubicBezTo>
                    <a:pt x="826" y="6809"/>
                    <a:pt x="963" y="6911"/>
                    <a:pt x="963" y="7080"/>
                  </a:cubicBezTo>
                  <a:cubicBezTo>
                    <a:pt x="963" y="7252"/>
                    <a:pt x="826" y="7355"/>
                    <a:pt x="689" y="7355"/>
                  </a:cubicBezTo>
                  <a:cubicBezTo>
                    <a:pt x="599" y="7355"/>
                    <a:pt x="508" y="7310"/>
                    <a:pt x="456" y="7211"/>
                  </a:cubicBezTo>
                  <a:lnTo>
                    <a:pt x="1" y="7211"/>
                  </a:lnTo>
                  <a:lnTo>
                    <a:pt x="1" y="8031"/>
                  </a:lnTo>
                  <a:lnTo>
                    <a:pt x="456" y="8031"/>
                  </a:lnTo>
                  <a:cubicBezTo>
                    <a:pt x="508" y="7934"/>
                    <a:pt x="598" y="7891"/>
                    <a:pt x="688" y="7891"/>
                  </a:cubicBezTo>
                  <a:cubicBezTo>
                    <a:pt x="826" y="7891"/>
                    <a:pt x="963" y="7993"/>
                    <a:pt x="963" y="8162"/>
                  </a:cubicBezTo>
                  <a:cubicBezTo>
                    <a:pt x="963" y="8331"/>
                    <a:pt x="826" y="8433"/>
                    <a:pt x="688" y="8433"/>
                  </a:cubicBezTo>
                  <a:cubicBezTo>
                    <a:pt x="598" y="8433"/>
                    <a:pt x="508" y="8390"/>
                    <a:pt x="456" y="8293"/>
                  </a:cubicBezTo>
                  <a:lnTo>
                    <a:pt x="1" y="8293"/>
                  </a:lnTo>
                  <a:lnTo>
                    <a:pt x="1" y="8777"/>
                  </a:lnTo>
                  <a:lnTo>
                    <a:pt x="16471" y="8777"/>
                  </a:lnTo>
                  <a:cubicBezTo>
                    <a:pt x="16483" y="8743"/>
                    <a:pt x="16494" y="8709"/>
                    <a:pt x="16500" y="8669"/>
                  </a:cubicBezTo>
                  <a:lnTo>
                    <a:pt x="16494" y="8663"/>
                  </a:lnTo>
                  <a:cubicBezTo>
                    <a:pt x="16488" y="8657"/>
                    <a:pt x="16488" y="8646"/>
                    <a:pt x="16494" y="8635"/>
                  </a:cubicBezTo>
                  <a:cubicBezTo>
                    <a:pt x="16494" y="8629"/>
                    <a:pt x="16500" y="8618"/>
                    <a:pt x="16505" y="8606"/>
                  </a:cubicBezTo>
                  <a:cubicBezTo>
                    <a:pt x="16505" y="8583"/>
                    <a:pt x="16500" y="8561"/>
                    <a:pt x="16494" y="8532"/>
                  </a:cubicBezTo>
                  <a:cubicBezTo>
                    <a:pt x="16403" y="8373"/>
                    <a:pt x="16317" y="8202"/>
                    <a:pt x="16238" y="8025"/>
                  </a:cubicBezTo>
                  <a:cubicBezTo>
                    <a:pt x="16124" y="7792"/>
                    <a:pt x="16021" y="7592"/>
                    <a:pt x="15936" y="7382"/>
                  </a:cubicBezTo>
                  <a:cubicBezTo>
                    <a:pt x="15868" y="7325"/>
                    <a:pt x="15828" y="7251"/>
                    <a:pt x="15816" y="7160"/>
                  </a:cubicBezTo>
                  <a:cubicBezTo>
                    <a:pt x="15816" y="7142"/>
                    <a:pt x="15822" y="7125"/>
                    <a:pt x="15822" y="7108"/>
                  </a:cubicBezTo>
                  <a:cubicBezTo>
                    <a:pt x="15765" y="6949"/>
                    <a:pt x="15714" y="6778"/>
                    <a:pt x="15680" y="6607"/>
                  </a:cubicBezTo>
                  <a:cubicBezTo>
                    <a:pt x="15674" y="6573"/>
                    <a:pt x="15668" y="6539"/>
                    <a:pt x="15674" y="6505"/>
                  </a:cubicBezTo>
                  <a:cubicBezTo>
                    <a:pt x="15663" y="6493"/>
                    <a:pt x="15657" y="6482"/>
                    <a:pt x="15645" y="6470"/>
                  </a:cubicBezTo>
                  <a:cubicBezTo>
                    <a:pt x="15571" y="6357"/>
                    <a:pt x="15486" y="6248"/>
                    <a:pt x="15401" y="6140"/>
                  </a:cubicBezTo>
                  <a:cubicBezTo>
                    <a:pt x="15401" y="6106"/>
                    <a:pt x="15395" y="6066"/>
                    <a:pt x="15395" y="6026"/>
                  </a:cubicBezTo>
                  <a:cubicBezTo>
                    <a:pt x="15315" y="5861"/>
                    <a:pt x="15304" y="5673"/>
                    <a:pt x="15372" y="5554"/>
                  </a:cubicBezTo>
                  <a:cubicBezTo>
                    <a:pt x="15258" y="5274"/>
                    <a:pt x="15241" y="5069"/>
                    <a:pt x="15207" y="4739"/>
                  </a:cubicBezTo>
                  <a:cubicBezTo>
                    <a:pt x="15196" y="4665"/>
                    <a:pt x="15201" y="4585"/>
                    <a:pt x="15230" y="4511"/>
                  </a:cubicBezTo>
                  <a:cubicBezTo>
                    <a:pt x="15224" y="4460"/>
                    <a:pt x="15207" y="4409"/>
                    <a:pt x="15184" y="4363"/>
                  </a:cubicBezTo>
                  <a:lnTo>
                    <a:pt x="15144" y="4363"/>
                  </a:lnTo>
                  <a:cubicBezTo>
                    <a:pt x="15150" y="4340"/>
                    <a:pt x="15156" y="4312"/>
                    <a:pt x="15156" y="4289"/>
                  </a:cubicBezTo>
                  <a:cubicBezTo>
                    <a:pt x="15156" y="4244"/>
                    <a:pt x="15156" y="4198"/>
                    <a:pt x="15150" y="4153"/>
                  </a:cubicBezTo>
                  <a:cubicBezTo>
                    <a:pt x="15127" y="4118"/>
                    <a:pt x="15110" y="4084"/>
                    <a:pt x="15093" y="4044"/>
                  </a:cubicBezTo>
                  <a:cubicBezTo>
                    <a:pt x="15110" y="3999"/>
                    <a:pt x="15093" y="3942"/>
                    <a:pt x="15053" y="3913"/>
                  </a:cubicBezTo>
                  <a:cubicBezTo>
                    <a:pt x="15047" y="3902"/>
                    <a:pt x="15047" y="3891"/>
                    <a:pt x="15042" y="3873"/>
                  </a:cubicBezTo>
                  <a:cubicBezTo>
                    <a:pt x="14985" y="3782"/>
                    <a:pt x="14928" y="3697"/>
                    <a:pt x="14871" y="3611"/>
                  </a:cubicBezTo>
                  <a:cubicBezTo>
                    <a:pt x="14859" y="3619"/>
                    <a:pt x="14848" y="3623"/>
                    <a:pt x="14838" y="3623"/>
                  </a:cubicBezTo>
                  <a:cubicBezTo>
                    <a:pt x="14777" y="3623"/>
                    <a:pt x="14768" y="3484"/>
                    <a:pt x="14729" y="3435"/>
                  </a:cubicBezTo>
                  <a:cubicBezTo>
                    <a:pt x="14734" y="3378"/>
                    <a:pt x="14723" y="3321"/>
                    <a:pt x="14683" y="3275"/>
                  </a:cubicBezTo>
                  <a:cubicBezTo>
                    <a:pt x="14637" y="3224"/>
                    <a:pt x="14592" y="3173"/>
                    <a:pt x="14529" y="3173"/>
                  </a:cubicBezTo>
                  <a:cubicBezTo>
                    <a:pt x="14341" y="3173"/>
                    <a:pt x="14341" y="3173"/>
                    <a:pt x="14353" y="2877"/>
                  </a:cubicBezTo>
                  <a:cubicBezTo>
                    <a:pt x="14353" y="2865"/>
                    <a:pt x="14353" y="2848"/>
                    <a:pt x="14353" y="2837"/>
                  </a:cubicBezTo>
                  <a:cubicBezTo>
                    <a:pt x="14341" y="2808"/>
                    <a:pt x="14324" y="2769"/>
                    <a:pt x="14313" y="2769"/>
                  </a:cubicBezTo>
                  <a:cubicBezTo>
                    <a:pt x="14307" y="2770"/>
                    <a:pt x="14302" y="2771"/>
                    <a:pt x="14298" y="2771"/>
                  </a:cubicBezTo>
                  <a:cubicBezTo>
                    <a:pt x="14260" y="2771"/>
                    <a:pt x="14235" y="2734"/>
                    <a:pt x="14205" y="2689"/>
                  </a:cubicBezTo>
                  <a:cubicBezTo>
                    <a:pt x="14210" y="2686"/>
                    <a:pt x="14216" y="2685"/>
                    <a:pt x="14222" y="2685"/>
                  </a:cubicBezTo>
                  <a:cubicBezTo>
                    <a:pt x="14227" y="2685"/>
                    <a:pt x="14233" y="2686"/>
                    <a:pt x="14239" y="2689"/>
                  </a:cubicBezTo>
                  <a:cubicBezTo>
                    <a:pt x="14253" y="2694"/>
                    <a:pt x="14266" y="2699"/>
                    <a:pt x="14276" y="2699"/>
                  </a:cubicBezTo>
                  <a:cubicBezTo>
                    <a:pt x="14290" y="2699"/>
                    <a:pt x="14301" y="2690"/>
                    <a:pt x="14307" y="2660"/>
                  </a:cubicBezTo>
                  <a:cubicBezTo>
                    <a:pt x="14313" y="2615"/>
                    <a:pt x="14313" y="2564"/>
                    <a:pt x="14279" y="2541"/>
                  </a:cubicBezTo>
                  <a:cubicBezTo>
                    <a:pt x="14216" y="2490"/>
                    <a:pt x="14176" y="2393"/>
                    <a:pt x="14131" y="2313"/>
                  </a:cubicBezTo>
                  <a:cubicBezTo>
                    <a:pt x="14128" y="2313"/>
                    <a:pt x="14126" y="2313"/>
                    <a:pt x="14123" y="2313"/>
                  </a:cubicBezTo>
                  <a:cubicBezTo>
                    <a:pt x="14037" y="2313"/>
                    <a:pt x="13998" y="2213"/>
                    <a:pt x="13954" y="2108"/>
                  </a:cubicBezTo>
                  <a:cubicBezTo>
                    <a:pt x="13943" y="2062"/>
                    <a:pt x="13908" y="2023"/>
                    <a:pt x="13863" y="2000"/>
                  </a:cubicBezTo>
                  <a:cubicBezTo>
                    <a:pt x="13817" y="1983"/>
                    <a:pt x="13783" y="1943"/>
                    <a:pt x="13772" y="1892"/>
                  </a:cubicBezTo>
                  <a:cubicBezTo>
                    <a:pt x="13732" y="1800"/>
                    <a:pt x="13698" y="1704"/>
                    <a:pt x="13669" y="1607"/>
                  </a:cubicBezTo>
                  <a:cubicBezTo>
                    <a:pt x="13663" y="1592"/>
                    <a:pt x="13660" y="1585"/>
                    <a:pt x="13659" y="1583"/>
                  </a:cubicBezTo>
                  <a:lnTo>
                    <a:pt x="13659" y="1583"/>
                  </a:lnTo>
                  <a:cubicBezTo>
                    <a:pt x="13660" y="1585"/>
                    <a:pt x="13662" y="1587"/>
                    <a:pt x="13666" y="1587"/>
                  </a:cubicBezTo>
                  <a:cubicBezTo>
                    <a:pt x="13670" y="1587"/>
                    <a:pt x="13675" y="1583"/>
                    <a:pt x="13681" y="1567"/>
                  </a:cubicBezTo>
                  <a:cubicBezTo>
                    <a:pt x="13684" y="1560"/>
                    <a:pt x="13696" y="1555"/>
                    <a:pt x="13708" y="1555"/>
                  </a:cubicBezTo>
                  <a:cubicBezTo>
                    <a:pt x="13715" y="1555"/>
                    <a:pt x="13722" y="1557"/>
                    <a:pt x="13726" y="1561"/>
                  </a:cubicBezTo>
                  <a:cubicBezTo>
                    <a:pt x="13732" y="1567"/>
                    <a:pt x="13732" y="1573"/>
                    <a:pt x="13738" y="1578"/>
                  </a:cubicBezTo>
                  <a:cubicBezTo>
                    <a:pt x="13669" y="1407"/>
                    <a:pt x="13618" y="1220"/>
                    <a:pt x="13521" y="1003"/>
                  </a:cubicBezTo>
                  <a:cubicBezTo>
                    <a:pt x="13493" y="929"/>
                    <a:pt x="13458" y="861"/>
                    <a:pt x="13430" y="792"/>
                  </a:cubicBezTo>
                  <a:lnTo>
                    <a:pt x="13350" y="684"/>
                  </a:lnTo>
                  <a:cubicBezTo>
                    <a:pt x="13322" y="661"/>
                    <a:pt x="13293" y="633"/>
                    <a:pt x="13265" y="604"/>
                  </a:cubicBezTo>
                  <a:cubicBezTo>
                    <a:pt x="13253" y="582"/>
                    <a:pt x="13242" y="553"/>
                    <a:pt x="13242" y="525"/>
                  </a:cubicBezTo>
                  <a:cubicBezTo>
                    <a:pt x="13242" y="519"/>
                    <a:pt x="13253" y="502"/>
                    <a:pt x="13259" y="502"/>
                  </a:cubicBezTo>
                  <a:lnTo>
                    <a:pt x="13271" y="502"/>
                  </a:lnTo>
                  <a:cubicBezTo>
                    <a:pt x="13214" y="394"/>
                    <a:pt x="13157" y="286"/>
                    <a:pt x="13105" y="172"/>
                  </a:cubicBezTo>
                  <a:lnTo>
                    <a:pt x="13014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rand Hotel"/>
                <a:ea typeface="Grand Hotel"/>
                <a:cs typeface="Grand Hotel"/>
                <a:sym typeface="Grand Hotel"/>
              </a:endParaRPr>
            </a:p>
          </p:txBody>
        </p:sp>
      </p:grpSp>
      <p:sp>
        <p:nvSpPr>
          <p:cNvPr id="911" name="Google Shape;911;p43"/>
          <p:cNvSpPr/>
          <p:nvPr/>
        </p:nvSpPr>
        <p:spPr>
          <a:xfrm rot="53">
            <a:off x="8295277" y="98600"/>
            <a:ext cx="195174" cy="472725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2" name="Google Shape;912;p43"/>
          <p:cNvSpPr txBox="1"/>
          <p:nvPr/>
        </p:nvSpPr>
        <p:spPr>
          <a:xfrm rot="-1054575">
            <a:off x="7086323" y="287992"/>
            <a:ext cx="1259708" cy="749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" sz="1800" b="0" i="0" u="none" strike="noStrike" kern="0" cap="none" spc="0" normalizeH="0" baseline="0" noProof="0">
                <a:ln>
                  <a:noFill/>
                </a:ln>
                <a:solidFill>
                  <a:srgbClr val="4F493D"/>
                </a:solidFill>
                <a:effectLst/>
                <a:uLnTx/>
                <a:uFillTx/>
                <a:latin typeface="Grand Hotel"/>
                <a:ea typeface="Grand Hotel"/>
                <a:cs typeface="Grand Hotel"/>
                <a:sym typeface="Grand Hotel"/>
              </a:rPr>
              <a:t>These are the objectives</a:t>
            </a: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4F493D"/>
              </a:solidFill>
              <a:effectLst/>
              <a:uLnTx/>
              <a:uFillTx/>
              <a:latin typeface="Grand Hotel"/>
              <a:ea typeface="Grand Hotel"/>
              <a:cs typeface="Grand Hotel"/>
              <a:sym typeface="Grand Hotel"/>
            </a:endParaRPr>
          </a:p>
        </p:txBody>
      </p:sp>
      <p:sp>
        <p:nvSpPr>
          <p:cNvPr id="913" name="Google Shape;913;p43"/>
          <p:cNvSpPr/>
          <p:nvPr/>
        </p:nvSpPr>
        <p:spPr>
          <a:xfrm rot="-5399939">
            <a:off x="625939" y="4659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14" name="Google Shape;914;p43"/>
          <p:cNvSpPr/>
          <p:nvPr/>
        </p:nvSpPr>
        <p:spPr>
          <a:xfrm rot="-5399939">
            <a:off x="625939" y="1007879"/>
            <a:ext cx="338449" cy="819743"/>
          </a:xfrm>
          <a:custGeom>
            <a:avLst/>
            <a:gdLst/>
            <a:ahLst/>
            <a:cxnLst/>
            <a:rect l="l" t="t" r="r" b="b"/>
            <a:pathLst>
              <a:path w="1197" h="2899" extrusionOk="0">
                <a:moveTo>
                  <a:pt x="609" y="0"/>
                </a:moveTo>
                <a:cubicBezTo>
                  <a:pt x="605" y="0"/>
                  <a:pt x="602" y="0"/>
                  <a:pt x="599" y="0"/>
                </a:cubicBezTo>
                <a:cubicBezTo>
                  <a:pt x="268" y="0"/>
                  <a:pt x="1" y="262"/>
                  <a:pt x="1" y="592"/>
                </a:cubicBezTo>
                <a:lnTo>
                  <a:pt x="1" y="678"/>
                </a:lnTo>
                <a:lnTo>
                  <a:pt x="132" y="678"/>
                </a:lnTo>
                <a:lnTo>
                  <a:pt x="132" y="598"/>
                </a:lnTo>
                <a:cubicBezTo>
                  <a:pt x="120" y="330"/>
                  <a:pt x="331" y="108"/>
                  <a:pt x="599" y="108"/>
                </a:cubicBezTo>
                <a:cubicBezTo>
                  <a:pt x="861" y="108"/>
                  <a:pt x="1071" y="330"/>
                  <a:pt x="1060" y="598"/>
                </a:cubicBezTo>
                <a:lnTo>
                  <a:pt x="1060" y="2523"/>
                </a:lnTo>
                <a:cubicBezTo>
                  <a:pt x="1060" y="2654"/>
                  <a:pt x="952" y="2762"/>
                  <a:pt x="821" y="2762"/>
                </a:cubicBezTo>
                <a:lnTo>
                  <a:pt x="764" y="2762"/>
                </a:lnTo>
                <a:cubicBezTo>
                  <a:pt x="627" y="2762"/>
                  <a:pt x="519" y="2654"/>
                  <a:pt x="519" y="2523"/>
                </a:cubicBezTo>
                <a:lnTo>
                  <a:pt x="519" y="866"/>
                </a:lnTo>
                <a:cubicBezTo>
                  <a:pt x="519" y="820"/>
                  <a:pt x="485" y="797"/>
                  <a:pt x="451" y="797"/>
                </a:cubicBezTo>
                <a:cubicBezTo>
                  <a:pt x="416" y="797"/>
                  <a:pt x="382" y="820"/>
                  <a:pt x="382" y="866"/>
                </a:cubicBezTo>
                <a:lnTo>
                  <a:pt x="382" y="2523"/>
                </a:lnTo>
                <a:cubicBezTo>
                  <a:pt x="388" y="2728"/>
                  <a:pt x="553" y="2899"/>
                  <a:pt x="758" y="2899"/>
                </a:cubicBezTo>
                <a:lnTo>
                  <a:pt x="821" y="2899"/>
                </a:lnTo>
                <a:cubicBezTo>
                  <a:pt x="1026" y="2893"/>
                  <a:pt x="1197" y="2728"/>
                  <a:pt x="1197" y="2523"/>
                </a:cubicBezTo>
                <a:lnTo>
                  <a:pt x="1197" y="598"/>
                </a:lnTo>
                <a:cubicBezTo>
                  <a:pt x="1197" y="271"/>
                  <a:pt x="934" y="0"/>
                  <a:pt x="609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2392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oogle Shape;1011;p45"/>
          <p:cNvGrpSpPr/>
          <p:nvPr/>
        </p:nvGrpSpPr>
        <p:grpSpPr>
          <a:xfrm>
            <a:off x="2683537" y="363810"/>
            <a:ext cx="4741831" cy="774760"/>
            <a:chOff x="2721037" y="563397"/>
            <a:chExt cx="4084166" cy="677356"/>
          </a:xfrm>
        </p:grpSpPr>
        <p:sp>
          <p:nvSpPr>
            <p:cNvPr id="6" name="Google Shape;1012;p45"/>
            <p:cNvSpPr/>
            <p:nvPr/>
          </p:nvSpPr>
          <p:spPr>
            <a:xfrm rot="-5400000">
              <a:off x="4398213" y="-1091276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013;p45"/>
            <p:cNvSpPr/>
            <p:nvPr/>
          </p:nvSpPr>
          <p:spPr>
            <a:xfrm rot="-5400000">
              <a:off x="4473174" y="-1113779"/>
              <a:ext cx="654853" cy="4009205"/>
            </a:xfrm>
            <a:custGeom>
              <a:avLst/>
              <a:gdLst/>
              <a:ahLst/>
              <a:cxnLst/>
              <a:rect l="l" t="t" r="r" b="b"/>
              <a:pathLst>
                <a:path w="8299" h="7991" extrusionOk="0">
                  <a:moveTo>
                    <a:pt x="0" y="0"/>
                  </a:moveTo>
                  <a:lnTo>
                    <a:pt x="0" y="6493"/>
                  </a:lnTo>
                  <a:cubicBezTo>
                    <a:pt x="6" y="6493"/>
                    <a:pt x="12" y="6498"/>
                    <a:pt x="18" y="6504"/>
                  </a:cubicBezTo>
                  <a:cubicBezTo>
                    <a:pt x="23" y="6515"/>
                    <a:pt x="35" y="6533"/>
                    <a:pt x="46" y="6550"/>
                  </a:cubicBezTo>
                  <a:cubicBezTo>
                    <a:pt x="206" y="6555"/>
                    <a:pt x="371" y="6567"/>
                    <a:pt x="530" y="6589"/>
                  </a:cubicBezTo>
                  <a:cubicBezTo>
                    <a:pt x="735" y="6612"/>
                    <a:pt x="912" y="6629"/>
                    <a:pt x="1088" y="6658"/>
                  </a:cubicBezTo>
                  <a:cubicBezTo>
                    <a:pt x="1114" y="6648"/>
                    <a:pt x="1143" y="6644"/>
                    <a:pt x="1171" y="6644"/>
                  </a:cubicBezTo>
                  <a:cubicBezTo>
                    <a:pt x="1210" y="6644"/>
                    <a:pt x="1249" y="6653"/>
                    <a:pt x="1282" y="6669"/>
                  </a:cubicBezTo>
                  <a:cubicBezTo>
                    <a:pt x="1299" y="6675"/>
                    <a:pt x="1305" y="6686"/>
                    <a:pt x="1316" y="6698"/>
                  </a:cubicBezTo>
                  <a:cubicBezTo>
                    <a:pt x="1453" y="6726"/>
                    <a:pt x="1584" y="6766"/>
                    <a:pt x="1715" y="6817"/>
                  </a:cubicBezTo>
                  <a:cubicBezTo>
                    <a:pt x="1738" y="6829"/>
                    <a:pt x="1760" y="6840"/>
                    <a:pt x="1783" y="6863"/>
                  </a:cubicBezTo>
                  <a:cubicBezTo>
                    <a:pt x="1794" y="6857"/>
                    <a:pt x="1806" y="6857"/>
                    <a:pt x="1817" y="6857"/>
                  </a:cubicBezTo>
                  <a:cubicBezTo>
                    <a:pt x="1925" y="6851"/>
                    <a:pt x="2034" y="6834"/>
                    <a:pt x="2142" y="6823"/>
                  </a:cubicBezTo>
                  <a:lnTo>
                    <a:pt x="2222" y="6869"/>
                  </a:lnTo>
                  <a:cubicBezTo>
                    <a:pt x="2353" y="6880"/>
                    <a:pt x="2478" y="6954"/>
                    <a:pt x="2546" y="7068"/>
                  </a:cubicBezTo>
                  <a:cubicBezTo>
                    <a:pt x="2780" y="7108"/>
                    <a:pt x="2922" y="7187"/>
                    <a:pt x="3156" y="7313"/>
                  </a:cubicBezTo>
                  <a:cubicBezTo>
                    <a:pt x="3213" y="7341"/>
                    <a:pt x="3264" y="7381"/>
                    <a:pt x="3298" y="7432"/>
                  </a:cubicBezTo>
                  <a:cubicBezTo>
                    <a:pt x="3338" y="7449"/>
                    <a:pt x="3378" y="7461"/>
                    <a:pt x="3418" y="7461"/>
                  </a:cubicBezTo>
                  <a:cubicBezTo>
                    <a:pt x="3423" y="7455"/>
                    <a:pt x="3429" y="7444"/>
                    <a:pt x="3435" y="7432"/>
                  </a:cubicBezTo>
                  <a:cubicBezTo>
                    <a:pt x="3446" y="7449"/>
                    <a:pt x="3463" y="7467"/>
                    <a:pt x="3480" y="7478"/>
                  </a:cubicBezTo>
                  <a:cubicBezTo>
                    <a:pt x="3509" y="7501"/>
                    <a:pt x="3543" y="7518"/>
                    <a:pt x="3571" y="7535"/>
                  </a:cubicBezTo>
                  <a:lnTo>
                    <a:pt x="3668" y="7541"/>
                  </a:lnTo>
                  <a:cubicBezTo>
                    <a:pt x="3684" y="7564"/>
                    <a:pt x="3710" y="7577"/>
                    <a:pt x="3739" y="7577"/>
                  </a:cubicBezTo>
                  <a:cubicBezTo>
                    <a:pt x="3751" y="7577"/>
                    <a:pt x="3764" y="7574"/>
                    <a:pt x="3776" y="7569"/>
                  </a:cubicBezTo>
                  <a:cubicBezTo>
                    <a:pt x="3782" y="7575"/>
                    <a:pt x="3793" y="7575"/>
                    <a:pt x="3805" y="7580"/>
                  </a:cubicBezTo>
                  <a:cubicBezTo>
                    <a:pt x="3890" y="7580"/>
                    <a:pt x="3970" y="7575"/>
                    <a:pt x="4055" y="7575"/>
                  </a:cubicBezTo>
                  <a:cubicBezTo>
                    <a:pt x="4055" y="7536"/>
                    <a:pt x="4075" y="7525"/>
                    <a:pt x="4102" y="7525"/>
                  </a:cubicBezTo>
                  <a:cubicBezTo>
                    <a:pt x="4139" y="7525"/>
                    <a:pt x="4191" y="7547"/>
                    <a:pt x="4225" y="7547"/>
                  </a:cubicBezTo>
                  <a:cubicBezTo>
                    <a:pt x="4228" y="7547"/>
                    <a:pt x="4230" y="7546"/>
                    <a:pt x="4232" y="7546"/>
                  </a:cubicBezTo>
                  <a:cubicBezTo>
                    <a:pt x="4261" y="7575"/>
                    <a:pt x="4297" y="7588"/>
                    <a:pt x="4335" y="7588"/>
                  </a:cubicBezTo>
                  <a:cubicBezTo>
                    <a:pt x="4343" y="7588"/>
                    <a:pt x="4350" y="7587"/>
                    <a:pt x="4357" y="7586"/>
                  </a:cubicBezTo>
                  <a:cubicBezTo>
                    <a:pt x="4414" y="7575"/>
                    <a:pt x="4465" y="7563"/>
                    <a:pt x="4494" y="7518"/>
                  </a:cubicBezTo>
                  <a:cubicBezTo>
                    <a:pt x="4534" y="7447"/>
                    <a:pt x="4554" y="7411"/>
                    <a:pt x="4588" y="7411"/>
                  </a:cubicBezTo>
                  <a:cubicBezTo>
                    <a:pt x="4622" y="7411"/>
                    <a:pt x="4671" y="7447"/>
                    <a:pt x="4767" y="7518"/>
                  </a:cubicBezTo>
                  <a:cubicBezTo>
                    <a:pt x="4773" y="7523"/>
                    <a:pt x="4784" y="7535"/>
                    <a:pt x="4790" y="7535"/>
                  </a:cubicBezTo>
                  <a:cubicBezTo>
                    <a:pt x="4805" y="7535"/>
                    <a:pt x="4826" y="7540"/>
                    <a:pt x="4839" y="7540"/>
                  </a:cubicBezTo>
                  <a:cubicBezTo>
                    <a:pt x="4846" y="7540"/>
                    <a:pt x="4851" y="7539"/>
                    <a:pt x="4853" y="7535"/>
                  </a:cubicBezTo>
                  <a:cubicBezTo>
                    <a:pt x="4864" y="7501"/>
                    <a:pt x="4904" y="7495"/>
                    <a:pt x="4955" y="7495"/>
                  </a:cubicBezTo>
                  <a:cubicBezTo>
                    <a:pt x="4950" y="7501"/>
                    <a:pt x="4944" y="7512"/>
                    <a:pt x="4938" y="7518"/>
                  </a:cubicBezTo>
                  <a:cubicBezTo>
                    <a:pt x="4915" y="7535"/>
                    <a:pt x="4898" y="7546"/>
                    <a:pt x="4927" y="7580"/>
                  </a:cubicBezTo>
                  <a:cubicBezTo>
                    <a:pt x="4954" y="7603"/>
                    <a:pt x="4977" y="7618"/>
                    <a:pt x="5000" y="7618"/>
                  </a:cubicBezTo>
                  <a:cubicBezTo>
                    <a:pt x="5006" y="7618"/>
                    <a:pt x="5012" y="7617"/>
                    <a:pt x="5018" y="7615"/>
                  </a:cubicBezTo>
                  <a:cubicBezTo>
                    <a:pt x="5046" y="7602"/>
                    <a:pt x="5078" y="7598"/>
                    <a:pt x="5112" y="7598"/>
                  </a:cubicBezTo>
                  <a:cubicBezTo>
                    <a:pt x="5152" y="7598"/>
                    <a:pt x="5194" y="7603"/>
                    <a:pt x="5234" y="7603"/>
                  </a:cubicBezTo>
                  <a:cubicBezTo>
                    <a:pt x="5253" y="7565"/>
                    <a:pt x="5288" y="7554"/>
                    <a:pt x="5330" y="7554"/>
                  </a:cubicBezTo>
                  <a:cubicBezTo>
                    <a:pt x="5365" y="7554"/>
                    <a:pt x="5404" y="7561"/>
                    <a:pt x="5445" y="7569"/>
                  </a:cubicBezTo>
                  <a:cubicBezTo>
                    <a:pt x="5456" y="7572"/>
                    <a:pt x="5466" y="7574"/>
                    <a:pt x="5477" y="7574"/>
                  </a:cubicBezTo>
                  <a:cubicBezTo>
                    <a:pt x="5506" y="7574"/>
                    <a:pt x="5534" y="7563"/>
                    <a:pt x="5559" y="7546"/>
                  </a:cubicBezTo>
                  <a:cubicBezTo>
                    <a:pt x="5578" y="7531"/>
                    <a:pt x="5605" y="7523"/>
                    <a:pt x="5632" y="7523"/>
                  </a:cubicBezTo>
                  <a:cubicBezTo>
                    <a:pt x="5646" y="7523"/>
                    <a:pt x="5660" y="7525"/>
                    <a:pt x="5673" y="7529"/>
                  </a:cubicBezTo>
                  <a:cubicBezTo>
                    <a:pt x="5747" y="7546"/>
                    <a:pt x="5827" y="7563"/>
                    <a:pt x="5901" y="7580"/>
                  </a:cubicBezTo>
                  <a:cubicBezTo>
                    <a:pt x="5946" y="7592"/>
                    <a:pt x="5895" y="7575"/>
                    <a:pt x="5923" y="7609"/>
                  </a:cubicBezTo>
                  <a:cubicBezTo>
                    <a:pt x="5929" y="7620"/>
                    <a:pt x="5923" y="7643"/>
                    <a:pt x="5906" y="7649"/>
                  </a:cubicBezTo>
                  <a:lnTo>
                    <a:pt x="5889" y="7649"/>
                  </a:lnTo>
                  <a:cubicBezTo>
                    <a:pt x="6037" y="7672"/>
                    <a:pt x="6180" y="7717"/>
                    <a:pt x="6368" y="7746"/>
                  </a:cubicBezTo>
                  <a:cubicBezTo>
                    <a:pt x="6425" y="7757"/>
                    <a:pt x="6487" y="7763"/>
                    <a:pt x="6544" y="7774"/>
                  </a:cubicBezTo>
                  <a:lnTo>
                    <a:pt x="6652" y="7763"/>
                  </a:lnTo>
                  <a:cubicBezTo>
                    <a:pt x="6681" y="7751"/>
                    <a:pt x="6709" y="7746"/>
                    <a:pt x="6744" y="7740"/>
                  </a:cubicBezTo>
                  <a:cubicBezTo>
                    <a:pt x="6766" y="7740"/>
                    <a:pt x="6789" y="7746"/>
                    <a:pt x="6806" y="7757"/>
                  </a:cubicBezTo>
                  <a:cubicBezTo>
                    <a:pt x="6812" y="7763"/>
                    <a:pt x="6818" y="7768"/>
                    <a:pt x="6812" y="7780"/>
                  </a:cubicBezTo>
                  <a:lnTo>
                    <a:pt x="6812" y="7785"/>
                  </a:lnTo>
                  <a:cubicBezTo>
                    <a:pt x="6909" y="7797"/>
                    <a:pt x="7006" y="7803"/>
                    <a:pt x="7102" y="7814"/>
                  </a:cubicBezTo>
                  <a:cubicBezTo>
                    <a:pt x="7285" y="7825"/>
                    <a:pt x="7467" y="7837"/>
                    <a:pt x="7649" y="7848"/>
                  </a:cubicBezTo>
                  <a:cubicBezTo>
                    <a:pt x="7735" y="7848"/>
                    <a:pt x="7820" y="7905"/>
                    <a:pt x="7848" y="7990"/>
                  </a:cubicBezTo>
                  <a:cubicBezTo>
                    <a:pt x="7894" y="7979"/>
                    <a:pt x="7940" y="7973"/>
                    <a:pt x="7991" y="7968"/>
                  </a:cubicBezTo>
                  <a:cubicBezTo>
                    <a:pt x="7991" y="7956"/>
                    <a:pt x="7991" y="7945"/>
                    <a:pt x="7997" y="7945"/>
                  </a:cubicBezTo>
                  <a:cubicBezTo>
                    <a:pt x="8019" y="7934"/>
                    <a:pt x="8048" y="7928"/>
                    <a:pt x="8076" y="7928"/>
                  </a:cubicBezTo>
                  <a:cubicBezTo>
                    <a:pt x="8150" y="7928"/>
                    <a:pt x="8224" y="7928"/>
                    <a:pt x="8298" y="7922"/>
                  </a:cubicBezTo>
                  <a:lnTo>
                    <a:pt x="829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4271" y="507508"/>
            <a:ext cx="5102700" cy="569400"/>
          </a:xfrm>
        </p:spPr>
        <p:txBody>
          <a:bodyPr/>
          <a:lstStyle/>
          <a:p>
            <a:r>
              <a:rPr lang="vi-VN" b="1" dirty="0"/>
              <a:t>Bài tập 1, 2, 4</a:t>
            </a:r>
            <a:endParaRPr lang="en-US" dirty="0">
              <a:latin typeface="Georgia" panose="02040502050405020303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4975" y="1659637"/>
            <a:ext cx="429107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vi-VN" sz="3200" dirty="0">
                <a:latin typeface="+mj-lt"/>
              </a:rPr>
              <a:t>Thực hiện chia lớp thành 3 đội, các thành viên đọc kĩ thông tin bài tập và thực hiện dán thông tin lên bảng phụ.</a:t>
            </a:r>
            <a:endParaRPr lang="en-US" sz="32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11176" b="7647"/>
          <a:stretch/>
        </p:blipFill>
        <p:spPr>
          <a:xfrm>
            <a:off x="6479704" y="1387052"/>
            <a:ext cx="2664296" cy="3839900"/>
          </a:xfrm>
          <a:prstGeom prst="rect">
            <a:avLst/>
          </a:prstGeom>
        </p:spPr>
      </p:pic>
      <p:grpSp>
        <p:nvGrpSpPr>
          <p:cNvPr id="10" name="Google Shape;1397;p50"/>
          <p:cNvGrpSpPr/>
          <p:nvPr/>
        </p:nvGrpSpPr>
        <p:grpSpPr>
          <a:xfrm rot="5640279">
            <a:off x="213810" y="691411"/>
            <a:ext cx="1478949" cy="478092"/>
            <a:chOff x="7641860" y="525287"/>
            <a:chExt cx="1351908" cy="437064"/>
          </a:xfrm>
        </p:grpSpPr>
        <p:sp>
          <p:nvSpPr>
            <p:cNvPr id="11" name="Google Shape;1398;p50"/>
            <p:cNvSpPr/>
            <p:nvPr/>
          </p:nvSpPr>
          <p:spPr>
            <a:xfrm rot="-278031">
              <a:off x="7653048" y="578452"/>
              <a:ext cx="1329533" cy="330735"/>
            </a:xfrm>
            <a:custGeom>
              <a:avLst/>
              <a:gdLst/>
              <a:ahLst/>
              <a:cxnLst/>
              <a:rect l="l" t="t" r="r" b="b"/>
              <a:pathLst>
                <a:path w="10451" h="2600" extrusionOk="0">
                  <a:moveTo>
                    <a:pt x="1795" y="425"/>
                  </a:moveTo>
                  <a:cubicBezTo>
                    <a:pt x="1829" y="425"/>
                    <a:pt x="1867" y="439"/>
                    <a:pt x="1908" y="467"/>
                  </a:cubicBezTo>
                  <a:cubicBezTo>
                    <a:pt x="1982" y="530"/>
                    <a:pt x="2039" y="604"/>
                    <a:pt x="2073" y="695"/>
                  </a:cubicBezTo>
                  <a:cubicBezTo>
                    <a:pt x="2102" y="764"/>
                    <a:pt x="2125" y="826"/>
                    <a:pt x="2159" y="912"/>
                  </a:cubicBezTo>
                  <a:cubicBezTo>
                    <a:pt x="2250" y="838"/>
                    <a:pt x="2301" y="747"/>
                    <a:pt x="2392" y="695"/>
                  </a:cubicBezTo>
                  <a:cubicBezTo>
                    <a:pt x="2432" y="674"/>
                    <a:pt x="2466" y="664"/>
                    <a:pt x="2493" y="664"/>
                  </a:cubicBezTo>
                  <a:cubicBezTo>
                    <a:pt x="2547" y="664"/>
                    <a:pt x="2576" y="707"/>
                    <a:pt x="2580" y="798"/>
                  </a:cubicBezTo>
                  <a:cubicBezTo>
                    <a:pt x="2586" y="849"/>
                    <a:pt x="2575" y="906"/>
                    <a:pt x="2563" y="963"/>
                  </a:cubicBezTo>
                  <a:lnTo>
                    <a:pt x="2563" y="957"/>
                  </a:lnTo>
                  <a:cubicBezTo>
                    <a:pt x="2501" y="1145"/>
                    <a:pt x="2415" y="1322"/>
                    <a:pt x="2318" y="1493"/>
                  </a:cubicBezTo>
                  <a:cubicBezTo>
                    <a:pt x="2278" y="1559"/>
                    <a:pt x="2232" y="1597"/>
                    <a:pt x="2182" y="1597"/>
                  </a:cubicBezTo>
                  <a:cubicBezTo>
                    <a:pt x="2146" y="1597"/>
                    <a:pt x="2108" y="1578"/>
                    <a:pt x="2068" y="1538"/>
                  </a:cubicBezTo>
                  <a:cubicBezTo>
                    <a:pt x="1811" y="1299"/>
                    <a:pt x="1635" y="1008"/>
                    <a:pt x="1646" y="633"/>
                  </a:cubicBezTo>
                  <a:cubicBezTo>
                    <a:pt x="1646" y="598"/>
                    <a:pt x="1652" y="564"/>
                    <a:pt x="1669" y="536"/>
                  </a:cubicBezTo>
                  <a:cubicBezTo>
                    <a:pt x="1697" y="462"/>
                    <a:pt x="1741" y="425"/>
                    <a:pt x="1795" y="425"/>
                  </a:cubicBezTo>
                  <a:close/>
                  <a:moveTo>
                    <a:pt x="3361" y="703"/>
                  </a:moveTo>
                  <a:cubicBezTo>
                    <a:pt x="3417" y="703"/>
                    <a:pt x="3463" y="738"/>
                    <a:pt x="3503" y="786"/>
                  </a:cubicBezTo>
                  <a:cubicBezTo>
                    <a:pt x="3571" y="889"/>
                    <a:pt x="3657" y="991"/>
                    <a:pt x="3742" y="1083"/>
                  </a:cubicBezTo>
                  <a:cubicBezTo>
                    <a:pt x="3816" y="991"/>
                    <a:pt x="3867" y="906"/>
                    <a:pt x="3930" y="826"/>
                  </a:cubicBezTo>
                  <a:cubicBezTo>
                    <a:pt x="3963" y="789"/>
                    <a:pt x="4000" y="754"/>
                    <a:pt x="4048" y="754"/>
                  </a:cubicBezTo>
                  <a:cubicBezTo>
                    <a:pt x="4066" y="754"/>
                    <a:pt x="4085" y="759"/>
                    <a:pt x="4107" y="769"/>
                  </a:cubicBezTo>
                  <a:cubicBezTo>
                    <a:pt x="4158" y="803"/>
                    <a:pt x="4186" y="866"/>
                    <a:pt x="4164" y="929"/>
                  </a:cubicBezTo>
                  <a:cubicBezTo>
                    <a:pt x="4112" y="1168"/>
                    <a:pt x="4010" y="1390"/>
                    <a:pt x="3862" y="1589"/>
                  </a:cubicBezTo>
                  <a:cubicBezTo>
                    <a:pt x="3830" y="1633"/>
                    <a:pt x="3792" y="1654"/>
                    <a:pt x="3752" y="1654"/>
                  </a:cubicBezTo>
                  <a:cubicBezTo>
                    <a:pt x="3714" y="1654"/>
                    <a:pt x="3673" y="1634"/>
                    <a:pt x="3634" y="1595"/>
                  </a:cubicBezTo>
                  <a:cubicBezTo>
                    <a:pt x="3463" y="1419"/>
                    <a:pt x="3304" y="1219"/>
                    <a:pt x="3252" y="969"/>
                  </a:cubicBezTo>
                  <a:cubicBezTo>
                    <a:pt x="3241" y="940"/>
                    <a:pt x="3241" y="912"/>
                    <a:pt x="3241" y="889"/>
                  </a:cubicBezTo>
                  <a:cubicBezTo>
                    <a:pt x="3241" y="821"/>
                    <a:pt x="3230" y="747"/>
                    <a:pt x="3309" y="712"/>
                  </a:cubicBezTo>
                  <a:cubicBezTo>
                    <a:pt x="3327" y="706"/>
                    <a:pt x="3344" y="703"/>
                    <a:pt x="3361" y="703"/>
                  </a:cubicBezTo>
                  <a:close/>
                  <a:moveTo>
                    <a:pt x="6812" y="674"/>
                  </a:moveTo>
                  <a:cubicBezTo>
                    <a:pt x="6861" y="674"/>
                    <a:pt x="6913" y="704"/>
                    <a:pt x="6966" y="764"/>
                  </a:cubicBezTo>
                  <a:cubicBezTo>
                    <a:pt x="7011" y="832"/>
                    <a:pt x="7057" y="900"/>
                    <a:pt x="7091" y="969"/>
                  </a:cubicBezTo>
                  <a:cubicBezTo>
                    <a:pt x="7114" y="1003"/>
                    <a:pt x="7119" y="1048"/>
                    <a:pt x="7171" y="1071"/>
                  </a:cubicBezTo>
                  <a:cubicBezTo>
                    <a:pt x="7245" y="1014"/>
                    <a:pt x="7256" y="906"/>
                    <a:pt x="7324" y="838"/>
                  </a:cubicBezTo>
                  <a:cubicBezTo>
                    <a:pt x="7375" y="787"/>
                    <a:pt x="7415" y="710"/>
                    <a:pt x="7483" y="710"/>
                  </a:cubicBezTo>
                  <a:cubicBezTo>
                    <a:pt x="7498" y="710"/>
                    <a:pt x="7516" y="714"/>
                    <a:pt x="7535" y="724"/>
                  </a:cubicBezTo>
                  <a:cubicBezTo>
                    <a:pt x="7621" y="758"/>
                    <a:pt x="7598" y="866"/>
                    <a:pt x="7581" y="940"/>
                  </a:cubicBezTo>
                  <a:cubicBezTo>
                    <a:pt x="7529" y="1191"/>
                    <a:pt x="7404" y="1424"/>
                    <a:pt x="7228" y="1612"/>
                  </a:cubicBezTo>
                  <a:cubicBezTo>
                    <a:pt x="7197" y="1643"/>
                    <a:pt x="7164" y="1668"/>
                    <a:pt x="7125" y="1668"/>
                  </a:cubicBezTo>
                  <a:cubicBezTo>
                    <a:pt x="7106" y="1668"/>
                    <a:pt x="7085" y="1662"/>
                    <a:pt x="7062" y="1646"/>
                  </a:cubicBezTo>
                  <a:cubicBezTo>
                    <a:pt x="6840" y="1498"/>
                    <a:pt x="6652" y="1322"/>
                    <a:pt x="6618" y="1031"/>
                  </a:cubicBezTo>
                  <a:cubicBezTo>
                    <a:pt x="6612" y="957"/>
                    <a:pt x="6624" y="883"/>
                    <a:pt x="6652" y="815"/>
                  </a:cubicBezTo>
                  <a:cubicBezTo>
                    <a:pt x="6694" y="722"/>
                    <a:pt x="6750" y="674"/>
                    <a:pt x="6812" y="674"/>
                  </a:cubicBezTo>
                  <a:close/>
                  <a:moveTo>
                    <a:pt x="867" y="559"/>
                  </a:moveTo>
                  <a:cubicBezTo>
                    <a:pt x="877" y="559"/>
                    <a:pt x="888" y="561"/>
                    <a:pt x="900" y="564"/>
                  </a:cubicBezTo>
                  <a:cubicBezTo>
                    <a:pt x="997" y="598"/>
                    <a:pt x="997" y="695"/>
                    <a:pt x="986" y="775"/>
                  </a:cubicBezTo>
                  <a:cubicBezTo>
                    <a:pt x="957" y="1054"/>
                    <a:pt x="889" y="1333"/>
                    <a:pt x="786" y="1595"/>
                  </a:cubicBezTo>
                  <a:cubicBezTo>
                    <a:pt x="751" y="1674"/>
                    <a:pt x="722" y="1713"/>
                    <a:pt x="683" y="1713"/>
                  </a:cubicBezTo>
                  <a:cubicBezTo>
                    <a:pt x="652" y="1713"/>
                    <a:pt x="615" y="1689"/>
                    <a:pt x="564" y="1641"/>
                  </a:cubicBezTo>
                  <a:cubicBezTo>
                    <a:pt x="353" y="1447"/>
                    <a:pt x="188" y="1214"/>
                    <a:pt x="69" y="957"/>
                  </a:cubicBezTo>
                  <a:cubicBezTo>
                    <a:pt x="6" y="803"/>
                    <a:pt x="12" y="724"/>
                    <a:pt x="86" y="678"/>
                  </a:cubicBezTo>
                  <a:cubicBezTo>
                    <a:pt x="107" y="664"/>
                    <a:pt x="132" y="657"/>
                    <a:pt x="160" y="657"/>
                  </a:cubicBezTo>
                  <a:cubicBezTo>
                    <a:pt x="223" y="657"/>
                    <a:pt x="300" y="693"/>
                    <a:pt x="371" y="764"/>
                  </a:cubicBezTo>
                  <a:cubicBezTo>
                    <a:pt x="410" y="798"/>
                    <a:pt x="445" y="843"/>
                    <a:pt x="479" y="883"/>
                  </a:cubicBezTo>
                  <a:cubicBezTo>
                    <a:pt x="513" y="923"/>
                    <a:pt x="536" y="980"/>
                    <a:pt x="604" y="991"/>
                  </a:cubicBezTo>
                  <a:cubicBezTo>
                    <a:pt x="661" y="900"/>
                    <a:pt x="655" y="786"/>
                    <a:pt x="724" y="701"/>
                  </a:cubicBezTo>
                  <a:cubicBezTo>
                    <a:pt x="764" y="646"/>
                    <a:pt x="791" y="559"/>
                    <a:pt x="867" y="559"/>
                  </a:cubicBezTo>
                  <a:close/>
                  <a:moveTo>
                    <a:pt x="5139" y="694"/>
                  </a:moveTo>
                  <a:cubicBezTo>
                    <a:pt x="5212" y="694"/>
                    <a:pt x="5290" y="733"/>
                    <a:pt x="5354" y="815"/>
                  </a:cubicBezTo>
                  <a:cubicBezTo>
                    <a:pt x="5399" y="866"/>
                    <a:pt x="5434" y="923"/>
                    <a:pt x="5479" y="991"/>
                  </a:cubicBezTo>
                  <a:cubicBezTo>
                    <a:pt x="5593" y="906"/>
                    <a:pt x="5661" y="798"/>
                    <a:pt x="5770" y="741"/>
                  </a:cubicBezTo>
                  <a:cubicBezTo>
                    <a:pt x="5803" y="724"/>
                    <a:pt x="5834" y="716"/>
                    <a:pt x="5860" y="716"/>
                  </a:cubicBezTo>
                  <a:cubicBezTo>
                    <a:pt x="5921" y="716"/>
                    <a:pt x="5958" y="763"/>
                    <a:pt x="5958" y="855"/>
                  </a:cubicBezTo>
                  <a:cubicBezTo>
                    <a:pt x="5958" y="912"/>
                    <a:pt x="5946" y="963"/>
                    <a:pt x="5923" y="1014"/>
                  </a:cubicBezTo>
                  <a:cubicBezTo>
                    <a:pt x="5838" y="1310"/>
                    <a:pt x="5639" y="1532"/>
                    <a:pt x="5428" y="1743"/>
                  </a:cubicBezTo>
                  <a:cubicBezTo>
                    <a:pt x="5393" y="1775"/>
                    <a:pt x="5368" y="1791"/>
                    <a:pt x="5347" y="1791"/>
                  </a:cubicBezTo>
                  <a:cubicBezTo>
                    <a:pt x="5318" y="1791"/>
                    <a:pt x="5295" y="1764"/>
                    <a:pt x="5263" y="1709"/>
                  </a:cubicBezTo>
                  <a:cubicBezTo>
                    <a:pt x="5223" y="1629"/>
                    <a:pt x="5177" y="1555"/>
                    <a:pt x="5126" y="1481"/>
                  </a:cubicBezTo>
                  <a:cubicBezTo>
                    <a:pt x="5024" y="1339"/>
                    <a:pt x="4967" y="1168"/>
                    <a:pt x="4955" y="991"/>
                  </a:cubicBezTo>
                  <a:cubicBezTo>
                    <a:pt x="4938" y="855"/>
                    <a:pt x="4995" y="741"/>
                    <a:pt x="5069" y="707"/>
                  </a:cubicBezTo>
                  <a:cubicBezTo>
                    <a:pt x="5092" y="698"/>
                    <a:pt x="5115" y="694"/>
                    <a:pt x="5139" y="694"/>
                  </a:cubicBezTo>
                  <a:close/>
                  <a:moveTo>
                    <a:pt x="8418" y="742"/>
                  </a:moveTo>
                  <a:cubicBezTo>
                    <a:pt x="8500" y="742"/>
                    <a:pt x="8585" y="800"/>
                    <a:pt x="8640" y="906"/>
                  </a:cubicBezTo>
                  <a:cubicBezTo>
                    <a:pt x="8668" y="957"/>
                    <a:pt x="8697" y="1008"/>
                    <a:pt x="8720" y="1060"/>
                  </a:cubicBezTo>
                  <a:cubicBezTo>
                    <a:pt x="8805" y="1037"/>
                    <a:pt x="8816" y="957"/>
                    <a:pt x="8862" y="912"/>
                  </a:cubicBezTo>
                  <a:cubicBezTo>
                    <a:pt x="8908" y="855"/>
                    <a:pt x="8959" y="809"/>
                    <a:pt x="9016" y="775"/>
                  </a:cubicBezTo>
                  <a:cubicBezTo>
                    <a:pt x="9047" y="759"/>
                    <a:pt x="9076" y="752"/>
                    <a:pt x="9102" y="752"/>
                  </a:cubicBezTo>
                  <a:cubicBezTo>
                    <a:pt x="9172" y="752"/>
                    <a:pt x="9218" y="805"/>
                    <a:pt x="9209" y="900"/>
                  </a:cubicBezTo>
                  <a:cubicBezTo>
                    <a:pt x="9192" y="1026"/>
                    <a:pt x="9153" y="1139"/>
                    <a:pt x="9096" y="1248"/>
                  </a:cubicBezTo>
                  <a:cubicBezTo>
                    <a:pt x="8982" y="1458"/>
                    <a:pt x="8839" y="1646"/>
                    <a:pt x="8663" y="1806"/>
                  </a:cubicBezTo>
                  <a:cubicBezTo>
                    <a:pt x="8640" y="1829"/>
                    <a:pt x="8617" y="1846"/>
                    <a:pt x="8594" y="1857"/>
                  </a:cubicBezTo>
                  <a:cubicBezTo>
                    <a:pt x="8583" y="1866"/>
                    <a:pt x="8570" y="1870"/>
                    <a:pt x="8557" y="1870"/>
                  </a:cubicBezTo>
                  <a:cubicBezTo>
                    <a:pt x="8545" y="1870"/>
                    <a:pt x="8532" y="1866"/>
                    <a:pt x="8520" y="1857"/>
                  </a:cubicBezTo>
                  <a:cubicBezTo>
                    <a:pt x="8498" y="1840"/>
                    <a:pt x="8492" y="1806"/>
                    <a:pt x="8515" y="1783"/>
                  </a:cubicBezTo>
                  <a:cubicBezTo>
                    <a:pt x="8606" y="1698"/>
                    <a:pt x="8549" y="1641"/>
                    <a:pt x="8492" y="1572"/>
                  </a:cubicBezTo>
                  <a:cubicBezTo>
                    <a:pt x="8372" y="1424"/>
                    <a:pt x="8293" y="1248"/>
                    <a:pt x="8258" y="1060"/>
                  </a:cubicBezTo>
                  <a:cubicBezTo>
                    <a:pt x="8258" y="1054"/>
                    <a:pt x="8258" y="1048"/>
                    <a:pt x="8253" y="1037"/>
                  </a:cubicBezTo>
                  <a:cubicBezTo>
                    <a:pt x="8236" y="912"/>
                    <a:pt x="8281" y="786"/>
                    <a:pt x="8361" y="752"/>
                  </a:cubicBezTo>
                  <a:cubicBezTo>
                    <a:pt x="8379" y="746"/>
                    <a:pt x="8398" y="742"/>
                    <a:pt x="8418" y="742"/>
                  </a:cubicBezTo>
                  <a:close/>
                  <a:moveTo>
                    <a:pt x="0" y="0"/>
                  </a:moveTo>
                  <a:lnTo>
                    <a:pt x="0" y="2495"/>
                  </a:lnTo>
                  <a:lnTo>
                    <a:pt x="12" y="2495"/>
                  </a:lnTo>
                  <a:cubicBezTo>
                    <a:pt x="353" y="2501"/>
                    <a:pt x="689" y="2501"/>
                    <a:pt x="1031" y="2518"/>
                  </a:cubicBezTo>
                  <a:cubicBezTo>
                    <a:pt x="1458" y="2540"/>
                    <a:pt x="1885" y="2529"/>
                    <a:pt x="2313" y="2535"/>
                  </a:cubicBezTo>
                  <a:cubicBezTo>
                    <a:pt x="2677" y="2540"/>
                    <a:pt x="3041" y="2541"/>
                    <a:pt x="3406" y="2541"/>
                  </a:cubicBezTo>
                  <a:cubicBezTo>
                    <a:pt x="3766" y="2541"/>
                    <a:pt x="4126" y="2540"/>
                    <a:pt x="4487" y="2540"/>
                  </a:cubicBezTo>
                  <a:cubicBezTo>
                    <a:pt x="5056" y="2540"/>
                    <a:pt x="5626" y="2543"/>
                    <a:pt x="6197" y="2558"/>
                  </a:cubicBezTo>
                  <a:cubicBezTo>
                    <a:pt x="6800" y="2572"/>
                    <a:pt x="7404" y="2575"/>
                    <a:pt x="8008" y="2575"/>
                  </a:cubicBezTo>
                  <a:cubicBezTo>
                    <a:pt x="8410" y="2575"/>
                    <a:pt x="8813" y="2573"/>
                    <a:pt x="9215" y="2573"/>
                  </a:cubicBezTo>
                  <a:cubicBezTo>
                    <a:pt x="9416" y="2573"/>
                    <a:pt x="9618" y="2574"/>
                    <a:pt x="9819" y="2575"/>
                  </a:cubicBezTo>
                  <a:cubicBezTo>
                    <a:pt x="9862" y="2573"/>
                    <a:pt x="9904" y="2573"/>
                    <a:pt x="9946" y="2573"/>
                  </a:cubicBezTo>
                  <a:cubicBezTo>
                    <a:pt x="10073" y="2573"/>
                    <a:pt x="10198" y="2579"/>
                    <a:pt x="10326" y="2592"/>
                  </a:cubicBezTo>
                  <a:cubicBezTo>
                    <a:pt x="10342" y="2594"/>
                    <a:pt x="10361" y="2599"/>
                    <a:pt x="10379" y="2599"/>
                  </a:cubicBezTo>
                  <a:cubicBezTo>
                    <a:pt x="10407" y="2599"/>
                    <a:pt x="10434" y="2588"/>
                    <a:pt x="10451" y="2540"/>
                  </a:cubicBezTo>
                  <a:cubicBezTo>
                    <a:pt x="10087" y="2199"/>
                    <a:pt x="9722" y="1846"/>
                    <a:pt x="9352" y="1498"/>
                  </a:cubicBezTo>
                  <a:cubicBezTo>
                    <a:pt x="9204" y="1356"/>
                    <a:pt x="9198" y="1356"/>
                    <a:pt x="9340" y="1214"/>
                  </a:cubicBezTo>
                  <a:cubicBezTo>
                    <a:pt x="9665" y="889"/>
                    <a:pt x="9995" y="559"/>
                    <a:pt x="10320" y="234"/>
                  </a:cubicBezTo>
                  <a:cubicBezTo>
                    <a:pt x="10383" y="188"/>
                    <a:pt x="10428" y="126"/>
                    <a:pt x="10445" y="52"/>
                  </a:cubicBezTo>
                  <a:cubicBezTo>
                    <a:pt x="10394" y="46"/>
                    <a:pt x="10354" y="40"/>
                    <a:pt x="10314" y="40"/>
                  </a:cubicBezTo>
                  <a:cubicBezTo>
                    <a:pt x="9574" y="40"/>
                    <a:pt x="8834" y="23"/>
                    <a:pt x="8093" y="23"/>
                  </a:cubicBezTo>
                  <a:cubicBezTo>
                    <a:pt x="5468" y="0"/>
                    <a:pt x="2842" y="6"/>
                    <a:pt x="2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1399;p50"/>
            <p:cNvSpPr/>
            <p:nvPr/>
          </p:nvSpPr>
          <p:spPr>
            <a:xfrm rot="-278031">
              <a:off x="8280616" y="665126"/>
              <a:ext cx="129506" cy="139672"/>
            </a:xfrm>
            <a:custGeom>
              <a:avLst/>
              <a:gdLst/>
              <a:ahLst/>
              <a:cxnLst/>
              <a:rect l="l" t="t" r="r" b="b"/>
              <a:pathLst>
                <a:path w="1018" h="1098" extrusionOk="0">
                  <a:moveTo>
                    <a:pt x="200" y="1"/>
                  </a:moveTo>
                  <a:cubicBezTo>
                    <a:pt x="177" y="1"/>
                    <a:pt x="154" y="5"/>
                    <a:pt x="131" y="13"/>
                  </a:cubicBezTo>
                  <a:cubicBezTo>
                    <a:pt x="51" y="42"/>
                    <a:pt x="0" y="161"/>
                    <a:pt x="11" y="298"/>
                  </a:cubicBezTo>
                  <a:cubicBezTo>
                    <a:pt x="23" y="475"/>
                    <a:pt x="86" y="640"/>
                    <a:pt x="182" y="788"/>
                  </a:cubicBezTo>
                  <a:cubicBezTo>
                    <a:pt x="234" y="862"/>
                    <a:pt x="279" y="936"/>
                    <a:pt x="319" y="1016"/>
                  </a:cubicBezTo>
                  <a:cubicBezTo>
                    <a:pt x="351" y="1071"/>
                    <a:pt x="374" y="1098"/>
                    <a:pt x="403" y="1098"/>
                  </a:cubicBezTo>
                  <a:cubicBezTo>
                    <a:pt x="425" y="1098"/>
                    <a:pt x="450" y="1082"/>
                    <a:pt x="484" y="1050"/>
                  </a:cubicBezTo>
                  <a:cubicBezTo>
                    <a:pt x="701" y="839"/>
                    <a:pt x="900" y="623"/>
                    <a:pt x="985" y="321"/>
                  </a:cubicBezTo>
                  <a:cubicBezTo>
                    <a:pt x="1002" y="270"/>
                    <a:pt x="1014" y="218"/>
                    <a:pt x="1014" y="161"/>
                  </a:cubicBezTo>
                  <a:cubicBezTo>
                    <a:pt x="1018" y="69"/>
                    <a:pt x="982" y="22"/>
                    <a:pt x="921" y="22"/>
                  </a:cubicBezTo>
                  <a:cubicBezTo>
                    <a:pt x="896" y="22"/>
                    <a:pt x="865" y="31"/>
                    <a:pt x="832" y="48"/>
                  </a:cubicBezTo>
                  <a:cubicBezTo>
                    <a:pt x="718" y="104"/>
                    <a:pt x="649" y="207"/>
                    <a:pt x="535" y="298"/>
                  </a:cubicBezTo>
                  <a:cubicBezTo>
                    <a:pt x="490" y="230"/>
                    <a:pt x="456" y="173"/>
                    <a:pt x="416" y="122"/>
                  </a:cubicBezTo>
                  <a:cubicBezTo>
                    <a:pt x="347" y="40"/>
                    <a:pt x="272" y="1"/>
                    <a:pt x="20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1400;p50"/>
            <p:cNvSpPr/>
            <p:nvPr/>
          </p:nvSpPr>
          <p:spPr>
            <a:xfrm rot="-278031">
              <a:off x="7859255" y="664531"/>
              <a:ext cx="121109" cy="149594"/>
            </a:xfrm>
            <a:custGeom>
              <a:avLst/>
              <a:gdLst/>
              <a:ahLst/>
              <a:cxnLst/>
              <a:rect l="l" t="t" r="r" b="b"/>
              <a:pathLst>
                <a:path w="952" h="1176" extrusionOk="0">
                  <a:moveTo>
                    <a:pt x="161" y="1"/>
                  </a:moveTo>
                  <a:cubicBezTo>
                    <a:pt x="107" y="1"/>
                    <a:pt x="63" y="38"/>
                    <a:pt x="35" y="112"/>
                  </a:cubicBezTo>
                  <a:cubicBezTo>
                    <a:pt x="24" y="146"/>
                    <a:pt x="12" y="180"/>
                    <a:pt x="12" y="214"/>
                  </a:cubicBezTo>
                  <a:cubicBezTo>
                    <a:pt x="1" y="584"/>
                    <a:pt x="177" y="875"/>
                    <a:pt x="434" y="1120"/>
                  </a:cubicBezTo>
                  <a:cubicBezTo>
                    <a:pt x="474" y="1157"/>
                    <a:pt x="512" y="1176"/>
                    <a:pt x="547" y="1176"/>
                  </a:cubicBezTo>
                  <a:cubicBezTo>
                    <a:pt x="598" y="1176"/>
                    <a:pt x="644" y="1139"/>
                    <a:pt x="684" y="1069"/>
                  </a:cubicBezTo>
                  <a:cubicBezTo>
                    <a:pt x="781" y="903"/>
                    <a:pt x="867" y="721"/>
                    <a:pt x="929" y="539"/>
                  </a:cubicBezTo>
                  <a:cubicBezTo>
                    <a:pt x="946" y="482"/>
                    <a:pt x="952" y="431"/>
                    <a:pt x="946" y="379"/>
                  </a:cubicBezTo>
                  <a:cubicBezTo>
                    <a:pt x="942" y="288"/>
                    <a:pt x="913" y="245"/>
                    <a:pt x="861" y="245"/>
                  </a:cubicBezTo>
                  <a:cubicBezTo>
                    <a:pt x="834" y="245"/>
                    <a:pt x="802" y="256"/>
                    <a:pt x="764" y="277"/>
                  </a:cubicBezTo>
                  <a:cubicBezTo>
                    <a:pt x="673" y="323"/>
                    <a:pt x="616" y="414"/>
                    <a:pt x="525" y="488"/>
                  </a:cubicBezTo>
                  <a:cubicBezTo>
                    <a:pt x="491" y="408"/>
                    <a:pt x="468" y="345"/>
                    <a:pt x="439" y="277"/>
                  </a:cubicBezTo>
                  <a:cubicBezTo>
                    <a:pt x="405" y="186"/>
                    <a:pt x="348" y="106"/>
                    <a:pt x="274" y="43"/>
                  </a:cubicBezTo>
                  <a:cubicBezTo>
                    <a:pt x="233" y="15"/>
                    <a:pt x="195" y="1"/>
                    <a:pt x="16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1401;p50"/>
            <p:cNvSpPr/>
            <p:nvPr/>
          </p:nvSpPr>
          <p:spPr>
            <a:xfrm rot="-278031">
              <a:off x="7654094" y="698179"/>
              <a:ext cx="126071" cy="146923"/>
            </a:xfrm>
            <a:custGeom>
              <a:avLst/>
              <a:gdLst/>
              <a:ahLst/>
              <a:cxnLst/>
              <a:rect l="l" t="t" r="r" b="b"/>
              <a:pathLst>
                <a:path w="991" h="1155" extrusionOk="0">
                  <a:moveTo>
                    <a:pt x="862" y="0"/>
                  </a:moveTo>
                  <a:cubicBezTo>
                    <a:pt x="789" y="0"/>
                    <a:pt x="758" y="87"/>
                    <a:pt x="718" y="142"/>
                  </a:cubicBezTo>
                  <a:cubicBezTo>
                    <a:pt x="655" y="227"/>
                    <a:pt x="655" y="341"/>
                    <a:pt x="604" y="432"/>
                  </a:cubicBezTo>
                  <a:cubicBezTo>
                    <a:pt x="530" y="421"/>
                    <a:pt x="513" y="358"/>
                    <a:pt x="478" y="324"/>
                  </a:cubicBezTo>
                  <a:cubicBezTo>
                    <a:pt x="439" y="284"/>
                    <a:pt x="404" y="239"/>
                    <a:pt x="370" y="205"/>
                  </a:cubicBezTo>
                  <a:cubicBezTo>
                    <a:pt x="299" y="134"/>
                    <a:pt x="223" y="98"/>
                    <a:pt x="158" y="98"/>
                  </a:cubicBezTo>
                  <a:cubicBezTo>
                    <a:pt x="129" y="98"/>
                    <a:pt x="103" y="105"/>
                    <a:pt x="80" y="119"/>
                  </a:cubicBezTo>
                  <a:cubicBezTo>
                    <a:pt x="0" y="165"/>
                    <a:pt x="0" y="244"/>
                    <a:pt x="68" y="398"/>
                  </a:cubicBezTo>
                  <a:cubicBezTo>
                    <a:pt x="182" y="655"/>
                    <a:pt x="347" y="888"/>
                    <a:pt x="558" y="1082"/>
                  </a:cubicBezTo>
                  <a:cubicBezTo>
                    <a:pt x="609" y="1130"/>
                    <a:pt x="646" y="1154"/>
                    <a:pt x="677" y="1154"/>
                  </a:cubicBezTo>
                  <a:cubicBezTo>
                    <a:pt x="716" y="1154"/>
                    <a:pt x="745" y="1115"/>
                    <a:pt x="780" y="1036"/>
                  </a:cubicBezTo>
                  <a:cubicBezTo>
                    <a:pt x="888" y="774"/>
                    <a:pt x="951" y="495"/>
                    <a:pt x="980" y="216"/>
                  </a:cubicBezTo>
                  <a:cubicBezTo>
                    <a:pt x="991" y="136"/>
                    <a:pt x="985" y="39"/>
                    <a:pt x="894" y="5"/>
                  </a:cubicBezTo>
                  <a:cubicBezTo>
                    <a:pt x="883" y="2"/>
                    <a:pt x="872" y="0"/>
                    <a:pt x="862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1402;p50"/>
            <p:cNvSpPr/>
            <p:nvPr/>
          </p:nvSpPr>
          <p:spPr>
            <a:xfrm rot="-278031">
              <a:off x="8699297" y="637256"/>
              <a:ext cx="125053" cy="143107"/>
            </a:xfrm>
            <a:custGeom>
              <a:avLst/>
              <a:gdLst/>
              <a:ahLst/>
              <a:cxnLst/>
              <a:rect l="l" t="t" r="r" b="b"/>
              <a:pathLst>
                <a:path w="983" h="1125" extrusionOk="0">
                  <a:moveTo>
                    <a:pt x="191" y="1"/>
                  </a:moveTo>
                  <a:cubicBezTo>
                    <a:pt x="171" y="1"/>
                    <a:pt x="151" y="5"/>
                    <a:pt x="132" y="13"/>
                  </a:cubicBezTo>
                  <a:cubicBezTo>
                    <a:pt x="52" y="41"/>
                    <a:pt x="1" y="167"/>
                    <a:pt x="18" y="298"/>
                  </a:cubicBezTo>
                  <a:cubicBezTo>
                    <a:pt x="18" y="303"/>
                    <a:pt x="18" y="309"/>
                    <a:pt x="23" y="315"/>
                  </a:cubicBezTo>
                  <a:cubicBezTo>
                    <a:pt x="58" y="503"/>
                    <a:pt x="137" y="679"/>
                    <a:pt x="257" y="827"/>
                  </a:cubicBezTo>
                  <a:cubicBezTo>
                    <a:pt x="320" y="901"/>
                    <a:pt x="376" y="958"/>
                    <a:pt x="285" y="1044"/>
                  </a:cubicBezTo>
                  <a:cubicBezTo>
                    <a:pt x="257" y="1061"/>
                    <a:pt x="263" y="1101"/>
                    <a:pt x="291" y="1112"/>
                  </a:cubicBezTo>
                  <a:cubicBezTo>
                    <a:pt x="300" y="1121"/>
                    <a:pt x="312" y="1125"/>
                    <a:pt x="326" y="1125"/>
                  </a:cubicBezTo>
                  <a:cubicBezTo>
                    <a:pt x="339" y="1125"/>
                    <a:pt x="354" y="1121"/>
                    <a:pt x="365" y="1112"/>
                  </a:cubicBezTo>
                  <a:cubicBezTo>
                    <a:pt x="388" y="1101"/>
                    <a:pt x="411" y="1084"/>
                    <a:pt x="428" y="1067"/>
                  </a:cubicBezTo>
                  <a:cubicBezTo>
                    <a:pt x="604" y="907"/>
                    <a:pt x="752" y="713"/>
                    <a:pt x="861" y="508"/>
                  </a:cubicBezTo>
                  <a:cubicBezTo>
                    <a:pt x="923" y="400"/>
                    <a:pt x="957" y="281"/>
                    <a:pt x="974" y="161"/>
                  </a:cubicBezTo>
                  <a:cubicBezTo>
                    <a:pt x="983" y="61"/>
                    <a:pt x="937" y="7"/>
                    <a:pt x="867" y="7"/>
                  </a:cubicBezTo>
                  <a:cubicBezTo>
                    <a:pt x="841" y="7"/>
                    <a:pt x="812" y="15"/>
                    <a:pt x="781" y="30"/>
                  </a:cubicBezTo>
                  <a:cubicBezTo>
                    <a:pt x="724" y="70"/>
                    <a:pt x="673" y="115"/>
                    <a:pt x="633" y="167"/>
                  </a:cubicBezTo>
                  <a:cubicBezTo>
                    <a:pt x="587" y="212"/>
                    <a:pt x="576" y="292"/>
                    <a:pt x="490" y="320"/>
                  </a:cubicBezTo>
                  <a:cubicBezTo>
                    <a:pt x="462" y="269"/>
                    <a:pt x="439" y="212"/>
                    <a:pt x="411" y="161"/>
                  </a:cubicBezTo>
                  <a:cubicBezTo>
                    <a:pt x="352" y="61"/>
                    <a:pt x="271" y="1"/>
                    <a:pt x="191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1403;p50"/>
            <p:cNvSpPr/>
            <p:nvPr/>
          </p:nvSpPr>
          <p:spPr>
            <a:xfrm rot="-278031">
              <a:off x="8491288" y="644347"/>
              <a:ext cx="129124" cy="126443"/>
            </a:xfrm>
            <a:custGeom>
              <a:avLst/>
              <a:gdLst/>
              <a:ahLst/>
              <a:cxnLst/>
              <a:rect l="l" t="t" r="r" b="b"/>
              <a:pathLst>
                <a:path w="1015" h="994" extrusionOk="0">
                  <a:moveTo>
                    <a:pt x="204" y="0"/>
                  </a:moveTo>
                  <a:cubicBezTo>
                    <a:pt x="143" y="0"/>
                    <a:pt x="88" y="49"/>
                    <a:pt x="46" y="145"/>
                  </a:cubicBezTo>
                  <a:cubicBezTo>
                    <a:pt x="18" y="208"/>
                    <a:pt x="1" y="282"/>
                    <a:pt x="12" y="356"/>
                  </a:cubicBezTo>
                  <a:cubicBezTo>
                    <a:pt x="41" y="646"/>
                    <a:pt x="229" y="823"/>
                    <a:pt x="456" y="976"/>
                  </a:cubicBezTo>
                  <a:cubicBezTo>
                    <a:pt x="476" y="989"/>
                    <a:pt x="495" y="994"/>
                    <a:pt x="513" y="994"/>
                  </a:cubicBezTo>
                  <a:cubicBezTo>
                    <a:pt x="553" y="994"/>
                    <a:pt x="588" y="968"/>
                    <a:pt x="616" y="936"/>
                  </a:cubicBezTo>
                  <a:cubicBezTo>
                    <a:pt x="798" y="749"/>
                    <a:pt x="918" y="515"/>
                    <a:pt x="975" y="264"/>
                  </a:cubicBezTo>
                  <a:cubicBezTo>
                    <a:pt x="992" y="196"/>
                    <a:pt x="1015" y="88"/>
                    <a:pt x="929" y="48"/>
                  </a:cubicBezTo>
                  <a:cubicBezTo>
                    <a:pt x="911" y="40"/>
                    <a:pt x="895" y="37"/>
                    <a:pt x="880" y="37"/>
                  </a:cubicBezTo>
                  <a:cubicBezTo>
                    <a:pt x="809" y="37"/>
                    <a:pt x="764" y="116"/>
                    <a:pt x="713" y="168"/>
                  </a:cubicBezTo>
                  <a:cubicBezTo>
                    <a:pt x="650" y="225"/>
                    <a:pt x="639" y="338"/>
                    <a:pt x="565" y="395"/>
                  </a:cubicBezTo>
                  <a:cubicBezTo>
                    <a:pt x="513" y="373"/>
                    <a:pt x="508" y="333"/>
                    <a:pt x="485" y="299"/>
                  </a:cubicBezTo>
                  <a:cubicBezTo>
                    <a:pt x="445" y="225"/>
                    <a:pt x="405" y="156"/>
                    <a:pt x="354" y="94"/>
                  </a:cubicBezTo>
                  <a:cubicBezTo>
                    <a:pt x="304" y="31"/>
                    <a:pt x="252" y="0"/>
                    <a:pt x="204" y="0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1404;p50"/>
            <p:cNvSpPr/>
            <p:nvPr/>
          </p:nvSpPr>
          <p:spPr>
            <a:xfrm rot="-278031">
              <a:off x="8062451" y="683213"/>
              <a:ext cx="121873" cy="121736"/>
            </a:xfrm>
            <a:custGeom>
              <a:avLst/>
              <a:gdLst/>
              <a:ahLst/>
              <a:cxnLst/>
              <a:rect l="l" t="t" r="r" b="b"/>
              <a:pathLst>
                <a:path w="958" h="957" extrusionOk="0">
                  <a:moveTo>
                    <a:pt x="140" y="1"/>
                  </a:moveTo>
                  <a:cubicBezTo>
                    <a:pt x="123" y="1"/>
                    <a:pt x="105" y="4"/>
                    <a:pt x="86" y="12"/>
                  </a:cubicBezTo>
                  <a:cubicBezTo>
                    <a:pt x="1" y="47"/>
                    <a:pt x="12" y="121"/>
                    <a:pt x="12" y="189"/>
                  </a:cubicBezTo>
                  <a:cubicBezTo>
                    <a:pt x="12" y="217"/>
                    <a:pt x="18" y="240"/>
                    <a:pt x="24" y="269"/>
                  </a:cubicBezTo>
                  <a:cubicBezTo>
                    <a:pt x="81" y="519"/>
                    <a:pt x="240" y="719"/>
                    <a:pt x="411" y="895"/>
                  </a:cubicBezTo>
                  <a:cubicBezTo>
                    <a:pt x="449" y="936"/>
                    <a:pt x="489" y="956"/>
                    <a:pt x="527" y="956"/>
                  </a:cubicBezTo>
                  <a:cubicBezTo>
                    <a:pt x="568" y="956"/>
                    <a:pt x="606" y="934"/>
                    <a:pt x="639" y="889"/>
                  </a:cubicBezTo>
                  <a:cubicBezTo>
                    <a:pt x="787" y="696"/>
                    <a:pt x="889" y="468"/>
                    <a:pt x="935" y="229"/>
                  </a:cubicBezTo>
                  <a:cubicBezTo>
                    <a:pt x="958" y="172"/>
                    <a:pt x="935" y="103"/>
                    <a:pt x="884" y="69"/>
                  </a:cubicBezTo>
                  <a:cubicBezTo>
                    <a:pt x="864" y="59"/>
                    <a:pt x="845" y="55"/>
                    <a:pt x="829" y="55"/>
                  </a:cubicBezTo>
                  <a:cubicBezTo>
                    <a:pt x="779" y="55"/>
                    <a:pt x="741" y="94"/>
                    <a:pt x="707" y="132"/>
                  </a:cubicBezTo>
                  <a:cubicBezTo>
                    <a:pt x="644" y="206"/>
                    <a:pt x="587" y="291"/>
                    <a:pt x="519" y="383"/>
                  </a:cubicBezTo>
                  <a:cubicBezTo>
                    <a:pt x="428" y="291"/>
                    <a:pt x="348" y="195"/>
                    <a:pt x="280" y="86"/>
                  </a:cubicBezTo>
                  <a:cubicBezTo>
                    <a:pt x="241" y="39"/>
                    <a:pt x="195" y="1"/>
                    <a:pt x="140" y="1"/>
                  </a:cubicBezTo>
                  <a:close/>
                </a:path>
              </a:pathLst>
            </a:custGeom>
            <a:solidFill>
              <a:srgbClr val="F9E4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0319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3505522"/>
              </p:ext>
            </p:extLst>
          </p:nvPr>
        </p:nvGraphicFramePr>
        <p:xfrm>
          <a:off x="571500" y="145474"/>
          <a:ext cx="7990609" cy="4821380"/>
        </p:xfrm>
        <a:graphic>
          <a:graphicData uri="http://schemas.openxmlformats.org/drawingml/2006/table">
            <a:tbl>
              <a:tblPr firstRow="1" firstCol="1" bandRow="1"/>
              <a:tblGrid>
                <a:gridCol w="5414947">
                  <a:extLst>
                    <a:ext uri="{9D8B030D-6E8A-4147-A177-3AD203B41FA5}">
                      <a16:colId xmlns:a16="http://schemas.microsoft.com/office/drawing/2014/main" val="1337251028"/>
                    </a:ext>
                  </a:extLst>
                </a:gridCol>
                <a:gridCol w="2575662">
                  <a:extLst>
                    <a:ext uri="{9D8B030D-6E8A-4147-A177-3AD203B41FA5}">
                      <a16:colId xmlns:a16="http://schemas.microsoft.com/office/drawing/2014/main" val="3884417085"/>
                    </a:ext>
                  </a:extLst>
                </a:gridCol>
              </a:tblGrid>
              <a:tr h="317509"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Dấu chấm lửng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Trường hợp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1161152"/>
                  </a:ext>
                </a:extLst>
              </a:tr>
              <a:tr h="1074543">
                <a:tc>
                  <a:txBody>
                    <a:bodyPr/>
                    <a:lstStyle/>
                    <a:p>
                      <a:pPr marL="82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Biểu đạt còn nhiều sự vật, hiện tượng tương tự chưa liệt kê hết khi kết hợp dấu phẩy đứng trước nó</a:t>
                      </a:r>
                      <a:r>
                        <a:rPr lang="vi-VN" sz="1800" dirty="0" smtClean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131118"/>
                  </a:ext>
                </a:extLst>
              </a:tr>
              <a:tr h="952528">
                <a:tc>
                  <a:txBody>
                    <a:bodyPr/>
                    <a:lstStyle/>
                    <a:p>
                      <a:pPr marL="82550">
                        <a:lnSpc>
                          <a:spcPct val="130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Thể hiện lời nói bỏ dở hay ngập ngừng, ngắt quãng.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45830"/>
                  </a:ext>
                </a:extLst>
              </a:tr>
              <a:tr h="1453059">
                <a:tc>
                  <a:txBody>
                    <a:bodyPr/>
                    <a:lstStyle/>
                    <a:p>
                      <a:pPr marL="82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Làm giãn nhịp điệu câu văn, chuẩn bị cho sự xuất hiện bất ngờ của một từ ngữ biểu thị nội dung bất ngờ hay hài hước, châm biếm.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0508839"/>
                  </a:ext>
                </a:extLst>
              </a:tr>
              <a:tr h="696026">
                <a:tc>
                  <a:txBody>
                    <a:bodyPr/>
                    <a:lstStyle/>
                    <a:p>
                      <a:pPr marL="8255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Biểu thị lời trích dẫn bị lược bớt.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0168717"/>
                  </a:ext>
                </a:extLst>
              </a:tr>
              <a:tr h="327715"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r>
                        <a:rPr lang="vi-VN" sz="1800" dirty="0">
                          <a:solidFill>
                            <a:srgbClr val="1F3864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Mô phỏng âm thanh kéo dài, ngắt quãng.</a:t>
                      </a: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90"/>
                        </a:lnSpc>
                        <a:spcAft>
                          <a:spcPts val="0"/>
                        </a:spcAft>
                      </a:pPr>
                      <a:endParaRPr lang="en-US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CC2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74764585"/>
                  </a:ext>
                </a:extLst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6201381" y="939525"/>
            <a:ext cx="1915909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390"/>
              </a:lnSpc>
            </a:pPr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1.a; 1.b; 1.d; 2.b; 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84212" y="1543780"/>
            <a:ext cx="24418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1.c; 1.e; 2.a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/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4.a </a:t>
            </a:r>
            <a:r>
              <a:rPr lang="vi-VN" sz="18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 con quạ chết đến rũ xương...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84212" y="3963279"/>
            <a:ext cx="23360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4.a </a:t>
            </a:r>
            <a:r>
              <a:rPr lang="vi-VN" sz="1800" i="1" dirty="0">
                <a:solidFill>
                  <a:srgbClr val="333333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nó vào chuồng lợn [...]</a:t>
            </a:r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; 4.b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02185" y="4694985"/>
            <a:ext cx="620683" cy="2718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390"/>
              </a:lnSpc>
            </a:pPr>
            <a:r>
              <a:rPr lang="vi-VN" sz="1800" b="1" dirty="0">
                <a:solidFill>
                  <a:srgbClr val="4F493D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1.đ; </a:t>
            </a:r>
            <a:endParaRPr lang="en-US" sz="1800" dirty="0">
              <a:solidFill>
                <a:srgbClr val="4F493D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551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Vintage Photo Album For Education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Vintage Photo Album For Education by Slidesgo">
  <a:themeElements>
    <a:clrScheme name="Simple Light">
      <a:dk1>
        <a:srgbClr val="4F493D"/>
      </a:dk1>
      <a:lt1>
        <a:srgbClr val="AFAB85"/>
      </a:lt1>
      <a:dk2>
        <a:srgbClr val="4F493D"/>
      </a:dk2>
      <a:lt2>
        <a:srgbClr val="F8CD7D"/>
      </a:lt2>
      <a:accent1>
        <a:srgbClr val="F9E4C2"/>
      </a:accent1>
      <a:accent2>
        <a:srgbClr val="E4A448"/>
      </a:accent2>
      <a:accent3>
        <a:srgbClr val="9C693D"/>
      </a:accent3>
      <a:accent4>
        <a:srgbClr val="6E9077"/>
      </a:accent4>
      <a:accent5>
        <a:srgbClr val="FFFFFF"/>
      </a:accent5>
      <a:accent6>
        <a:srgbClr val="FFFFFF"/>
      </a:accent6>
      <a:hlink>
        <a:srgbClr val="4F493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887</Words>
  <Application>Microsoft Office PowerPoint</Application>
  <PresentationFormat>On-screen Show (16:9)</PresentationFormat>
  <Paragraphs>89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3" baseType="lpstr">
      <vt:lpstr>Arial</vt:lpstr>
      <vt:lpstr>Grand Hotel</vt:lpstr>
      <vt:lpstr>Times New Roman</vt:lpstr>
      <vt:lpstr>Montserrat</vt:lpstr>
      <vt:lpstr>Calibri</vt:lpstr>
      <vt:lpstr>Andika</vt:lpstr>
      <vt:lpstr>Georgia</vt:lpstr>
      <vt:lpstr>Anton</vt:lpstr>
      <vt:lpstr>Vintage Photo Album For Education by Slidesgo</vt:lpstr>
      <vt:lpstr>1_Vintage Photo Album For Education by Slidesgo</vt:lpstr>
      <vt:lpstr> THỰC HÀNH TIẾNG VIỆT</vt:lpstr>
      <vt:lpstr>DẤU CHẤM LỬNG</vt:lpstr>
      <vt:lpstr>MỤC TIÊU</vt:lpstr>
      <vt:lpstr>01</vt:lpstr>
      <vt:lpstr>Ai nhanh hơn</vt:lpstr>
      <vt:lpstr>PowerPoint Presentation</vt:lpstr>
      <vt:lpstr>02</vt:lpstr>
      <vt:lpstr>Bài tập 1, 2, 4</vt:lpstr>
      <vt:lpstr>PowerPoint Presentation</vt:lpstr>
      <vt:lpstr>Bài tập 3: </vt:lpstr>
      <vt:lpstr>Bài tập 5:</vt:lpstr>
      <vt:lpstr>Bài tập 5: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cp:lastModifiedBy>Admin</cp:lastModifiedBy>
  <cp:revision>29</cp:revision>
  <dcterms:modified xsi:type="dcterms:W3CDTF">2022-06-21T09:05:21Z</dcterms:modified>
</cp:coreProperties>
</file>