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9FC4-785C-46CB-81D2-591A8213A2E7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7FE3-7E13-4EA2-A762-40020571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1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9FC4-785C-46CB-81D2-591A8213A2E7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7FE3-7E13-4EA2-A762-40020571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8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9FC4-785C-46CB-81D2-591A8213A2E7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7FE3-7E13-4EA2-A762-40020571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7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9FC4-785C-46CB-81D2-591A8213A2E7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7FE3-7E13-4EA2-A762-40020571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06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9FC4-785C-46CB-81D2-591A8213A2E7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7FE3-7E13-4EA2-A762-40020571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8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9FC4-785C-46CB-81D2-591A8213A2E7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7FE3-7E13-4EA2-A762-40020571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6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9FC4-785C-46CB-81D2-591A8213A2E7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7FE3-7E13-4EA2-A762-40020571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77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9FC4-785C-46CB-81D2-591A8213A2E7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7FE3-7E13-4EA2-A762-40020571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69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9FC4-785C-46CB-81D2-591A8213A2E7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7FE3-7E13-4EA2-A762-40020571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608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9FC4-785C-46CB-81D2-591A8213A2E7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7FE3-7E13-4EA2-A762-40020571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65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9FC4-785C-46CB-81D2-591A8213A2E7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7FE3-7E13-4EA2-A762-40020571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58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49FC4-785C-46CB-81D2-591A8213A2E7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87FE3-7E13-4EA2-A762-40020571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0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672" y="217290"/>
            <a:ext cx="11000867" cy="623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442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0</Words>
  <Application>Microsoft Office PowerPoint</Application>
  <PresentationFormat>Màn hình rộng</PresentationFormat>
  <Paragraphs>0</Paragraphs>
  <Slides>1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Bản trình bày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Nguyễn Thị Hoàng Lan</cp:lastModifiedBy>
  <cp:revision>13</cp:revision>
  <dcterms:created xsi:type="dcterms:W3CDTF">2023-07-26T04:26:33Z</dcterms:created>
  <dcterms:modified xsi:type="dcterms:W3CDTF">2023-07-27T12:02:19Z</dcterms:modified>
</cp:coreProperties>
</file>