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428" r:id="rId3"/>
    <p:sldId id="398" r:id="rId4"/>
    <p:sldId id="424" r:id="rId5"/>
    <p:sldId id="419" r:id="rId6"/>
    <p:sldId id="425" r:id="rId7"/>
    <p:sldId id="420" r:id="rId8"/>
    <p:sldId id="426" r:id="rId9"/>
    <p:sldId id="421" r:id="rId10"/>
    <p:sldId id="427" r:id="rId11"/>
    <p:sldId id="422" r:id="rId12"/>
    <p:sldId id="423" r:id="rId13"/>
    <p:sldId id="256" r:id="rId14"/>
    <p:sldId id="271" r:id="rId15"/>
    <p:sldId id="400" r:id="rId16"/>
    <p:sldId id="430" r:id="rId17"/>
    <p:sldId id="431" r:id="rId18"/>
    <p:sldId id="401" r:id="rId19"/>
    <p:sldId id="432" r:id="rId20"/>
    <p:sldId id="402" r:id="rId21"/>
    <p:sldId id="439" r:id="rId22"/>
    <p:sldId id="433" r:id="rId23"/>
    <p:sldId id="418" r:id="rId24"/>
    <p:sldId id="403" r:id="rId25"/>
    <p:sldId id="404" r:id="rId26"/>
    <p:sldId id="405" r:id="rId27"/>
    <p:sldId id="440" r:id="rId28"/>
    <p:sldId id="441" r:id="rId29"/>
    <p:sldId id="406" r:id="rId30"/>
    <p:sldId id="407" r:id="rId31"/>
    <p:sldId id="442" r:id="rId32"/>
    <p:sldId id="408" r:id="rId33"/>
    <p:sldId id="409" r:id="rId34"/>
    <p:sldId id="410" r:id="rId35"/>
    <p:sldId id="443" r:id="rId36"/>
    <p:sldId id="444" r:id="rId37"/>
    <p:sldId id="411" r:id="rId38"/>
    <p:sldId id="445" r:id="rId39"/>
    <p:sldId id="412" r:id="rId40"/>
    <p:sldId id="446" r:id="rId41"/>
    <p:sldId id="413" r:id="rId42"/>
    <p:sldId id="448" r:id="rId43"/>
    <p:sldId id="450" r:id="rId44"/>
    <p:sldId id="449" r:id="rId45"/>
    <p:sldId id="414" r:id="rId46"/>
    <p:sldId id="415" r:id="rId47"/>
    <p:sldId id="447" r:id="rId48"/>
    <p:sldId id="416" r:id="rId49"/>
    <p:sldId id="417" r:id="rId50"/>
    <p:sldId id="452" r:id="rId51"/>
    <p:sldId id="434" r:id="rId52"/>
    <p:sldId id="435" r:id="rId53"/>
    <p:sldId id="438" r:id="rId54"/>
    <p:sldId id="436" r:id="rId55"/>
    <p:sldId id="43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E7FC"/>
    <a:srgbClr val="FC2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5" d="100"/>
          <a:sy n="85" d="100"/>
        </p:scale>
        <p:origin x="-144"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5F9DE-55F8-1853-2131-B619435877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F246D49-B38E-38F8-766B-0D44F1F60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EB11818-3A70-4FA7-66AF-8C138AFC9BFC}"/>
              </a:ext>
            </a:extLst>
          </p:cNvPr>
          <p:cNvSpPr>
            <a:spLocks noGrp="1"/>
          </p:cNvSpPr>
          <p:nvPr>
            <p:ph type="dt" sz="half" idx="10"/>
          </p:nvPr>
        </p:nvSpPr>
        <p:spPr/>
        <p:txBody>
          <a:bodyPr/>
          <a:lstStyle/>
          <a:p>
            <a:fld id="{36B240E6-62DB-4E62-A1CB-80E4C425A0B5}" type="datetimeFigureOut">
              <a:rPr lang="en-US" smtClean="0"/>
              <a:t>7/26/2024</a:t>
            </a:fld>
            <a:endParaRPr lang="en-US"/>
          </a:p>
        </p:txBody>
      </p:sp>
      <p:sp>
        <p:nvSpPr>
          <p:cNvPr id="5" name="Footer Placeholder 4">
            <a:extLst>
              <a:ext uri="{FF2B5EF4-FFF2-40B4-BE49-F238E27FC236}">
                <a16:creationId xmlns:a16="http://schemas.microsoft.com/office/drawing/2014/main" xmlns="" id="{0F817A99-9598-D51F-F92C-0BDD41CDB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7CBF8C-D85F-9BF3-1FB6-E311653DB939}"/>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401801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34736-A5F0-EDE5-D8E7-522A06C6A1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7798A94-D11C-505A-0225-15335EAD0E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178A9A-9CFD-54BC-B392-7BC68BD8AD6D}"/>
              </a:ext>
            </a:extLst>
          </p:cNvPr>
          <p:cNvSpPr>
            <a:spLocks noGrp="1"/>
          </p:cNvSpPr>
          <p:nvPr>
            <p:ph type="dt" sz="half" idx="10"/>
          </p:nvPr>
        </p:nvSpPr>
        <p:spPr/>
        <p:txBody>
          <a:bodyPr/>
          <a:lstStyle/>
          <a:p>
            <a:fld id="{36B240E6-62DB-4E62-A1CB-80E4C425A0B5}" type="datetimeFigureOut">
              <a:rPr lang="en-US" smtClean="0"/>
              <a:t>7/26/2024</a:t>
            </a:fld>
            <a:endParaRPr lang="en-US"/>
          </a:p>
        </p:txBody>
      </p:sp>
      <p:sp>
        <p:nvSpPr>
          <p:cNvPr id="5" name="Footer Placeholder 4">
            <a:extLst>
              <a:ext uri="{FF2B5EF4-FFF2-40B4-BE49-F238E27FC236}">
                <a16:creationId xmlns:a16="http://schemas.microsoft.com/office/drawing/2014/main" xmlns="" id="{69FDE1A5-E006-DC8D-E74D-6B0CC9D70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F346DA-0769-F152-BA45-D3E3D5E68726}"/>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18600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7223E34-CAC1-8FAB-CC76-16D868C90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4E85A54-96ED-1395-836B-DDDA3967FE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CBFEEF-120B-09E5-0212-15AC0FDB9CCF}"/>
              </a:ext>
            </a:extLst>
          </p:cNvPr>
          <p:cNvSpPr>
            <a:spLocks noGrp="1"/>
          </p:cNvSpPr>
          <p:nvPr>
            <p:ph type="dt" sz="half" idx="10"/>
          </p:nvPr>
        </p:nvSpPr>
        <p:spPr/>
        <p:txBody>
          <a:bodyPr/>
          <a:lstStyle/>
          <a:p>
            <a:fld id="{36B240E6-62DB-4E62-A1CB-80E4C425A0B5}" type="datetimeFigureOut">
              <a:rPr lang="en-US" smtClean="0"/>
              <a:t>7/26/2024</a:t>
            </a:fld>
            <a:endParaRPr lang="en-US"/>
          </a:p>
        </p:txBody>
      </p:sp>
      <p:sp>
        <p:nvSpPr>
          <p:cNvPr id="5" name="Footer Placeholder 4">
            <a:extLst>
              <a:ext uri="{FF2B5EF4-FFF2-40B4-BE49-F238E27FC236}">
                <a16:creationId xmlns:a16="http://schemas.microsoft.com/office/drawing/2014/main" xmlns="" id="{7050E829-1766-6A7A-41F5-7DAC58C5F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C90E7E-7669-2216-B29A-873FDCFD707B}"/>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252939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D4F67-4E6E-08D5-3986-6647BDEED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8E9FAE-683A-7BBD-CBBF-6FB1F8A84E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155070-3CD8-74E7-4D27-D25FCE8F363C}"/>
              </a:ext>
            </a:extLst>
          </p:cNvPr>
          <p:cNvSpPr>
            <a:spLocks noGrp="1"/>
          </p:cNvSpPr>
          <p:nvPr>
            <p:ph type="dt" sz="half" idx="10"/>
          </p:nvPr>
        </p:nvSpPr>
        <p:spPr/>
        <p:txBody>
          <a:bodyPr/>
          <a:lstStyle/>
          <a:p>
            <a:fld id="{36B240E6-62DB-4E62-A1CB-80E4C425A0B5}" type="datetimeFigureOut">
              <a:rPr lang="en-US" smtClean="0"/>
              <a:t>7/26/2024</a:t>
            </a:fld>
            <a:endParaRPr lang="en-US"/>
          </a:p>
        </p:txBody>
      </p:sp>
      <p:sp>
        <p:nvSpPr>
          <p:cNvPr id="5" name="Footer Placeholder 4">
            <a:extLst>
              <a:ext uri="{FF2B5EF4-FFF2-40B4-BE49-F238E27FC236}">
                <a16:creationId xmlns:a16="http://schemas.microsoft.com/office/drawing/2014/main" xmlns="" id="{D638E227-C293-23C7-B4A0-5BEFB78FA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4E356F-0E30-F5ED-B648-538805AD5F8D}"/>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134356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1900E-EDFC-5DBE-9307-55CF39E6C8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EFCEBAC-809C-4A6C-9A08-EF1470CF5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FC89A8A-4920-BB73-0597-5F2BEF025DBF}"/>
              </a:ext>
            </a:extLst>
          </p:cNvPr>
          <p:cNvSpPr>
            <a:spLocks noGrp="1"/>
          </p:cNvSpPr>
          <p:nvPr>
            <p:ph type="dt" sz="half" idx="10"/>
          </p:nvPr>
        </p:nvSpPr>
        <p:spPr/>
        <p:txBody>
          <a:bodyPr/>
          <a:lstStyle/>
          <a:p>
            <a:fld id="{36B240E6-62DB-4E62-A1CB-80E4C425A0B5}" type="datetimeFigureOut">
              <a:rPr lang="en-US" smtClean="0"/>
              <a:t>7/26/2024</a:t>
            </a:fld>
            <a:endParaRPr lang="en-US"/>
          </a:p>
        </p:txBody>
      </p:sp>
      <p:sp>
        <p:nvSpPr>
          <p:cNvPr id="5" name="Footer Placeholder 4">
            <a:extLst>
              <a:ext uri="{FF2B5EF4-FFF2-40B4-BE49-F238E27FC236}">
                <a16:creationId xmlns:a16="http://schemas.microsoft.com/office/drawing/2014/main" xmlns="" id="{8AD98F51-F424-7F3B-7780-9FFFA0746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1F90D7-FB9D-348E-2232-BDC4EFABCFB0}"/>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64144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E57FC-213F-CE0B-D626-FA5D3F2888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D05A1A6-0434-6059-860F-E2F9BF694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5C50E93-EC4E-DA22-5391-95825060BB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06E615B-809E-AD3D-C460-C5BDECA35BDF}"/>
              </a:ext>
            </a:extLst>
          </p:cNvPr>
          <p:cNvSpPr>
            <a:spLocks noGrp="1"/>
          </p:cNvSpPr>
          <p:nvPr>
            <p:ph type="dt" sz="half" idx="10"/>
          </p:nvPr>
        </p:nvSpPr>
        <p:spPr/>
        <p:txBody>
          <a:bodyPr/>
          <a:lstStyle/>
          <a:p>
            <a:fld id="{36B240E6-62DB-4E62-A1CB-80E4C425A0B5}" type="datetimeFigureOut">
              <a:rPr lang="en-US" smtClean="0"/>
              <a:t>7/26/2024</a:t>
            </a:fld>
            <a:endParaRPr lang="en-US"/>
          </a:p>
        </p:txBody>
      </p:sp>
      <p:sp>
        <p:nvSpPr>
          <p:cNvPr id="6" name="Footer Placeholder 5">
            <a:extLst>
              <a:ext uri="{FF2B5EF4-FFF2-40B4-BE49-F238E27FC236}">
                <a16:creationId xmlns:a16="http://schemas.microsoft.com/office/drawing/2014/main" xmlns="" id="{ED8667E3-555D-5781-0EEF-6D243844B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828F3EC-3ADB-7AD1-53AF-A258C2311DE7}"/>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285759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3FCC4-2816-7465-B2CA-4C1E299D4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968A1EA-56BB-22DD-241C-B03141580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B679C0-C00A-418A-E2C9-56213FEFF7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D340A81-17DB-636E-823A-A397B2D29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D3272D-48F5-148F-46E1-3D8089CC1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B4CF24C-1357-B43C-5226-EF9C3337DB12}"/>
              </a:ext>
            </a:extLst>
          </p:cNvPr>
          <p:cNvSpPr>
            <a:spLocks noGrp="1"/>
          </p:cNvSpPr>
          <p:nvPr>
            <p:ph type="dt" sz="half" idx="10"/>
          </p:nvPr>
        </p:nvSpPr>
        <p:spPr/>
        <p:txBody>
          <a:bodyPr/>
          <a:lstStyle/>
          <a:p>
            <a:fld id="{36B240E6-62DB-4E62-A1CB-80E4C425A0B5}" type="datetimeFigureOut">
              <a:rPr lang="en-US" smtClean="0"/>
              <a:t>7/26/2024</a:t>
            </a:fld>
            <a:endParaRPr lang="en-US"/>
          </a:p>
        </p:txBody>
      </p:sp>
      <p:sp>
        <p:nvSpPr>
          <p:cNvPr id="8" name="Footer Placeholder 7">
            <a:extLst>
              <a:ext uri="{FF2B5EF4-FFF2-40B4-BE49-F238E27FC236}">
                <a16:creationId xmlns:a16="http://schemas.microsoft.com/office/drawing/2014/main" xmlns="" id="{2B5CB72D-2ECF-4E02-D96D-77F826E031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F79BEC9-1045-A6E1-C0A7-C74079A87DFC}"/>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395571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172AE-FDBE-F39F-D989-0C734770CF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65F0AB6-84BB-6922-F943-F85891077D40}"/>
              </a:ext>
            </a:extLst>
          </p:cNvPr>
          <p:cNvSpPr>
            <a:spLocks noGrp="1"/>
          </p:cNvSpPr>
          <p:nvPr>
            <p:ph type="dt" sz="half" idx="10"/>
          </p:nvPr>
        </p:nvSpPr>
        <p:spPr/>
        <p:txBody>
          <a:bodyPr/>
          <a:lstStyle/>
          <a:p>
            <a:fld id="{36B240E6-62DB-4E62-A1CB-80E4C425A0B5}" type="datetimeFigureOut">
              <a:rPr lang="en-US" smtClean="0"/>
              <a:t>7/26/2024</a:t>
            </a:fld>
            <a:endParaRPr lang="en-US"/>
          </a:p>
        </p:txBody>
      </p:sp>
      <p:sp>
        <p:nvSpPr>
          <p:cNvPr id="4" name="Footer Placeholder 3">
            <a:extLst>
              <a:ext uri="{FF2B5EF4-FFF2-40B4-BE49-F238E27FC236}">
                <a16:creationId xmlns:a16="http://schemas.microsoft.com/office/drawing/2014/main" xmlns="" id="{BF0426C8-24DF-D5E8-06F7-A10C1013EE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F5B1D56-59B3-3A1E-349D-02FA1B7ED03A}"/>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235536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095651E-A0D3-B11F-65DB-88C0A078241E}"/>
              </a:ext>
            </a:extLst>
          </p:cNvPr>
          <p:cNvSpPr>
            <a:spLocks noGrp="1"/>
          </p:cNvSpPr>
          <p:nvPr>
            <p:ph type="dt" sz="half" idx="10"/>
          </p:nvPr>
        </p:nvSpPr>
        <p:spPr/>
        <p:txBody>
          <a:bodyPr/>
          <a:lstStyle/>
          <a:p>
            <a:fld id="{36B240E6-62DB-4E62-A1CB-80E4C425A0B5}" type="datetimeFigureOut">
              <a:rPr lang="en-US" smtClean="0"/>
              <a:t>7/26/2024</a:t>
            </a:fld>
            <a:endParaRPr lang="en-US"/>
          </a:p>
        </p:txBody>
      </p:sp>
      <p:sp>
        <p:nvSpPr>
          <p:cNvPr id="3" name="Footer Placeholder 2">
            <a:extLst>
              <a:ext uri="{FF2B5EF4-FFF2-40B4-BE49-F238E27FC236}">
                <a16:creationId xmlns:a16="http://schemas.microsoft.com/office/drawing/2014/main" xmlns="" id="{72E488D9-1C37-DFFA-CDB9-1E663DFF8F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A9510D-30E1-1AF1-DF8D-6EB64D31F8C1}"/>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344866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0ED95-3367-1A2F-CC2A-A69A5E255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37097FD-76CB-0558-1AB3-C0CD5FE42C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FC3ACC0-400B-EB60-3D69-1609133F2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E56EB13-FE82-39B4-55D5-53FBAE772812}"/>
              </a:ext>
            </a:extLst>
          </p:cNvPr>
          <p:cNvSpPr>
            <a:spLocks noGrp="1"/>
          </p:cNvSpPr>
          <p:nvPr>
            <p:ph type="dt" sz="half" idx="10"/>
          </p:nvPr>
        </p:nvSpPr>
        <p:spPr/>
        <p:txBody>
          <a:bodyPr/>
          <a:lstStyle/>
          <a:p>
            <a:fld id="{36B240E6-62DB-4E62-A1CB-80E4C425A0B5}" type="datetimeFigureOut">
              <a:rPr lang="en-US" smtClean="0"/>
              <a:t>7/26/2024</a:t>
            </a:fld>
            <a:endParaRPr lang="en-US"/>
          </a:p>
        </p:txBody>
      </p:sp>
      <p:sp>
        <p:nvSpPr>
          <p:cNvPr id="6" name="Footer Placeholder 5">
            <a:extLst>
              <a:ext uri="{FF2B5EF4-FFF2-40B4-BE49-F238E27FC236}">
                <a16:creationId xmlns:a16="http://schemas.microsoft.com/office/drawing/2014/main" xmlns="" id="{C76E3B20-5E47-0D53-243D-480EB4BED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CBE1368-BDE7-5740-F67C-6FEE8FB6A0F4}"/>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127315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7EF35-5A19-F738-1718-939CDBD02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C66770B-AE99-0712-9B2E-0275F6CDA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0370BAA-49C3-CC8B-AADE-DCC7A08F5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B6B3CB8-244C-1C86-F892-BFC0BE734CD8}"/>
              </a:ext>
            </a:extLst>
          </p:cNvPr>
          <p:cNvSpPr>
            <a:spLocks noGrp="1"/>
          </p:cNvSpPr>
          <p:nvPr>
            <p:ph type="dt" sz="half" idx="10"/>
          </p:nvPr>
        </p:nvSpPr>
        <p:spPr/>
        <p:txBody>
          <a:bodyPr/>
          <a:lstStyle/>
          <a:p>
            <a:fld id="{36B240E6-62DB-4E62-A1CB-80E4C425A0B5}" type="datetimeFigureOut">
              <a:rPr lang="en-US" smtClean="0"/>
              <a:t>7/26/2024</a:t>
            </a:fld>
            <a:endParaRPr lang="en-US"/>
          </a:p>
        </p:txBody>
      </p:sp>
      <p:sp>
        <p:nvSpPr>
          <p:cNvPr id="6" name="Footer Placeholder 5">
            <a:extLst>
              <a:ext uri="{FF2B5EF4-FFF2-40B4-BE49-F238E27FC236}">
                <a16:creationId xmlns:a16="http://schemas.microsoft.com/office/drawing/2014/main" xmlns="" id="{9C07D542-9714-0727-1E32-1F2F8F64C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38AC30A-83F1-0CBF-2F60-7811EEC7077F}"/>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350422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468858F-3FC7-2EB7-0291-F3FDC1D3E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9F5636-E3F3-0841-6D77-B0D37668F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D7574D-1766-91A9-299E-4BB85C820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240E6-62DB-4E62-A1CB-80E4C425A0B5}" type="datetimeFigureOut">
              <a:rPr lang="en-US" smtClean="0"/>
              <a:t>7/26/2024</a:t>
            </a:fld>
            <a:endParaRPr lang="en-US"/>
          </a:p>
        </p:txBody>
      </p:sp>
      <p:sp>
        <p:nvSpPr>
          <p:cNvPr id="5" name="Footer Placeholder 4">
            <a:extLst>
              <a:ext uri="{FF2B5EF4-FFF2-40B4-BE49-F238E27FC236}">
                <a16:creationId xmlns:a16="http://schemas.microsoft.com/office/drawing/2014/main" xmlns="" id="{56B51FDD-945C-B48F-B536-A7B44405C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24E9638-BB23-663D-FCAD-6E2BD9E9D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F6294-8CF1-4CEE-959A-C3AD935D6879}" type="slidenum">
              <a:rPr lang="en-US" smtClean="0"/>
              <a:t>‹#›</a:t>
            </a:fld>
            <a:endParaRPr lang="en-US"/>
          </a:p>
        </p:txBody>
      </p:sp>
    </p:spTree>
    <p:extLst>
      <p:ext uri="{BB962C8B-B14F-4D97-AF65-F5344CB8AC3E}">
        <p14:creationId xmlns:p14="http://schemas.microsoft.com/office/powerpoint/2010/main" val="425027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7DAuVpLDJE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B001F1F-D132-3D5D-7625-39BD37917048}"/>
              </a:ext>
            </a:extLst>
          </p:cNvPr>
          <p:cNvPicPr>
            <a:picLocks noChangeAspect="1"/>
          </p:cNvPicPr>
          <p:nvPr/>
        </p:nvPicPr>
        <p:blipFill>
          <a:blip r:embed="rId2"/>
          <a:stretch>
            <a:fillRect/>
          </a:stretch>
        </p:blipFill>
        <p:spPr>
          <a:xfrm>
            <a:off x="71120" y="63895"/>
            <a:ext cx="12049760" cy="6735685"/>
          </a:xfrm>
          <a:prstGeom prst="rect">
            <a:avLst/>
          </a:prstGeom>
        </p:spPr>
      </p:pic>
      <p:sp>
        <p:nvSpPr>
          <p:cNvPr id="2" name="Title 1">
            <a:extLst>
              <a:ext uri="{FF2B5EF4-FFF2-40B4-BE49-F238E27FC236}">
                <a16:creationId xmlns="" xmlns:a16="http://schemas.microsoft.com/office/drawing/2014/main" id="{B71C085B-F8F1-4DF2-5D9B-C42A51A05D1B}"/>
              </a:ext>
            </a:extLst>
          </p:cNvPr>
          <p:cNvSpPr>
            <a:spLocks noGrp="1"/>
          </p:cNvSpPr>
          <p:nvPr>
            <p:ph type="title"/>
          </p:nvPr>
        </p:nvSpPr>
        <p:spPr>
          <a:xfrm>
            <a:off x="863600" y="1320800"/>
            <a:ext cx="10607040" cy="4216400"/>
          </a:xfrm>
        </p:spPr>
        <p:txBody>
          <a:bodyPr>
            <a:prstTxWarp prst="textWave4">
              <a:avLst>
                <a:gd name="adj1" fmla="val 6250"/>
                <a:gd name="adj2" fmla="val 102"/>
              </a:avLst>
            </a:prstTxWarp>
            <a:normAutofit/>
          </a:bodyPr>
          <a:lstStyle/>
          <a:p>
            <a:pPr algn="ct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Chào</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mừng</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các</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thầy</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cô</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cùng</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về</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dự</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giờ</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với</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lớp</a:t>
            </a:r>
            <a:r>
              <a:rPr lang="en-US" sz="4800" b="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smtClean="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12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yêu</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quý</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96625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444" y="955830"/>
            <a:ext cx="10515600" cy="3181272"/>
          </a:xfrm>
        </p:spPr>
        <p:txBody>
          <a:bodyPr/>
          <a:lstStyle/>
          <a:p>
            <a:pPr marL="0" indent="0" algn="just">
              <a:lnSpc>
                <a:spcPct val="115000"/>
              </a:lnSpc>
              <a:spcAft>
                <a:spcPts val="0"/>
              </a:spcAft>
              <a:buNone/>
            </a:pPr>
            <a:r>
              <a:rPr lang="en-US" b="1" i="1" dirty="0" err="1">
                <a:solidFill>
                  <a:srgbClr val="000000"/>
                </a:solidFill>
                <a:latin typeface="Times New Roman"/>
                <a:ea typeface="Times New Roman"/>
                <a:cs typeface="Arial"/>
              </a:rPr>
              <a:t>Câu</a:t>
            </a:r>
            <a:r>
              <a:rPr lang="en-US" b="1" i="1" dirty="0">
                <a:solidFill>
                  <a:srgbClr val="000000"/>
                </a:solidFill>
                <a:latin typeface="Times New Roman"/>
                <a:ea typeface="Times New Roman"/>
                <a:cs typeface="Arial"/>
              </a:rPr>
              <a:t> 8: </a:t>
            </a:r>
            <a:r>
              <a:rPr lang="en-US" b="1" i="1" dirty="0" err="1">
                <a:solidFill>
                  <a:srgbClr val="000000"/>
                </a:solidFill>
                <a:latin typeface="Times New Roman"/>
                <a:ea typeface="Times New Roman"/>
                <a:cs typeface="Arial"/>
              </a:rPr>
              <a:t>Loại</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sản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phẩm</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trị</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bệnh</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nào</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cho</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vật</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nuôi</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thủy</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sản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đang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là</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vấn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nạn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kháng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thuốc</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và</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tồn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dư</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dư</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lượng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trong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thịt</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của</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chúng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có</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ảnh</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hưởng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nghiêm</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trọng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đến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sức</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khỏe</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của</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người</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sử</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dụng</a:t>
            </a:r>
            <a:r>
              <a:rPr lang="en-US" b="1" i="1" dirty="0">
                <a:solidFill>
                  <a:srgbClr val="000000"/>
                </a:solidFill>
                <a:latin typeface="Times New Roman"/>
                <a:ea typeface="Times New Roman"/>
                <a:cs typeface="Arial"/>
              </a:rPr>
              <a:t>:</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A. </a:t>
            </a:r>
            <a:r>
              <a:rPr lang="en-US" dirty="0" err="1">
                <a:solidFill>
                  <a:srgbClr val="000000"/>
                </a:solidFill>
                <a:latin typeface="Times New Roman"/>
                <a:ea typeface="Times New Roman"/>
                <a:cs typeface="Arial"/>
              </a:rPr>
              <a:t>Kháng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sinh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thảo</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dược</a:t>
            </a:r>
            <a:r>
              <a:rPr lang="en-US" dirty="0">
                <a:solidFill>
                  <a:srgbClr val="000000"/>
                </a:solidFill>
                <a:latin typeface="Times New Roman"/>
                <a:ea typeface="Times New Roman"/>
                <a:cs typeface="Arial"/>
              </a:rPr>
              <a:t>.</a:t>
            </a:r>
            <a:r>
              <a:rPr lang="en-US" b="1" dirty="0">
                <a:solidFill>
                  <a:srgbClr val="000000"/>
                </a:solidFill>
                <a:latin typeface="Times New Roman"/>
                <a:ea typeface="Times New Roman"/>
                <a:cs typeface="Arial"/>
              </a:rPr>
              <a:t> 			C. </a:t>
            </a:r>
            <a:r>
              <a:rPr lang="en-US" dirty="0">
                <a:solidFill>
                  <a:srgbClr val="000000"/>
                </a:solidFill>
                <a:latin typeface="Times New Roman"/>
                <a:ea typeface="Times New Roman"/>
                <a:cs typeface="Arial"/>
              </a:rPr>
              <a:t>Probiotics </a:t>
            </a:r>
            <a:r>
              <a:rPr lang="en-US" dirty="0" err="1">
                <a:solidFill>
                  <a:srgbClr val="000000"/>
                </a:solidFill>
                <a:latin typeface="Times New Roman"/>
                <a:ea typeface="Times New Roman"/>
                <a:cs typeface="Arial"/>
              </a:rPr>
              <a:t>trị</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bệnh</a:t>
            </a:r>
            <a:r>
              <a:rPr lang="en-US" dirty="0">
                <a:solidFill>
                  <a:srgbClr val="000000"/>
                </a:solidFill>
                <a:latin typeface="Times New Roman"/>
                <a:ea typeface="Times New Roman"/>
                <a:cs typeface="Arial"/>
              </a:rPr>
              <a:t>.</a:t>
            </a:r>
            <a:endParaRPr lang="en-US" sz="2000" dirty="0">
              <a:ea typeface="Calibri"/>
              <a:cs typeface="Arial"/>
            </a:endParaRPr>
          </a:p>
          <a:p>
            <a:pPr marL="0" indent="0" algn="just">
              <a:lnSpc>
                <a:spcPct val="115000"/>
              </a:lnSpc>
              <a:spcAft>
                <a:spcPts val="0"/>
              </a:spcAft>
              <a:buNone/>
            </a:pPr>
            <a:r>
              <a:rPr lang="en-US" b="1" dirty="0">
                <a:latin typeface="Times New Roman"/>
                <a:ea typeface="Times New Roman"/>
                <a:cs typeface="Arial"/>
              </a:rPr>
              <a:t>B. </a:t>
            </a:r>
            <a:r>
              <a:rPr lang="en-US" dirty="0" err="1">
                <a:latin typeface="Times New Roman"/>
                <a:ea typeface="Times New Roman"/>
                <a:cs typeface="Arial"/>
              </a:rPr>
              <a:t>Kháng</a:t>
            </a:r>
            <a:r>
              <a:rPr lang="en-US" dirty="0">
                <a:latin typeface="Times New Roman"/>
                <a:ea typeface="Times New Roman"/>
                <a:cs typeface="Arial"/>
              </a:rPr>
              <a:t> </a:t>
            </a:r>
            <a:r>
              <a:rPr lang="en-US" dirty="0" err="1">
                <a:latin typeface="Times New Roman"/>
                <a:ea typeface="Times New Roman"/>
                <a:cs typeface="Arial"/>
              </a:rPr>
              <a:t>sinh</a:t>
            </a:r>
            <a:r>
              <a:rPr lang="en-US" dirty="0">
                <a:latin typeface="Times New Roman"/>
                <a:ea typeface="Times New Roman"/>
                <a:cs typeface="Arial"/>
              </a:rPr>
              <a:t> </a:t>
            </a:r>
            <a:r>
              <a:rPr lang="en-US" dirty="0" err="1">
                <a:latin typeface="Times New Roman"/>
                <a:ea typeface="Times New Roman"/>
                <a:cs typeface="Arial"/>
              </a:rPr>
              <a:t>thông</a:t>
            </a:r>
            <a:r>
              <a:rPr lang="en-US" dirty="0">
                <a:latin typeface="Times New Roman"/>
                <a:ea typeface="Times New Roman"/>
                <a:cs typeface="Arial"/>
              </a:rPr>
              <a:t> </a:t>
            </a:r>
            <a:r>
              <a:rPr lang="en-US" dirty="0" err="1">
                <a:latin typeface="Times New Roman"/>
                <a:ea typeface="Times New Roman"/>
                <a:cs typeface="Arial"/>
              </a:rPr>
              <a:t>thường</a:t>
            </a:r>
            <a:r>
              <a:rPr lang="en-US" dirty="0">
                <a:latin typeface="Times New Roman"/>
                <a:ea typeface="Times New Roman"/>
                <a:cs typeface="Arial"/>
              </a:rPr>
              <a:t>.</a:t>
            </a:r>
            <a:r>
              <a:rPr lang="en-US" b="1" dirty="0">
                <a:latin typeface="Times New Roman"/>
                <a:ea typeface="Times New Roman"/>
                <a:cs typeface="Arial"/>
              </a:rPr>
              <a:t> 	</a:t>
            </a:r>
            <a:r>
              <a:rPr lang="en-US" b="1" dirty="0">
                <a:solidFill>
                  <a:srgbClr val="000000"/>
                </a:solidFill>
                <a:latin typeface="Times New Roman"/>
                <a:ea typeface="Times New Roman"/>
                <a:cs typeface="Arial"/>
              </a:rPr>
              <a:t>	</a:t>
            </a:r>
            <a:r>
              <a:rPr lang="en-US" b="1" dirty="0" smtClean="0">
                <a:solidFill>
                  <a:srgbClr val="000000"/>
                </a:solidFill>
                <a:latin typeface="Times New Roman"/>
                <a:ea typeface="Times New Roman"/>
                <a:cs typeface="Arial"/>
              </a:rPr>
              <a:t>	D</a:t>
            </a:r>
            <a:r>
              <a:rPr lang="en-US" b="1"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Sinh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phẩm</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trị</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bệnh</a:t>
            </a:r>
            <a:r>
              <a:rPr lang="en-US" dirty="0">
                <a:solidFill>
                  <a:srgbClr val="000000"/>
                </a:solidFill>
                <a:latin typeface="Times New Roman"/>
                <a:ea typeface="Times New Roman"/>
                <a:cs typeface="Arial"/>
              </a:rPr>
              <a:t>.</a:t>
            </a:r>
            <a:endParaRPr lang="en-US" sz="2000" dirty="0">
              <a:ea typeface="Calibri"/>
              <a:cs typeface="Arial"/>
            </a:endParaRPr>
          </a:p>
          <a:p>
            <a:endParaRPr lang="en-US" dirty="0"/>
          </a:p>
        </p:txBody>
      </p:sp>
      <p:sp>
        <p:nvSpPr>
          <p:cNvPr id="4" name="TextBox 3"/>
          <p:cNvSpPr txBox="1"/>
          <p:nvPr/>
        </p:nvSpPr>
        <p:spPr>
          <a:xfrm>
            <a:off x="4259767" y="5307980"/>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B</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75117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980" y="677048"/>
            <a:ext cx="10760927" cy="4642083"/>
          </a:xfrm>
        </p:spPr>
        <p:txBody>
          <a:bodyPr>
            <a:normAutofit fontScale="85000" lnSpcReduction="10000"/>
          </a:bodyPr>
          <a:lstStyle/>
          <a:p>
            <a:pPr marL="0" indent="0" algn="just">
              <a:lnSpc>
                <a:spcPct val="115000"/>
              </a:lnSpc>
              <a:spcAft>
                <a:spcPts val="0"/>
              </a:spcAft>
              <a:buNone/>
            </a:pPr>
            <a:r>
              <a:rPr lang="en-US" b="1" i="1" dirty="0" err="1">
                <a:solidFill>
                  <a:srgbClr val="000000"/>
                </a:solidFill>
                <a:latin typeface="Times New Roman"/>
                <a:ea typeface="Times New Roman"/>
                <a:cs typeface="Arial"/>
              </a:rPr>
              <a:t>Câu</a:t>
            </a:r>
            <a:r>
              <a:rPr lang="en-US" b="1" i="1" dirty="0">
                <a:solidFill>
                  <a:srgbClr val="000000"/>
                </a:solidFill>
                <a:latin typeface="Times New Roman"/>
                <a:ea typeface="Times New Roman"/>
                <a:cs typeface="Arial"/>
              </a:rPr>
              <a:t> 9: </a:t>
            </a:r>
            <a:r>
              <a:rPr lang="en-US" b="1" i="1" dirty="0" err="1">
                <a:solidFill>
                  <a:srgbClr val="000000"/>
                </a:solidFill>
                <a:latin typeface="Times New Roman"/>
                <a:ea typeface="Times New Roman"/>
                <a:cs typeface="Arial"/>
              </a:rPr>
              <a:t>Ứng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dụng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công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nghệ</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sinh</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học</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trong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phòng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trị</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bệnh</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thủy</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sản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được</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hiểu</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là</a:t>
            </a:r>
            <a:r>
              <a:rPr lang="en-US" b="1" i="1" dirty="0" smtClean="0">
                <a:solidFill>
                  <a:srgbClr val="000000"/>
                </a:solidFill>
                <a:latin typeface="Times New Roman"/>
                <a:ea typeface="Times New Roman"/>
                <a:cs typeface="Arial"/>
              </a:rPr>
              <a:t>:</a:t>
            </a:r>
          </a:p>
          <a:p>
            <a:pPr marL="0" indent="0" algn="just">
              <a:lnSpc>
                <a:spcPct val="115000"/>
              </a:lnSpc>
              <a:spcAft>
                <a:spcPts val="0"/>
              </a:spcAft>
              <a:buNone/>
            </a:pP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A. </a:t>
            </a:r>
            <a:r>
              <a:rPr lang="en-US" dirty="0" err="1">
                <a:solidFill>
                  <a:srgbClr val="000000"/>
                </a:solidFill>
                <a:latin typeface="Times New Roman"/>
                <a:ea typeface="Times New Roman"/>
                <a:cs typeface="Arial"/>
              </a:rPr>
              <a:t>Sử</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dụng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các</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hoạt</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động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sống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của</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các</a:t>
            </a:r>
            <a:r>
              <a:rPr lang="en-US" dirty="0">
                <a:solidFill>
                  <a:srgbClr val="000000"/>
                </a:solidFill>
                <a:latin typeface="Times New Roman"/>
                <a:ea typeface="Times New Roman"/>
                <a:cs typeface="Arial"/>
              </a:rPr>
              <a:t> vi </a:t>
            </a:r>
            <a:r>
              <a:rPr lang="en-US" dirty="0" err="1">
                <a:solidFill>
                  <a:srgbClr val="000000"/>
                </a:solidFill>
                <a:latin typeface="Times New Roman"/>
                <a:ea typeface="Times New Roman"/>
                <a:cs typeface="Arial"/>
              </a:rPr>
              <a:t>sinh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vật</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có</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ích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để</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tạo</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ra</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các</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sản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phẩm</a:t>
            </a:r>
            <a:r>
              <a:rPr lang="en-US" dirty="0">
                <a:solidFill>
                  <a:srgbClr val="000000"/>
                </a:solidFill>
                <a:latin typeface="Times New Roman"/>
                <a:ea typeface="Times New Roman"/>
                <a:cs typeface="Arial"/>
              </a:rPr>
              <a:t> vi </a:t>
            </a:r>
            <a:r>
              <a:rPr lang="en-US" dirty="0" err="1">
                <a:solidFill>
                  <a:srgbClr val="000000"/>
                </a:solidFill>
                <a:latin typeface="Times New Roman"/>
                <a:ea typeface="Times New Roman"/>
                <a:cs typeface="Arial"/>
              </a:rPr>
              <a:t>sinh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có</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lợi</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cho</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ngành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chăn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nuôi</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thủy</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sản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và</a:t>
            </a:r>
            <a:r>
              <a:rPr lang="en-US" dirty="0">
                <a:solidFill>
                  <a:srgbClr val="000000"/>
                </a:solidFill>
                <a:latin typeface="Times New Roman"/>
                <a:ea typeface="Times New Roman"/>
                <a:cs typeface="Arial"/>
              </a:rPr>
              <a:t> con </a:t>
            </a:r>
            <a:r>
              <a:rPr lang="en-US" dirty="0" err="1">
                <a:solidFill>
                  <a:srgbClr val="000000"/>
                </a:solidFill>
                <a:latin typeface="Times New Roman"/>
                <a:ea typeface="Times New Roman"/>
                <a:cs typeface="Arial"/>
              </a:rPr>
              <a:t>người</a:t>
            </a:r>
            <a:r>
              <a:rPr lang="en-US" dirty="0">
                <a:solidFill>
                  <a:srgbClr val="000000"/>
                </a:solidFill>
                <a:latin typeface="Times New Roman"/>
                <a:ea typeface="Times New Roman"/>
                <a:cs typeface="Arial"/>
              </a:rPr>
              <a:t>.</a:t>
            </a:r>
            <a:endParaRPr lang="en-US" sz="2000" dirty="0">
              <a:ea typeface="Calibri"/>
              <a:cs typeface="Arial"/>
            </a:endParaRPr>
          </a:p>
          <a:p>
            <a:pPr marL="0" indent="0" algn="just">
              <a:lnSpc>
                <a:spcPct val="115000"/>
              </a:lnSpc>
              <a:spcAft>
                <a:spcPts val="0"/>
              </a:spcAft>
              <a:buNone/>
            </a:pPr>
            <a:r>
              <a:rPr lang="en-US" b="1" dirty="0">
                <a:latin typeface="Times New Roman"/>
                <a:ea typeface="Times New Roman"/>
                <a:cs typeface="Arial"/>
              </a:rPr>
              <a:t>B. </a:t>
            </a:r>
            <a:r>
              <a:rPr lang="en-US" dirty="0" err="1">
                <a:latin typeface="Times New Roman"/>
                <a:ea typeface="Times New Roman"/>
                <a:cs typeface="Arial"/>
              </a:rPr>
              <a:t>Sử</a:t>
            </a:r>
            <a:r>
              <a:rPr lang="en-US" dirty="0">
                <a:latin typeface="Times New Roman"/>
                <a:ea typeface="Times New Roman"/>
                <a:cs typeface="Arial"/>
              </a:rPr>
              <a:t> </a:t>
            </a:r>
            <a:r>
              <a:rPr lang="en-US" dirty="0" err="1">
                <a:latin typeface="Times New Roman"/>
                <a:ea typeface="Times New Roman"/>
                <a:cs typeface="Arial"/>
              </a:rPr>
              <a:t>dụng</a:t>
            </a:r>
            <a:r>
              <a:rPr lang="en-US" dirty="0">
                <a:latin typeface="Times New Roman"/>
                <a:ea typeface="Times New Roman"/>
                <a:cs typeface="Arial"/>
              </a:rPr>
              <a:t> </a:t>
            </a:r>
            <a:r>
              <a:rPr lang="en-US" dirty="0" err="1">
                <a:latin typeface="Times New Roman"/>
                <a:ea typeface="Times New Roman"/>
                <a:cs typeface="Arial"/>
              </a:rPr>
              <a:t>các</a:t>
            </a:r>
            <a:r>
              <a:rPr lang="en-US" dirty="0">
                <a:latin typeface="Times New Roman"/>
                <a:ea typeface="Times New Roman"/>
                <a:cs typeface="Arial"/>
              </a:rPr>
              <a:t> </a:t>
            </a:r>
            <a:r>
              <a:rPr lang="en-US" dirty="0" err="1">
                <a:latin typeface="Times New Roman"/>
                <a:ea typeface="Times New Roman"/>
                <a:cs typeface="Arial"/>
              </a:rPr>
              <a:t>tế</a:t>
            </a:r>
            <a:r>
              <a:rPr lang="en-US" dirty="0">
                <a:latin typeface="Times New Roman"/>
                <a:ea typeface="Times New Roman"/>
                <a:cs typeface="Arial"/>
              </a:rPr>
              <a:t> </a:t>
            </a:r>
            <a:r>
              <a:rPr lang="en-US" dirty="0" err="1">
                <a:latin typeface="Times New Roman"/>
                <a:ea typeface="Times New Roman"/>
                <a:cs typeface="Arial"/>
              </a:rPr>
              <a:t>bào</a:t>
            </a:r>
            <a:r>
              <a:rPr lang="en-US" dirty="0">
                <a:latin typeface="Times New Roman"/>
                <a:ea typeface="Times New Roman"/>
                <a:cs typeface="Arial"/>
              </a:rPr>
              <a:t> </a:t>
            </a:r>
            <a:r>
              <a:rPr lang="en-US" dirty="0" err="1">
                <a:latin typeface="Times New Roman"/>
                <a:ea typeface="Times New Roman"/>
                <a:cs typeface="Arial"/>
              </a:rPr>
              <a:t>sống</a:t>
            </a:r>
            <a:r>
              <a:rPr lang="en-US" dirty="0">
                <a:latin typeface="Times New Roman"/>
                <a:ea typeface="Times New Roman"/>
                <a:cs typeface="Arial"/>
              </a:rPr>
              <a:t>, </a:t>
            </a:r>
            <a:r>
              <a:rPr lang="en-US" dirty="0" err="1">
                <a:latin typeface="Times New Roman"/>
                <a:ea typeface="Times New Roman"/>
                <a:cs typeface="Arial"/>
              </a:rPr>
              <a:t>dựa</a:t>
            </a:r>
            <a:r>
              <a:rPr lang="en-US" dirty="0">
                <a:latin typeface="Times New Roman"/>
                <a:ea typeface="Times New Roman"/>
                <a:cs typeface="Arial"/>
              </a:rPr>
              <a:t> </a:t>
            </a:r>
            <a:r>
              <a:rPr lang="en-US" dirty="0" err="1">
                <a:latin typeface="Times New Roman"/>
                <a:ea typeface="Times New Roman"/>
                <a:cs typeface="Arial"/>
              </a:rPr>
              <a:t>trên</a:t>
            </a:r>
            <a:r>
              <a:rPr lang="en-US" dirty="0">
                <a:latin typeface="Times New Roman"/>
                <a:ea typeface="Times New Roman"/>
                <a:cs typeface="Arial"/>
              </a:rPr>
              <a:t> </a:t>
            </a:r>
            <a:r>
              <a:rPr lang="en-US" dirty="0" err="1">
                <a:latin typeface="Times New Roman"/>
                <a:ea typeface="Times New Roman"/>
                <a:cs typeface="Arial"/>
              </a:rPr>
              <a:t>quá</a:t>
            </a:r>
            <a:r>
              <a:rPr lang="en-US" dirty="0">
                <a:latin typeface="Times New Roman"/>
                <a:ea typeface="Times New Roman"/>
                <a:cs typeface="Arial"/>
              </a:rPr>
              <a:t> </a:t>
            </a:r>
            <a:r>
              <a:rPr lang="en-US" dirty="0" err="1">
                <a:latin typeface="Times New Roman"/>
                <a:ea typeface="Times New Roman"/>
                <a:cs typeface="Arial"/>
              </a:rPr>
              <a:t>trình</a:t>
            </a:r>
            <a:r>
              <a:rPr lang="en-US" dirty="0">
                <a:latin typeface="Times New Roman"/>
                <a:ea typeface="Times New Roman"/>
                <a:cs typeface="Arial"/>
              </a:rPr>
              <a:t> </a:t>
            </a:r>
            <a:r>
              <a:rPr lang="en-US" dirty="0" err="1">
                <a:latin typeface="Times New Roman"/>
                <a:ea typeface="Times New Roman"/>
                <a:cs typeface="Arial"/>
              </a:rPr>
              <a:t>sinh</a:t>
            </a:r>
            <a:r>
              <a:rPr lang="en-US" dirty="0">
                <a:latin typeface="Times New Roman"/>
                <a:ea typeface="Times New Roman"/>
                <a:cs typeface="Arial"/>
              </a:rPr>
              <a:t> </a:t>
            </a:r>
            <a:r>
              <a:rPr lang="en-US" dirty="0" err="1">
                <a:latin typeface="Times New Roman"/>
                <a:ea typeface="Times New Roman"/>
                <a:cs typeface="Arial"/>
              </a:rPr>
              <a:t>học</a:t>
            </a:r>
            <a:r>
              <a:rPr lang="en-US" dirty="0">
                <a:latin typeface="Times New Roman"/>
                <a:ea typeface="Times New Roman"/>
                <a:cs typeface="Arial"/>
              </a:rPr>
              <a:t> </a:t>
            </a:r>
            <a:r>
              <a:rPr lang="en-US" dirty="0" err="1">
                <a:latin typeface="Times New Roman"/>
                <a:ea typeface="Times New Roman"/>
                <a:cs typeface="Arial"/>
              </a:rPr>
              <a:t>để</a:t>
            </a:r>
            <a:r>
              <a:rPr lang="en-US" dirty="0">
                <a:latin typeface="Times New Roman"/>
                <a:ea typeface="Times New Roman"/>
                <a:cs typeface="Arial"/>
              </a:rPr>
              <a:t> </a:t>
            </a:r>
            <a:r>
              <a:rPr lang="en-US" dirty="0" err="1">
                <a:latin typeface="Times New Roman"/>
                <a:ea typeface="Times New Roman"/>
                <a:cs typeface="Arial"/>
              </a:rPr>
              <a:t>khai</a:t>
            </a:r>
            <a:r>
              <a:rPr lang="en-US" dirty="0">
                <a:latin typeface="Times New Roman"/>
                <a:ea typeface="Times New Roman"/>
                <a:cs typeface="Arial"/>
              </a:rPr>
              <a:t> </a:t>
            </a:r>
            <a:r>
              <a:rPr lang="en-US" dirty="0" err="1">
                <a:latin typeface="Times New Roman"/>
                <a:ea typeface="Times New Roman"/>
                <a:cs typeface="Arial"/>
              </a:rPr>
              <a:t>thác</a:t>
            </a:r>
            <a:r>
              <a:rPr lang="en-US" dirty="0">
                <a:latin typeface="Times New Roman"/>
                <a:ea typeface="Times New Roman"/>
                <a:cs typeface="Arial"/>
              </a:rPr>
              <a:t>, </a:t>
            </a:r>
            <a:r>
              <a:rPr lang="en-US" dirty="0" err="1">
                <a:latin typeface="Times New Roman"/>
                <a:ea typeface="Times New Roman"/>
                <a:cs typeface="Arial"/>
              </a:rPr>
              <a:t>phát</a:t>
            </a:r>
            <a:r>
              <a:rPr lang="en-US" dirty="0">
                <a:latin typeface="Times New Roman"/>
                <a:ea typeface="Times New Roman"/>
                <a:cs typeface="Arial"/>
              </a:rPr>
              <a:t> </a:t>
            </a:r>
            <a:r>
              <a:rPr lang="en-US" dirty="0" err="1">
                <a:latin typeface="Times New Roman"/>
                <a:ea typeface="Times New Roman"/>
                <a:cs typeface="Arial"/>
              </a:rPr>
              <a:t>triển</a:t>
            </a:r>
            <a:r>
              <a:rPr lang="en-US" dirty="0">
                <a:latin typeface="Times New Roman"/>
                <a:ea typeface="Times New Roman"/>
                <a:cs typeface="Arial"/>
              </a:rPr>
              <a:t> </a:t>
            </a:r>
            <a:r>
              <a:rPr lang="en-US" dirty="0" err="1">
                <a:latin typeface="Times New Roman"/>
                <a:ea typeface="Times New Roman"/>
                <a:cs typeface="Arial"/>
              </a:rPr>
              <a:t>các</a:t>
            </a:r>
            <a:r>
              <a:rPr lang="en-US" dirty="0">
                <a:latin typeface="Times New Roman"/>
                <a:ea typeface="Times New Roman"/>
                <a:cs typeface="Arial"/>
              </a:rPr>
              <a:t> </a:t>
            </a:r>
            <a:r>
              <a:rPr lang="en-US" dirty="0" err="1">
                <a:latin typeface="Times New Roman"/>
                <a:ea typeface="Times New Roman"/>
                <a:cs typeface="Arial"/>
              </a:rPr>
              <a:t>sản</a:t>
            </a:r>
            <a:r>
              <a:rPr lang="en-US" dirty="0">
                <a:latin typeface="Times New Roman"/>
                <a:ea typeface="Times New Roman"/>
                <a:cs typeface="Arial"/>
              </a:rPr>
              <a:t> </a:t>
            </a:r>
            <a:r>
              <a:rPr lang="en-US" dirty="0" err="1">
                <a:latin typeface="Times New Roman"/>
                <a:ea typeface="Times New Roman"/>
                <a:cs typeface="Arial"/>
              </a:rPr>
              <a:t>phẩm</a:t>
            </a:r>
            <a:r>
              <a:rPr lang="en-US" dirty="0">
                <a:latin typeface="Times New Roman"/>
                <a:ea typeface="Times New Roman"/>
                <a:cs typeface="Arial"/>
              </a:rPr>
              <a:t> </a:t>
            </a:r>
            <a:r>
              <a:rPr lang="en-US" dirty="0" err="1">
                <a:latin typeface="Times New Roman"/>
                <a:ea typeface="Times New Roman"/>
                <a:cs typeface="Arial"/>
              </a:rPr>
              <a:t>đáp</a:t>
            </a:r>
            <a:r>
              <a:rPr lang="en-US" dirty="0">
                <a:latin typeface="Times New Roman"/>
                <a:ea typeface="Times New Roman"/>
                <a:cs typeface="Arial"/>
              </a:rPr>
              <a:t> </a:t>
            </a:r>
            <a:r>
              <a:rPr lang="en-US" dirty="0" err="1">
                <a:latin typeface="Times New Roman"/>
                <a:ea typeface="Times New Roman"/>
                <a:cs typeface="Arial"/>
              </a:rPr>
              <a:t>ứng</a:t>
            </a:r>
            <a:r>
              <a:rPr lang="en-US" dirty="0">
                <a:latin typeface="Times New Roman"/>
                <a:ea typeface="Times New Roman"/>
                <a:cs typeface="Arial"/>
              </a:rPr>
              <a:t> </a:t>
            </a:r>
            <a:r>
              <a:rPr lang="en-US" dirty="0" err="1">
                <a:latin typeface="Times New Roman"/>
                <a:ea typeface="Times New Roman"/>
                <a:cs typeface="Arial"/>
              </a:rPr>
              <a:t>được</a:t>
            </a:r>
            <a:r>
              <a:rPr lang="en-US" dirty="0">
                <a:latin typeface="Times New Roman"/>
                <a:ea typeface="Times New Roman"/>
                <a:cs typeface="Arial"/>
              </a:rPr>
              <a:t> </a:t>
            </a:r>
            <a:r>
              <a:rPr lang="en-US" dirty="0" err="1">
                <a:latin typeface="Times New Roman"/>
                <a:ea typeface="Times New Roman"/>
                <a:cs typeface="Arial"/>
              </a:rPr>
              <a:t>yêu</a:t>
            </a:r>
            <a:r>
              <a:rPr lang="en-US" dirty="0">
                <a:latin typeface="Times New Roman"/>
                <a:ea typeface="Times New Roman"/>
                <a:cs typeface="Arial"/>
              </a:rPr>
              <a:t> </a:t>
            </a:r>
            <a:r>
              <a:rPr lang="en-US" dirty="0" err="1">
                <a:latin typeface="Times New Roman"/>
                <a:ea typeface="Times New Roman"/>
                <a:cs typeface="Arial"/>
              </a:rPr>
              <a:t>cầu</a:t>
            </a:r>
            <a:r>
              <a:rPr lang="en-US" dirty="0">
                <a:latin typeface="Times New Roman"/>
                <a:ea typeface="Times New Roman"/>
                <a:cs typeface="Arial"/>
              </a:rPr>
              <a:t>, </a:t>
            </a:r>
            <a:r>
              <a:rPr lang="en-US" dirty="0" err="1">
                <a:latin typeface="Times New Roman"/>
                <a:ea typeface="Times New Roman"/>
                <a:cs typeface="Arial"/>
              </a:rPr>
              <a:t>lợi</a:t>
            </a:r>
            <a:r>
              <a:rPr lang="en-US" dirty="0">
                <a:latin typeface="Times New Roman"/>
                <a:ea typeface="Times New Roman"/>
                <a:cs typeface="Arial"/>
              </a:rPr>
              <a:t> </a:t>
            </a:r>
            <a:r>
              <a:rPr lang="en-US" dirty="0" err="1">
                <a:latin typeface="Times New Roman"/>
                <a:ea typeface="Times New Roman"/>
                <a:cs typeface="Arial"/>
              </a:rPr>
              <a:t>ích</a:t>
            </a:r>
            <a:r>
              <a:rPr lang="en-US" dirty="0">
                <a:latin typeface="Times New Roman"/>
                <a:ea typeface="Times New Roman"/>
                <a:cs typeface="Arial"/>
              </a:rPr>
              <a:t> </a:t>
            </a:r>
            <a:r>
              <a:rPr lang="en-US" dirty="0" err="1">
                <a:latin typeface="Times New Roman"/>
                <a:ea typeface="Times New Roman"/>
                <a:cs typeface="Arial"/>
              </a:rPr>
              <a:t>của</a:t>
            </a:r>
            <a:r>
              <a:rPr lang="en-US" dirty="0">
                <a:latin typeface="Times New Roman"/>
                <a:ea typeface="Times New Roman"/>
                <a:cs typeface="Arial"/>
              </a:rPr>
              <a:t> con </a:t>
            </a:r>
            <a:r>
              <a:rPr lang="en-US" dirty="0" err="1">
                <a:latin typeface="Times New Roman"/>
                <a:ea typeface="Times New Roman"/>
                <a:cs typeface="Arial"/>
              </a:rPr>
              <a:t>người</a:t>
            </a:r>
            <a:r>
              <a:rPr lang="en-US" dirty="0">
                <a:latin typeface="Times New Roman"/>
                <a:ea typeface="Times New Roman"/>
                <a:cs typeface="Arial"/>
              </a:rPr>
              <a:t> </a:t>
            </a:r>
            <a:r>
              <a:rPr lang="en-US" dirty="0" err="1">
                <a:latin typeface="Times New Roman"/>
                <a:ea typeface="Times New Roman"/>
                <a:cs typeface="Arial"/>
              </a:rPr>
              <a:t>và</a:t>
            </a:r>
            <a:r>
              <a:rPr lang="en-US" dirty="0">
                <a:latin typeface="Times New Roman"/>
                <a:ea typeface="Times New Roman"/>
                <a:cs typeface="Arial"/>
              </a:rPr>
              <a:t> </a:t>
            </a:r>
            <a:r>
              <a:rPr lang="en-US" dirty="0" err="1">
                <a:latin typeface="Times New Roman"/>
                <a:ea typeface="Times New Roman"/>
                <a:cs typeface="Arial"/>
              </a:rPr>
              <a:t>môi</a:t>
            </a:r>
            <a:r>
              <a:rPr lang="en-US" dirty="0">
                <a:latin typeface="Times New Roman"/>
                <a:ea typeface="Times New Roman"/>
                <a:cs typeface="Arial"/>
              </a:rPr>
              <a:t> </a:t>
            </a:r>
            <a:r>
              <a:rPr lang="en-US" dirty="0" err="1">
                <a:latin typeface="Times New Roman"/>
                <a:ea typeface="Times New Roman"/>
                <a:cs typeface="Arial"/>
              </a:rPr>
              <a:t>trường</a:t>
            </a:r>
            <a:r>
              <a:rPr lang="en-US" dirty="0">
                <a:latin typeface="Times New Roman"/>
                <a:ea typeface="Times New Roman"/>
                <a:cs typeface="Arial"/>
              </a:rPr>
              <a:t> </a:t>
            </a:r>
            <a:r>
              <a:rPr lang="en-US" dirty="0" err="1">
                <a:latin typeface="Times New Roman"/>
                <a:ea typeface="Times New Roman"/>
                <a:cs typeface="Arial"/>
              </a:rPr>
              <a:t>sinh</a:t>
            </a:r>
            <a:r>
              <a:rPr lang="en-US" dirty="0">
                <a:latin typeface="Times New Roman"/>
                <a:ea typeface="Times New Roman"/>
                <a:cs typeface="Arial"/>
              </a:rPr>
              <a:t> </a:t>
            </a:r>
            <a:r>
              <a:rPr lang="en-US" dirty="0" err="1">
                <a:latin typeface="Times New Roman"/>
                <a:ea typeface="Times New Roman"/>
                <a:cs typeface="Arial"/>
              </a:rPr>
              <a:t>thái</a:t>
            </a:r>
            <a:r>
              <a:rPr lang="en-US" dirty="0">
                <a:latin typeface="Times New Roman"/>
                <a:ea typeface="Times New Roman"/>
                <a:cs typeface="Arial"/>
              </a:rPr>
              <a:t>.</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C. </a:t>
            </a:r>
            <a:r>
              <a:rPr lang="en-US" dirty="0" err="1">
                <a:latin typeface="Times New Roman"/>
                <a:ea typeface="Times New Roman"/>
                <a:cs typeface="Arial"/>
              </a:rPr>
              <a:t>Sử</a:t>
            </a:r>
            <a:r>
              <a:rPr lang="en-US" dirty="0">
                <a:latin typeface="Times New Roman"/>
                <a:ea typeface="Times New Roman"/>
                <a:cs typeface="Arial"/>
              </a:rPr>
              <a:t> </a:t>
            </a:r>
            <a:r>
              <a:rPr lang="en-US" dirty="0" err="1">
                <a:latin typeface="Times New Roman"/>
                <a:ea typeface="Times New Roman"/>
                <a:cs typeface="Arial"/>
              </a:rPr>
              <a:t>dụng</a:t>
            </a:r>
            <a:r>
              <a:rPr lang="en-US" dirty="0">
                <a:latin typeface="Times New Roman"/>
                <a:ea typeface="Times New Roman"/>
                <a:cs typeface="Arial"/>
              </a:rPr>
              <a:t> </a:t>
            </a:r>
            <a:r>
              <a:rPr lang="en-US" dirty="0" err="1">
                <a:latin typeface="Times New Roman"/>
                <a:ea typeface="Times New Roman"/>
                <a:cs typeface="Arial"/>
              </a:rPr>
              <a:t>đoạn</a:t>
            </a:r>
            <a:r>
              <a:rPr lang="en-US" dirty="0">
                <a:latin typeface="Times New Roman"/>
                <a:ea typeface="Times New Roman"/>
                <a:cs typeface="Arial"/>
              </a:rPr>
              <a:t> gene </a:t>
            </a:r>
            <a:r>
              <a:rPr lang="en-US" dirty="0" err="1">
                <a:latin typeface="Times New Roman"/>
                <a:ea typeface="Times New Roman"/>
                <a:cs typeface="Arial"/>
              </a:rPr>
              <a:t>mã</a:t>
            </a:r>
            <a:r>
              <a:rPr lang="en-US" dirty="0">
                <a:latin typeface="Times New Roman"/>
                <a:ea typeface="Times New Roman"/>
                <a:cs typeface="Arial"/>
              </a:rPr>
              <a:t> </a:t>
            </a:r>
            <a:r>
              <a:rPr lang="en-US" dirty="0" err="1">
                <a:latin typeface="Times New Roman"/>
                <a:ea typeface="Times New Roman"/>
                <a:cs typeface="Arial"/>
              </a:rPr>
              <a:t>hóa</a:t>
            </a:r>
            <a:r>
              <a:rPr lang="en-US" dirty="0">
                <a:latin typeface="Times New Roman"/>
                <a:ea typeface="Times New Roman"/>
                <a:cs typeface="Arial"/>
              </a:rPr>
              <a:t> </a:t>
            </a:r>
            <a:r>
              <a:rPr lang="en-US" dirty="0" err="1">
                <a:latin typeface="Times New Roman"/>
                <a:ea typeface="Times New Roman"/>
                <a:cs typeface="Arial"/>
              </a:rPr>
              <a:t>kháng</a:t>
            </a:r>
            <a:r>
              <a:rPr lang="en-US" dirty="0">
                <a:latin typeface="Times New Roman"/>
                <a:ea typeface="Times New Roman"/>
                <a:cs typeface="Arial"/>
              </a:rPr>
              <a:t> </a:t>
            </a:r>
            <a:r>
              <a:rPr lang="en-US" dirty="0" err="1">
                <a:latin typeface="Times New Roman"/>
                <a:ea typeface="Times New Roman"/>
                <a:cs typeface="Arial"/>
              </a:rPr>
              <a:t>nguyên</a:t>
            </a:r>
            <a:r>
              <a:rPr lang="en-US" dirty="0">
                <a:latin typeface="Times New Roman"/>
                <a:ea typeface="Times New Roman"/>
                <a:cs typeface="Arial"/>
              </a:rPr>
              <a:t> </a:t>
            </a:r>
            <a:r>
              <a:rPr lang="en-US" dirty="0" err="1">
                <a:latin typeface="Times New Roman"/>
                <a:ea typeface="Times New Roman"/>
                <a:cs typeface="Arial"/>
              </a:rPr>
              <a:t>thiết</a:t>
            </a:r>
            <a:r>
              <a:rPr lang="en-US" dirty="0">
                <a:latin typeface="Times New Roman"/>
                <a:ea typeface="Times New Roman"/>
                <a:cs typeface="Arial"/>
              </a:rPr>
              <a:t> </a:t>
            </a:r>
            <a:r>
              <a:rPr lang="en-US" dirty="0" err="1">
                <a:latin typeface="Times New Roman"/>
                <a:ea typeface="Times New Roman"/>
                <a:cs typeface="Arial"/>
              </a:rPr>
              <a:t>yếu</a:t>
            </a:r>
            <a:r>
              <a:rPr lang="en-US" dirty="0">
                <a:latin typeface="Times New Roman"/>
                <a:ea typeface="Times New Roman"/>
                <a:cs typeface="Arial"/>
              </a:rPr>
              <a:t> </a:t>
            </a:r>
            <a:r>
              <a:rPr lang="en-US" dirty="0" err="1">
                <a:latin typeface="Times New Roman"/>
                <a:ea typeface="Times New Roman"/>
                <a:cs typeface="Arial"/>
              </a:rPr>
              <a:t>của</a:t>
            </a:r>
            <a:r>
              <a:rPr lang="en-US" dirty="0">
                <a:latin typeface="Times New Roman"/>
                <a:ea typeface="Times New Roman"/>
                <a:cs typeface="Arial"/>
              </a:rPr>
              <a:t> </a:t>
            </a:r>
            <a:r>
              <a:rPr lang="en-US" dirty="0" err="1">
                <a:latin typeface="Times New Roman"/>
                <a:ea typeface="Times New Roman"/>
                <a:cs typeface="Arial"/>
              </a:rPr>
              <a:t>mầm</a:t>
            </a:r>
            <a:r>
              <a:rPr lang="en-US" dirty="0">
                <a:latin typeface="Times New Roman"/>
                <a:ea typeface="Times New Roman"/>
                <a:cs typeface="Arial"/>
              </a:rPr>
              <a:t> </a:t>
            </a:r>
            <a:r>
              <a:rPr lang="en-US" dirty="0" err="1">
                <a:latin typeface="Times New Roman"/>
                <a:ea typeface="Times New Roman"/>
                <a:cs typeface="Arial"/>
              </a:rPr>
              <a:t>bệnh</a:t>
            </a:r>
            <a:r>
              <a:rPr lang="en-US" dirty="0">
                <a:latin typeface="Times New Roman"/>
                <a:ea typeface="Times New Roman"/>
                <a:cs typeface="Arial"/>
              </a:rPr>
              <a:t> </a:t>
            </a:r>
            <a:r>
              <a:rPr lang="en-US" dirty="0" err="1">
                <a:latin typeface="Times New Roman"/>
                <a:ea typeface="Times New Roman"/>
                <a:cs typeface="Arial"/>
              </a:rPr>
              <a:t>để</a:t>
            </a:r>
            <a:r>
              <a:rPr lang="en-US" dirty="0">
                <a:latin typeface="Times New Roman"/>
                <a:ea typeface="Times New Roman"/>
                <a:cs typeface="Arial"/>
              </a:rPr>
              <a:t> </a:t>
            </a:r>
            <a:r>
              <a:rPr lang="en-US" dirty="0" err="1">
                <a:latin typeface="Times New Roman"/>
                <a:ea typeface="Times New Roman"/>
                <a:cs typeface="Arial"/>
              </a:rPr>
              <a:t>tạo</a:t>
            </a:r>
            <a:r>
              <a:rPr lang="en-US" dirty="0">
                <a:latin typeface="Times New Roman"/>
                <a:ea typeface="Times New Roman"/>
                <a:cs typeface="Arial"/>
              </a:rPr>
              <a:t> </a:t>
            </a:r>
            <a:r>
              <a:rPr lang="en-US" dirty="0" err="1">
                <a:latin typeface="Times New Roman"/>
                <a:ea typeface="Times New Roman"/>
                <a:cs typeface="Arial"/>
              </a:rPr>
              <a:t>sản</a:t>
            </a:r>
            <a:r>
              <a:rPr lang="en-US" dirty="0">
                <a:latin typeface="Times New Roman"/>
                <a:ea typeface="Times New Roman"/>
                <a:cs typeface="Arial"/>
              </a:rPr>
              <a:t> </a:t>
            </a:r>
            <a:r>
              <a:rPr lang="en-US" dirty="0" err="1">
                <a:latin typeface="Times New Roman"/>
                <a:ea typeface="Times New Roman"/>
                <a:cs typeface="Arial"/>
              </a:rPr>
              <a:t>phòng</a:t>
            </a:r>
            <a:r>
              <a:rPr lang="en-US" dirty="0">
                <a:latin typeface="Times New Roman"/>
                <a:ea typeface="Times New Roman"/>
                <a:cs typeface="Arial"/>
              </a:rPr>
              <a:t> </a:t>
            </a:r>
            <a:r>
              <a:rPr lang="en-US" dirty="0" err="1">
                <a:latin typeface="Times New Roman"/>
                <a:ea typeface="Times New Roman"/>
                <a:cs typeface="Arial"/>
              </a:rPr>
              <a:t>phòng</a:t>
            </a:r>
            <a:r>
              <a:rPr lang="en-US" dirty="0">
                <a:latin typeface="Times New Roman"/>
                <a:ea typeface="Times New Roman"/>
                <a:cs typeface="Arial"/>
              </a:rPr>
              <a:t> </a:t>
            </a:r>
            <a:r>
              <a:rPr lang="en-US" dirty="0" err="1">
                <a:latin typeface="Times New Roman"/>
                <a:ea typeface="Times New Roman"/>
                <a:cs typeface="Arial"/>
              </a:rPr>
              <a:t>bệnh</a:t>
            </a:r>
            <a:r>
              <a:rPr lang="en-US" dirty="0">
                <a:latin typeface="Times New Roman"/>
                <a:ea typeface="Times New Roman"/>
                <a:cs typeface="Arial"/>
              </a:rPr>
              <a:t> </a:t>
            </a:r>
            <a:r>
              <a:rPr lang="en-US" dirty="0" err="1">
                <a:latin typeface="Times New Roman"/>
                <a:ea typeface="Times New Roman"/>
                <a:cs typeface="Arial"/>
              </a:rPr>
              <a:t>cho</a:t>
            </a:r>
            <a:r>
              <a:rPr lang="en-US" dirty="0">
                <a:latin typeface="Times New Roman"/>
                <a:ea typeface="Times New Roman"/>
                <a:cs typeface="Arial"/>
              </a:rPr>
              <a:t> </a:t>
            </a:r>
            <a:r>
              <a:rPr lang="en-US" dirty="0" err="1">
                <a:latin typeface="Times New Roman"/>
                <a:ea typeface="Times New Roman"/>
                <a:cs typeface="Arial"/>
              </a:rPr>
              <a:t>vật</a:t>
            </a:r>
            <a:r>
              <a:rPr lang="en-US" dirty="0">
                <a:latin typeface="Times New Roman"/>
                <a:ea typeface="Times New Roman"/>
                <a:cs typeface="Arial"/>
              </a:rPr>
              <a:t> </a:t>
            </a:r>
            <a:r>
              <a:rPr lang="en-US" dirty="0" err="1">
                <a:latin typeface="Times New Roman"/>
                <a:ea typeface="Times New Roman"/>
                <a:cs typeface="Arial"/>
              </a:rPr>
              <a:t>nuôi</a:t>
            </a:r>
            <a:r>
              <a:rPr lang="en-US" dirty="0">
                <a:latin typeface="Times New Roman"/>
                <a:ea typeface="Times New Roman"/>
                <a:cs typeface="Arial"/>
              </a:rPr>
              <a:t>, </a:t>
            </a:r>
            <a:r>
              <a:rPr lang="en-US" dirty="0" err="1">
                <a:latin typeface="Times New Roman"/>
                <a:ea typeface="Times New Roman"/>
                <a:cs typeface="Arial"/>
              </a:rPr>
              <a:t>thủy</a:t>
            </a:r>
            <a:r>
              <a:rPr lang="en-US" dirty="0">
                <a:latin typeface="Times New Roman"/>
                <a:ea typeface="Times New Roman"/>
                <a:cs typeface="Arial"/>
              </a:rPr>
              <a:t> </a:t>
            </a:r>
            <a:r>
              <a:rPr lang="en-US" dirty="0" err="1">
                <a:latin typeface="Times New Roman"/>
                <a:ea typeface="Times New Roman"/>
                <a:cs typeface="Arial"/>
              </a:rPr>
              <a:t>sản</a:t>
            </a:r>
            <a:r>
              <a:rPr lang="en-US" dirty="0">
                <a:latin typeface="Times New Roman"/>
                <a:ea typeface="Times New Roman"/>
                <a:cs typeface="Arial"/>
              </a:rPr>
              <a:t> </a:t>
            </a:r>
            <a:r>
              <a:rPr lang="en-US" dirty="0" err="1">
                <a:latin typeface="Times New Roman"/>
                <a:ea typeface="Times New Roman"/>
                <a:cs typeface="Arial"/>
              </a:rPr>
              <a:t>và</a:t>
            </a:r>
            <a:r>
              <a:rPr lang="en-US" dirty="0">
                <a:latin typeface="Times New Roman"/>
                <a:ea typeface="Times New Roman"/>
                <a:cs typeface="Arial"/>
              </a:rPr>
              <a:t> con </a:t>
            </a:r>
            <a:r>
              <a:rPr lang="en-US" dirty="0" err="1">
                <a:latin typeface="Times New Roman"/>
                <a:ea typeface="Times New Roman"/>
                <a:cs typeface="Arial"/>
              </a:rPr>
              <a:t>người</a:t>
            </a:r>
            <a:r>
              <a:rPr lang="en-US" dirty="0">
                <a:latin typeface="Times New Roman"/>
                <a:ea typeface="Times New Roman"/>
                <a:cs typeface="Arial"/>
              </a:rPr>
              <a:t>. </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D. </a:t>
            </a:r>
            <a:r>
              <a:rPr lang="en-US" dirty="0" err="1">
                <a:solidFill>
                  <a:srgbClr val="000000"/>
                </a:solidFill>
                <a:latin typeface="Times New Roman"/>
                <a:ea typeface="Times New Roman"/>
                <a:cs typeface="Arial"/>
              </a:rPr>
              <a:t>Sản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xuất</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các</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sản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phẩm</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tăng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sức</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đề</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kháng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và</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khả</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năng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miễn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dịch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cho</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vật</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nuôi</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thủy</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sản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và</a:t>
            </a:r>
            <a:r>
              <a:rPr lang="en-US" dirty="0">
                <a:solidFill>
                  <a:srgbClr val="000000"/>
                </a:solidFill>
                <a:latin typeface="Times New Roman"/>
                <a:ea typeface="Times New Roman"/>
                <a:cs typeface="Arial"/>
              </a:rPr>
              <a:t> con </a:t>
            </a:r>
            <a:r>
              <a:rPr lang="en-US" dirty="0" err="1">
                <a:solidFill>
                  <a:srgbClr val="000000"/>
                </a:solidFill>
                <a:latin typeface="Times New Roman"/>
                <a:ea typeface="Times New Roman"/>
                <a:cs typeface="Arial"/>
              </a:rPr>
              <a:t>người</a:t>
            </a:r>
            <a:r>
              <a:rPr lang="en-US" dirty="0">
                <a:solidFill>
                  <a:srgbClr val="000000"/>
                </a:solidFill>
                <a:latin typeface="Times New Roman"/>
                <a:ea typeface="Times New Roman"/>
                <a:cs typeface="Arial"/>
              </a:rPr>
              <a:t>.</a:t>
            </a:r>
            <a:endParaRPr lang="en-US" sz="2000" dirty="0">
              <a:ea typeface="Calibri"/>
              <a:cs typeface="Arial"/>
            </a:endParaRPr>
          </a:p>
          <a:p>
            <a:pPr marL="0" indent="0">
              <a:buNone/>
            </a:pPr>
            <a:endParaRPr lang="en-US" dirty="0"/>
          </a:p>
        </p:txBody>
      </p:sp>
      <p:sp>
        <p:nvSpPr>
          <p:cNvPr id="4" name="TextBox 3"/>
          <p:cNvSpPr txBox="1"/>
          <p:nvPr/>
        </p:nvSpPr>
        <p:spPr>
          <a:xfrm>
            <a:off x="4259767" y="5808010"/>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B</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4300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746" y="732805"/>
            <a:ext cx="10515600" cy="4798200"/>
          </a:xfrm>
        </p:spPr>
        <p:txBody>
          <a:bodyPr>
            <a:normAutofit/>
          </a:bodyPr>
          <a:lstStyle/>
          <a:p>
            <a:pPr marL="0" lvl="0" indent="0" algn="just">
              <a:lnSpc>
                <a:spcPct val="115000"/>
              </a:lnSpc>
              <a:buNone/>
            </a:pPr>
            <a:r>
              <a:rPr lang="en-US" sz="2400" b="1" i="1" dirty="0" err="1">
                <a:solidFill>
                  <a:srgbClr val="000000"/>
                </a:solidFill>
                <a:latin typeface="Times New Roman"/>
                <a:ea typeface="Times New Roman"/>
                <a:cs typeface="Arial"/>
              </a:rPr>
              <a:t>Câu</a:t>
            </a:r>
            <a:r>
              <a:rPr lang="en-US" sz="2400" b="1" i="1" dirty="0">
                <a:solidFill>
                  <a:srgbClr val="000000"/>
                </a:solidFill>
                <a:latin typeface="Times New Roman"/>
                <a:ea typeface="Times New Roman"/>
                <a:cs typeface="Arial"/>
              </a:rPr>
              <a:t> 10: </a:t>
            </a:r>
            <a:r>
              <a:rPr lang="en-US" sz="2400" b="1" i="1" dirty="0" err="1">
                <a:solidFill>
                  <a:srgbClr val="000000"/>
                </a:solidFill>
                <a:latin typeface="Times New Roman"/>
                <a:ea typeface="Times New Roman"/>
                <a:cs typeface="Arial"/>
              </a:rPr>
              <a:t>Vai</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trò</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của</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ứng</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dụng</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công</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nghệ</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sinh</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học</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trong</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phòng</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trị</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bệnh</a:t>
            </a:r>
            <a:r>
              <a:rPr lang="en-US" sz="2400" b="1" i="1" dirty="0">
                <a:solidFill>
                  <a:srgbClr val="000000"/>
                </a:solidFill>
                <a:latin typeface="Times New Roman"/>
                <a:ea typeface="Times New Roman"/>
                <a:cs typeface="Arial"/>
              </a:rPr>
              <a:t> ở </a:t>
            </a:r>
            <a:r>
              <a:rPr lang="en-US" sz="2400" b="1" i="1" dirty="0" err="1">
                <a:solidFill>
                  <a:srgbClr val="000000"/>
                </a:solidFill>
                <a:latin typeface="Times New Roman"/>
                <a:ea typeface="Times New Roman"/>
                <a:cs typeface="Arial"/>
              </a:rPr>
              <a:t>vật</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nuôi</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và</a:t>
            </a:r>
            <a:r>
              <a:rPr lang="en-US" sz="2400" b="1" i="1" dirty="0">
                <a:solidFill>
                  <a:srgbClr val="000000"/>
                </a:solidFill>
                <a:latin typeface="Times New Roman"/>
                <a:ea typeface="Times New Roman"/>
                <a:cs typeface="Arial"/>
              </a:rPr>
              <a:t> </a:t>
            </a:r>
            <a:r>
              <a:rPr lang="en-US" sz="2400" b="1" i="1" dirty="0" err="1">
                <a:solidFill>
                  <a:srgbClr val="000000"/>
                </a:solidFill>
                <a:latin typeface="Times New Roman"/>
                <a:ea typeface="Times New Roman"/>
                <a:cs typeface="Arial"/>
              </a:rPr>
              <a:t>thủy</a:t>
            </a:r>
            <a:r>
              <a:rPr lang="en-US" sz="2400" b="1" i="1" dirty="0">
                <a:solidFill>
                  <a:srgbClr val="000000"/>
                </a:solidFill>
                <a:latin typeface="Times New Roman"/>
                <a:ea typeface="Times New Roman"/>
                <a:cs typeface="Arial"/>
              </a:rPr>
              <a:t> </a:t>
            </a:r>
            <a:r>
              <a:rPr lang="en-US" sz="2400" b="1" i="1" dirty="0" err="1" smtClean="0">
                <a:solidFill>
                  <a:srgbClr val="000000"/>
                </a:solidFill>
                <a:latin typeface="Times New Roman"/>
                <a:ea typeface="Times New Roman"/>
                <a:cs typeface="Arial"/>
              </a:rPr>
              <a:t>sản</a:t>
            </a:r>
            <a:r>
              <a:rPr lang="en-US" sz="2400" b="1" i="1" dirty="0" smtClean="0">
                <a:solidFill>
                  <a:srgbClr val="000000"/>
                </a:solidFill>
                <a:latin typeface="Times New Roman"/>
                <a:ea typeface="Times New Roman"/>
                <a:cs typeface="Arial"/>
              </a:rPr>
              <a:t>:</a:t>
            </a:r>
          </a:p>
          <a:p>
            <a:pPr marL="0" lvl="0" indent="0" algn="just">
              <a:lnSpc>
                <a:spcPct val="115000"/>
              </a:lnSpc>
              <a:buNone/>
            </a:pPr>
            <a:endParaRPr lang="en-US" sz="2400" dirty="0">
              <a:solidFill>
                <a:prstClr val="black"/>
              </a:solidFill>
              <a:ea typeface="Calibri"/>
              <a:cs typeface="Arial"/>
            </a:endParaRPr>
          </a:p>
          <a:p>
            <a:pPr marL="0" lvl="0" indent="0" algn="just">
              <a:lnSpc>
                <a:spcPct val="115000"/>
              </a:lnSpc>
              <a:buNone/>
            </a:pPr>
            <a:r>
              <a:rPr lang="en-US" sz="2400" b="1" dirty="0">
                <a:solidFill>
                  <a:srgbClr val="000000"/>
                </a:solidFill>
                <a:latin typeface="Times New Roman"/>
                <a:ea typeface="Times New Roman"/>
                <a:cs typeface="Arial"/>
              </a:rPr>
              <a:t>A. </a:t>
            </a:r>
            <a:r>
              <a:rPr lang="de-DE" sz="2400" dirty="0">
                <a:solidFill>
                  <a:prstClr val="black"/>
                </a:solidFill>
                <a:latin typeface="Times New Roman"/>
                <a:ea typeface="Times New Roman"/>
                <a:cs typeface="Arial"/>
              </a:rPr>
              <a:t>Chuẩn đoán sớm bệnh cho vật nuôi và thủy sản</a:t>
            </a:r>
            <a:endParaRPr lang="en-US" sz="2400" dirty="0">
              <a:solidFill>
                <a:prstClr val="black"/>
              </a:solidFill>
              <a:ea typeface="Calibri"/>
              <a:cs typeface="Arial"/>
            </a:endParaRPr>
          </a:p>
          <a:p>
            <a:pPr marL="0" lvl="0" indent="0" algn="just">
              <a:lnSpc>
                <a:spcPct val="115000"/>
              </a:lnSpc>
              <a:buNone/>
            </a:pPr>
            <a:r>
              <a:rPr lang="en-US" sz="2400" b="1" dirty="0">
                <a:solidFill>
                  <a:srgbClr val="000000"/>
                </a:solidFill>
                <a:latin typeface="Times New Roman"/>
                <a:ea typeface="Times New Roman"/>
                <a:cs typeface="Arial"/>
              </a:rPr>
              <a:t>B. </a:t>
            </a:r>
            <a:r>
              <a:rPr lang="de-DE" sz="2400" dirty="0">
                <a:solidFill>
                  <a:prstClr val="black"/>
                </a:solidFill>
                <a:latin typeface="Times New Roman"/>
                <a:ea typeface="Times New Roman"/>
                <a:cs typeface="Arial"/>
              </a:rPr>
              <a:t>Sản xuất vaccine an toàn, hiệu quả cao.</a:t>
            </a:r>
            <a:endParaRPr lang="en-US" sz="2400" dirty="0">
              <a:solidFill>
                <a:prstClr val="black"/>
              </a:solidFill>
              <a:ea typeface="Calibri"/>
              <a:cs typeface="Arial"/>
            </a:endParaRPr>
          </a:p>
          <a:p>
            <a:pPr marL="0" lvl="0" indent="0">
              <a:lnSpc>
                <a:spcPct val="115000"/>
              </a:lnSpc>
              <a:buNone/>
            </a:pPr>
            <a:r>
              <a:rPr lang="en-US" sz="2400" b="1" dirty="0">
                <a:latin typeface="Times New Roman"/>
                <a:ea typeface="Times New Roman"/>
                <a:cs typeface="Arial"/>
              </a:rPr>
              <a:t>C. </a:t>
            </a:r>
            <a:r>
              <a:rPr lang="de-DE" sz="2400" dirty="0">
                <a:latin typeface="Times New Roman"/>
                <a:ea typeface="Times New Roman"/>
                <a:cs typeface="Arial"/>
              </a:rPr>
              <a:t>Chuẩn đoán sớm bệnh cho vật nuôi và thủy sản; Sản xuất vaccine an toàn, hiệu quả cao; Sản xuất chế phẩm vi sinh phòng và trị bệnh hiệu quả, không gây ô nhiễm môi trường và giữ cân bằng sinh thái.</a:t>
            </a:r>
            <a:endParaRPr lang="en-US" sz="2400" dirty="0">
              <a:ea typeface="Calibri"/>
              <a:cs typeface="Arial"/>
            </a:endParaRPr>
          </a:p>
          <a:p>
            <a:pPr marL="0" lvl="0" indent="0" algn="just">
              <a:lnSpc>
                <a:spcPct val="115000"/>
              </a:lnSpc>
              <a:buNone/>
            </a:pPr>
            <a:r>
              <a:rPr lang="en-US" sz="2400" b="1" dirty="0">
                <a:solidFill>
                  <a:srgbClr val="000000"/>
                </a:solidFill>
                <a:latin typeface="Times New Roman"/>
                <a:ea typeface="Times New Roman"/>
                <a:cs typeface="Arial"/>
              </a:rPr>
              <a:t>D. </a:t>
            </a:r>
            <a:r>
              <a:rPr lang="de-DE" sz="2400" dirty="0">
                <a:solidFill>
                  <a:prstClr val="black"/>
                </a:solidFill>
                <a:latin typeface="Times New Roman"/>
                <a:ea typeface="Times New Roman"/>
                <a:cs typeface="Arial"/>
              </a:rPr>
              <a:t>Sản xuất chế phẩm vi sinh phòng và trị bệnh hiệu quả cho vật nuôi và thủy sản</a:t>
            </a:r>
            <a:endParaRPr lang="en-US" sz="2400" dirty="0">
              <a:solidFill>
                <a:prstClr val="black"/>
              </a:solidFill>
              <a:ea typeface="Calibri"/>
              <a:cs typeface="Arial"/>
            </a:endParaRPr>
          </a:p>
          <a:p>
            <a:endParaRPr lang="en-US" sz="2400" dirty="0"/>
          </a:p>
        </p:txBody>
      </p:sp>
      <p:sp>
        <p:nvSpPr>
          <p:cNvPr id="4" name="TextBox 3"/>
          <p:cNvSpPr txBox="1"/>
          <p:nvPr/>
        </p:nvSpPr>
        <p:spPr>
          <a:xfrm>
            <a:off x="4259767" y="5579853"/>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29936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hot air balloons in the sky&#10;&#10;Description automatically generated with medium confidence">
            <a:extLst>
              <a:ext uri="{FF2B5EF4-FFF2-40B4-BE49-F238E27FC236}">
                <a16:creationId xmlns:a16="http://schemas.microsoft.com/office/drawing/2014/main" xmlns="" id="{CE96868F-E897-27A4-79B9-DC43173FC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E4AE287-E401-0576-6F0C-41FF73858CEC}"/>
              </a:ext>
            </a:extLst>
          </p:cNvPr>
          <p:cNvSpPr>
            <a:spLocks noGrp="1"/>
          </p:cNvSpPr>
          <p:nvPr>
            <p:ph type="ctrTitle"/>
          </p:nvPr>
        </p:nvSpPr>
        <p:spPr>
          <a:xfrm>
            <a:off x="264405" y="1068636"/>
            <a:ext cx="11582155" cy="2864386"/>
          </a:xfrm>
        </p:spPr>
        <p:txBody>
          <a:bodyPr>
            <a:normAutofit fontScale="90000"/>
          </a:bodyPr>
          <a:lstStyle/>
          <a:p>
            <a:pPr>
              <a:lnSpc>
                <a:spcPct val="150000"/>
              </a:lnSpc>
            </a:pPr>
            <a:r>
              <a:rPr lang="en-US" sz="4400" b="1" dirty="0">
                <a:latin typeface="Times New Roman" panose="02020603050405020304" pitchFamily="18" charset="0"/>
                <a:cs typeface="Times New Roman" panose="02020603050405020304" pitchFamily="18" charset="0"/>
              </a:rPr>
              <a:t>BÀI </a:t>
            </a:r>
            <a:r>
              <a:rPr lang="en-US" sz="4400" b="1" dirty="0" smtClean="0">
                <a:latin typeface="Times New Roman" panose="02020603050405020304" pitchFamily="18" charset="0"/>
                <a:cs typeface="Times New Roman" panose="02020603050405020304" pitchFamily="18" charset="0"/>
              </a:rPr>
              <a:t>25</a:t>
            </a:r>
            <a:r>
              <a:rPr lang="vi-VN" sz="4400" b="1" dirty="0">
                <a:latin typeface="Times New Roman" panose="02020603050405020304" pitchFamily="18" charset="0"/>
                <a:cs typeface="Times New Roman" panose="02020603050405020304" pitchFamily="18" charset="0"/>
              </a:rPr>
              <a:t/>
            </a:r>
            <a:br>
              <a:rPr lang="vi-VN" sz="4400" b="1" dirty="0">
                <a:latin typeface="Times New Roman" panose="02020603050405020304" pitchFamily="18" charset="0"/>
                <a:cs typeface="Times New Roman" panose="02020603050405020304" pitchFamily="18" charset="0"/>
              </a:rPr>
            </a:br>
            <a:r>
              <a:rPr lang="en-US" sz="4400" b="1" smtClean="0">
                <a:latin typeface="Times New Roman" panose="02020603050405020304" pitchFamily="18" charset="0"/>
                <a:cs typeface="Times New Roman" panose="02020603050405020304" pitchFamily="18" charset="0"/>
              </a:rPr>
              <a:t>ỨNG DỤNG CÔNG NGHỆ SINH HỌC TRONG </a:t>
            </a:r>
            <a:r>
              <a:rPr lang="en-US" sz="4400" b="1" dirty="0" smtClean="0">
                <a:latin typeface="Times New Roman" panose="02020603050405020304" pitchFamily="18" charset="0"/>
                <a:cs typeface="Times New Roman" panose="02020603050405020304" pitchFamily="18" charset="0"/>
              </a:rPr>
              <a:t>PHÒNG</a:t>
            </a:r>
            <a:r>
              <a:rPr lang="en-US" sz="4400" b="1" smtClean="0">
                <a:latin typeface="Times New Roman" panose="02020603050405020304" pitchFamily="18" charset="0"/>
                <a:cs typeface="Times New Roman" panose="02020603050405020304" pitchFamily="18" charset="0"/>
              </a:rPr>
              <a:t>, TRỊ BỆNH </a:t>
            </a:r>
            <a:r>
              <a:rPr lang="en-US" sz="4400" b="1" dirty="0">
                <a:latin typeface="Times New Roman" panose="02020603050405020304" pitchFamily="18" charset="0"/>
                <a:cs typeface="Times New Roman" panose="02020603050405020304" pitchFamily="18" charset="0"/>
              </a:rPr>
              <a:t>THỦY SẢN </a:t>
            </a:r>
          </a:p>
        </p:txBody>
      </p:sp>
    </p:spTree>
    <p:extLst>
      <p:ext uri="{BB962C8B-B14F-4D97-AF65-F5344CB8AC3E}">
        <p14:creationId xmlns:p14="http://schemas.microsoft.com/office/powerpoint/2010/main" val="24324684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ield of yellow flowers&#10;&#10;Description automatically generated with low confidence">
            <a:extLst>
              <a:ext uri="{FF2B5EF4-FFF2-40B4-BE49-F238E27FC236}">
                <a16:creationId xmlns:a16="http://schemas.microsoft.com/office/drawing/2014/main" xmlns="" id="{51C79BA5-3C08-7106-DC2F-AF0653DF9C47}"/>
              </a:ext>
            </a:extLst>
          </p:cNvPr>
          <p:cNvPicPr>
            <a:picLocks noChangeAspect="1"/>
          </p:cNvPicPr>
          <p:nvPr/>
        </p:nvPicPr>
        <p:blipFill rotWithShape="1">
          <a:blip r:embed="rId2">
            <a:extLst>
              <a:ext uri="{28A0092B-C50C-407E-A947-70E740481C1C}">
                <a14:useLocalDpi xmlns:a14="http://schemas.microsoft.com/office/drawing/2010/main" val="0"/>
              </a:ext>
            </a:extLst>
          </a:blip>
          <a:srcRect l="35833" t="13673" r="8445" b="16445"/>
          <a:stretch/>
        </p:blipFill>
        <p:spPr>
          <a:xfrm>
            <a:off x="1" y="-1"/>
            <a:ext cx="12191999" cy="6857999"/>
          </a:xfrm>
          <a:prstGeom prst="rect">
            <a:avLst/>
          </a:prstGeom>
        </p:spPr>
      </p:pic>
      <p:sp>
        <p:nvSpPr>
          <p:cNvPr id="23" name="TextBox 1"/>
          <p:cNvSpPr txBox="1">
            <a:spLocks noChangeArrowheads="1"/>
          </p:cNvSpPr>
          <p:nvPr/>
        </p:nvSpPr>
        <p:spPr bwMode="auto">
          <a:xfrm>
            <a:off x="354875" y="252955"/>
            <a:ext cx="35049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chemeClr val="hlink"/>
              </a:buClr>
              <a:buSzPct val="120000"/>
              <a:buFontTx/>
              <a:buNone/>
            </a:pPr>
            <a:r>
              <a:rPr lang="en-US" altLang="en-US" sz="4000" b="1" dirty="0">
                <a:solidFill>
                  <a:srgbClr val="FF0000"/>
                </a:solidFill>
                <a:latin typeface="Times New Roman" panose="02020603050405020304" pitchFamily="18" charset="0"/>
              </a:rPr>
              <a:t>NỘI DUNG :</a:t>
            </a:r>
          </a:p>
        </p:txBody>
      </p:sp>
      <p:sp>
        <p:nvSpPr>
          <p:cNvPr id="2" name="TextBox 1"/>
          <p:cNvSpPr txBox="1"/>
          <p:nvPr/>
        </p:nvSpPr>
        <p:spPr>
          <a:xfrm>
            <a:off x="672028" y="971767"/>
            <a:ext cx="11181718" cy="600164"/>
          </a:xfrm>
          <a:prstGeom prst="rect">
            <a:avLst/>
          </a:prstGeom>
          <a:noFill/>
        </p:spPr>
        <p:txBody>
          <a:bodyPr wrap="square" rtlCol="0">
            <a:spAutoFit/>
          </a:bodyPr>
          <a:lstStyle/>
          <a:p>
            <a:pPr>
              <a:lnSpc>
                <a:spcPct val="150000"/>
              </a:lnSpc>
            </a:pPr>
            <a:r>
              <a:rPr lang="de-DE" sz="2200" b="1" dirty="0">
                <a:latin typeface="Times New Roman"/>
                <a:ea typeface="Calibri"/>
                <a:cs typeface="Arial"/>
              </a:rPr>
              <a:t>I. ỨNG DỤNG CÔNG NGHỆ SINH HỌC TRONG CHẨN ĐOÁN SỚM BỆNH THỦY SẢN</a:t>
            </a:r>
            <a:endParaRPr lang="en-US" sz="2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15C878A-2BD0-3D8A-6E50-05FAD62B1BD5}"/>
              </a:ext>
            </a:extLst>
          </p:cNvPr>
          <p:cNvSpPr txBox="1"/>
          <p:nvPr/>
        </p:nvSpPr>
        <p:spPr>
          <a:xfrm>
            <a:off x="1053326" y="1789032"/>
            <a:ext cx="8748597" cy="44627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15000"/>
              </a:lnSpc>
            </a:pPr>
            <a:r>
              <a:rPr lang="de-DE" sz="2000" b="1" dirty="0">
                <a:latin typeface="Times New Roman"/>
                <a:ea typeface="Calibri"/>
                <a:cs typeface="Arial"/>
              </a:rPr>
              <a:t>1. Kĩ thuật PCR</a:t>
            </a:r>
            <a:endParaRPr lang="en-US" sz="1600" dirty="0">
              <a:ea typeface="Calibri"/>
              <a:cs typeface="Arial"/>
            </a:endParaRPr>
          </a:p>
        </p:txBody>
      </p:sp>
      <p:sp>
        <p:nvSpPr>
          <p:cNvPr id="8" name="TextBox 7"/>
          <p:cNvSpPr txBox="1"/>
          <p:nvPr/>
        </p:nvSpPr>
        <p:spPr>
          <a:xfrm>
            <a:off x="672030" y="3159309"/>
            <a:ext cx="11181716" cy="539378"/>
          </a:xfrm>
          <a:prstGeom prst="rect">
            <a:avLst/>
          </a:prstGeom>
          <a:noFill/>
        </p:spPr>
        <p:txBody>
          <a:bodyPr wrap="square" rtlCol="0">
            <a:spAutoFit/>
          </a:bodyPr>
          <a:lstStyle/>
          <a:p>
            <a:pPr>
              <a:lnSpc>
                <a:spcPct val="150000"/>
              </a:lnSpc>
            </a:pPr>
            <a:r>
              <a:rPr lang="de-DE" sz="2200" b="1" dirty="0">
                <a:latin typeface="Times New Roman"/>
                <a:ea typeface="Calibri"/>
                <a:cs typeface="Arial"/>
              </a:rPr>
              <a:t>II. ỨNG DỤNG CÔNG NGHỆ SINH HỌC TRONG PHÒNG, TRỊ  BỆNH</a:t>
            </a:r>
            <a:endParaRPr lang="en-US" sz="22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C15C878A-2BD0-3D8A-6E50-05FAD62B1BD5}"/>
              </a:ext>
            </a:extLst>
          </p:cNvPr>
          <p:cNvSpPr txBox="1"/>
          <p:nvPr/>
        </p:nvSpPr>
        <p:spPr>
          <a:xfrm>
            <a:off x="1053327" y="2484753"/>
            <a:ext cx="874859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a:latin typeface="Times New Roman"/>
                <a:ea typeface="Calibri"/>
                <a:cs typeface="Arial"/>
              </a:rPr>
              <a:t>2. KIT </a:t>
            </a:r>
            <a:r>
              <a:rPr lang="en-US" sz="2000" b="1" dirty="0" err="1">
                <a:latin typeface="Times New Roman"/>
                <a:ea typeface="Calibri"/>
                <a:cs typeface="Arial"/>
              </a:rPr>
              <a:t>chuẩn</a:t>
            </a:r>
            <a:r>
              <a:rPr lang="en-US" sz="2000" b="1" dirty="0">
                <a:latin typeface="Times New Roman"/>
                <a:ea typeface="Calibri"/>
                <a:cs typeface="Arial"/>
              </a:rPr>
              <a:t> </a:t>
            </a:r>
            <a:r>
              <a:rPr lang="en-US" sz="2000" b="1" dirty="0" err="1">
                <a:latin typeface="Times New Roman"/>
                <a:ea typeface="Calibri"/>
                <a:cs typeface="Arial"/>
              </a:rPr>
              <a:t>đoán</a:t>
            </a:r>
            <a:endParaRPr lang="en-US" sz="20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C15C878A-2BD0-3D8A-6E50-05FAD62B1BD5}"/>
              </a:ext>
            </a:extLst>
          </p:cNvPr>
          <p:cNvSpPr txBox="1"/>
          <p:nvPr/>
        </p:nvSpPr>
        <p:spPr>
          <a:xfrm>
            <a:off x="1074932" y="4108826"/>
            <a:ext cx="874859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kern="100" dirty="0">
                <a:latin typeface="Times New Roman"/>
                <a:ea typeface="Times New Roman"/>
              </a:rPr>
              <a:t>1. </a:t>
            </a:r>
            <a:r>
              <a:rPr lang="en-US" sz="2000" b="1" kern="100" dirty="0" err="1">
                <a:latin typeface="Times New Roman"/>
                <a:ea typeface="Times New Roman"/>
              </a:rPr>
              <a:t>Quy</a:t>
            </a:r>
            <a:r>
              <a:rPr lang="en-US" sz="2000" b="1" kern="100" dirty="0">
                <a:latin typeface="Times New Roman"/>
                <a:ea typeface="Times New Roman"/>
              </a:rPr>
              <a:t> </a:t>
            </a:r>
            <a:r>
              <a:rPr lang="en-US" sz="2000" b="1" kern="100" dirty="0" err="1">
                <a:latin typeface="Times New Roman"/>
                <a:ea typeface="Times New Roman"/>
              </a:rPr>
              <a:t>trình</a:t>
            </a:r>
            <a:r>
              <a:rPr lang="en-US" sz="2000" b="1" kern="100" dirty="0">
                <a:latin typeface="Times New Roman"/>
                <a:ea typeface="Times New Roman"/>
              </a:rPr>
              <a:t> </a:t>
            </a:r>
            <a:r>
              <a:rPr lang="en-US" sz="2000" b="1" kern="100" dirty="0" err="1">
                <a:latin typeface="Times New Roman"/>
                <a:ea typeface="Times New Roman"/>
              </a:rPr>
              <a:t>sản</a:t>
            </a:r>
            <a:r>
              <a:rPr lang="en-US" sz="2000" b="1" kern="100" dirty="0">
                <a:latin typeface="Times New Roman"/>
                <a:ea typeface="Times New Roman"/>
              </a:rPr>
              <a:t> </a:t>
            </a:r>
            <a:r>
              <a:rPr lang="en-US" sz="2000" b="1" kern="100" dirty="0" err="1">
                <a:latin typeface="Times New Roman"/>
                <a:ea typeface="Times New Roman"/>
              </a:rPr>
              <a:t>xuất</a:t>
            </a:r>
            <a:r>
              <a:rPr lang="en-US" sz="2000" b="1" kern="100" dirty="0">
                <a:latin typeface="Times New Roman"/>
                <a:ea typeface="Times New Roman"/>
              </a:rPr>
              <a:t> vaccine DNA </a:t>
            </a:r>
            <a:r>
              <a:rPr lang="en-US" sz="2000" b="1" kern="100" dirty="0" err="1">
                <a:latin typeface="Times New Roman"/>
                <a:ea typeface="Times New Roman"/>
              </a:rPr>
              <a:t>phòng</a:t>
            </a:r>
            <a:r>
              <a:rPr lang="en-US" sz="2000" b="1" kern="100" dirty="0">
                <a:latin typeface="Times New Roman"/>
                <a:ea typeface="Times New Roman"/>
              </a:rPr>
              <a:t> </a:t>
            </a:r>
            <a:r>
              <a:rPr lang="en-US" sz="2000" b="1" kern="100" dirty="0" err="1">
                <a:latin typeface="Times New Roman"/>
                <a:ea typeface="Times New Roman"/>
              </a:rPr>
              <a:t>bệnh</a:t>
            </a:r>
            <a:r>
              <a:rPr lang="en-US" sz="2000" b="1" kern="100" dirty="0">
                <a:latin typeface="Times New Roman"/>
                <a:ea typeface="Times New Roman"/>
              </a:rPr>
              <a:t> </a:t>
            </a:r>
            <a:r>
              <a:rPr lang="en-US" sz="2000" b="1" kern="100" dirty="0" err="1">
                <a:latin typeface="Times New Roman"/>
                <a:ea typeface="Times New Roman"/>
              </a:rPr>
              <a:t>cho</a:t>
            </a:r>
            <a:r>
              <a:rPr lang="en-US" sz="2000" b="1" kern="100" dirty="0">
                <a:latin typeface="Times New Roman"/>
                <a:ea typeface="Times New Roman"/>
              </a:rPr>
              <a:t> </a:t>
            </a:r>
            <a:r>
              <a:rPr lang="en-US" sz="2000" b="1" kern="100" dirty="0" err="1">
                <a:latin typeface="Times New Roman"/>
                <a:ea typeface="Times New Roman"/>
              </a:rPr>
              <a:t>cá</a:t>
            </a:r>
            <a:endParaRPr lang="en-US" sz="20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C15C878A-2BD0-3D8A-6E50-05FAD62B1BD5}"/>
              </a:ext>
            </a:extLst>
          </p:cNvPr>
          <p:cNvSpPr txBox="1"/>
          <p:nvPr/>
        </p:nvSpPr>
        <p:spPr>
          <a:xfrm>
            <a:off x="1074932" y="4839177"/>
            <a:ext cx="874859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kern="100" dirty="0">
                <a:latin typeface="Times New Roman"/>
                <a:ea typeface="Times New Roman"/>
              </a:rPr>
              <a:t>2. </a:t>
            </a:r>
            <a:r>
              <a:rPr lang="en-US" sz="2000" b="1" kern="100" dirty="0" err="1">
                <a:latin typeface="Times New Roman"/>
                <a:ea typeface="Times New Roman"/>
              </a:rPr>
              <a:t>Công</a:t>
            </a:r>
            <a:r>
              <a:rPr lang="en-US" sz="2000" b="1" kern="100" dirty="0">
                <a:latin typeface="Times New Roman"/>
                <a:ea typeface="Times New Roman"/>
              </a:rPr>
              <a:t> </a:t>
            </a:r>
            <a:r>
              <a:rPr lang="en-US" sz="2000" b="1" kern="100" dirty="0" err="1">
                <a:latin typeface="Times New Roman"/>
                <a:ea typeface="Times New Roman"/>
              </a:rPr>
              <a:t>nghệ</a:t>
            </a:r>
            <a:r>
              <a:rPr lang="en-US" sz="2000" b="1" kern="100" dirty="0">
                <a:latin typeface="Times New Roman"/>
                <a:ea typeface="Times New Roman"/>
              </a:rPr>
              <a:t> </a:t>
            </a:r>
            <a:r>
              <a:rPr lang="en-US" sz="2000" b="1" kern="100" dirty="0" err="1">
                <a:latin typeface="Times New Roman"/>
                <a:ea typeface="Times New Roman"/>
              </a:rPr>
              <a:t>sinh</a:t>
            </a:r>
            <a:r>
              <a:rPr lang="en-US" sz="2000" b="1" kern="100" dirty="0">
                <a:latin typeface="Times New Roman"/>
                <a:ea typeface="Times New Roman"/>
              </a:rPr>
              <a:t> </a:t>
            </a:r>
            <a:r>
              <a:rPr lang="en-US" sz="2000" b="1" kern="100" dirty="0" err="1">
                <a:latin typeface="Times New Roman"/>
                <a:ea typeface="Times New Roman"/>
              </a:rPr>
              <a:t>học</a:t>
            </a:r>
            <a:r>
              <a:rPr lang="en-US" sz="2000" b="1" kern="100" dirty="0">
                <a:latin typeface="Times New Roman"/>
                <a:ea typeface="Times New Roman"/>
              </a:rPr>
              <a:t> </a:t>
            </a:r>
            <a:r>
              <a:rPr lang="en-US" sz="2000" b="1" kern="100" dirty="0" err="1">
                <a:latin typeface="Times New Roman"/>
                <a:ea typeface="Times New Roman"/>
              </a:rPr>
              <a:t>trong</a:t>
            </a:r>
            <a:r>
              <a:rPr lang="en-US" sz="2000" b="1" kern="100" dirty="0">
                <a:latin typeface="Times New Roman"/>
                <a:ea typeface="Times New Roman"/>
              </a:rPr>
              <a:t> </a:t>
            </a:r>
            <a:r>
              <a:rPr lang="en-US" sz="2000" b="1" kern="100" dirty="0" err="1">
                <a:latin typeface="Times New Roman"/>
                <a:ea typeface="Times New Roman"/>
              </a:rPr>
              <a:t>sản</a:t>
            </a:r>
            <a:r>
              <a:rPr lang="en-US" sz="2000" b="1" kern="100" dirty="0">
                <a:latin typeface="Times New Roman"/>
                <a:ea typeface="Times New Roman"/>
              </a:rPr>
              <a:t> </a:t>
            </a:r>
            <a:r>
              <a:rPr lang="en-US" sz="2000" b="1" kern="100" dirty="0" err="1">
                <a:latin typeface="Times New Roman"/>
                <a:ea typeface="Times New Roman"/>
              </a:rPr>
              <a:t>xuất</a:t>
            </a:r>
            <a:r>
              <a:rPr lang="en-US" sz="2000" b="1" kern="100" dirty="0">
                <a:latin typeface="Times New Roman"/>
                <a:ea typeface="Times New Roman"/>
              </a:rPr>
              <a:t> </a:t>
            </a:r>
            <a:r>
              <a:rPr lang="en-US" sz="2000" b="1" kern="100" dirty="0" err="1">
                <a:latin typeface="Times New Roman"/>
                <a:ea typeface="Times New Roman"/>
              </a:rPr>
              <a:t>chế</a:t>
            </a:r>
            <a:r>
              <a:rPr lang="en-US" sz="2000" b="1" kern="100" dirty="0">
                <a:latin typeface="Times New Roman"/>
                <a:ea typeface="Times New Roman"/>
              </a:rPr>
              <a:t> </a:t>
            </a:r>
            <a:r>
              <a:rPr lang="en-US" sz="2000" b="1" kern="100" dirty="0" err="1">
                <a:latin typeface="Times New Roman"/>
                <a:ea typeface="Times New Roman"/>
              </a:rPr>
              <a:t>phẩm</a:t>
            </a:r>
            <a:r>
              <a:rPr lang="en-US" sz="2000" b="1" kern="100" dirty="0">
                <a:latin typeface="Times New Roman"/>
                <a:ea typeface="Times New Roman"/>
              </a:rPr>
              <a:t> vi </a:t>
            </a:r>
            <a:r>
              <a:rPr lang="en-US" sz="2000" b="1" kern="100" dirty="0" err="1">
                <a:latin typeface="Times New Roman"/>
                <a:ea typeface="Times New Roman"/>
              </a:rPr>
              <a:t>sinh</a:t>
            </a:r>
            <a:r>
              <a:rPr lang="en-US" sz="2000" b="1" kern="100" dirty="0">
                <a:latin typeface="Times New Roman"/>
                <a:ea typeface="Times New Roman"/>
              </a:rPr>
              <a:t> (Probiotics)</a:t>
            </a:r>
            <a:endParaRPr lang="en-US" sz="20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C15C878A-2BD0-3D8A-6E50-05FAD62B1BD5}"/>
              </a:ext>
            </a:extLst>
          </p:cNvPr>
          <p:cNvSpPr txBox="1"/>
          <p:nvPr/>
        </p:nvSpPr>
        <p:spPr>
          <a:xfrm>
            <a:off x="1053325" y="5550031"/>
            <a:ext cx="874859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sz="2000" b="1" dirty="0">
                <a:latin typeface="Times New Roman"/>
                <a:ea typeface="Calibri"/>
                <a:cs typeface="Arial"/>
              </a:rPr>
              <a:t>3. Công nghệ sinh học trong sản xuất chế phẩm thảo dược:</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3333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11" grpId="0" animBg="1"/>
      <p:bldP spid="13" grpId="0" animBg="1"/>
      <p:bldP spid="1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898" y="197857"/>
            <a:ext cx="10515600" cy="1325563"/>
          </a:xfrm>
        </p:spPr>
        <p:txBody>
          <a:bodyPr>
            <a:normAutofit/>
          </a:bodyPr>
          <a:lstStyle/>
          <a:p>
            <a:r>
              <a:rPr lang="de-DE" sz="2800" b="1" dirty="0">
                <a:latin typeface="Times New Roman"/>
                <a:ea typeface="Calibri"/>
                <a:cs typeface="Arial"/>
              </a:rPr>
              <a:t>I. ỨNG DỤNG CÔNG NGHỆ SINH HỌC TRONG CHẨN ĐOÁN SỚM BỆNH THỦY SẢN</a:t>
            </a:r>
            <a:endParaRPr lang="en-US" sz="2800" dirty="0"/>
          </a:p>
        </p:txBody>
      </p:sp>
      <p:sp>
        <p:nvSpPr>
          <p:cNvPr id="3" name="Content Placeholder 2"/>
          <p:cNvSpPr>
            <a:spLocks noGrp="1"/>
          </p:cNvSpPr>
          <p:nvPr>
            <p:ph idx="1"/>
          </p:nvPr>
        </p:nvSpPr>
        <p:spPr>
          <a:xfrm>
            <a:off x="838200" y="1825625"/>
            <a:ext cx="10515600" cy="4162580"/>
          </a:xfrm>
        </p:spPr>
        <p:txBody>
          <a:bodyPr>
            <a:noAutofit/>
          </a:bodyPr>
          <a:lstStyle/>
          <a:p>
            <a:pPr marL="0" indent="0">
              <a:lnSpc>
                <a:spcPct val="115000"/>
              </a:lnSpc>
              <a:spcAft>
                <a:spcPts val="0"/>
              </a:spcAft>
              <a:buNone/>
            </a:pPr>
            <a:r>
              <a:rPr lang="de-DE" sz="2400" b="1" dirty="0" smtClean="0">
                <a:latin typeface="Times New Roman"/>
                <a:ea typeface="Calibri"/>
                <a:cs typeface="Arial"/>
              </a:rPr>
              <a:t>1. Kĩ thuật PCR</a:t>
            </a:r>
          </a:p>
          <a:p>
            <a:pPr marL="0" indent="0" algn="just">
              <a:lnSpc>
                <a:spcPct val="115000"/>
              </a:lnSpc>
              <a:spcAft>
                <a:spcPts val="0"/>
              </a:spcAft>
              <a:buNone/>
            </a:pPr>
            <a:r>
              <a:rPr lang="en-US" sz="2400" dirty="0" err="1">
                <a:latin typeface="Times New Roman"/>
                <a:ea typeface="Calibri"/>
                <a:cs typeface="Arial"/>
              </a:rPr>
              <a:t>Các</a:t>
            </a:r>
            <a:r>
              <a:rPr lang="en-US" sz="2400" dirty="0">
                <a:latin typeface="Times New Roman"/>
                <a:ea typeface="Calibri"/>
                <a:cs typeface="Arial"/>
              </a:rPr>
              <a:t> </a:t>
            </a:r>
            <a:r>
              <a:rPr lang="en-US" sz="2400" dirty="0" err="1">
                <a:latin typeface="Times New Roman"/>
                <a:ea typeface="Calibri"/>
                <a:cs typeface="Arial"/>
              </a:rPr>
              <a:t>em</a:t>
            </a:r>
            <a:r>
              <a:rPr lang="en-US" sz="2400" dirty="0">
                <a:latin typeface="Times New Roman"/>
                <a:ea typeface="Calibri"/>
                <a:cs typeface="Arial"/>
              </a:rPr>
              <a:t> </a:t>
            </a:r>
            <a:r>
              <a:rPr lang="en-US" sz="2400" dirty="0" err="1">
                <a:latin typeface="Times New Roman"/>
                <a:ea typeface="Calibri"/>
                <a:cs typeface="Arial"/>
              </a:rPr>
              <a:t>theo</a:t>
            </a:r>
            <a:r>
              <a:rPr lang="en-US" sz="2400" dirty="0">
                <a:latin typeface="Times New Roman"/>
                <a:ea typeface="Calibri"/>
                <a:cs typeface="Arial"/>
              </a:rPr>
              <a:t> </a:t>
            </a:r>
            <a:r>
              <a:rPr lang="en-US" sz="2400" dirty="0" err="1">
                <a:latin typeface="Times New Roman"/>
                <a:ea typeface="Calibri"/>
                <a:cs typeface="Arial"/>
              </a:rPr>
              <a:t>dõi</a:t>
            </a:r>
            <a:r>
              <a:rPr lang="en-US" sz="2400" dirty="0">
                <a:latin typeface="Times New Roman"/>
                <a:ea typeface="Calibri"/>
                <a:cs typeface="Arial"/>
              </a:rPr>
              <a:t> video (</a:t>
            </a:r>
            <a:r>
              <a:rPr lang="en-US" sz="2400" dirty="0" err="1">
                <a:latin typeface="Times New Roman"/>
                <a:ea typeface="Calibri"/>
                <a:cs typeface="Arial"/>
              </a:rPr>
              <a:t>theo</a:t>
            </a:r>
            <a:r>
              <a:rPr lang="en-US" sz="2400" dirty="0">
                <a:latin typeface="Times New Roman"/>
                <a:ea typeface="Calibri"/>
                <a:cs typeface="Arial"/>
              </a:rPr>
              <a:t> </a:t>
            </a:r>
            <a:r>
              <a:rPr lang="en-US" sz="2400" dirty="0" err="1">
                <a:latin typeface="Times New Roman"/>
                <a:ea typeface="Calibri"/>
                <a:cs typeface="Arial"/>
              </a:rPr>
              <a:t>địa</a:t>
            </a:r>
            <a:r>
              <a:rPr lang="en-US" sz="2400" dirty="0">
                <a:latin typeface="Times New Roman"/>
                <a:ea typeface="Calibri"/>
                <a:cs typeface="Arial"/>
              </a:rPr>
              <a:t> </a:t>
            </a:r>
            <a:r>
              <a:rPr lang="en-US" sz="2400" dirty="0" err="1">
                <a:latin typeface="Times New Roman"/>
                <a:ea typeface="Calibri"/>
                <a:cs typeface="Arial"/>
              </a:rPr>
              <a:t>chỉ</a:t>
            </a:r>
            <a:r>
              <a:rPr lang="en-US" sz="2400" dirty="0">
                <a:latin typeface="Times New Roman"/>
                <a:ea typeface="Calibri"/>
                <a:cs typeface="Arial"/>
              </a:rPr>
              <a:t>):</a:t>
            </a:r>
            <a:endParaRPr lang="en-US" sz="2400" dirty="0">
              <a:ea typeface="Calibri"/>
              <a:cs typeface="Arial"/>
            </a:endParaRPr>
          </a:p>
          <a:p>
            <a:pPr marL="0" indent="0" algn="just">
              <a:lnSpc>
                <a:spcPct val="115000"/>
              </a:lnSpc>
              <a:spcAft>
                <a:spcPts val="0"/>
              </a:spcAft>
              <a:buNone/>
            </a:pPr>
            <a:r>
              <a:rPr lang="en-US" sz="2400" u="sng" dirty="0">
                <a:solidFill>
                  <a:srgbClr val="0070C0"/>
                </a:solidFill>
                <a:latin typeface="Times New Roman"/>
                <a:ea typeface="Calibri"/>
                <a:cs typeface="Arial"/>
                <a:hlinkClick r:id="rId2"/>
              </a:rPr>
              <a:t>https://</a:t>
            </a:r>
            <a:r>
              <a:rPr lang="en-US" sz="2400" u="sng" dirty="0" smtClean="0">
                <a:solidFill>
                  <a:srgbClr val="0070C0"/>
                </a:solidFill>
                <a:latin typeface="Times New Roman"/>
                <a:ea typeface="Calibri"/>
                <a:cs typeface="Arial"/>
                <a:hlinkClick r:id="rId2"/>
              </a:rPr>
              <a:t>www.youtube.com/watch?v=7DAuVpLDJE0</a:t>
            </a:r>
            <a:endParaRPr lang="en-US" sz="2400" dirty="0">
              <a:latin typeface="Times New Roman"/>
              <a:ea typeface="Calibri"/>
              <a:cs typeface="Arial"/>
            </a:endParaRPr>
          </a:p>
          <a:p>
            <a:pPr marL="0" indent="0" algn="just">
              <a:lnSpc>
                <a:spcPct val="115000"/>
              </a:lnSpc>
              <a:spcAft>
                <a:spcPts val="0"/>
              </a:spcAft>
              <a:buNone/>
            </a:pPr>
            <a:r>
              <a:rPr lang="en-US" sz="2400" dirty="0" err="1">
                <a:latin typeface="Times New Roman"/>
                <a:ea typeface="Calibri"/>
                <a:cs typeface="Arial"/>
              </a:rPr>
              <a:t>Và</a:t>
            </a:r>
            <a:r>
              <a:rPr lang="en-US" sz="2400" dirty="0">
                <a:latin typeface="Times New Roman"/>
                <a:ea typeface="Calibri"/>
                <a:cs typeface="Arial"/>
              </a:rPr>
              <a:t> </a:t>
            </a:r>
            <a:r>
              <a:rPr lang="en-US" sz="2400" dirty="0" err="1">
                <a:latin typeface="Times New Roman"/>
                <a:ea typeface="Calibri"/>
                <a:cs typeface="Arial"/>
              </a:rPr>
              <a:t>hoàn</a:t>
            </a:r>
            <a:r>
              <a:rPr lang="en-US" sz="2400" dirty="0">
                <a:latin typeface="Times New Roman"/>
                <a:ea typeface="Calibri"/>
                <a:cs typeface="Arial"/>
              </a:rPr>
              <a:t> </a:t>
            </a:r>
            <a:r>
              <a:rPr lang="en-US" sz="2400" dirty="0" err="1">
                <a:latin typeface="Times New Roman"/>
                <a:ea typeface="Calibri"/>
                <a:cs typeface="Arial"/>
              </a:rPr>
              <a:t>thành</a:t>
            </a:r>
            <a:r>
              <a:rPr lang="en-US" sz="2400" dirty="0">
                <a:latin typeface="Times New Roman"/>
                <a:ea typeface="Calibri"/>
                <a:cs typeface="Arial"/>
              </a:rPr>
              <a:t> </a:t>
            </a:r>
            <a:r>
              <a:rPr lang="en-US" sz="2400" dirty="0" err="1">
                <a:latin typeface="Times New Roman"/>
                <a:ea typeface="Calibri"/>
                <a:cs typeface="Arial"/>
              </a:rPr>
              <a:t>yêu</a:t>
            </a:r>
            <a:r>
              <a:rPr lang="en-US" sz="2400" dirty="0">
                <a:latin typeface="Times New Roman"/>
                <a:ea typeface="Calibri"/>
                <a:cs typeface="Arial"/>
              </a:rPr>
              <a:t> </a:t>
            </a:r>
            <a:r>
              <a:rPr lang="en-US" sz="2400" dirty="0" err="1">
                <a:latin typeface="Times New Roman"/>
                <a:ea typeface="Calibri"/>
                <a:cs typeface="Arial"/>
              </a:rPr>
              <a:t>cầu</a:t>
            </a:r>
            <a:r>
              <a:rPr lang="en-US" sz="2400" dirty="0">
                <a:latin typeface="Times New Roman"/>
                <a:ea typeface="Calibri"/>
                <a:cs typeface="Arial"/>
              </a:rPr>
              <a:t> </a:t>
            </a:r>
            <a:r>
              <a:rPr lang="en-US" sz="2400" dirty="0" err="1">
                <a:latin typeface="Times New Roman"/>
                <a:ea typeface="Calibri"/>
                <a:cs typeface="Arial"/>
              </a:rPr>
              <a:t>sau</a:t>
            </a:r>
            <a:r>
              <a:rPr lang="en-US" sz="2400" dirty="0">
                <a:latin typeface="Times New Roman"/>
                <a:ea typeface="Calibri"/>
                <a:cs typeface="Arial"/>
              </a:rPr>
              <a:t>:</a:t>
            </a:r>
            <a:endParaRPr lang="en-US" sz="2400" dirty="0">
              <a:ea typeface="Calibri"/>
              <a:cs typeface="Arial"/>
            </a:endParaRPr>
          </a:p>
          <a:p>
            <a:pPr marL="0" indent="0" algn="just">
              <a:lnSpc>
                <a:spcPct val="115000"/>
              </a:lnSpc>
              <a:spcAft>
                <a:spcPts val="0"/>
              </a:spcAft>
              <a:buNone/>
            </a:pPr>
            <a:r>
              <a:rPr lang="en-US" sz="2400" i="1" dirty="0" err="1">
                <a:latin typeface="Times New Roman"/>
                <a:ea typeface="Calibri"/>
                <a:cs typeface="Arial"/>
              </a:rPr>
              <a:t>Câu</a:t>
            </a:r>
            <a:r>
              <a:rPr lang="en-US" sz="2400" i="1" dirty="0">
                <a:latin typeface="Times New Roman"/>
                <a:ea typeface="Calibri"/>
                <a:cs typeface="Arial"/>
              </a:rPr>
              <a:t> 1: </a:t>
            </a:r>
            <a:r>
              <a:rPr lang="en-US" sz="2400" i="1" dirty="0" err="1">
                <a:latin typeface="Times New Roman"/>
                <a:ea typeface="Calibri"/>
                <a:cs typeface="Arial"/>
              </a:rPr>
              <a:t>Kĩ</a:t>
            </a:r>
            <a:r>
              <a:rPr lang="en-US" sz="2400" i="1" dirty="0">
                <a:latin typeface="Times New Roman"/>
                <a:ea typeface="Calibri"/>
                <a:cs typeface="Arial"/>
              </a:rPr>
              <a:t> </a:t>
            </a:r>
            <a:r>
              <a:rPr lang="en-US" sz="2400" i="1" dirty="0" err="1">
                <a:latin typeface="Times New Roman"/>
                <a:ea typeface="Calibri"/>
                <a:cs typeface="Arial"/>
              </a:rPr>
              <a:t>thuật</a:t>
            </a:r>
            <a:r>
              <a:rPr lang="en-US" sz="2400" i="1" dirty="0">
                <a:latin typeface="Times New Roman"/>
                <a:ea typeface="Calibri"/>
                <a:cs typeface="Arial"/>
              </a:rPr>
              <a:t> PCR </a:t>
            </a:r>
            <a:r>
              <a:rPr lang="en-US" sz="2400" i="1" dirty="0" err="1">
                <a:latin typeface="Times New Roman"/>
                <a:ea typeface="Calibri"/>
                <a:cs typeface="Arial"/>
              </a:rPr>
              <a:t>là</a:t>
            </a:r>
            <a:r>
              <a:rPr lang="en-US" sz="2400" i="1" dirty="0">
                <a:latin typeface="Times New Roman"/>
                <a:ea typeface="Calibri"/>
                <a:cs typeface="Arial"/>
              </a:rPr>
              <a:t> </a:t>
            </a:r>
            <a:r>
              <a:rPr lang="en-US" sz="2400" i="1" dirty="0" err="1">
                <a:latin typeface="Times New Roman"/>
                <a:ea typeface="Calibri"/>
                <a:cs typeface="Arial"/>
              </a:rPr>
              <a:t>gì</a:t>
            </a:r>
            <a:r>
              <a:rPr lang="en-US" sz="2400" i="1" dirty="0">
                <a:latin typeface="Times New Roman"/>
                <a:ea typeface="Calibri"/>
                <a:cs typeface="Arial"/>
              </a:rPr>
              <a:t>?</a:t>
            </a:r>
            <a:endParaRPr lang="en-US" sz="2400" dirty="0">
              <a:ea typeface="Calibri"/>
              <a:cs typeface="Arial"/>
            </a:endParaRPr>
          </a:p>
          <a:p>
            <a:pPr marL="0" indent="0" algn="just">
              <a:lnSpc>
                <a:spcPct val="115000"/>
              </a:lnSpc>
              <a:spcAft>
                <a:spcPts val="0"/>
              </a:spcAft>
              <a:buNone/>
            </a:pPr>
            <a:r>
              <a:rPr lang="en-US" sz="2400" i="1" dirty="0">
                <a:latin typeface="Times New Roman"/>
                <a:ea typeface="Calibri"/>
                <a:cs typeface="Arial"/>
              </a:rPr>
              <a:t> </a:t>
            </a:r>
            <a:endParaRPr lang="en-US" sz="2400" dirty="0">
              <a:ea typeface="Calibri"/>
              <a:cs typeface="Arial"/>
            </a:endParaRPr>
          </a:p>
          <a:p>
            <a:pPr marL="0" indent="0" algn="just">
              <a:lnSpc>
                <a:spcPct val="115000"/>
              </a:lnSpc>
              <a:spcAft>
                <a:spcPts val="0"/>
              </a:spcAft>
              <a:buNone/>
            </a:pPr>
            <a:r>
              <a:rPr lang="en-US" sz="2400" i="1" dirty="0" err="1">
                <a:latin typeface="Times New Roman"/>
                <a:ea typeface="Calibri"/>
                <a:cs typeface="Arial"/>
              </a:rPr>
              <a:t>Câu</a:t>
            </a:r>
            <a:r>
              <a:rPr lang="en-US" sz="2400" i="1" dirty="0">
                <a:latin typeface="Times New Roman"/>
                <a:ea typeface="Calibri"/>
                <a:cs typeface="Arial"/>
              </a:rPr>
              <a:t> 2: PCR </a:t>
            </a:r>
            <a:r>
              <a:rPr lang="en-US" sz="2400" i="1" dirty="0" err="1">
                <a:latin typeface="Times New Roman"/>
                <a:ea typeface="Calibri"/>
                <a:cs typeface="Arial"/>
              </a:rPr>
              <a:t>được</a:t>
            </a:r>
            <a:r>
              <a:rPr lang="en-US" sz="2400" i="1" dirty="0">
                <a:latin typeface="Times New Roman"/>
                <a:ea typeface="Calibri"/>
                <a:cs typeface="Arial"/>
              </a:rPr>
              <a:t> </a:t>
            </a:r>
            <a:r>
              <a:rPr lang="en-US" sz="2400" i="1" dirty="0" err="1">
                <a:latin typeface="Times New Roman"/>
                <a:ea typeface="Calibri"/>
                <a:cs typeface="Arial"/>
              </a:rPr>
              <a:t>thực</a:t>
            </a:r>
            <a:r>
              <a:rPr lang="en-US" sz="2400" i="1" dirty="0">
                <a:latin typeface="Times New Roman"/>
                <a:ea typeface="Calibri"/>
                <a:cs typeface="Arial"/>
              </a:rPr>
              <a:t> </a:t>
            </a:r>
            <a:r>
              <a:rPr lang="en-US" sz="2400" i="1" dirty="0" err="1">
                <a:latin typeface="Times New Roman"/>
                <a:ea typeface="Calibri"/>
                <a:cs typeface="Arial"/>
              </a:rPr>
              <a:t>hiện</a:t>
            </a:r>
            <a:r>
              <a:rPr lang="en-US" sz="2400" i="1" dirty="0">
                <a:latin typeface="Times New Roman"/>
                <a:ea typeface="Calibri"/>
                <a:cs typeface="Arial"/>
              </a:rPr>
              <a:t> </a:t>
            </a:r>
            <a:r>
              <a:rPr lang="en-US" sz="2400" i="1" dirty="0" err="1">
                <a:latin typeface="Times New Roman"/>
                <a:ea typeface="Calibri"/>
                <a:cs typeface="Arial"/>
              </a:rPr>
              <a:t>theo</a:t>
            </a:r>
            <a:r>
              <a:rPr lang="en-US" sz="2400" i="1" dirty="0">
                <a:latin typeface="Times New Roman"/>
                <a:ea typeface="Calibri"/>
                <a:cs typeface="Arial"/>
              </a:rPr>
              <a:t> </a:t>
            </a:r>
            <a:r>
              <a:rPr lang="en-US" sz="2400" i="1" dirty="0" err="1">
                <a:latin typeface="Times New Roman"/>
                <a:ea typeface="Calibri"/>
                <a:cs typeface="Arial"/>
              </a:rPr>
              <a:t>nguyên</a:t>
            </a:r>
            <a:r>
              <a:rPr lang="en-US" sz="2400" i="1" dirty="0">
                <a:latin typeface="Times New Roman"/>
                <a:ea typeface="Calibri"/>
                <a:cs typeface="Arial"/>
              </a:rPr>
              <a:t> </a:t>
            </a:r>
            <a:r>
              <a:rPr lang="en-US" sz="2400" i="1" dirty="0" err="1">
                <a:latin typeface="Times New Roman"/>
                <a:ea typeface="Calibri"/>
                <a:cs typeface="Arial"/>
              </a:rPr>
              <a:t>lí</a:t>
            </a:r>
            <a:r>
              <a:rPr lang="en-US" sz="2400" i="1" dirty="0">
                <a:latin typeface="Times New Roman"/>
                <a:ea typeface="Calibri"/>
                <a:cs typeface="Arial"/>
              </a:rPr>
              <a:t> </a:t>
            </a:r>
            <a:r>
              <a:rPr lang="en-US" sz="2400" i="1" dirty="0" err="1">
                <a:latin typeface="Times New Roman"/>
                <a:ea typeface="Calibri"/>
                <a:cs typeface="Arial"/>
              </a:rPr>
              <a:t>nào</a:t>
            </a:r>
            <a:r>
              <a:rPr lang="en-US" sz="2400" i="1" dirty="0">
                <a:latin typeface="Times New Roman"/>
                <a:ea typeface="Calibri"/>
                <a:cs typeface="Arial"/>
              </a:rPr>
              <a:t>?</a:t>
            </a:r>
            <a:endParaRPr lang="en-US" sz="2400" dirty="0">
              <a:ea typeface="Calibri"/>
              <a:cs typeface="Arial"/>
            </a:endParaRPr>
          </a:p>
          <a:p>
            <a:pPr marL="0" indent="0">
              <a:lnSpc>
                <a:spcPct val="115000"/>
              </a:lnSpc>
              <a:spcAft>
                <a:spcPts val="0"/>
              </a:spcAft>
              <a:buNone/>
            </a:pPr>
            <a:endParaRPr lang="en-US" sz="2400" dirty="0">
              <a:ea typeface="Calibri"/>
              <a:cs typeface="Arial"/>
            </a:endParaRPr>
          </a:p>
        </p:txBody>
      </p:sp>
    </p:spTree>
    <p:extLst>
      <p:ext uri="{BB962C8B-B14F-4D97-AF65-F5344CB8AC3E}">
        <p14:creationId xmlns:p14="http://schemas.microsoft.com/office/powerpoint/2010/main" val="1526557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08641"/>
          </a:xfrm>
        </p:spPr>
        <p:txBody>
          <a:bodyPr>
            <a:normAutofit fontScale="90000"/>
          </a:bodyPr>
          <a:lstStyle/>
          <a:p>
            <a:r>
              <a:rPr lang="de-DE" sz="2800" b="1" dirty="0">
                <a:latin typeface="Times New Roman"/>
                <a:ea typeface="Calibri"/>
                <a:cs typeface="Arial"/>
              </a:rPr>
              <a:t>I. ỨNG DỤNG CÔNG NGHỆ SINH HỌC TRONG CHẨN ĐOÁN SỚM BỆNH THỦY </a:t>
            </a:r>
            <a:r>
              <a:rPr lang="de-DE" sz="2800" b="1" dirty="0" smtClean="0">
                <a:latin typeface="Times New Roman"/>
                <a:ea typeface="Calibri"/>
                <a:cs typeface="Arial"/>
              </a:rPr>
              <a:t>SẢN</a:t>
            </a:r>
            <a:br>
              <a:rPr lang="de-DE" sz="2800" b="1" dirty="0" smtClean="0">
                <a:latin typeface="Times New Roman"/>
                <a:ea typeface="Calibri"/>
                <a:cs typeface="Arial"/>
              </a:rPr>
            </a:br>
            <a:r>
              <a:rPr lang="de-DE" sz="2800" b="1" dirty="0" smtClean="0">
                <a:latin typeface="Times New Roman"/>
                <a:ea typeface="Calibri"/>
                <a:cs typeface="Arial"/>
              </a:rPr>
              <a:t/>
            </a:r>
            <a:br>
              <a:rPr lang="de-DE" sz="2800" b="1" dirty="0" smtClean="0">
                <a:latin typeface="Times New Roman"/>
                <a:ea typeface="Calibri"/>
                <a:cs typeface="Arial"/>
              </a:rPr>
            </a:br>
            <a:r>
              <a:rPr lang="de-DE" sz="2800" b="1" dirty="0" smtClean="0">
                <a:latin typeface="Times New Roman"/>
                <a:ea typeface="Calibri"/>
                <a:cs typeface="Arial"/>
              </a:rPr>
              <a:t>1</a:t>
            </a:r>
            <a:r>
              <a:rPr lang="de-DE" sz="2800" b="1" dirty="0">
                <a:latin typeface="Times New Roman"/>
                <a:ea typeface="Calibri"/>
                <a:cs typeface="Arial"/>
              </a:rPr>
              <a:t>. Kĩ thuật PCR</a:t>
            </a:r>
            <a:r>
              <a:rPr lang="en-US" sz="2000" dirty="0">
                <a:ea typeface="Calibri"/>
                <a:cs typeface="Arial"/>
              </a:rPr>
              <a:t/>
            </a:r>
            <a:br>
              <a:rPr lang="en-US" sz="2000" dirty="0">
                <a:ea typeface="Calibri"/>
                <a:cs typeface="Arial"/>
              </a:rPr>
            </a:br>
            <a:endParaRPr lang="en-US" sz="2800" dirty="0"/>
          </a:p>
        </p:txBody>
      </p:sp>
      <p:sp>
        <p:nvSpPr>
          <p:cNvPr id="3" name="Content Placeholder 2"/>
          <p:cNvSpPr>
            <a:spLocks noGrp="1"/>
          </p:cNvSpPr>
          <p:nvPr>
            <p:ph idx="1"/>
          </p:nvPr>
        </p:nvSpPr>
        <p:spPr>
          <a:xfrm>
            <a:off x="838200" y="2230243"/>
            <a:ext cx="10515600" cy="3946719"/>
          </a:xfrm>
        </p:spPr>
        <p:txBody>
          <a:bodyPr>
            <a:normAutofit/>
          </a:bodyPr>
          <a:lstStyle/>
          <a:p>
            <a:pPr marL="0" indent="0">
              <a:lnSpc>
                <a:spcPct val="115000"/>
              </a:lnSpc>
              <a:spcAft>
                <a:spcPts val="0"/>
              </a:spcAft>
              <a:buNone/>
            </a:pPr>
            <a:r>
              <a:rPr lang="de-DE" b="1" i="1" dirty="0" smtClean="0">
                <a:latin typeface="Times New Roman"/>
                <a:ea typeface="Calibri"/>
                <a:cs typeface="Arial"/>
              </a:rPr>
              <a:t>* </a:t>
            </a:r>
            <a:r>
              <a:rPr lang="de-DE" b="1" i="1" dirty="0">
                <a:latin typeface="Times New Roman"/>
                <a:ea typeface="Calibri"/>
                <a:cs typeface="Arial"/>
              </a:rPr>
              <a:t>PCR</a:t>
            </a:r>
            <a:r>
              <a:rPr lang="de-DE" dirty="0">
                <a:latin typeface="Times New Roman"/>
                <a:ea typeface="Calibri"/>
                <a:cs typeface="Arial"/>
              </a:rPr>
              <a:t> (polymerase chain reaction) là một kỹ thuật sinh học phân tử được sử dụng để "khuếch đại" đoạn phân tử DNA ngoài cơ thể sống.</a:t>
            </a:r>
            <a:endParaRPr lang="en-US" dirty="0">
              <a:ea typeface="Calibri"/>
              <a:cs typeface="Arial"/>
            </a:endParaRPr>
          </a:p>
          <a:p>
            <a:pPr marL="0" indent="0">
              <a:lnSpc>
                <a:spcPct val="115000"/>
              </a:lnSpc>
              <a:spcAft>
                <a:spcPts val="0"/>
              </a:spcAft>
              <a:buNone/>
            </a:pPr>
            <a:endParaRPr lang="en-US" b="1" i="1" dirty="0" smtClean="0">
              <a:latin typeface="Times New Roman"/>
              <a:ea typeface="Calibri"/>
              <a:cs typeface="Arial"/>
            </a:endParaRPr>
          </a:p>
          <a:p>
            <a:pPr marL="0" indent="0">
              <a:lnSpc>
                <a:spcPct val="115000"/>
              </a:lnSpc>
              <a:spcAft>
                <a:spcPts val="0"/>
              </a:spcAft>
              <a:buNone/>
            </a:pPr>
            <a:r>
              <a:rPr lang="en-US" b="1" i="1" dirty="0" smtClean="0">
                <a:latin typeface="Times New Roman"/>
                <a:ea typeface="Calibri"/>
                <a:cs typeface="Arial"/>
              </a:rPr>
              <a:t>* </a:t>
            </a:r>
            <a:r>
              <a:rPr lang="en-US" b="1" i="1" dirty="0" err="1">
                <a:latin typeface="Times New Roman"/>
                <a:ea typeface="Calibri"/>
                <a:cs typeface="Arial"/>
              </a:rPr>
              <a:t>Nguyên</a:t>
            </a:r>
            <a:r>
              <a:rPr lang="en-US" b="1" i="1" dirty="0">
                <a:latin typeface="Times New Roman"/>
                <a:ea typeface="Calibri"/>
                <a:cs typeface="Arial"/>
              </a:rPr>
              <a:t> </a:t>
            </a:r>
            <a:r>
              <a:rPr lang="en-US" b="1" i="1" dirty="0" err="1">
                <a:latin typeface="Times New Roman"/>
                <a:ea typeface="Calibri"/>
                <a:cs typeface="Arial"/>
              </a:rPr>
              <a:t>lý</a:t>
            </a:r>
            <a:r>
              <a:rPr lang="en-US" b="1" i="1" dirty="0">
                <a:latin typeface="Times New Roman"/>
                <a:ea typeface="Calibri"/>
                <a:cs typeface="Arial"/>
              </a:rPr>
              <a:t> </a:t>
            </a:r>
            <a:r>
              <a:rPr lang="en-US" b="1" i="1" dirty="0" err="1">
                <a:latin typeface="Times New Roman"/>
                <a:ea typeface="Calibri"/>
                <a:cs typeface="Arial"/>
              </a:rPr>
              <a:t>của</a:t>
            </a:r>
            <a:r>
              <a:rPr lang="en-US" b="1" i="1" dirty="0">
                <a:latin typeface="Times New Roman"/>
                <a:ea typeface="Calibri"/>
                <a:cs typeface="Arial"/>
              </a:rPr>
              <a:t> </a:t>
            </a:r>
            <a:r>
              <a:rPr lang="en-US" b="1" i="1" dirty="0" err="1">
                <a:latin typeface="Times New Roman"/>
                <a:ea typeface="Calibri"/>
                <a:cs typeface="Arial"/>
              </a:rPr>
              <a:t>kỹ</a:t>
            </a:r>
            <a:r>
              <a:rPr lang="en-US" b="1" i="1" dirty="0">
                <a:latin typeface="Times New Roman"/>
                <a:ea typeface="Calibri"/>
                <a:cs typeface="Arial"/>
              </a:rPr>
              <a:t> </a:t>
            </a:r>
            <a:r>
              <a:rPr lang="en-US" b="1" i="1" dirty="0" err="1">
                <a:latin typeface="Times New Roman"/>
                <a:ea typeface="Calibri"/>
                <a:cs typeface="Arial"/>
              </a:rPr>
              <a:t>thuật</a:t>
            </a:r>
            <a:r>
              <a:rPr lang="en-US" b="1" i="1" dirty="0">
                <a:latin typeface="Times New Roman"/>
                <a:ea typeface="Calibri"/>
                <a:cs typeface="Arial"/>
              </a:rPr>
              <a:t> PCR</a:t>
            </a:r>
            <a:r>
              <a:rPr lang="en-US" dirty="0">
                <a:latin typeface="Times New Roman"/>
                <a:ea typeface="Calibri"/>
                <a:cs typeface="Arial"/>
              </a:rPr>
              <a:t>: </a:t>
            </a:r>
            <a:r>
              <a:rPr lang="en-US" dirty="0" err="1">
                <a:latin typeface="Times New Roman"/>
                <a:ea typeface="Calibri"/>
                <a:cs typeface="Arial"/>
              </a:rPr>
              <a:t>là</a:t>
            </a:r>
            <a:r>
              <a:rPr lang="en-US" dirty="0">
                <a:latin typeface="Times New Roman"/>
                <a:ea typeface="Calibri"/>
                <a:cs typeface="Arial"/>
              </a:rPr>
              <a:t> </a:t>
            </a:r>
            <a:r>
              <a:rPr lang="en-US" dirty="0" err="1">
                <a:latin typeface="Times New Roman"/>
                <a:ea typeface="Calibri"/>
                <a:cs typeface="Arial"/>
              </a:rPr>
              <a:t>nhân</a:t>
            </a:r>
            <a:r>
              <a:rPr lang="en-US" dirty="0">
                <a:latin typeface="Times New Roman"/>
                <a:ea typeface="Calibri"/>
                <a:cs typeface="Arial"/>
              </a:rPr>
              <a:t> </a:t>
            </a:r>
            <a:r>
              <a:rPr lang="en-US" dirty="0" err="1">
                <a:latin typeface="Times New Roman"/>
                <a:ea typeface="Calibri"/>
                <a:cs typeface="Arial"/>
              </a:rPr>
              <a:t>lên</a:t>
            </a:r>
            <a:r>
              <a:rPr lang="en-US" dirty="0">
                <a:latin typeface="Times New Roman"/>
                <a:ea typeface="Calibri"/>
                <a:cs typeface="Arial"/>
              </a:rPr>
              <a:t> </a:t>
            </a:r>
            <a:r>
              <a:rPr lang="en-US" dirty="0" err="1">
                <a:latin typeface="Times New Roman"/>
                <a:ea typeface="Calibri"/>
                <a:cs typeface="Arial"/>
              </a:rPr>
              <a:t>gấp</a:t>
            </a:r>
            <a:r>
              <a:rPr lang="en-US" dirty="0">
                <a:latin typeface="Times New Roman"/>
                <a:ea typeface="Calibri"/>
                <a:cs typeface="Arial"/>
              </a:rPr>
              <a:t> </a:t>
            </a:r>
            <a:r>
              <a:rPr lang="en-US" dirty="0" err="1">
                <a:latin typeface="Times New Roman"/>
                <a:ea typeface="Calibri"/>
                <a:cs typeface="Arial"/>
              </a:rPr>
              <a:t>hàng</a:t>
            </a:r>
            <a:r>
              <a:rPr lang="en-US" dirty="0">
                <a:latin typeface="Times New Roman"/>
                <a:ea typeface="Calibri"/>
                <a:cs typeface="Arial"/>
              </a:rPr>
              <a:t> </a:t>
            </a:r>
            <a:r>
              <a:rPr lang="en-US" dirty="0" err="1">
                <a:latin typeface="Times New Roman"/>
                <a:ea typeface="Calibri"/>
                <a:cs typeface="Arial"/>
              </a:rPr>
              <a:t>triệu</a:t>
            </a:r>
            <a:r>
              <a:rPr lang="en-US" dirty="0">
                <a:latin typeface="Times New Roman"/>
                <a:ea typeface="Calibri"/>
                <a:cs typeface="Arial"/>
              </a:rPr>
              <a:t> </a:t>
            </a:r>
            <a:r>
              <a:rPr lang="en-US" dirty="0" err="1">
                <a:latin typeface="Times New Roman"/>
                <a:ea typeface="Calibri"/>
                <a:cs typeface="Arial"/>
              </a:rPr>
              <a:t>lần</a:t>
            </a:r>
            <a:r>
              <a:rPr lang="en-US" dirty="0">
                <a:latin typeface="Times New Roman"/>
                <a:ea typeface="Calibri"/>
                <a:cs typeface="Arial"/>
              </a:rPr>
              <a:t> </a:t>
            </a:r>
            <a:r>
              <a:rPr lang="en-US" dirty="0" err="1">
                <a:latin typeface="Times New Roman"/>
                <a:ea typeface="Calibri"/>
                <a:cs typeface="Arial"/>
              </a:rPr>
              <a:t>một</a:t>
            </a:r>
            <a:r>
              <a:rPr lang="en-US" dirty="0">
                <a:latin typeface="Times New Roman"/>
                <a:ea typeface="Calibri"/>
                <a:cs typeface="Arial"/>
              </a:rPr>
              <a:t> </a:t>
            </a:r>
            <a:r>
              <a:rPr lang="en-US" dirty="0" err="1">
                <a:latin typeface="Times New Roman"/>
                <a:ea typeface="Calibri"/>
                <a:cs typeface="Arial"/>
              </a:rPr>
              <a:t>đoạn</a:t>
            </a:r>
            <a:r>
              <a:rPr lang="en-US" dirty="0">
                <a:latin typeface="Times New Roman"/>
                <a:ea typeface="Calibri"/>
                <a:cs typeface="Arial"/>
              </a:rPr>
              <a:t> ADN </a:t>
            </a:r>
            <a:r>
              <a:rPr lang="en-US" dirty="0" err="1">
                <a:latin typeface="Times New Roman"/>
                <a:ea typeface="Calibri"/>
                <a:cs typeface="Arial"/>
              </a:rPr>
              <a:t>chọn</a:t>
            </a:r>
            <a:r>
              <a:rPr lang="en-US" dirty="0">
                <a:latin typeface="Times New Roman"/>
                <a:ea typeface="Calibri"/>
                <a:cs typeface="Arial"/>
              </a:rPr>
              <a:t> </a:t>
            </a:r>
            <a:r>
              <a:rPr lang="en-US" dirty="0" err="1">
                <a:latin typeface="Times New Roman"/>
                <a:ea typeface="Calibri"/>
                <a:cs typeface="Arial"/>
              </a:rPr>
              <a:t>lọc</a:t>
            </a:r>
            <a:r>
              <a:rPr lang="en-US" dirty="0">
                <a:latin typeface="Times New Roman"/>
                <a:ea typeface="Calibri"/>
                <a:cs typeface="Arial"/>
              </a:rPr>
              <a:t> </a:t>
            </a:r>
            <a:r>
              <a:rPr lang="en-US" dirty="0" err="1">
                <a:latin typeface="Times New Roman"/>
                <a:ea typeface="Calibri"/>
                <a:cs typeface="Arial"/>
              </a:rPr>
              <a:t>trong</a:t>
            </a:r>
            <a:r>
              <a:rPr lang="en-US" dirty="0">
                <a:latin typeface="Times New Roman"/>
                <a:ea typeface="Calibri"/>
                <a:cs typeface="Arial"/>
              </a:rPr>
              <a:t> </a:t>
            </a:r>
            <a:r>
              <a:rPr lang="en-US" dirty="0" err="1">
                <a:latin typeface="Times New Roman"/>
                <a:ea typeface="Calibri"/>
                <a:cs typeface="Arial"/>
              </a:rPr>
              <a:t>thời</a:t>
            </a:r>
            <a:r>
              <a:rPr lang="en-US" dirty="0">
                <a:latin typeface="Times New Roman"/>
                <a:ea typeface="Calibri"/>
                <a:cs typeface="Arial"/>
              </a:rPr>
              <a:t> </a:t>
            </a:r>
            <a:r>
              <a:rPr lang="en-US" dirty="0" err="1">
                <a:latin typeface="Times New Roman"/>
                <a:ea typeface="Calibri"/>
                <a:cs typeface="Arial"/>
              </a:rPr>
              <a:t>gian</a:t>
            </a:r>
            <a:r>
              <a:rPr lang="en-US" dirty="0">
                <a:latin typeface="Times New Roman"/>
                <a:ea typeface="Calibri"/>
                <a:cs typeface="Arial"/>
              </a:rPr>
              <a:t> </a:t>
            </a:r>
            <a:r>
              <a:rPr lang="en-US" dirty="0" err="1">
                <a:latin typeface="Times New Roman"/>
                <a:ea typeface="Calibri"/>
                <a:cs typeface="Arial"/>
              </a:rPr>
              <a:t>ngắn</a:t>
            </a:r>
            <a:r>
              <a:rPr lang="en-US" dirty="0">
                <a:latin typeface="Times New Roman"/>
                <a:ea typeface="Calibri"/>
                <a:cs typeface="Arial"/>
              </a:rPr>
              <a:t> </a:t>
            </a:r>
            <a:r>
              <a:rPr lang="en-US" dirty="0" err="1">
                <a:latin typeface="Times New Roman"/>
                <a:ea typeface="Calibri"/>
                <a:cs typeface="Arial"/>
              </a:rPr>
              <a:t>trong</a:t>
            </a:r>
            <a:r>
              <a:rPr lang="en-US" dirty="0">
                <a:latin typeface="Times New Roman"/>
                <a:ea typeface="Calibri"/>
                <a:cs typeface="Arial"/>
              </a:rPr>
              <a:t> </a:t>
            </a:r>
            <a:r>
              <a:rPr lang="en-US" dirty="0" err="1">
                <a:latin typeface="Times New Roman"/>
                <a:ea typeface="Calibri"/>
                <a:cs typeface="Arial"/>
              </a:rPr>
              <a:t>môi</a:t>
            </a:r>
            <a:r>
              <a:rPr lang="en-US" dirty="0">
                <a:latin typeface="Times New Roman"/>
                <a:ea typeface="Calibri"/>
                <a:cs typeface="Arial"/>
              </a:rPr>
              <a:t> </a:t>
            </a:r>
            <a:r>
              <a:rPr lang="en-US" dirty="0" err="1">
                <a:latin typeface="Times New Roman"/>
                <a:ea typeface="Calibri"/>
                <a:cs typeface="Arial"/>
              </a:rPr>
              <a:t>trường</a:t>
            </a:r>
            <a:r>
              <a:rPr lang="en-US" dirty="0">
                <a:latin typeface="Times New Roman"/>
                <a:ea typeface="Calibri"/>
                <a:cs typeface="Arial"/>
              </a:rPr>
              <a:t> in vitro </a:t>
            </a:r>
            <a:r>
              <a:rPr lang="en-US" dirty="0" err="1">
                <a:latin typeface="Times New Roman"/>
                <a:ea typeface="Calibri"/>
                <a:cs typeface="Arial"/>
              </a:rPr>
              <a:t>giống</a:t>
            </a:r>
            <a:r>
              <a:rPr lang="en-US" dirty="0">
                <a:latin typeface="Times New Roman"/>
                <a:ea typeface="Calibri"/>
                <a:cs typeface="Arial"/>
              </a:rPr>
              <a:t> </a:t>
            </a:r>
            <a:r>
              <a:rPr lang="en-US" dirty="0" err="1">
                <a:latin typeface="Times New Roman"/>
                <a:ea typeface="Calibri"/>
                <a:cs typeface="Arial"/>
              </a:rPr>
              <a:t>như</a:t>
            </a:r>
            <a:r>
              <a:rPr lang="en-US" dirty="0">
                <a:latin typeface="Times New Roman"/>
                <a:ea typeface="Calibri"/>
                <a:cs typeface="Arial"/>
              </a:rPr>
              <a:t> </a:t>
            </a:r>
            <a:r>
              <a:rPr lang="en-US" dirty="0" err="1">
                <a:latin typeface="Times New Roman"/>
                <a:ea typeface="Calibri"/>
                <a:cs typeface="Arial"/>
              </a:rPr>
              <a:t>quá</a:t>
            </a:r>
            <a:r>
              <a:rPr lang="en-US" dirty="0">
                <a:latin typeface="Times New Roman"/>
                <a:ea typeface="Calibri"/>
                <a:cs typeface="Arial"/>
              </a:rPr>
              <a:t> </a:t>
            </a:r>
            <a:r>
              <a:rPr lang="en-US" dirty="0" err="1">
                <a:latin typeface="Times New Roman"/>
                <a:ea typeface="Calibri"/>
                <a:cs typeface="Arial"/>
              </a:rPr>
              <a:t>trình</a:t>
            </a:r>
            <a:r>
              <a:rPr lang="en-US" dirty="0">
                <a:latin typeface="Times New Roman"/>
                <a:ea typeface="Calibri"/>
                <a:cs typeface="Arial"/>
              </a:rPr>
              <a:t> </a:t>
            </a:r>
            <a:r>
              <a:rPr lang="en-US" dirty="0" err="1">
                <a:latin typeface="Times New Roman"/>
                <a:ea typeface="Calibri"/>
                <a:cs typeface="Arial"/>
              </a:rPr>
              <a:t>phân</a:t>
            </a:r>
            <a:r>
              <a:rPr lang="en-US" dirty="0">
                <a:latin typeface="Times New Roman"/>
                <a:ea typeface="Calibri"/>
                <a:cs typeface="Arial"/>
              </a:rPr>
              <a:t> </a:t>
            </a:r>
            <a:r>
              <a:rPr lang="en-US" dirty="0" err="1">
                <a:latin typeface="Times New Roman"/>
                <a:ea typeface="Calibri"/>
                <a:cs typeface="Arial"/>
              </a:rPr>
              <a:t>bào</a:t>
            </a:r>
            <a:r>
              <a:rPr lang="en-US" dirty="0" smtClean="0">
                <a:latin typeface="Times New Roman"/>
                <a:ea typeface="Calibri"/>
                <a:cs typeface="Arial"/>
              </a:rPr>
              <a:t>.</a:t>
            </a:r>
            <a:endParaRPr lang="en-US" dirty="0">
              <a:ea typeface="Calibri"/>
              <a:cs typeface="Arial"/>
            </a:endParaRPr>
          </a:p>
        </p:txBody>
      </p:sp>
    </p:spTree>
    <p:extLst>
      <p:ext uri="{BB962C8B-B14F-4D97-AF65-F5344CB8AC3E}">
        <p14:creationId xmlns:p14="http://schemas.microsoft.com/office/powerpoint/2010/main" val="9220622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3: </a:t>
            </a:r>
            <a:r>
              <a:rPr lang="en-US" sz="2800" i="1" dirty="0" err="1">
                <a:latin typeface="Times New Roman" panose="02020603050405020304" pitchFamily="18" charset="0"/>
                <a:cs typeface="Times New Roman" panose="02020603050405020304" pitchFamily="18" charset="0"/>
              </a:rPr>
              <a:t>Dựa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SGK, </a:t>
            </a:r>
            <a:r>
              <a:rPr lang="en-US" sz="2800" i="1" dirty="0" err="1">
                <a:latin typeface="Times New Roman" panose="02020603050405020304" pitchFamily="18" charset="0"/>
                <a:cs typeface="Times New Roman" panose="02020603050405020304" pitchFamily="18" charset="0"/>
              </a:rPr>
              <a:t>mô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virus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di </a:t>
            </a:r>
            <a:r>
              <a:rPr lang="en-US" sz="2800" i="1" dirty="0" err="1">
                <a:latin typeface="Times New Roman" panose="02020603050405020304" pitchFamily="18" charset="0"/>
                <a:cs typeface="Times New Roman" panose="02020603050405020304" pitchFamily="18" charset="0"/>
              </a:rPr>
              <a:t>truyền</a:t>
            </a:r>
            <a:r>
              <a:rPr lang="en-US" sz="2800" i="1" dirty="0">
                <a:latin typeface="Times New Roman" panose="02020603050405020304" pitchFamily="18" charset="0"/>
                <a:cs typeface="Times New Roman" panose="02020603050405020304" pitchFamily="18" charset="0"/>
              </a:rPr>
              <a:t> DNA) </a:t>
            </a:r>
            <a:r>
              <a:rPr lang="en-US" sz="2800" i="1" dirty="0" err="1">
                <a:latin typeface="Times New Roman" panose="02020603050405020304" pitchFamily="18" charset="0"/>
                <a:cs typeface="Times New Roman" panose="02020603050405020304" pitchFamily="18" charset="0"/>
              </a:rPr>
              <a:t>gây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thuật</a:t>
            </a:r>
            <a:r>
              <a:rPr lang="en-US" sz="2800" i="1" dirty="0">
                <a:latin typeface="Times New Roman" panose="02020603050405020304" pitchFamily="18" charset="0"/>
                <a:cs typeface="Times New Roman" panose="02020603050405020304" pitchFamily="18" charset="0"/>
              </a:rPr>
              <a:t> PCR</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319453"/>
            <a:ext cx="10515600" cy="3857509"/>
          </a:xfrm>
        </p:spPr>
        <p:txBody>
          <a:bodyPr>
            <a:normAutofit/>
          </a:bodyPr>
          <a:lstStyle/>
          <a:p>
            <a:pPr marL="0" lvl="0" indent="0">
              <a:lnSpc>
                <a:spcPct val="115000"/>
              </a:lnSpc>
              <a:buNone/>
            </a:pPr>
            <a:r>
              <a:rPr lang="de-DE" b="1" i="1" dirty="0">
                <a:solidFill>
                  <a:prstClr val="black"/>
                </a:solidFill>
                <a:latin typeface="Times New Roman"/>
                <a:ea typeface="Calibri"/>
                <a:cs typeface="Arial"/>
              </a:rPr>
              <a:t>* Quy trình phát hiện virus gây bệnh thủy sản bằng kĩ thuật PCR</a:t>
            </a:r>
            <a:endParaRPr lang="en-US" dirty="0">
              <a:solidFill>
                <a:prstClr val="black"/>
              </a:solidFill>
              <a:ea typeface="Calibri"/>
              <a:cs typeface="Arial"/>
            </a:endParaRPr>
          </a:p>
          <a:p>
            <a:pPr marL="0" lvl="0" indent="0">
              <a:lnSpc>
                <a:spcPct val="115000"/>
              </a:lnSpc>
              <a:buNone/>
            </a:pPr>
            <a:r>
              <a:rPr lang="de-DE" dirty="0">
                <a:solidFill>
                  <a:prstClr val="black"/>
                </a:solidFill>
                <a:latin typeface="Times New Roman"/>
                <a:ea typeface="Calibri"/>
                <a:cs typeface="Arial"/>
              </a:rPr>
              <a:t>Bước 1: Thu mẫu thủy sản</a:t>
            </a:r>
            <a:endParaRPr lang="en-US" dirty="0">
              <a:solidFill>
                <a:prstClr val="black"/>
              </a:solidFill>
              <a:ea typeface="Calibri"/>
              <a:cs typeface="Arial"/>
            </a:endParaRPr>
          </a:p>
          <a:p>
            <a:pPr marL="0" lvl="0" indent="0">
              <a:lnSpc>
                <a:spcPct val="115000"/>
              </a:lnSpc>
              <a:buNone/>
            </a:pPr>
            <a:r>
              <a:rPr lang="de-DE" dirty="0">
                <a:solidFill>
                  <a:prstClr val="black"/>
                </a:solidFill>
                <a:latin typeface="Times New Roman"/>
                <a:ea typeface="Calibri"/>
                <a:cs typeface="Arial"/>
              </a:rPr>
              <a:t>Bước 2: Tách chiết DNA tổng số</a:t>
            </a:r>
            <a:endParaRPr lang="en-US" dirty="0">
              <a:solidFill>
                <a:prstClr val="black"/>
              </a:solidFill>
              <a:ea typeface="Calibri"/>
              <a:cs typeface="Arial"/>
            </a:endParaRPr>
          </a:p>
          <a:p>
            <a:pPr marL="0" lvl="0" indent="0">
              <a:lnSpc>
                <a:spcPct val="115000"/>
              </a:lnSpc>
              <a:buNone/>
            </a:pPr>
            <a:r>
              <a:rPr lang="de-DE" dirty="0">
                <a:solidFill>
                  <a:prstClr val="black"/>
                </a:solidFill>
                <a:latin typeface="Times New Roman"/>
                <a:ea typeface="Calibri"/>
                <a:cs typeface="Arial"/>
              </a:rPr>
              <a:t>Bước 3: Nhân bản đoạn gene đặc hiệu của tác nhân gây bệnh bằng phản ứng PCR</a:t>
            </a:r>
            <a:endParaRPr lang="en-US" dirty="0">
              <a:solidFill>
                <a:prstClr val="black"/>
              </a:solidFill>
              <a:ea typeface="Calibri"/>
              <a:cs typeface="Arial"/>
            </a:endParaRPr>
          </a:p>
          <a:p>
            <a:pPr marL="0" lvl="0" indent="0">
              <a:lnSpc>
                <a:spcPct val="115000"/>
              </a:lnSpc>
              <a:buNone/>
            </a:pPr>
            <a:r>
              <a:rPr lang="de-DE" dirty="0">
                <a:solidFill>
                  <a:prstClr val="black"/>
                </a:solidFill>
                <a:latin typeface="Times New Roman"/>
                <a:ea typeface="Calibri"/>
                <a:cs typeface="Arial"/>
              </a:rPr>
              <a:t>Bước 4: Điện di và kiểm tra sản phẩm PCR</a:t>
            </a:r>
            <a:endParaRPr lang="en-US" dirty="0">
              <a:solidFill>
                <a:prstClr val="black"/>
              </a:solidFill>
              <a:ea typeface="Calibri"/>
              <a:cs typeface="Arial"/>
            </a:endParaRPr>
          </a:p>
          <a:p>
            <a:pPr marL="0" indent="0">
              <a:buNone/>
            </a:pPr>
            <a:endParaRPr lang="en-US" dirty="0"/>
          </a:p>
        </p:txBody>
      </p:sp>
    </p:spTree>
    <p:extLst>
      <p:ext uri="{BB962C8B-B14F-4D97-AF65-F5344CB8AC3E}">
        <p14:creationId xmlns:p14="http://schemas.microsoft.com/office/powerpoint/2010/main" val="39206533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1102"/>
            <a:ext cx="10515600" cy="4325861"/>
          </a:xfrm>
        </p:spPr>
        <p:txBody>
          <a:bodyPr>
            <a:normAutofit/>
          </a:bodyPr>
          <a:lstStyle/>
          <a:p>
            <a:pPr marL="0" marR="61595" indent="0" algn="just" eaLnBrk="0" hangingPunct="0">
              <a:lnSpc>
                <a:spcPct val="115000"/>
              </a:lnSpc>
              <a:spcAft>
                <a:spcPts val="0"/>
              </a:spcAft>
              <a:buNone/>
              <a:tabLst>
                <a:tab pos="194945" algn="l"/>
              </a:tabLst>
            </a:pPr>
            <a:r>
              <a:rPr lang="en-US" b="1" i="1" dirty="0">
                <a:latin typeface="Times New Roman"/>
                <a:ea typeface="Times New Roman"/>
              </a:rPr>
              <a:t>* Ý </a:t>
            </a:r>
            <a:r>
              <a:rPr lang="en-US" b="1" i="1" dirty="0" err="1">
                <a:latin typeface="Times New Roman"/>
                <a:ea typeface="Times New Roman"/>
              </a:rPr>
              <a:t>nghĩa</a:t>
            </a:r>
            <a:r>
              <a:rPr lang="en-US" b="1" i="1" dirty="0">
                <a:latin typeface="Times New Roman"/>
                <a:ea typeface="Times New Roman"/>
              </a:rPr>
              <a:t>: </a:t>
            </a:r>
            <a:r>
              <a:rPr lang="en-US" dirty="0" err="1">
                <a:latin typeface="Times New Roman"/>
                <a:ea typeface="Times New Roman"/>
              </a:rPr>
              <a:t>Phát</a:t>
            </a:r>
            <a:r>
              <a:rPr lang="en-US" dirty="0">
                <a:latin typeface="Times New Roman"/>
                <a:ea typeface="Times New Roman"/>
              </a:rPr>
              <a:t> </a:t>
            </a:r>
            <a:r>
              <a:rPr lang="en-US" dirty="0" err="1">
                <a:latin typeface="Times New Roman"/>
                <a:ea typeface="Times New Roman"/>
              </a:rPr>
              <a:t>hiện</a:t>
            </a:r>
            <a:r>
              <a:rPr lang="en-US" dirty="0">
                <a:latin typeface="Times New Roman"/>
                <a:ea typeface="Times New Roman"/>
              </a:rPr>
              <a:t> </a:t>
            </a:r>
            <a:r>
              <a:rPr lang="en-US" dirty="0" err="1">
                <a:latin typeface="Times New Roman"/>
                <a:ea typeface="Times New Roman"/>
              </a:rPr>
              <a:t>sớm</a:t>
            </a:r>
            <a:r>
              <a:rPr lang="en-US" dirty="0">
                <a:latin typeface="Times New Roman"/>
                <a:ea typeface="Times New Roman"/>
              </a:rPr>
              <a:t> </a:t>
            </a:r>
            <a:r>
              <a:rPr lang="en-US" dirty="0" err="1">
                <a:latin typeface="Times New Roman"/>
                <a:ea typeface="Times New Roman"/>
              </a:rPr>
              <a:t>và</a:t>
            </a:r>
            <a:r>
              <a:rPr lang="en-US" dirty="0">
                <a:latin typeface="Times New Roman"/>
                <a:ea typeface="Times New Roman"/>
              </a:rPr>
              <a:t> </a:t>
            </a:r>
            <a:r>
              <a:rPr lang="en-US" dirty="0" err="1">
                <a:latin typeface="Times New Roman"/>
                <a:ea typeface="Times New Roman"/>
              </a:rPr>
              <a:t>chính</a:t>
            </a:r>
            <a:r>
              <a:rPr lang="en-US" dirty="0">
                <a:latin typeface="Times New Roman"/>
                <a:ea typeface="Times New Roman"/>
              </a:rPr>
              <a:t> </a:t>
            </a:r>
            <a:r>
              <a:rPr lang="en-US" dirty="0" err="1">
                <a:latin typeface="Times New Roman"/>
                <a:ea typeface="Times New Roman"/>
              </a:rPr>
              <a:t>xác</a:t>
            </a:r>
            <a:r>
              <a:rPr lang="en-US" dirty="0">
                <a:latin typeface="Times New Roman"/>
                <a:ea typeface="Times New Roman"/>
              </a:rPr>
              <a:t> </a:t>
            </a:r>
            <a:r>
              <a:rPr lang="en-US" spc="-25" dirty="0" err="1">
                <a:latin typeface="Times New Roman"/>
                <a:ea typeface="Times New Roman"/>
              </a:rPr>
              <a:t>tác</a:t>
            </a:r>
            <a:r>
              <a:rPr lang="en-US" spc="-25" dirty="0">
                <a:latin typeface="Times New Roman"/>
                <a:ea typeface="Times New Roman"/>
              </a:rPr>
              <a:t> </a:t>
            </a:r>
            <a:r>
              <a:rPr lang="en-US" dirty="0" err="1">
                <a:latin typeface="Times New Roman"/>
                <a:ea typeface="Times New Roman"/>
              </a:rPr>
              <a:t>nhân</a:t>
            </a:r>
            <a:r>
              <a:rPr lang="en-US" spc="-55" dirty="0">
                <a:latin typeface="Times New Roman"/>
                <a:ea typeface="Times New Roman"/>
              </a:rPr>
              <a:t> </a:t>
            </a:r>
            <a:r>
              <a:rPr lang="en-US" dirty="0" err="1">
                <a:latin typeface="Times New Roman"/>
                <a:ea typeface="Times New Roman"/>
              </a:rPr>
              <a:t>gây</a:t>
            </a:r>
            <a:r>
              <a:rPr lang="en-US" spc="-55" dirty="0">
                <a:latin typeface="Times New Roman"/>
                <a:ea typeface="Times New Roman"/>
              </a:rPr>
              <a:t> </a:t>
            </a:r>
            <a:r>
              <a:rPr lang="en-US" dirty="0" err="1">
                <a:latin typeface="Times New Roman"/>
                <a:ea typeface="Times New Roman"/>
              </a:rPr>
              <a:t>bệnh</a:t>
            </a:r>
            <a:r>
              <a:rPr lang="en-US" spc="-50" dirty="0">
                <a:latin typeface="Times New Roman"/>
                <a:ea typeface="Times New Roman"/>
              </a:rPr>
              <a:t> </a:t>
            </a:r>
            <a:r>
              <a:rPr lang="en-US" dirty="0" err="1">
                <a:latin typeface="Times New Roman"/>
                <a:ea typeface="Times New Roman"/>
              </a:rPr>
              <a:t>thuỷ</a:t>
            </a:r>
            <a:r>
              <a:rPr lang="en-US" spc="-55" dirty="0">
                <a:latin typeface="Times New Roman"/>
                <a:ea typeface="Times New Roman"/>
              </a:rPr>
              <a:t> </a:t>
            </a:r>
            <a:r>
              <a:rPr lang="en-US" dirty="0" err="1">
                <a:latin typeface="Times New Roman"/>
                <a:ea typeface="Times New Roman"/>
              </a:rPr>
              <a:t>sản</a:t>
            </a:r>
            <a:r>
              <a:rPr lang="en-US" spc="-50" dirty="0">
                <a:latin typeface="Times New Roman"/>
                <a:ea typeface="Times New Roman"/>
              </a:rPr>
              <a:t> </a:t>
            </a:r>
            <a:r>
              <a:rPr lang="en-US" dirty="0" err="1">
                <a:latin typeface="Times New Roman"/>
                <a:ea typeface="Times New Roman"/>
              </a:rPr>
              <a:t>giúp</a:t>
            </a:r>
            <a:r>
              <a:rPr lang="en-US" spc="-55" dirty="0">
                <a:latin typeface="Times New Roman"/>
                <a:ea typeface="Times New Roman"/>
              </a:rPr>
              <a:t> </a:t>
            </a:r>
            <a:r>
              <a:rPr lang="en-US" dirty="0" err="1">
                <a:latin typeface="Times New Roman"/>
                <a:ea typeface="Times New Roman"/>
              </a:rPr>
              <a:t>nâng</a:t>
            </a:r>
            <a:r>
              <a:rPr lang="en-US" spc="-50" dirty="0">
                <a:latin typeface="Times New Roman"/>
                <a:ea typeface="Times New Roman"/>
              </a:rPr>
              <a:t> </a:t>
            </a:r>
            <a:r>
              <a:rPr lang="en-US" dirty="0" err="1">
                <a:latin typeface="Times New Roman"/>
                <a:ea typeface="Times New Roman"/>
              </a:rPr>
              <a:t>cao</a:t>
            </a:r>
            <a:r>
              <a:rPr lang="en-US" spc="-55" dirty="0">
                <a:latin typeface="Times New Roman"/>
                <a:ea typeface="Times New Roman"/>
              </a:rPr>
              <a:t> </a:t>
            </a:r>
            <a:r>
              <a:rPr lang="en-US" dirty="0" err="1">
                <a:latin typeface="Times New Roman"/>
                <a:ea typeface="Times New Roman"/>
              </a:rPr>
              <a:t>hiệu</a:t>
            </a:r>
            <a:r>
              <a:rPr lang="en-US" dirty="0">
                <a:latin typeface="Times New Roman"/>
                <a:ea typeface="Times New Roman"/>
              </a:rPr>
              <a:t> </a:t>
            </a:r>
            <a:r>
              <a:rPr lang="en-US" dirty="0" err="1">
                <a:latin typeface="Times New Roman"/>
                <a:ea typeface="Times New Roman"/>
              </a:rPr>
              <a:t>quả</a:t>
            </a:r>
            <a:r>
              <a:rPr lang="en-US" dirty="0">
                <a:latin typeface="Times New Roman"/>
                <a:ea typeface="Times New Roman"/>
              </a:rPr>
              <a:t> </a:t>
            </a:r>
            <a:r>
              <a:rPr lang="en-US" dirty="0" err="1">
                <a:latin typeface="Times New Roman"/>
                <a:ea typeface="Times New Roman"/>
              </a:rPr>
              <a:t>phòng</a:t>
            </a:r>
            <a:r>
              <a:rPr lang="en-US" dirty="0">
                <a:latin typeface="Times New Roman"/>
                <a:ea typeface="Times New Roman"/>
              </a:rPr>
              <a:t>, </a:t>
            </a:r>
            <a:r>
              <a:rPr lang="en-US" dirty="0" err="1">
                <a:latin typeface="Times New Roman"/>
                <a:ea typeface="Times New Roman"/>
              </a:rPr>
              <a:t>trị</a:t>
            </a:r>
            <a:r>
              <a:rPr lang="en-US" spc="-75" dirty="0">
                <a:latin typeface="Times New Roman"/>
                <a:ea typeface="Times New Roman"/>
              </a:rPr>
              <a:t> </a:t>
            </a:r>
            <a:r>
              <a:rPr lang="en-US" dirty="0" err="1">
                <a:latin typeface="Times New Roman"/>
                <a:ea typeface="Times New Roman"/>
              </a:rPr>
              <a:t>bệnh</a:t>
            </a:r>
            <a:r>
              <a:rPr lang="en-US" dirty="0">
                <a:latin typeface="Times New Roman"/>
                <a:ea typeface="Times New Roman"/>
              </a:rPr>
              <a:t>.</a:t>
            </a:r>
            <a:endParaRPr lang="en-US" sz="2400" dirty="0">
              <a:latin typeface="Times New Roman"/>
              <a:ea typeface="Times New Roman"/>
            </a:endParaRPr>
          </a:p>
          <a:p>
            <a:pPr marL="0" indent="0" algn="just">
              <a:lnSpc>
                <a:spcPct val="115000"/>
              </a:lnSpc>
              <a:spcAft>
                <a:spcPts val="0"/>
              </a:spcAft>
              <a:buNone/>
            </a:pPr>
            <a:r>
              <a:rPr lang="en-US" b="1" i="1" dirty="0" smtClean="0">
                <a:latin typeface="Times New Roman"/>
                <a:ea typeface="Calibri"/>
                <a:cs typeface="Arial"/>
              </a:rPr>
              <a:t>* </a:t>
            </a:r>
            <a:r>
              <a:rPr lang="en-US" b="1" i="1" dirty="0" err="1">
                <a:latin typeface="Times New Roman"/>
                <a:ea typeface="Calibri"/>
                <a:cs typeface="Arial"/>
              </a:rPr>
              <a:t>Thành</a:t>
            </a:r>
            <a:r>
              <a:rPr lang="en-US" b="1" i="1" dirty="0">
                <a:latin typeface="Times New Roman"/>
                <a:ea typeface="Calibri"/>
                <a:cs typeface="Arial"/>
              </a:rPr>
              <a:t> </a:t>
            </a:r>
            <a:r>
              <a:rPr lang="en-US" b="1" i="1" dirty="0" err="1">
                <a:latin typeface="Times New Roman"/>
                <a:ea typeface="Calibri"/>
                <a:cs typeface="Arial"/>
              </a:rPr>
              <a:t>tựu</a:t>
            </a:r>
            <a:r>
              <a:rPr lang="en-US" b="1" i="1" dirty="0">
                <a:latin typeface="Times New Roman"/>
                <a:ea typeface="Calibri"/>
                <a:cs typeface="Arial"/>
              </a:rPr>
              <a:t>:</a:t>
            </a:r>
            <a:r>
              <a:rPr lang="en-US" dirty="0">
                <a:latin typeface="Times New Roman"/>
                <a:ea typeface="Calibri"/>
                <a:cs typeface="Arial"/>
              </a:rPr>
              <a:t> </a:t>
            </a:r>
            <a:endParaRPr lang="en-US" sz="2000" dirty="0">
              <a:ea typeface="Calibri"/>
              <a:cs typeface="Arial"/>
            </a:endParaRPr>
          </a:p>
          <a:p>
            <a:pPr marL="0" indent="0" algn="just">
              <a:lnSpc>
                <a:spcPct val="115000"/>
              </a:lnSpc>
              <a:spcAft>
                <a:spcPts val="0"/>
              </a:spcAft>
              <a:buNone/>
            </a:pPr>
            <a:r>
              <a:rPr lang="en-US" dirty="0">
                <a:latin typeface="Times New Roman"/>
                <a:ea typeface="Calibri"/>
                <a:cs typeface="Arial"/>
              </a:rPr>
              <a:t>+ </a:t>
            </a:r>
            <a:r>
              <a:rPr lang="en-US" dirty="0" err="1">
                <a:latin typeface="Times New Roman"/>
                <a:ea typeface="Calibri"/>
                <a:cs typeface="Arial"/>
              </a:rPr>
              <a:t>Phát</a:t>
            </a:r>
            <a:r>
              <a:rPr lang="en-US" dirty="0">
                <a:latin typeface="Times New Roman"/>
                <a:ea typeface="Calibri"/>
                <a:cs typeface="Arial"/>
              </a:rPr>
              <a:t> </a:t>
            </a:r>
            <a:r>
              <a:rPr lang="en-US" dirty="0" err="1">
                <a:latin typeface="Times New Roman"/>
                <a:ea typeface="Calibri"/>
                <a:cs typeface="Arial"/>
              </a:rPr>
              <a:t>hiện</a:t>
            </a:r>
            <a:r>
              <a:rPr lang="en-US" dirty="0">
                <a:latin typeface="Times New Roman"/>
                <a:ea typeface="Calibri"/>
                <a:cs typeface="Arial"/>
              </a:rPr>
              <a:t> </a:t>
            </a:r>
            <a:r>
              <a:rPr lang="en-US" dirty="0" err="1">
                <a:latin typeface="Times New Roman"/>
                <a:ea typeface="Calibri"/>
                <a:cs typeface="Arial"/>
              </a:rPr>
              <a:t>sớm</a:t>
            </a:r>
            <a:r>
              <a:rPr lang="en-US" dirty="0">
                <a:latin typeface="Times New Roman"/>
                <a:ea typeface="Calibri"/>
                <a:cs typeface="Arial"/>
              </a:rPr>
              <a:t> virus </a:t>
            </a:r>
            <a:r>
              <a:rPr lang="en-US" dirty="0" err="1">
                <a:latin typeface="Times New Roman"/>
                <a:ea typeface="Calibri"/>
                <a:cs typeface="Arial"/>
              </a:rPr>
              <a:t>gây</a:t>
            </a:r>
            <a:r>
              <a:rPr lang="en-US" spc="-230" dirty="0">
                <a:latin typeface="Times New Roman"/>
                <a:ea typeface="Calibri"/>
                <a:cs typeface="Arial"/>
              </a:rPr>
              <a:t> </a:t>
            </a:r>
            <a:r>
              <a:rPr lang="en-US" spc="-20" dirty="0" err="1">
                <a:latin typeface="Times New Roman"/>
                <a:ea typeface="Calibri"/>
                <a:cs typeface="Arial"/>
              </a:rPr>
              <a:t>bệnh</a:t>
            </a:r>
            <a:r>
              <a:rPr lang="en-US" spc="-20" dirty="0">
                <a:latin typeface="Times New Roman"/>
                <a:ea typeface="Calibri"/>
                <a:cs typeface="Arial"/>
              </a:rPr>
              <a:t> </a:t>
            </a:r>
            <a:r>
              <a:rPr lang="en-US" dirty="0" err="1">
                <a:latin typeface="Times New Roman"/>
                <a:ea typeface="Calibri"/>
                <a:cs typeface="Arial"/>
              </a:rPr>
              <a:t>trên</a:t>
            </a:r>
            <a:r>
              <a:rPr lang="en-US" dirty="0">
                <a:latin typeface="Times New Roman"/>
                <a:ea typeface="Calibri"/>
                <a:cs typeface="Arial"/>
              </a:rPr>
              <a:t> </a:t>
            </a:r>
            <a:r>
              <a:rPr lang="en-US" dirty="0" err="1">
                <a:latin typeface="Times New Roman"/>
                <a:ea typeface="Calibri"/>
                <a:cs typeface="Arial"/>
              </a:rPr>
              <a:t>tôm</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a:t>
            </a:r>
            <a:r>
              <a:rPr lang="en-US" dirty="0" err="1">
                <a:latin typeface="Times New Roman"/>
                <a:ea typeface="Calibri"/>
                <a:cs typeface="Arial"/>
              </a:rPr>
              <a:t>đầu</a:t>
            </a:r>
            <a:r>
              <a:rPr lang="en-US" dirty="0">
                <a:latin typeface="Times New Roman"/>
                <a:ea typeface="Calibri"/>
                <a:cs typeface="Arial"/>
              </a:rPr>
              <a:t> </a:t>
            </a:r>
            <a:r>
              <a:rPr lang="en-US" dirty="0" err="1">
                <a:latin typeface="Times New Roman"/>
                <a:ea typeface="Calibri"/>
                <a:cs typeface="Arial"/>
              </a:rPr>
              <a:t>vàng</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a:t>
            </a:r>
            <a:r>
              <a:rPr lang="en-US" dirty="0" err="1">
                <a:latin typeface="Times New Roman"/>
                <a:ea typeface="Calibri"/>
                <a:cs typeface="Arial"/>
              </a:rPr>
              <a:t>đốm</a:t>
            </a:r>
            <a:r>
              <a:rPr lang="en-US" dirty="0">
                <a:latin typeface="Times New Roman"/>
                <a:ea typeface="Calibri"/>
                <a:cs typeface="Arial"/>
              </a:rPr>
              <a:t> </a:t>
            </a:r>
            <a:r>
              <a:rPr lang="en-US" dirty="0" err="1">
                <a:latin typeface="Times New Roman"/>
                <a:ea typeface="Calibri"/>
                <a:cs typeface="Arial"/>
              </a:rPr>
              <a:t>trắng</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a:t>
            </a:r>
            <a:r>
              <a:rPr lang="en-US" dirty="0" err="1">
                <a:latin typeface="Times New Roman"/>
                <a:ea typeface="Calibri"/>
                <a:cs typeface="Arial"/>
              </a:rPr>
              <a:t>hoại</a:t>
            </a:r>
            <a:r>
              <a:rPr lang="en-US" dirty="0">
                <a:latin typeface="Times New Roman"/>
                <a:ea typeface="Calibri"/>
                <a:cs typeface="Arial"/>
              </a:rPr>
              <a:t> </a:t>
            </a:r>
            <a:r>
              <a:rPr lang="en-US" spc="-30" dirty="0" err="1">
                <a:latin typeface="Times New Roman"/>
                <a:ea typeface="Calibri"/>
                <a:cs typeface="Arial"/>
              </a:rPr>
              <a:t>tử</a:t>
            </a:r>
            <a:r>
              <a:rPr lang="en-US" spc="-30" dirty="0">
                <a:latin typeface="Times New Roman"/>
                <a:ea typeface="Calibri"/>
                <a:cs typeface="Arial"/>
              </a:rPr>
              <a:t> </a:t>
            </a:r>
            <a:r>
              <a:rPr lang="en-US" dirty="0" err="1">
                <a:latin typeface="Times New Roman"/>
                <a:ea typeface="Calibri"/>
                <a:cs typeface="Arial"/>
              </a:rPr>
              <a:t>cơ</a:t>
            </a:r>
            <a:r>
              <a:rPr lang="en-US" dirty="0">
                <a:latin typeface="Times New Roman"/>
                <a:ea typeface="Calibri"/>
                <a:cs typeface="Arial"/>
              </a:rPr>
              <a:t>,... </a:t>
            </a:r>
            <a:endParaRPr lang="en-US" sz="2000" dirty="0">
              <a:ea typeface="Calibri"/>
              <a:cs typeface="Arial"/>
            </a:endParaRPr>
          </a:p>
          <a:p>
            <a:pPr marL="0" indent="0" algn="just">
              <a:lnSpc>
                <a:spcPct val="115000"/>
              </a:lnSpc>
              <a:spcAft>
                <a:spcPts val="0"/>
              </a:spcAft>
              <a:buNone/>
            </a:pP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Herpesvirus </a:t>
            </a:r>
            <a:r>
              <a:rPr lang="en-US" dirty="0" err="1">
                <a:latin typeface="Times New Roman"/>
                <a:ea typeface="Calibri"/>
                <a:cs typeface="Arial"/>
              </a:rPr>
              <a:t>trên</a:t>
            </a:r>
            <a:r>
              <a:rPr lang="en-US" dirty="0">
                <a:latin typeface="Times New Roman"/>
                <a:ea typeface="Calibri"/>
                <a:cs typeface="Arial"/>
              </a:rPr>
              <a:t> </a:t>
            </a:r>
            <a:r>
              <a:rPr lang="en-US" dirty="0" err="1">
                <a:latin typeface="Times New Roman"/>
                <a:ea typeface="Calibri"/>
                <a:cs typeface="Arial"/>
              </a:rPr>
              <a:t>cá</a:t>
            </a:r>
            <a:r>
              <a:rPr lang="en-US" dirty="0">
                <a:latin typeface="Times New Roman"/>
                <a:ea typeface="Calibri"/>
                <a:cs typeface="Arial"/>
              </a:rPr>
              <a:t> Koi; </a:t>
            </a:r>
            <a:endParaRPr lang="en-US" sz="2000" dirty="0">
              <a:ea typeface="Calibri"/>
              <a:cs typeface="Arial"/>
            </a:endParaRPr>
          </a:p>
          <a:p>
            <a:pPr marL="0" indent="0" algn="just">
              <a:lnSpc>
                <a:spcPct val="115000"/>
              </a:lnSpc>
              <a:spcAft>
                <a:spcPts val="0"/>
              </a:spcAft>
              <a:buNone/>
            </a:pPr>
            <a:r>
              <a:rPr lang="en-US" dirty="0">
                <a:latin typeface="Times New Roman"/>
                <a:ea typeface="Calibri"/>
                <a:cs typeface="Arial"/>
              </a:rPr>
              <a:t>+ </a:t>
            </a:r>
            <a:r>
              <a:rPr lang="en-US" dirty="0" err="1">
                <a:latin typeface="Times New Roman"/>
                <a:ea typeface="Calibri"/>
                <a:cs typeface="Arial"/>
              </a:rPr>
              <a:t>Phát</a:t>
            </a:r>
            <a:r>
              <a:rPr lang="en-US" dirty="0">
                <a:latin typeface="Times New Roman"/>
                <a:ea typeface="Calibri"/>
                <a:cs typeface="Arial"/>
              </a:rPr>
              <a:t> </a:t>
            </a:r>
            <a:r>
              <a:rPr lang="en-US" dirty="0" err="1">
                <a:latin typeface="Times New Roman"/>
                <a:ea typeface="Calibri"/>
                <a:cs typeface="Arial"/>
              </a:rPr>
              <a:t>hiện</a:t>
            </a:r>
            <a:r>
              <a:rPr lang="en-US" dirty="0">
                <a:latin typeface="Times New Roman"/>
                <a:ea typeface="Calibri"/>
                <a:cs typeface="Arial"/>
              </a:rPr>
              <a:t> virus </a:t>
            </a:r>
            <a:r>
              <a:rPr lang="en-US" dirty="0" err="1">
                <a:latin typeface="Times New Roman"/>
                <a:ea typeface="Calibri"/>
                <a:cs typeface="Arial"/>
              </a:rPr>
              <a:t>gây</a:t>
            </a:r>
            <a:r>
              <a:rPr lang="en-US" spc="-35" dirty="0">
                <a:latin typeface="Times New Roman"/>
                <a:ea typeface="Calibri"/>
                <a:cs typeface="Arial"/>
              </a:rPr>
              <a:t> </a:t>
            </a:r>
            <a:r>
              <a:rPr lang="en-US" dirty="0" err="1">
                <a:latin typeface="Times New Roman"/>
                <a:ea typeface="Calibri"/>
                <a:cs typeface="Arial"/>
              </a:rPr>
              <a:t>bệnh</a:t>
            </a:r>
            <a:r>
              <a:rPr lang="en-US" spc="-35" dirty="0">
                <a:latin typeface="Times New Roman"/>
                <a:ea typeface="Calibri"/>
                <a:cs typeface="Arial"/>
              </a:rPr>
              <a:t> </a:t>
            </a:r>
            <a:r>
              <a:rPr lang="en-US" dirty="0" err="1">
                <a:latin typeface="Times New Roman"/>
                <a:ea typeface="Calibri"/>
                <a:cs typeface="Arial"/>
              </a:rPr>
              <a:t>xuất</a:t>
            </a:r>
            <a:r>
              <a:rPr lang="en-US" spc="-35" dirty="0">
                <a:latin typeface="Times New Roman"/>
                <a:ea typeface="Calibri"/>
                <a:cs typeface="Arial"/>
              </a:rPr>
              <a:t> </a:t>
            </a:r>
            <a:r>
              <a:rPr lang="en-US" dirty="0" err="1">
                <a:latin typeface="Times New Roman"/>
                <a:ea typeface="Calibri"/>
                <a:cs typeface="Arial"/>
              </a:rPr>
              <a:t>huyết</a:t>
            </a:r>
            <a:r>
              <a:rPr lang="en-US" spc="-35" dirty="0">
                <a:latin typeface="Times New Roman"/>
                <a:ea typeface="Calibri"/>
                <a:cs typeface="Arial"/>
              </a:rPr>
              <a:t> </a:t>
            </a:r>
            <a:r>
              <a:rPr lang="en-US" dirty="0">
                <a:latin typeface="Times New Roman"/>
                <a:ea typeface="Calibri"/>
                <a:cs typeface="Arial"/>
              </a:rPr>
              <a:t>ở</a:t>
            </a:r>
            <a:r>
              <a:rPr lang="en-US" spc="-35" dirty="0">
                <a:latin typeface="Times New Roman"/>
                <a:ea typeface="Calibri"/>
                <a:cs typeface="Arial"/>
              </a:rPr>
              <a:t> </a:t>
            </a:r>
            <a:r>
              <a:rPr lang="en-US" dirty="0" err="1">
                <a:latin typeface="Times New Roman"/>
                <a:ea typeface="Calibri"/>
                <a:cs typeface="Arial"/>
              </a:rPr>
              <a:t>cá</a:t>
            </a:r>
            <a:r>
              <a:rPr lang="en-US" spc="-35" dirty="0">
                <a:latin typeface="Times New Roman"/>
                <a:ea typeface="Calibri"/>
                <a:cs typeface="Arial"/>
              </a:rPr>
              <a:t> </a:t>
            </a:r>
            <a:r>
              <a:rPr lang="en-US" dirty="0" err="1">
                <a:latin typeface="Times New Roman"/>
                <a:ea typeface="Calibri"/>
                <a:cs typeface="Arial"/>
              </a:rPr>
              <a:t>trắm</a:t>
            </a:r>
            <a:r>
              <a:rPr lang="en-US" spc="-35" dirty="0">
                <a:latin typeface="Times New Roman"/>
                <a:ea typeface="Calibri"/>
                <a:cs typeface="Arial"/>
              </a:rPr>
              <a:t> </a:t>
            </a:r>
            <a:r>
              <a:rPr lang="en-US" dirty="0" err="1">
                <a:latin typeface="Times New Roman"/>
                <a:ea typeface="Calibri"/>
                <a:cs typeface="Arial"/>
              </a:rPr>
              <a:t>cỏ</a:t>
            </a:r>
            <a:r>
              <a:rPr lang="en-US" dirty="0" smtClean="0">
                <a:latin typeface="Times New Roman"/>
                <a:ea typeface="Calibri"/>
                <a:cs typeface="Arial"/>
              </a:rPr>
              <a:t>;...</a:t>
            </a:r>
            <a:endParaRPr lang="en-US" sz="2000" dirty="0">
              <a:ea typeface="Calibri"/>
              <a:cs typeface="Arial"/>
            </a:endParaRPr>
          </a:p>
        </p:txBody>
      </p:sp>
      <p:sp>
        <p:nvSpPr>
          <p:cNvPr id="4" name="Rectangle 3"/>
          <p:cNvSpPr/>
          <p:nvPr/>
        </p:nvSpPr>
        <p:spPr>
          <a:xfrm>
            <a:off x="847494" y="418391"/>
            <a:ext cx="10671716" cy="954107"/>
          </a:xfrm>
          <a:prstGeom prst="rect">
            <a:avLst/>
          </a:prstGeom>
        </p:spPr>
        <p:txBody>
          <a:bodyPr wrap="square">
            <a:sp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4. </a:t>
            </a: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thuật</a:t>
            </a:r>
            <a:r>
              <a:rPr lang="en-US" sz="2800" i="1" dirty="0">
                <a:latin typeface="Times New Roman" panose="02020603050405020304" pitchFamily="18" charset="0"/>
                <a:cs typeface="Times New Roman" panose="02020603050405020304" pitchFamily="18" charset="0"/>
              </a:rPr>
              <a:t> PCR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sớm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497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5. </a:t>
            </a:r>
            <a:r>
              <a:rPr lang="en-US" sz="2800" i="1" dirty="0" err="1">
                <a:latin typeface="Times New Roman" panose="02020603050405020304" pitchFamily="18" charset="0"/>
                <a:cs typeface="Times New Roman" panose="02020603050405020304" pitchFamily="18" charset="0"/>
              </a:rPr>
              <a:t>Nghiên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cứu</a:t>
            </a:r>
            <a:r>
              <a:rPr lang="en-US" sz="2800" i="1" dirty="0">
                <a:latin typeface="Times New Roman" panose="02020603050405020304" pitchFamily="18" charset="0"/>
                <a:cs typeface="Times New Roman" panose="02020603050405020304" pitchFamily="18" charset="0"/>
              </a:rPr>
              <a:t> Hình25.3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SGK, </a:t>
            </a:r>
            <a:r>
              <a:rPr lang="en-US" sz="2800" i="1" dirty="0" err="1">
                <a:latin typeface="Times New Roman" panose="02020603050405020304" pitchFamily="18" charset="0"/>
                <a:cs typeface="Times New Roman" panose="02020603050405020304" pitchFamily="18" charset="0"/>
              </a:rPr>
              <a:t>mô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virus </a:t>
            </a:r>
            <a:r>
              <a:rPr lang="en-US" sz="2800" i="1" dirty="0" err="1">
                <a:latin typeface="Times New Roman" panose="02020603050405020304" pitchFamily="18" charset="0"/>
                <a:cs typeface="Times New Roman" panose="02020603050405020304" pitchFamily="18" charset="0"/>
              </a:rPr>
              <a:t>gây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thuật</a:t>
            </a:r>
            <a:r>
              <a:rPr lang="en-US" sz="2800" i="1" dirty="0">
                <a:latin typeface="Times New Roman" panose="02020603050405020304" pitchFamily="18" charset="0"/>
                <a:cs typeface="Times New Roman" panose="02020603050405020304" pitchFamily="18" charset="0"/>
              </a:rPr>
              <a:t> PCR</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115557"/>
            <a:ext cx="10515600" cy="3404297"/>
          </a:xfrm>
        </p:spPr>
        <p:txBody>
          <a:bodyPr/>
          <a:lstStyle/>
          <a:p>
            <a:pPr marL="0" indent="0" algn="just">
              <a:lnSpc>
                <a:spcPct val="115000"/>
              </a:lnSpc>
              <a:spcAft>
                <a:spcPts val="0"/>
              </a:spcAft>
              <a:buNone/>
            </a:pPr>
            <a:r>
              <a:rPr lang="en-US" b="1" i="1" dirty="0">
                <a:latin typeface="Times New Roman"/>
                <a:ea typeface="Calibri"/>
                <a:cs typeface="Arial"/>
              </a:rPr>
              <a:t>* </a:t>
            </a:r>
            <a:r>
              <a:rPr lang="en-US" b="1" i="1" dirty="0" err="1">
                <a:latin typeface="Times New Roman"/>
                <a:ea typeface="Calibri"/>
                <a:cs typeface="Arial"/>
              </a:rPr>
              <a:t>Bệnh</a:t>
            </a:r>
            <a:r>
              <a:rPr lang="en-US" b="1" i="1" dirty="0">
                <a:latin typeface="Times New Roman"/>
                <a:ea typeface="Calibri"/>
                <a:cs typeface="Arial"/>
              </a:rPr>
              <a:t> </a:t>
            </a:r>
            <a:r>
              <a:rPr lang="en-US" b="1" i="1" dirty="0" err="1">
                <a:latin typeface="Times New Roman"/>
                <a:ea typeface="Calibri"/>
                <a:cs typeface="Arial"/>
              </a:rPr>
              <a:t>đốm</a:t>
            </a:r>
            <a:r>
              <a:rPr lang="en-US" b="1" i="1" dirty="0">
                <a:latin typeface="Times New Roman"/>
                <a:ea typeface="Calibri"/>
                <a:cs typeface="Arial"/>
              </a:rPr>
              <a:t> </a:t>
            </a:r>
            <a:r>
              <a:rPr lang="en-US" b="1" i="1" dirty="0" err="1">
                <a:latin typeface="Times New Roman"/>
                <a:ea typeface="Calibri"/>
                <a:cs typeface="Arial"/>
              </a:rPr>
              <a:t>trắng</a:t>
            </a:r>
            <a:r>
              <a:rPr lang="en-US" b="1" i="1" dirty="0">
                <a:latin typeface="Times New Roman"/>
                <a:ea typeface="Calibri"/>
                <a:cs typeface="Arial"/>
              </a:rPr>
              <a:t> </a:t>
            </a:r>
            <a:r>
              <a:rPr lang="en-US" b="1" i="1" dirty="0" err="1">
                <a:latin typeface="Times New Roman"/>
                <a:ea typeface="Calibri"/>
                <a:cs typeface="Arial"/>
              </a:rPr>
              <a:t>trên</a:t>
            </a:r>
            <a:r>
              <a:rPr lang="en-US" b="1" i="1" dirty="0">
                <a:latin typeface="Times New Roman"/>
                <a:ea typeface="Calibri"/>
                <a:cs typeface="Arial"/>
              </a:rPr>
              <a:t> </a:t>
            </a:r>
            <a:r>
              <a:rPr lang="en-US" b="1" i="1" dirty="0" err="1">
                <a:latin typeface="Times New Roman"/>
                <a:ea typeface="Calibri"/>
                <a:cs typeface="Arial"/>
              </a:rPr>
              <a:t>tôm</a:t>
            </a:r>
            <a:r>
              <a:rPr lang="en-US" b="1" i="1" dirty="0">
                <a:latin typeface="Times New Roman"/>
                <a:ea typeface="Calibri"/>
                <a:cs typeface="Arial"/>
              </a:rPr>
              <a:t> </a:t>
            </a:r>
            <a:r>
              <a:rPr lang="en-US" b="1" i="1" dirty="0" err="1">
                <a:latin typeface="Times New Roman"/>
                <a:ea typeface="Calibri"/>
                <a:cs typeface="Arial"/>
              </a:rPr>
              <a:t>bằng</a:t>
            </a:r>
            <a:r>
              <a:rPr lang="en-US" b="1" i="1" dirty="0">
                <a:latin typeface="Times New Roman"/>
                <a:ea typeface="Calibri"/>
                <a:cs typeface="Arial"/>
              </a:rPr>
              <a:t> </a:t>
            </a:r>
            <a:r>
              <a:rPr lang="en-US" b="1" i="1" dirty="0" err="1">
                <a:latin typeface="Times New Roman"/>
                <a:ea typeface="Calibri"/>
                <a:cs typeface="Arial"/>
              </a:rPr>
              <a:t>kĩ</a:t>
            </a:r>
            <a:r>
              <a:rPr lang="en-US" b="1" i="1" dirty="0">
                <a:latin typeface="Times New Roman"/>
                <a:ea typeface="Calibri"/>
                <a:cs typeface="Arial"/>
              </a:rPr>
              <a:t> </a:t>
            </a:r>
            <a:r>
              <a:rPr lang="en-US" b="1" i="1" dirty="0" err="1">
                <a:latin typeface="Times New Roman"/>
                <a:ea typeface="Calibri"/>
                <a:cs typeface="Arial"/>
              </a:rPr>
              <a:t>thuật</a:t>
            </a:r>
            <a:r>
              <a:rPr lang="en-US" b="1" i="1" dirty="0">
                <a:latin typeface="Times New Roman"/>
                <a:ea typeface="Calibri"/>
                <a:cs typeface="Arial"/>
              </a:rPr>
              <a:t> PCR </a:t>
            </a:r>
            <a:r>
              <a:rPr lang="en-US" b="1" i="1" dirty="0" err="1">
                <a:latin typeface="Times New Roman"/>
                <a:ea typeface="Calibri"/>
                <a:cs typeface="Arial"/>
              </a:rPr>
              <a:t>cần</a:t>
            </a:r>
            <a:r>
              <a:rPr lang="en-US" b="1" i="1" dirty="0">
                <a:latin typeface="Times New Roman"/>
                <a:ea typeface="Calibri"/>
                <a:cs typeface="Arial"/>
              </a:rPr>
              <a:t> </a:t>
            </a:r>
            <a:r>
              <a:rPr lang="en-US" b="1" i="1" dirty="0" err="1">
                <a:latin typeface="Times New Roman"/>
                <a:ea typeface="Calibri"/>
                <a:cs typeface="Arial"/>
              </a:rPr>
              <a:t>tiến</a:t>
            </a:r>
            <a:r>
              <a:rPr lang="en-US" b="1" i="1" dirty="0">
                <a:latin typeface="Times New Roman"/>
                <a:ea typeface="Calibri"/>
                <a:cs typeface="Arial"/>
              </a:rPr>
              <a:t> </a:t>
            </a:r>
            <a:r>
              <a:rPr lang="en-US" b="1" i="1" dirty="0" err="1">
                <a:latin typeface="Times New Roman"/>
                <a:ea typeface="Calibri"/>
                <a:cs typeface="Arial"/>
              </a:rPr>
              <a:t>hành</a:t>
            </a:r>
            <a:r>
              <a:rPr lang="en-US" b="1" i="1" dirty="0">
                <a:latin typeface="Times New Roman"/>
                <a:ea typeface="Calibri"/>
                <a:cs typeface="Arial"/>
              </a:rPr>
              <a:t> </a:t>
            </a:r>
            <a:r>
              <a:rPr lang="en-US" b="1" i="1" dirty="0" err="1">
                <a:latin typeface="Times New Roman"/>
                <a:ea typeface="Calibri"/>
                <a:cs typeface="Arial"/>
              </a:rPr>
              <a:t>quy</a:t>
            </a:r>
            <a:r>
              <a:rPr lang="en-US" b="1" i="1" dirty="0">
                <a:latin typeface="Times New Roman"/>
                <a:ea typeface="Calibri"/>
                <a:cs typeface="Arial"/>
              </a:rPr>
              <a:t> </a:t>
            </a:r>
            <a:r>
              <a:rPr lang="en-US" b="1" i="1" dirty="0" err="1">
                <a:latin typeface="Times New Roman"/>
                <a:ea typeface="Calibri"/>
                <a:cs typeface="Arial"/>
              </a:rPr>
              <a:t>trình</a:t>
            </a:r>
            <a:r>
              <a:rPr lang="en-US" b="1" i="1" dirty="0">
                <a:latin typeface="Times New Roman"/>
                <a:ea typeface="Calibri"/>
                <a:cs typeface="Arial"/>
              </a:rPr>
              <a:t> </a:t>
            </a:r>
            <a:r>
              <a:rPr lang="en-US" b="1" i="1" dirty="0" err="1">
                <a:latin typeface="Times New Roman"/>
                <a:ea typeface="Calibri"/>
                <a:cs typeface="Arial"/>
              </a:rPr>
              <a:t>sau</a:t>
            </a:r>
            <a:r>
              <a:rPr lang="en-US" b="1" i="1" dirty="0">
                <a:latin typeface="Times New Roman"/>
                <a:ea typeface="Calibri"/>
                <a:cs typeface="Arial"/>
              </a:rPr>
              <a:t>:</a:t>
            </a:r>
            <a:endParaRPr lang="en-US" sz="2000" dirty="0">
              <a:ea typeface="Calibri"/>
              <a:cs typeface="Arial"/>
            </a:endParaRPr>
          </a:p>
          <a:p>
            <a:pPr marL="0" indent="0" algn="just">
              <a:lnSpc>
                <a:spcPct val="115000"/>
              </a:lnSpc>
              <a:spcAft>
                <a:spcPts val="1000"/>
              </a:spcAft>
              <a:buNone/>
            </a:pPr>
            <a:r>
              <a:rPr lang="en-US" dirty="0">
                <a:latin typeface="Times New Roman"/>
                <a:ea typeface="Calibri"/>
                <a:cs typeface="Arial"/>
              </a:rPr>
              <a:t>Thu </a:t>
            </a:r>
            <a:r>
              <a:rPr lang="en-US" dirty="0" err="1">
                <a:latin typeface="Times New Roman"/>
                <a:ea typeface="Calibri"/>
                <a:cs typeface="Arial"/>
              </a:rPr>
              <a:t>mẫu</a:t>
            </a:r>
            <a:r>
              <a:rPr lang="en-US" dirty="0">
                <a:latin typeface="Times New Roman"/>
                <a:ea typeface="Calibri"/>
                <a:cs typeface="Arial"/>
              </a:rPr>
              <a:t> </a:t>
            </a:r>
            <a:r>
              <a:rPr lang="en-US" dirty="0" err="1">
                <a:latin typeface="Times New Roman"/>
                <a:ea typeface="Calibri"/>
                <a:cs typeface="Arial"/>
              </a:rPr>
              <a:t>tôm</a:t>
            </a:r>
            <a:r>
              <a:rPr lang="en-US" dirty="0">
                <a:latin typeface="Times New Roman"/>
                <a:ea typeface="Calibri"/>
                <a:cs typeface="Arial"/>
              </a:rPr>
              <a:t> - </a:t>
            </a:r>
            <a:r>
              <a:rPr lang="en-US" dirty="0" err="1">
                <a:latin typeface="Times New Roman"/>
                <a:ea typeface="Calibri"/>
                <a:cs typeface="Arial"/>
              </a:rPr>
              <a:t>Tách</a:t>
            </a:r>
            <a:r>
              <a:rPr lang="en-US" dirty="0">
                <a:latin typeface="Times New Roman"/>
                <a:ea typeface="Calibri"/>
                <a:cs typeface="Arial"/>
              </a:rPr>
              <a:t> </a:t>
            </a:r>
            <a:r>
              <a:rPr lang="en-US" dirty="0" err="1">
                <a:latin typeface="Times New Roman"/>
                <a:ea typeface="Calibri"/>
                <a:cs typeface="Arial"/>
              </a:rPr>
              <a:t>chiết</a:t>
            </a:r>
            <a:r>
              <a:rPr lang="en-US" dirty="0">
                <a:latin typeface="Times New Roman"/>
                <a:ea typeface="Calibri"/>
                <a:cs typeface="Arial"/>
              </a:rPr>
              <a:t> DNA </a:t>
            </a:r>
            <a:r>
              <a:rPr lang="en-US" dirty="0" err="1">
                <a:latin typeface="Times New Roman"/>
                <a:ea typeface="Calibri"/>
                <a:cs typeface="Arial"/>
              </a:rPr>
              <a:t>từ</a:t>
            </a:r>
            <a:r>
              <a:rPr lang="en-US" dirty="0">
                <a:latin typeface="Times New Roman"/>
                <a:ea typeface="Calibri"/>
                <a:cs typeface="Arial"/>
              </a:rPr>
              <a:t> </a:t>
            </a:r>
            <a:r>
              <a:rPr lang="en-US" dirty="0" err="1">
                <a:latin typeface="Times New Roman"/>
                <a:ea typeface="Calibri"/>
                <a:cs typeface="Arial"/>
              </a:rPr>
              <a:t>mẫu</a:t>
            </a:r>
            <a:r>
              <a:rPr lang="en-US" dirty="0">
                <a:latin typeface="Times New Roman"/>
                <a:ea typeface="Calibri"/>
                <a:cs typeface="Arial"/>
              </a:rPr>
              <a:t> </a:t>
            </a:r>
            <a:r>
              <a:rPr lang="en-US" dirty="0" err="1">
                <a:latin typeface="Times New Roman"/>
                <a:ea typeface="Calibri"/>
                <a:cs typeface="Arial"/>
              </a:rPr>
              <a:t>tôm</a:t>
            </a:r>
            <a:r>
              <a:rPr lang="en-US" dirty="0">
                <a:latin typeface="Times New Roman"/>
                <a:ea typeface="Calibri"/>
                <a:cs typeface="Arial"/>
              </a:rPr>
              <a:t> - </a:t>
            </a:r>
            <a:r>
              <a:rPr lang="en-US" dirty="0" err="1">
                <a:latin typeface="Times New Roman"/>
                <a:ea typeface="Calibri"/>
                <a:cs typeface="Arial"/>
              </a:rPr>
              <a:t>Nhân</a:t>
            </a:r>
            <a:r>
              <a:rPr lang="en-US" dirty="0">
                <a:latin typeface="Times New Roman"/>
                <a:ea typeface="Calibri"/>
                <a:cs typeface="Arial"/>
              </a:rPr>
              <a:t> </a:t>
            </a:r>
            <a:r>
              <a:rPr lang="en-US" dirty="0" err="1">
                <a:latin typeface="Times New Roman"/>
                <a:ea typeface="Calibri"/>
                <a:cs typeface="Arial"/>
              </a:rPr>
              <a:t>bản</a:t>
            </a:r>
            <a:r>
              <a:rPr lang="en-US" dirty="0">
                <a:latin typeface="Times New Roman"/>
                <a:ea typeface="Calibri"/>
                <a:cs typeface="Arial"/>
              </a:rPr>
              <a:t> </a:t>
            </a:r>
            <a:r>
              <a:rPr lang="en-US" dirty="0" err="1">
                <a:latin typeface="Times New Roman"/>
                <a:ea typeface="Calibri"/>
                <a:cs typeface="Arial"/>
              </a:rPr>
              <a:t>đoạn</a:t>
            </a:r>
            <a:r>
              <a:rPr lang="en-US" dirty="0">
                <a:latin typeface="Times New Roman"/>
                <a:ea typeface="Calibri"/>
                <a:cs typeface="Arial"/>
              </a:rPr>
              <a:t> gene </a:t>
            </a:r>
            <a:r>
              <a:rPr lang="en-US" dirty="0" err="1">
                <a:latin typeface="Times New Roman"/>
                <a:ea typeface="Calibri"/>
                <a:cs typeface="Arial"/>
              </a:rPr>
              <a:t>đặc</a:t>
            </a:r>
            <a:r>
              <a:rPr lang="en-US" dirty="0">
                <a:latin typeface="Times New Roman"/>
                <a:ea typeface="Calibri"/>
                <a:cs typeface="Arial"/>
              </a:rPr>
              <a:t> </a:t>
            </a:r>
            <a:r>
              <a:rPr lang="en-US" dirty="0" err="1">
                <a:latin typeface="Times New Roman"/>
                <a:ea typeface="Calibri"/>
                <a:cs typeface="Arial"/>
              </a:rPr>
              <a:t>hiệu</a:t>
            </a:r>
            <a:r>
              <a:rPr lang="en-US" dirty="0">
                <a:latin typeface="Times New Roman"/>
                <a:ea typeface="Calibri"/>
                <a:cs typeface="Arial"/>
              </a:rPr>
              <a:t> </a:t>
            </a:r>
            <a:r>
              <a:rPr lang="en-US" dirty="0" err="1">
                <a:latin typeface="Times New Roman"/>
                <a:ea typeface="Calibri"/>
                <a:cs typeface="Arial"/>
              </a:rPr>
              <a:t>của</a:t>
            </a:r>
            <a:r>
              <a:rPr lang="en-US" dirty="0">
                <a:latin typeface="Times New Roman"/>
                <a:ea typeface="Calibri"/>
                <a:cs typeface="Arial"/>
              </a:rPr>
              <a:t> </a:t>
            </a:r>
            <a:r>
              <a:rPr lang="en-US" dirty="0" err="1">
                <a:latin typeface="Times New Roman"/>
                <a:ea typeface="Calibri"/>
                <a:cs typeface="Arial"/>
              </a:rPr>
              <a:t>tác</a:t>
            </a:r>
            <a:r>
              <a:rPr lang="en-US" dirty="0">
                <a:latin typeface="Times New Roman"/>
                <a:ea typeface="Calibri"/>
                <a:cs typeface="Arial"/>
              </a:rPr>
              <a:t> </a:t>
            </a:r>
            <a:r>
              <a:rPr lang="en-US" dirty="0" err="1">
                <a:latin typeface="Times New Roman"/>
                <a:ea typeface="Calibri"/>
                <a:cs typeface="Arial"/>
              </a:rPr>
              <a:t>nhân</a:t>
            </a:r>
            <a:r>
              <a:rPr lang="en-US" dirty="0">
                <a:latin typeface="Times New Roman"/>
                <a:ea typeface="Calibri"/>
                <a:cs typeface="Arial"/>
              </a:rPr>
              <a:t> </a:t>
            </a:r>
            <a:r>
              <a:rPr lang="en-US" dirty="0" err="1">
                <a:latin typeface="Times New Roman"/>
                <a:ea typeface="Calibri"/>
                <a:cs typeface="Arial"/>
              </a:rPr>
              <a:t>gây</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ở </a:t>
            </a:r>
            <a:r>
              <a:rPr lang="en-US" dirty="0" err="1">
                <a:latin typeface="Times New Roman"/>
                <a:ea typeface="Calibri"/>
                <a:cs typeface="Arial"/>
              </a:rPr>
              <a:t>tôm</a:t>
            </a:r>
            <a:r>
              <a:rPr lang="en-US" dirty="0">
                <a:latin typeface="Times New Roman"/>
                <a:ea typeface="Calibri"/>
                <a:cs typeface="Arial"/>
              </a:rPr>
              <a:t> </a:t>
            </a:r>
            <a:r>
              <a:rPr lang="en-US" dirty="0" err="1">
                <a:latin typeface="Times New Roman"/>
                <a:ea typeface="Calibri"/>
                <a:cs typeface="Arial"/>
              </a:rPr>
              <a:t>bằng</a:t>
            </a:r>
            <a:r>
              <a:rPr lang="en-US" dirty="0">
                <a:latin typeface="Times New Roman"/>
                <a:ea typeface="Calibri"/>
                <a:cs typeface="Arial"/>
              </a:rPr>
              <a:t> </a:t>
            </a:r>
            <a:r>
              <a:rPr lang="en-US" dirty="0" err="1">
                <a:latin typeface="Times New Roman"/>
                <a:ea typeface="Calibri"/>
                <a:cs typeface="Arial"/>
              </a:rPr>
              <a:t>phản</a:t>
            </a:r>
            <a:r>
              <a:rPr lang="en-US" dirty="0">
                <a:latin typeface="Times New Roman"/>
                <a:ea typeface="Calibri"/>
                <a:cs typeface="Arial"/>
              </a:rPr>
              <a:t> </a:t>
            </a:r>
            <a:r>
              <a:rPr lang="en-US" dirty="0" err="1">
                <a:latin typeface="Times New Roman"/>
                <a:ea typeface="Calibri"/>
                <a:cs typeface="Arial"/>
              </a:rPr>
              <a:t>ứng</a:t>
            </a:r>
            <a:r>
              <a:rPr lang="en-US" dirty="0">
                <a:latin typeface="Times New Roman"/>
                <a:ea typeface="Calibri"/>
                <a:cs typeface="Arial"/>
              </a:rPr>
              <a:t> PCR -</a:t>
            </a:r>
            <a:r>
              <a:rPr lang="en-US" dirty="0" err="1">
                <a:latin typeface="Times New Roman"/>
                <a:ea typeface="Calibri"/>
                <a:cs typeface="Arial"/>
              </a:rPr>
              <a:t>điện</a:t>
            </a:r>
            <a:r>
              <a:rPr lang="en-US" dirty="0">
                <a:latin typeface="Times New Roman"/>
                <a:ea typeface="Calibri"/>
                <a:cs typeface="Arial"/>
              </a:rPr>
              <a:t> di </a:t>
            </a:r>
            <a:r>
              <a:rPr lang="en-US" dirty="0" err="1">
                <a:latin typeface="Times New Roman"/>
                <a:ea typeface="Calibri"/>
                <a:cs typeface="Arial"/>
              </a:rPr>
              <a:t>và</a:t>
            </a:r>
            <a:r>
              <a:rPr lang="en-US" dirty="0">
                <a:latin typeface="Times New Roman"/>
                <a:ea typeface="Calibri"/>
                <a:cs typeface="Arial"/>
              </a:rPr>
              <a:t> </a:t>
            </a:r>
            <a:r>
              <a:rPr lang="en-US" dirty="0" err="1">
                <a:latin typeface="Times New Roman"/>
                <a:ea typeface="Calibri"/>
                <a:cs typeface="Arial"/>
              </a:rPr>
              <a:t>kiểm</a:t>
            </a:r>
            <a:r>
              <a:rPr lang="en-US" dirty="0">
                <a:latin typeface="Times New Roman"/>
                <a:ea typeface="Calibri"/>
                <a:cs typeface="Arial"/>
              </a:rPr>
              <a:t> </a:t>
            </a:r>
            <a:r>
              <a:rPr lang="en-US" dirty="0" err="1">
                <a:latin typeface="Times New Roman"/>
                <a:ea typeface="Calibri"/>
                <a:cs typeface="Arial"/>
              </a:rPr>
              <a:t>tra</a:t>
            </a:r>
            <a:r>
              <a:rPr lang="en-US" dirty="0">
                <a:latin typeface="Times New Roman"/>
                <a:ea typeface="Calibri"/>
                <a:cs typeface="Arial"/>
              </a:rPr>
              <a:t> </a:t>
            </a:r>
            <a:r>
              <a:rPr lang="en-US" dirty="0" err="1">
                <a:latin typeface="Times New Roman"/>
                <a:ea typeface="Calibri"/>
                <a:cs typeface="Arial"/>
              </a:rPr>
              <a:t>sản</a:t>
            </a:r>
            <a:r>
              <a:rPr lang="en-US" dirty="0">
                <a:latin typeface="Times New Roman"/>
                <a:ea typeface="Calibri"/>
                <a:cs typeface="Arial"/>
              </a:rPr>
              <a:t> </a:t>
            </a:r>
            <a:r>
              <a:rPr lang="en-US" dirty="0" err="1">
                <a:latin typeface="Times New Roman"/>
                <a:ea typeface="Calibri"/>
                <a:cs typeface="Arial"/>
              </a:rPr>
              <a:t>phẩm</a:t>
            </a:r>
            <a:r>
              <a:rPr lang="en-US" dirty="0">
                <a:latin typeface="Times New Roman"/>
                <a:ea typeface="Calibri"/>
                <a:cs typeface="Arial"/>
              </a:rPr>
              <a:t> </a:t>
            </a:r>
            <a:r>
              <a:rPr lang="en-US" dirty="0" smtClean="0">
                <a:latin typeface="Times New Roman"/>
                <a:ea typeface="Calibri"/>
                <a:cs typeface="Arial"/>
              </a:rPr>
              <a:t>PCR</a:t>
            </a:r>
            <a:endParaRPr lang="en-US" sz="2000" dirty="0">
              <a:ea typeface="Calibri"/>
              <a:cs typeface="Arial"/>
            </a:endParaRPr>
          </a:p>
        </p:txBody>
      </p:sp>
    </p:spTree>
    <p:extLst>
      <p:ext uri="{BB962C8B-B14F-4D97-AF65-F5344CB8AC3E}">
        <p14:creationId xmlns:p14="http://schemas.microsoft.com/office/powerpoint/2010/main" val="6725063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4107"/>
            <a:ext cx="10515600" cy="1166581"/>
          </a:xfrm>
        </p:spPr>
        <p:txBody>
          <a:bodyPr/>
          <a:lstStyle/>
          <a:p>
            <a:r>
              <a:rPr lang="en-US" kern="100" dirty="0" err="1">
                <a:latin typeface="Times New Roman"/>
                <a:ea typeface="Times New Roman"/>
              </a:rPr>
              <a:t>Trò</a:t>
            </a:r>
            <a:r>
              <a:rPr lang="en-US" kern="100" dirty="0">
                <a:latin typeface="Times New Roman"/>
                <a:ea typeface="Times New Roman"/>
              </a:rPr>
              <a:t> </a:t>
            </a:r>
            <a:r>
              <a:rPr lang="en-US" kern="100" dirty="0" err="1">
                <a:latin typeface="Times New Roman"/>
                <a:ea typeface="Times New Roman"/>
              </a:rPr>
              <a:t>chơi</a:t>
            </a:r>
            <a:r>
              <a:rPr lang="en-US" kern="100" dirty="0">
                <a:latin typeface="Times New Roman"/>
                <a:ea typeface="Times New Roman"/>
              </a:rPr>
              <a:t> </a:t>
            </a:r>
            <a:r>
              <a:rPr lang="en-US" i="1" kern="100" dirty="0">
                <a:latin typeface="Times New Roman"/>
                <a:ea typeface="Times New Roman"/>
              </a:rPr>
              <a:t>“</a:t>
            </a:r>
            <a:r>
              <a:rPr lang="en-US" i="1" kern="100" dirty="0" err="1">
                <a:latin typeface="Times New Roman"/>
                <a:ea typeface="Times New Roman"/>
              </a:rPr>
              <a:t>ai</a:t>
            </a:r>
            <a:r>
              <a:rPr lang="en-US" i="1" kern="100" dirty="0">
                <a:latin typeface="Times New Roman"/>
                <a:ea typeface="Times New Roman"/>
              </a:rPr>
              <a:t> </a:t>
            </a:r>
            <a:r>
              <a:rPr lang="en-US" i="1" kern="100" dirty="0" err="1">
                <a:latin typeface="Times New Roman"/>
                <a:ea typeface="Times New Roman"/>
              </a:rPr>
              <a:t>thắng</a:t>
            </a:r>
            <a:r>
              <a:rPr lang="en-US" i="1" kern="100" dirty="0">
                <a:latin typeface="Times New Roman"/>
                <a:ea typeface="Times New Roman"/>
              </a:rPr>
              <a:t> </a:t>
            </a:r>
            <a:r>
              <a:rPr lang="en-US" i="1" kern="100" dirty="0" err="1">
                <a:latin typeface="Times New Roman"/>
                <a:ea typeface="Times New Roman"/>
              </a:rPr>
              <a:t>đây</a:t>
            </a:r>
            <a:r>
              <a:rPr lang="en-US" i="1" kern="100" dirty="0" smtClean="0">
                <a:latin typeface="Times New Roman"/>
                <a:ea typeface="Times New Roman"/>
              </a:rPr>
              <a:t>”</a:t>
            </a:r>
            <a:endParaRPr lang="en-US" dirty="0"/>
          </a:p>
        </p:txBody>
      </p:sp>
      <p:sp>
        <p:nvSpPr>
          <p:cNvPr id="3" name="Content Placeholder 2"/>
          <p:cNvSpPr>
            <a:spLocks noGrp="1"/>
          </p:cNvSpPr>
          <p:nvPr>
            <p:ph idx="1"/>
          </p:nvPr>
        </p:nvSpPr>
        <p:spPr/>
        <p:txBody>
          <a:bodyPr>
            <a:normAutofit/>
          </a:bodyPr>
          <a:lstStyle/>
          <a:p>
            <a:pPr indent="0" algn="just">
              <a:lnSpc>
                <a:spcPct val="115000"/>
              </a:lnSpc>
              <a:spcAft>
                <a:spcPts val="0"/>
              </a:spcAft>
              <a:buNone/>
              <a:tabLst>
                <a:tab pos="524510" algn="l"/>
              </a:tabLst>
            </a:pPr>
            <a:r>
              <a:rPr lang="en-US" kern="100" dirty="0" smtClean="0">
                <a:latin typeface="Times New Roman"/>
                <a:ea typeface="Times New Roman"/>
              </a:rPr>
              <a:t>+ </a:t>
            </a:r>
            <a:r>
              <a:rPr lang="en-US" kern="100" dirty="0" err="1">
                <a:latin typeface="Times New Roman"/>
                <a:ea typeface="Times New Roman"/>
              </a:rPr>
              <a:t>Bảng</a:t>
            </a:r>
            <a:r>
              <a:rPr lang="en-US" kern="100" dirty="0">
                <a:latin typeface="Times New Roman"/>
                <a:ea typeface="Times New Roman"/>
              </a:rPr>
              <a:t> </a:t>
            </a:r>
            <a:r>
              <a:rPr lang="en-US" kern="100" dirty="0" err="1">
                <a:latin typeface="Times New Roman"/>
                <a:ea typeface="Times New Roman"/>
              </a:rPr>
              <a:t>đáp</a:t>
            </a:r>
            <a:r>
              <a:rPr lang="en-US" kern="100" dirty="0">
                <a:latin typeface="Times New Roman"/>
                <a:ea typeface="Times New Roman"/>
              </a:rPr>
              <a:t> </a:t>
            </a:r>
            <a:r>
              <a:rPr lang="en-US" kern="100" dirty="0" err="1">
                <a:latin typeface="Times New Roman"/>
                <a:ea typeface="Times New Roman"/>
              </a:rPr>
              <a:t>án</a:t>
            </a:r>
            <a:r>
              <a:rPr lang="en-US" kern="100" dirty="0">
                <a:latin typeface="Times New Roman"/>
                <a:ea typeface="Times New Roman"/>
              </a:rPr>
              <a:t>: A, B, C, D, </a:t>
            </a:r>
            <a:r>
              <a:rPr lang="en-US" kern="100" dirty="0" err="1">
                <a:latin typeface="Times New Roman"/>
                <a:ea typeface="Times New Roman"/>
              </a:rPr>
              <a:t>mỗi</a:t>
            </a:r>
            <a:r>
              <a:rPr lang="en-US" kern="100" dirty="0">
                <a:latin typeface="Times New Roman"/>
                <a:ea typeface="Times New Roman"/>
              </a:rPr>
              <a:t> </a:t>
            </a:r>
            <a:r>
              <a:rPr lang="en-US" kern="100" dirty="0" err="1">
                <a:latin typeface="Times New Roman"/>
                <a:ea typeface="Times New Roman"/>
              </a:rPr>
              <a:t>đáp</a:t>
            </a:r>
            <a:r>
              <a:rPr lang="en-US" kern="100" dirty="0">
                <a:latin typeface="Times New Roman"/>
                <a:ea typeface="Times New Roman"/>
              </a:rPr>
              <a:t> </a:t>
            </a:r>
            <a:r>
              <a:rPr lang="en-US" kern="100" dirty="0" err="1">
                <a:latin typeface="Times New Roman"/>
                <a:ea typeface="Times New Roman"/>
              </a:rPr>
              <a:t>án</a:t>
            </a:r>
            <a:r>
              <a:rPr lang="en-US" kern="100" dirty="0">
                <a:latin typeface="Times New Roman"/>
                <a:ea typeface="Times New Roman"/>
              </a:rPr>
              <a:t> </a:t>
            </a:r>
            <a:r>
              <a:rPr lang="en-US" kern="100" dirty="0" err="1">
                <a:latin typeface="Times New Roman"/>
                <a:ea typeface="Times New Roman"/>
              </a:rPr>
              <a:t>có</a:t>
            </a:r>
            <a:r>
              <a:rPr lang="en-US" kern="100" dirty="0">
                <a:latin typeface="Times New Roman"/>
                <a:ea typeface="Times New Roman"/>
              </a:rPr>
              <a:t> 2 </a:t>
            </a:r>
            <a:r>
              <a:rPr lang="en-US" kern="100" dirty="0" err="1">
                <a:latin typeface="Times New Roman"/>
                <a:ea typeface="Times New Roman"/>
              </a:rPr>
              <a:t>bảng</a:t>
            </a:r>
            <a:r>
              <a:rPr lang="en-US" kern="100" dirty="0">
                <a:latin typeface="Times New Roman"/>
                <a:ea typeface="Times New Roman"/>
              </a:rPr>
              <a:t>; 4 </a:t>
            </a:r>
            <a:r>
              <a:rPr lang="en-US" kern="100" dirty="0" err="1">
                <a:latin typeface="Times New Roman"/>
                <a:ea typeface="Times New Roman"/>
              </a:rPr>
              <a:t>bạn</a:t>
            </a:r>
            <a:r>
              <a:rPr lang="en-US" kern="100" dirty="0">
                <a:latin typeface="Times New Roman"/>
                <a:ea typeface="Times New Roman"/>
              </a:rPr>
              <a:t> HS </a:t>
            </a:r>
            <a:r>
              <a:rPr lang="en-US" kern="100" dirty="0" err="1">
                <a:latin typeface="Times New Roman"/>
                <a:ea typeface="Times New Roman"/>
              </a:rPr>
              <a:t>tham</a:t>
            </a:r>
            <a:r>
              <a:rPr lang="en-US" kern="100" dirty="0">
                <a:latin typeface="Times New Roman"/>
                <a:ea typeface="Times New Roman"/>
              </a:rPr>
              <a:t> </a:t>
            </a:r>
            <a:r>
              <a:rPr lang="en-US" kern="100" dirty="0" err="1">
                <a:latin typeface="Times New Roman"/>
                <a:ea typeface="Times New Roman"/>
              </a:rPr>
              <a:t>gia</a:t>
            </a:r>
            <a:r>
              <a:rPr lang="en-US" kern="100" dirty="0">
                <a:latin typeface="Times New Roman"/>
                <a:ea typeface="Times New Roman"/>
              </a:rPr>
              <a:t> </a:t>
            </a:r>
            <a:r>
              <a:rPr lang="en-US" kern="100" dirty="0" err="1">
                <a:latin typeface="Times New Roman"/>
                <a:ea typeface="Times New Roman"/>
              </a:rPr>
              <a:t>chơi</a:t>
            </a:r>
            <a:endParaRPr lang="en-US" sz="2000" kern="100" dirty="0">
              <a:latin typeface="Times New Roman"/>
              <a:ea typeface="Times New Roman"/>
            </a:endParaRPr>
          </a:p>
          <a:p>
            <a:pPr indent="0" algn="just">
              <a:lnSpc>
                <a:spcPct val="115000"/>
              </a:lnSpc>
              <a:spcAft>
                <a:spcPts val="0"/>
              </a:spcAft>
              <a:buNone/>
              <a:tabLst>
                <a:tab pos="524510" algn="l"/>
              </a:tabLst>
            </a:pPr>
            <a:r>
              <a:rPr lang="en-US" kern="100" dirty="0">
                <a:latin typeface="Times New Roman"/>
                <a:ea typeface="Times New Roman"/>
              </a:rPr>
              <a:t>+ Sau </a:t>
            </a:r>
            <a:r>
              <a:rPr lang="en-US" kern="100" dirty="0" err="1">
                <a:latin typeface="Times New Roman"/>
                <a:ea typeface="Times New Roman"/>
              </a:rPr>
              <a:t>khi</a:t>
            </a:r>
            <a:r>
              <a:rPr lang="en-US" kern="100" dirty="0">
                <a:latin typeface="Times New Roman"/>
                <a:ea typeface="Times New Roman"/>
              </a:rPr>
              <a:t> </a:t>
            </a:r>
            <a:r>
              <a:rPr lang="en-US" kern="100" dirty="0" err="1">
                <a:latin typeface="Times New Roman"/>
                <a:ea typeface="Times New Roman"/>
              </a:rPr>
              <a:t>giáo</a:t>
            </a:r>
            <a:r>
              <a:rPr lang="en-US" kern="100" dirty="0">
                <a:latin typeface="Times New Roman"/>
                <a:ea typeface="Times New Roman"/>
              </a:rPr>
              <a:t> </a:t>
            </a:r>
            <a:r>
              <a:rPr lang="en-US" kern="100" dirty="0" err="1">
                <a:latin typeface="Times New Roman"/>
                <a:ea typeface="Times New Roman"/>
              </a:rPr>
              <a:t>viên</a:t>
            </a:r>
            <a:r>
              <a:rPr lang="en-US" kern="100" dirty="0">
                <a:latin typeface="Times New Roman"/>
                <a:ea typeface="Times New Roman"/>
              </a:rPr>
              <a:t> </a:t>
            </a:r>
            <a:r>
              <a:rPr lang="en-US" kern="100" dirty="0" err="1">
                <a:latin typeface="Times New Roman"/>
                <a:ea typeface="Times New Roman"/>
              </a:rPr>
              <a:t>đưa</a:t>
            </a:r>
            <a:r>
              <a:rPr lang="en-US" kern="100" dirty="0">
                <a:latin typeface="Times New Roman"/>
                <a:ea typeface="Times New Roman"/>
              </a:rPr>
              <a:t> </a:t>
            </a:r>
            <a:r>
              <a:rPr lang="en-US" kern="100" dirty="0" err="1">
                <a:latin typeface="Times New Roman"/>
                <a:ea typeface="Times New Roman"/>
              </a:rPr>
              <a:t>ra</a:t>
            </a:r>
            <a:r>
              <a:rPr lang="en-US" kern="100" dirty="0">
                <a:latin typeface="Times New Roman"/>
                <a:ea typeface="Times New Roman"/>
              </a:rPr>
              <a:t> </a:t>
            </a:r>
            <a:r>
              <a:rPr lang="en-US" kern="100" dirty="0" err="1">
                <a:latin typeface="Times New Roman"/>
                <a:ea typeface="Times New Roman"/>
              </a:rPr>
              <a:t>câu</a:t>
            </a:r>
            <a:r>
              <a:rPr lang="en-US" kern="100" dirty="0">
                <a:latin typeface="Times New Roman"/>
                <a:ea typeface="Times New Roman"/>
              </a:rPr>
              <a:t> </a:t>
            </a:r>
            <a:r>
              <a:rPr lang="en-US" kern="100" dirty="0" err="1">
                <a:latin typeface="Times New Roman"/>
                <a:ea typeface="Times New Roman"/>
              </a:rPr>
              <a:t>hỏi</a:t>
            </a:r>
            <a:r>
              <a:rPr lang="en-US" kern="100" dirty="0">
                <a:latin typeface="Times New Roman"/>
                <a:ea typeface="Times New Roman"/>
              </a:rPr>
              <a:t>, </a:t>
            </a:r>
            <a:r>
              <a:rPr lang="en-US" kern="100" dirty="0" err="1">
                <a:latin typeface="Times New Roman"/>
                <a:ea typeface="Times New Roman"/>
              </a:rPr>
              <a:t>các</a:t>
            </a:r>
            <a:r>
              <a:rPr lang="en-US" kern="100" dirty="0">
                <a:latin typeface="Times New Roman"/>
                <a:ea typeface="Times New Roman"/>
              </a:rPr>
              <a:t> </a:t>
            </a:r>
            <a:r>
              <a:rPr lang="en-US" kern="100" dirty="0" err="1">
                <a:latin typeface="Times New Roman"/>
                <a:ea typeface="Times New Roman"/>
              </a:rPr>
              <a:t>bạn</a:t>
            </a:r>
            <a:r>
              <a:rPr lang="en-US" kern="100" dirty="0">
                <a:latin typeface="Times New Roman"/>
                <a:ea typeface="Times New Roman"/>
              </a:rPr>
              <a:t> </a:t>
            </a:r>
            <a:r>
              <a:rPr lang="en-US" kern="100" dirty="0" err="1">
                <a:latin typeface="Times New Roman"/>
                <a:ea typeface="Times New Roman"/>
              </a:rPr>
              <a:t>phải</a:t>
            </a:r>
            <a:r>
              <a:rPr lang="en-US" kern="100" dirty="0">
                <a:latin typeface="Times New Roman"/>
                <a:ea typeface="Times New Roman"/>
              </a:rPr>
              <a:t> </a:t>
            </a:r>
            <a:r>
              <a:rPr lang="en-US" kern="100" dirty="0" err="1">
                <a:latin typeface="Times New Roman"/>
                <a:ea typeface="Times New Roman"/>
              </a:rPr>
              <a:t>nhanh</a:t>
            </a:r>
            <a:r>
              <a:rPr lang="en-US" kern="100" dirty="0">
                <a:latin typeface="Times New Roman"/>
                <a:ea typeface="Times New Roman"/>
              </a:rPr>
              <a:t> </a:t>
            </a:r>
            <a:r>
              <a:rPr lang="en-US" kern="100" dirty="0" err="1">
                <a:latin typeface="Times New Roman"/>
                <a:ea typeface="Times New Roman"/>
              </a:rPr>
              <a:t>tay</a:t>
            </a:r>
            <a:r>
              <a:rPr lang="en-US" kern="100" dirty="0">
                <a:latin typeface="Times New Roman"/>
                <a:ea typeface="Times New Roman"/>
              </a:rPr>
              <a:t> </a:t>
            </a:r>
            <a:r>
              <a:rPr lang="en-US" kern="100" dirty="0" err="1">
                <a:latin typeface="Times New Roman"/>
                <a:ea typeface="Times New Roman"/>
              </a:rPr>
              <a:t>lựa</a:t>
            </a:r>
            <a:r>
              <a:rPr lang="en-US" kern="100" dirty="0">
                <a:latin typeface="Times New Roman"/>
                <a:ea typeface="Times New Roman"/>
              </a:rPr>
              <a:t> </a:t>
            </a:r>
            <a:r>
              <a:rPr lang="en-US" kern="100" dirty="0" err="1">
                <a:latin typeface="Times New Roman"/>
                <a:ea typeface="Times New Roman"/>
              </a:rPr>
              <a:t>bảng</a:t>
            </a:r>
            <a:r>
              <a:rPr lang="en-US" kern="100" dirty="0">
                <a:latin typeface="Times New Roman"/>
                <a:ea typeface="Times New Roman"/>
              </a:rPr>
              <a:t> </a:t>
            </a:r>
            <a:r>
              <a:rPr lang="en-US" kern="100" dirty="0" err="1">
                <a:latin typeface="Times New Roman"/>
                <a:ea typeface="Times New Roman"/>
              </a:rPr>
              <a:t>đáp</a:t>
            </a:r>
            <a:r>
              <a:rPr lang="en-US" kern="100" dirty="0">
                <a:latin typeface="Times New Roman"/>
                <a:ea typeface="Times New Roman"/>
              </a:rPr>
              <a:t> </a:t>
            </a:r>
            <a:r>
              <a:rPr lang="en-US" kern="100" dirty="0" err="1">
                <a:latin typeface="Times New Roman"/>
                <a:ea typeface="Times New Roman"/>
              </a:rPr>
              <a:t>án</a:t>
            </a:r>
            <a:r>
              <a:rPr lang="en-US" kern="100" dirty="0">
                <a:latin typeface="Times New Roman"/>
                <a:ea typeface="Times New Roman"/>
              </a:rPr>
              <a:t> </a:t>
            </a:r>
            <a:r>
              <a:rPr lang="en-US" kern="100" dirty="0" err="1">
                <a:latin typeface="Times New Roman"/>
                <a:ea typeface="Times New Roman"/>
              </a:rPr>
              <a:t>đúng</a:t>
            </a:r>
            <a:r>
              <a:rPr lang="en-US" kern="100" dirty="0">
                <a:latin typeface="Times New Roman"/>
                <a:ea typeface="Times New Roman"/>
              </a:rPr>
              <a:t> </a:t>
            </a:r>
            <a:r>
              <a:rPr lang="en-US" kern="100" dirty="0" err="1">
                <a:latin typeface="Times New Roman"/>
                <a:ea typeface="Times New Roman"/>
              </a:rPr>
              <a:t>nhất</a:t>
            </a:r>
            <a:r>
              <a:rPr lang="en-US" kern="100" dirty="0">
                <a:latin typeface="Times New Roman"/>
                <a:ea typeface="Times New Roman"/>
              </a:rPr>
              <a:t> </a:t>
            </a:r>
            <a:r>
              <a:rPr lang="en-US" kern="100" dirty="0" err="1">
                <a:latin typeface="Times New Roman"/>
                <a:ea typeface="Times New Roman"/>
              </a:rPr>
              <a:t>cho</a:t>
            </a:r>
            <a:r>
              <a:rPr lang="en-US" kern="100" dirty="0">
                <a:latin typeface="Times New Roman"/>
                <a:ea typeface="Times New Roman"/>
              </a:rPr>
              <a:t> </a:t>
            </a:r>
            <a:r>
              <a:rPr lang="en-US" kern="100" dirty="0" err="1">
                <a:latin typeface="Times New Roman"/>
                <a:ea typeface="Times New Roman"/>
              </a:rPr>
              <a:t>câu</a:t>
            </a:r>
            <a:r>
              <a:rPr lang="en-US" kern="100" dirty="0">
                <a:latin typeface="Times New Roman"/>
                <a:ea typeface="Times New Roman"/>
              </a:rPr>
              <a:t> </a:t>
            </a:r>
            <a:r>
              <a:rPr lang="en-US" kern="100" dirty="0" err="1">
                <a:latin typeface="Times New Roman"/>
                <a:ea typeface="Times New Roman"/>
              </a:rPr>
              <a:t>trả</a:t>
            </a:r>
            <a:r>
              <a:rPr lang="en-US" kern="100" dirty="0">
                <a:latin typeface="Times New Roman"/>
                <a:ea typeface="Times New Roman"/>
              </a:rPr>
              <a:t> </a:t>
            </a:r>
            <a:r>
              <a:rPr lang="en-US" kern="100" dirty="0" err="1">
                <a:latin typeface="Times New Roman"/>
                <a:ea typeface="Times New Roman"/>
              </a:rPr>
              <a:t>lời</a:t>
            </a:r>
            <a:r>
              <a:rPr lang="en-US" kern="100" dirty="0">
                <a:latin typeface="Times New Roman"/>
                <a:ea typeface="Times New Roman"/>
              </a:rPr>
              <a:t> </a:t>
            </a:r>
            <a:r>
              <a:rPr lang="en-US" kern="100" dirty="0" err="1">
                <a:latin typeface="Times New Roman"/>
                <a:ea typeface="Times New Roman"/>
              </a:rPr>
              <a:t>của</a:t>
            </a:r>
            <a:r>
              <a:rPr lang="en-US" kern="100" dirty="0">
                <a:latin typeface="Times New Roman"/>
                <a:ea typeface="Times New Roman"/>
              </a:rPr>
              <a:t> </a:t>
            </a:r>
            <a:r>
              <a:rPr lang="en-US" kern="100" dirty="0" err="1">
                <a:latin typeface="Times New Roman"/>
                <a:ea typeface="Times New Roman"/>
              </a:rPr>
              <a:t>mình</a:t>
            </a:r>
            <a:r>
              <a:rPr lang="en-US" kern="100" dirty="0">
                <a:latin typeface="Times New Roman"/>
                <a:ea typeface="Times New Roman"/>
              </a:rPr>
              <a:t>.</a:t>
            </a:r>
            <a:endParaRPr lang="en-US" sz="2000" kern="100" dirty="0">
              <a:latin typeface="Times New Roman"/>
              <a:ea typeface="Times New Roman"/>
            </a:endParaRPr>
          </a:p>
          <a:p>
            <a:pPr indent="0" algn="just">
              <a:lnSpc>
                <a:spcPct val="115000"/>
              </a:lnSpc>
              <a:spcAft>
                <a:spcPts val="0"/>
              </a:spcAft>
              <a:buNone/>
              <a:tabLst>
                <a:tab pos="524510" algn="l"/>
              </a:tabLst>
            </a:pPr>
            <a:r>
              <a:rPr lang="en-US" kern="100" dirty="0">
                <a:latin typeface="Times New Roman"/>
                <a:ea typeface="Times New Roman"/>
              </a:rPr>
              <a:t>+ </a:t>
            </a:r>
            <a:r>
              <a:rPr lang="en-US" kern="100" dirty="0" err="1">
                <a:latin typeface="Times New Roman"/>
                <a:ea typeface="Times New Roman"/>
              </a:rPr>
              <a:t>Đáp</a:t>
            </a:r>
            <a:r>
              <a:rPr lang="en-US" kern="100" dirty="0">
                <a:latin typeface="Times New Roman"/>
                <a:ea typeface="Times New Roman"/>
              </a:rPr>
              <a:t> </a:t>
            </a:r>
            <a:r>
              <a:rPr lang="en-US" kern="100" dirty="0" err="1">
                <a:latin typeface="Times New Roman"/>
                <a:ea typeface="Times New Roman"/>
              </a:rPr>
              <a:t>án</a:t>
            </a:r>
            <a:r>
              <a:rPr lang="en-US" kern="100" dirty="0">
                <a:latin typeface="Times New Roman"/>
                <a:ea typeface="Times New Roman"/>
              </a:rPr>
              <a:t> </a:t>
            </a:r>
            <a:r>
              <a:rPr lang="en-US" kern="100" dirty="0" err="1">
                <a:latin typeface="Times New Roman"/>
                <a:ea typeface="Times New Roman"/>
              </a:rPr>
              <a:t>đúng</a:t>
            </a:r>
            <a:r>
              <a:rPr lang="en-US" kern="100" dirty="0">
                <a:latin typeface="Times New Roman"/>
                <a:ea typeface="Times New Roman"/>
              </a:rPr>
              <a:t> </a:t>
            </a:r>
            <a:r>
              <a:rPr lang="en-US" kern="100" dirty="0" err="1">
                <a:latin typeface="Times New Roman"/>
                <a:ea typeface="Times New Roman"/>
              </a:rPr>
              <a:t>và</a:t>
            </a:r>
            <a:r>
              <a:rPr lang="en-US" kern="100" dirty="0">
                <a:latin typeface="Times New Roman"/>
                <a:ea typeface="Times New Roman"/>
              </a:rPr>
              <a:t> </a:t>
            </a:r>
            <a:r>
              <a:rPr lang="en-US" kern="100" dirty="0" err="1">
                <a:latin typeface="Times New Roman"/>
                <a:ea typeface="Times New Roman"/>
              </a:rPr>
              <a:t>nhanh</a:t>
            </a:r>
            <a:r>
              <a:rPr lang="en-US" kern="100" dirty="0">
                <a:latin typeface="Times New Roman"/>
                <a:ea typeface="Times New Roman"/>
              </a:rPr>
              <a:t> </a:t>
            </a:r>
            <a:r>
              <a:rPr lang="en-US" kern="100" dirty="0" err="1">
                <a:latin typeface="Times New Roman"/>
                <a:ea typeface="Times New Roman"/>
              </a:rPr>
              <a:t>nhất</a:t>
            </a:r>
            <a:r>
              <a:rPr lang="en-US" kern="100" dirty="0">
                <a:latin typeface="Times New Roman"/>
                <a:ea typeface="Times New Roman"/>
              </a:rPr>
              <a:t>: 5 </a:t>
            </a:r>
            <a:r>
              <a:rPr lang="en-US" kern="100" dirty="0" err="1">
                <a:latin typeface="Times New Roman"/>
                <a:ea typeface="Times New Roman"/>
              </a:rPr>
              <a:t>điểm</a:t>
            </a:r>
            <a:r>
              <a:rPr lang="en-US" kern="100" dirty="0">
                <a:latin typeface="Times New Roman"/>
                <a:ea typeface="Times New Roman"/>
              </a:rPr>
              <a:t>; </a:t>
            </a:r>
            <a:r>
              <a:rPr lang="en-US" kern="100" dirty="0" err="1">
                <a:latin typeface="Times New Roman"/>
                <a:ea typeface="Times New Roman"/>
              </a:rPr>
              <a:t>đáp</a:t>
            </a:r>
            <a:r>
              <a:rPr lang="en-US" kern="100" dirty="0">
                <a:latin typeface="Times New Roman"/>
                <a:ea typeface="Times New Roman"/>
              </a:rPr>
              <a:t> </a:t>
            </a:r>
            <a:r>
              <a:rPr lang="en-US" kern="100" dirty="0" err="1">
                <a:latin typeface="Times New Roman"/>
                <a:ea typeface="Times New Roman"/>
              </a:rPr>
              <a:t>án</a:t>
            </a:r>
            <a:r>
              <a:rPr lang="en-US" kern="100" dirty="0">
                <a:latin typeface="Times New Roman"/>
                <a:ea typeface="Times New Roman"/>
              </a:rPr>
              <a:t> </a:t>
            </a:r>
            <a:r>
              <a:rPr lang="en-US" kern="100" dirty="0" err="1">
                <a:latin typeface="Times New Roman"/>
                <a:ea typeface="Times New Roman"/>
              </a:rPr>
              <a:t>đúng</a:t>
            </a:r>
            <a:r>
              <a:rPr lang="en-US" kern="100" dirty="0">
                <a:latin typeface="Times New Roman"/>
                <a:ea typeface="Times New Roman"/>
              </a:rPr>
              <a:t> </a:t>
            </a:r>
            <a:r>
              <a:rPr lang="en-US" kern="100" dirty="0" err="1">
                <a:latin typeface="Times New Roman"/>
                <a:ea typeface="Times New Roman"/>
              </a:rPr>
              <a:t>thực</a:t>
            </a:r>
            <a:r>
              <a:rPr lang="en-US" kern="100" dirty="0">
                <a:latin typeface="Times New Roman"/>
                <a:ea typeface="Times New Roman"/>
              </a:rPr>
              <a:t> </a:t>
            </a:r>
            <a:r>
              <a:rPr lang="en-US" kern="100" dirty="0" err="1">
                <a:latin typeface="Times New Roman"/>
                <a:ea typeface="Times New Roman"/>
              </a:rPr>
              <a:t>hiện</a:t>
            </a:r>
            <a:r>
              <a:rPr lang="en-US" kern="100" dirty="0">
                <a:latin typeface="Times New Roman"/>
                <a:ea typeface="Times New Roman"/>
              </a:rPr>
              <a:t> </a:t>
            </a:r>
            <a:r>
              <a:rPr lang="en-US" kern="100" dirty="0" err="1">
                <a:latin typeface="Times New Roman"/>
                <a:ea typeface="Times New Roman"/>
              </a:rPr>
              <a:t>chậm</a:t>
            </a:r>
            <a:r>
              <a:rPr lang="en-US" kern="100" dirty="0">
                <a:latin typeface="Times New Roman"/>
                <a:ea typeface="Times New Roman"/>
              </a:rPr>
              <a:t> </a:t>
            </a:r>
            <a:r>
              <a:rPr lang="en-US" kern="100" dirty="0" err="1">
                <a:latin typeface="Times New Roman"/>
                <a:ea typeface="Times New Roman"/>
              </a:rPr>
              <a:t>hơn</a:t>
            </a:r>
            <a:r>
              <a:rPr lang="en-US" kern="100" dirty="0">
                <a:latin typeface="Times New Roman"/>
                <a:ea typeface="Times New Roman"/>
              </a:rPr>
              <a:t>: 3 </a:t>
            </a:r>
            <a:r>
              <a:rPr lang="en-US" kern="100" dirty="0" err="1">
                <a:latin typeface="Times New Roman"/>
                <a:ea typeface="Times New Roman"/>
              </a:rPr>
              <a:t>điểm</a:t>
            </a:r>
            <a:r>
              <a:rPr lang="en-US" kern="100" dirty="0">
                <a:latin typeface="Times New Roman"/>
                <a:ea typeface="Times New Roman"/>
              </a:rPr>
              <a:t>.</a:t>
            </a:r>
            <a:endParaRPr lang="en-US" sz="2000" kern="100" dirty="0">
              <a:latin typeface="Times New Roman"/>
              <a:ea typeface="Times New Roman"/>
            </a:endParaRPr>
          </a:p>
          <a:p>
            <a:pPr indent="0" algn="just">
              <a:lnSpc>
                <a:spcPct val="115000"/>
              </a:lnSpc>
              <a:spcAft>
                <a:spcPts val="0"/>
              </a:spcAft>
              <a:buNone/>
              <a:tabLst>
                <a:tab pos="524510" algn="l"/>
              </a:tabLst>
            </a:pPr>
            <a:r>
              <a:rPr lang="en-US" kern="100" dirty="0">
                <a:latin typeface="Times New Roman"/>
                <a:ea typeface="Times New Roman"/>
              </a:rPr>
              <a:t>+ </a:t>
            </a:r>
            <a:r>
              <a:rPr lang="en-US" kern="100" dirty="0" err="1">
                <a:latin typeface="Times New Roman"/>
                <a:ea typeface="Times New Roman"/>
              </a:rPr>
              <a:t>Còn</a:t>
            </a:r>
            <a:r>
              <a:rPr lang="en-US" kern="100" dirty="0">
                <a:latin typeface="Times New Roman"/>
                <a:ea typeface="Times New Roman"/>
              </a:rPr>
              <a:t> </a:t>
            </a:r>
            <a:r>
              <a:rPr lang="en-US" kern="100" dirty="0" err="1">
                <a:latin typeface="Times New Roman"/>
                <a:ea typeface="Times New Roman"/>
              </a:rPr>
              <a:t>lại</a:t>
            </a:r>
            <a:r>
              <a:rPr lang="en-US" kern="100" dirty="0">
                <a:latin typeface="Times New Roman"/>
                <a:ea typeface="Times New Roman"/>
              </a:rPr>
              <a:t> </a:t>
            </a:r>
            <a:r>
              <a:rPr lang="en-US" kern="100" dirty="0" err="1">
                <a:latin typeface="Times New Roman"/>
                <a:ea typeface="Times New Roman"/>
              </a:rPr>
              <a:t>là</a:t>
            </a:r>
            <a:r>
              <a:rPr lang="en-US" kern="100" dirty="0">
                <a:latin typeface="Times New Roman"/>
                <a:ea typeface="Times New Roman"/>
              </a:rPr>
              <a:t> </a:t>
            </a:r>
            <a:r>
              <a:rPr lang="en-US" kern="100" dirty="0" err="1">
                <a:latin typeface="Times New Roman"/>
                <a:ea typeface="Times New Roman"/>
              </a:rPr>
              <a:t>các</a:t>
            </a:r>
            <a:r>
              <a:rPr lang="en-US" kern="100" dirty="0">
                <a:latin typeface="Times New Roman"/>
                <a:ea typeface="Times New Roman"/>
              </a:rPr>
              <a:t> </a:t>
            </a:r>
            <a:r>
              <a:rPr lang="en-US" kern="100" dirty="0" err="1">
                <a:latin typeface="Times New Roman"/>
                <a:ea typeface="Times New Roman"/>
              </a:rPr>
              <a:t>đáp</a:t>
            </a:r>
            <a:r>
              <a:rPr lang="en-US" kern="100" dirty="0">
                <a:latin typeface="Times New Roman"/>
                <a:ea typeface="Times New Roman"/>
              </a:rPr>
              <a:t> </a:t>
            </a:r>
            <a:r>
              <a:rPr lang="en-US" kern="100" dirty="0" err="1">
                <a:latin typeface="Times New Roman"/>
                <a:ea typeface="Times New Roman"/>
              </a:rPr>
              <a:t>án</a:t>
            </a:r>
            <a:r>
              <a:rPr lang="en-US" kern="100" dirty="0">
                <a:latin typeface="Times New Roman"/>
                <a:ea typeface="Times New Roman"/>
              </a:rPr>
              <a:t> </a:t>
            </a:r>
            <a:r>
              <a:rPr lang="en-US" kern="100" dirty="0" err="1">
                <a:latin typeface="Times New Roman"/>
                <a:ea typeface="Times New Roman"/>
              </a:rPr>
              <a:t>chưa</a:t>
            </a:r>
            <a:r>
              <a:rPr lang="en-US" kern="100" dirty="0">
                <a:latin typeface="Times New Roman"/>
                <a:ea typeface="Times New Roman"/>
              </a:rPr>
              <a:t> </a:t>
            </a:r>
            <a:r>
              <a:rPr lang="en-US" kern="100" dirty="0" err="1">
                <a:latin typeface="Times New Roman"/>
                <a:ea typeface="Times New Roman"/>
              </a:rPr>
              <a:t>đủ</a:t>
            </a:r>
            <a:r>
              <a:rPr lang="en-US" kern="100" dirty="0">
                <a:latin typeface="Times New Roman"/>
                <a:ea typeface="Times New Roman"/>
              </a:rPr>
              <a:t> </a:t>
            </a:r>
            <a:r>
              <a:rPr lang="en-US" kern="100" dirty="0" err="1">
                <a:latin typeface="Times New Roman"/>
                <a:ea typeface="Times New Roman"/>
              </a:rPr>
              <a:t>hoặc</a:t>
            </a:r>
            <a:r>
              <a:rPr lang="en-US" kern="100" dirty="0">
                <a:latin typeface="Times New Roman"/>
                <a:ea typeface="Times New Roman"/>
              </a:rPr>
              <a:t> </a:t>
            </a:r>
            <a:r>
              <a:rPr lang="en-US" kern="100" dirty="0" err="1">
                <a:latin typeface="Times New Roman"/>
                <a:ea typeface="Times New Roman"/>
              </a:rPr>
              <a:t>sai</a:t>
            </a:r>
            <a:r>
              <a:rPr lang="en-US" kern="100" dirty="0">
                <a:latin typeface="Times New Roman"/>
                <a:ea typeface="Times New Roman"/>
              </a:rPr>
              <a:t>: 0 </a:t>
            </a:r>
            <a:r>
              <a:rPr lang="en-US" kern="100" dirty="0" err="1">
                <a:latin typeface="Times New Roman"/>
                <a:ea typeface="Times New Roman"/>
              </a:rPr>
              <a:t>điểm</a:t>
            </a:r>
            <a:r>
              <a:rPr lang="en-US" kern="100" dirty="0">
                <a:latin typeface="Times New Roman"/>
                <a:ea typeface="Times New Roman"/>
              </a:rPr>
              <a:t>.</a:t>
            </a:r>
            <a:endParaRPr lang="en-US" sz="2000" kern="100" dirty="0">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20664720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4107"/>
            <a:ext cx="10515600" cy="669073"/>
          </a:xfrm>
        </p:spPr>
        <p:txBody>
          <a:bodyPr>
            <a:normAutofit/>
          </a:bodyPr>
          <a:lstStyle/>
          <a:p>
            <a:r>
              <a:rPr lang="en-US" sz="2800" b="1" dirty="0">
                <a:latin typeface="Times New Roman"/>
                <a:ea typeface="Calibri"/>
                <a:cs typeface="Arial"/>
              </a:rPr>
              <a:t>2. KIT </a:t>
            </a:r>
            <a:r>
              <a:rPr lang="en-US" sz="2800" b="1" dirty="0" err="1">
                <a:latin typeface="Times New Roman"/>
                <a:ea typeface="Calibri"/>
                <a:cs typeface="Arial"/>
              </a:rPr>
              <a:t>chuẩn</a:t>
            </a:r>
            <a:r>
              <a:rPr lang="en-US" sz="2800" b="1" dirty="0">
                <a:latin typeface="Times New Roman"/>
                <a:ea typeface="Calibri"/>
                <a:cs typeface="Arial"/>
              </a:rPr>
              <a:t> </a:t>
            </a:r>
            <a:r>
              <a:rPr lang="en-US" sz="2800" b="1" dirty="0" err="1" smtClean="0">
                <a:latin typeface="Times New Roman"/>
                <a:ea typeface="Calibri"/>
                <a:cs typeface="Arial"/>
              </a:rPr>
              <a:t>đoán</a:t>
            </a:r>
            <a:endParaRPr lang="en-US" sz="2800" dirty="0"/>
          </a:p>
        </p:txBody>
      </p:sp>
      <p:sp>
        <p:nvSpPr>
          <p:cNvPr id="3" name="Content Placeholder 2"/>
          <p:cNvSpPr>
            <a:spLocks noGrp="1"/>
          </p:cNvSpPr>
          <p:nvPr>
            <p:ph idx="1"/>
          </p:nvPr>
        </p:nvSpPr>
        <p:spPr>
          <a:xfrm>
            <a:off x="804746" y="3252981"/>
            <a:ext cx="10515600" cy="1854278"/>
          </a:xfrm>
        </p:spPr>
        <p:txBody>
          <a:bodyPr>
            <a:normAutofit/>
          </a:bodyPr>
          <a:lstStyle/>
          <a:p>
            <a:pPr marL="0" indent="0" algn="just">
              <a:lnSpc>
                <a:spcPct val="115000"/>
              </a:lnSpc>
              <a:spcAft>
                <a:spcPts val="0"/>
              </a:spcAft>
              <a:buNone/>
            </a:pPr>
            <a:r>
              <a:rPr lang="en-US" b="1" dirty="0" smtClean="0">
                <a:latin typeface="Times New Roman"/>
                <a:ea typeface="Calibri"/>
                <a:cs typeface="Arial"/>
              </a:rPr>
              <a:t>* </a:t>
            </a:r>
            <a:r>
              <a:rPr lang="en-US" b="1" i="1" dirty="0">
                <a:latin typeface="Times New Roman"/>
                <a:ea typeface="Calibri"/>
                <a:cs typeface="Arial"/>
              </a:rPr>
              <a:t>KIT </a:t>
            </a:r>
            <a:r>
              <a:rPr lang="en-US" b="1" i="1" dirty="0" err="1">
                <a:latin typeface="Times New Roman"/>
                <a:ea typeface="Calibri"/>
                <a:cs typeface="Arial"/>
              </a:rPr>
              <a:t>chẩn</a:t>
            </a:r>
            <a:r>
              <a:rPr lang="en-US" b="1" i="1" dirty="0">
                <a:latin typeface="Times New Roman"/>
                <a:ea typeface="Calibri"/>
                <a:cs typeface="Arial"/>
              </a:rPr>
              <a:t> </a:t>
            </a:r>
            <a:r>
              <a:rPr lang="en-US" b="1" i="1" dirty="0" err="1">
                <a:latin typeface="Times New Roman"/>
                <a:ea typeface="Calibri"/>
                <a:cs typeface="Arial"/>
              </a:rPr>
              <a:t>đoán</a:t>
            </a:r>
            <a:r>
              <a:rPr lang="en-US" dirty="0">
                <a:latin typeface="Times New Roman"/>
                <a:ea typeface="Calibri"/>
                <a:cs typeface="Arial"/>
              </a:rPr>
              <a:t>: </a:t>
            </a:r>
            <a:r>
              <a:rPr lang="en-US" dirty="0" err="1">
                <a:latin typeface="Times New Roman"/>
                <a:ea typeface="Calibri"/>
                <a:cs typeface="Arial"/>
              </a:rPr>
              <a:t>được</a:t>
            </a:r>
            <a:r>
              <a:rPr lang="en-US" dirty="0">
                <a:latin typeface="Times New Roman"/>
                <a:ea typeface="Calibri"/>
                <a:cs typeface="Arial"/>
              </a:rPr>
              <a:t> </a:t>
            </a:r>
            <a:r>
              <a:rPr lang="en-US" dirty="0" err="1">
                <a:latin typeface="Times New Roman"/>
                <a:ea typeface="Calibri"/>
                <a:cs typeface="Arial"/>
              </a:rPr>
              <a:t>gọi</a:t>
            </a:r>
            <a:r>
              <a:rPr lang="en-US" dirty="0">
                <a:latin typeface="Times New Roman"/>
                <a:ea typeface="Calibri"/>
                <a:cs typeface="Arial"/>
              </a:rPr>
              <a:t> </a:t>
            </a:r>
            <a:r>
              <a:rPr lang="en-US" dirty="0" err="1">
                <a:latin typeface="Times New Roman"/>
                <a:ea typeface="Calibri"/>
                <a:cs typeface="Arial"/>
              </a:rPr>
              <a:t>là</a:t>
            </a:r>
            <a:r>
              <a:rPr lang="en-US" dirty="0">
                <a:latin typeface="Times New Roman"/>
                <a:ea typeface="Calibri"/>
                <a:cs typeface="Arial"/>
              </a:rPr>
              <a:t> que </a:t>
            </a:r>
            <a:r>
              <a:rPr lang="en-US" dirty="0" err="1">
                <a:latin typeface="Times New Roman"/>
                <a:ea typeface="Calibri"/>
                <a:cs typeface="Arial"/>
              </a:rPr>
              <a:t>thử</a:t>
            </a:r>
            <a:r>
              <a:rPr lang="en-US" dirty="0">
                <a:latin typeface="Times New Roman"/>
                <a:ea typeface="Calibri"/>
                <a:cs typeface="Arial"/>
              </a:rPr>
              <a:t> </a:t>
            </a:r>
            <a:r>
              <a:rPr lang="en-US" dirty="0" err="1">
                <a:latin typeface="Times New Roman"/>
                <a:ea typeface="Calibri"/>
                <a:cs typeface="Arial"/>
              </a:rPr>
              <a:t>nhanh</a:t>
            </a:r>
            <a:r>
              <a:rPr lang="en-US" dirty="0">
                <a:latin typeface="Times New Roman"/>
                <a:ea typeface="Calibri"/>
                <a:cs typeface="Arial"/>
              </a:rPr>
              <a:t> </a:t>
            </a:r>
            <a:r>
              <a:rPr lang="en-US" dirty="0" err="1">
                <a:latin typeface="Times New Roman"/>
                <a:ea typeface="Calibri"/>
                <a:cs typeface="Arial"/>
              </a:rPr>
              <a:t>là</a:t>
            </a:r>
            <a:r>
              <a:rPr lang="en-US" dirty="0">
                <a:latin typeface="Times New Roman"/>
                <a:ea typeface="Calibri"/>
                <a:cs typeface="Arial"/>
              </a:rPr>
              <a:t> </a:t>
            </a:r>
            <a:r>
              <a:rPr lang="en-US" dirty="0" err="1">
                <a:latin typeface="Times New Roman"/>
                <a:ea typeface="Calibri"/>
                <a:cs typeface="Arial"/>
              </a:rPr>
              <a:t>dụng</a:t>
            </a:r>
            <a:r>
              <a:rPr lang="en-US" dirty="0">
                <a:latin typeface="Times New Roman"/>
                <a:ea typeface="Calibri"/>
                <a:cs typeface="Arial"/>
              </a:rPr>
              <a:t> </a:t>
            </a:r>
            <a:r>
              <a:rPr lang="en-US" dirty="0" err="1">
                <a:latin typeface="Times New Roman"/>
                <a:ea typeface="Calibri"/>
                <a:cs typeface="Arial"/>
              </a:rPr>
              <a:t>cụ</a:t>
            </a:r>
            <a:r>
              <a:rPr lang="en-US" dirty="0">
                <a:latin typeface="Times New Roman"/>
                <a:ea typeface="Calibri"/>
                <a:cs typeface="Arial"/>
              </a:rPr>
              <a:t> </a:t>
            </a:r>
            <a:r>
              <a:rPr lang="en-US" dirty="0" err="1">
                <a:latin typeface="Times New Roman"/>
                <a:ea typeface="Calibri"/>
                <a:cs typeface="Arial"/>
              </a:rPr>
              <a:t>chẩn</a:t>
            </a:r>
            <a:r>
              <a:rPr lang="en-US" dirty="0">
                <a:latin typeface="Times New Roman"/>
                <a:ea typeface="Calibri"/>
                <a:cs typeface="Arial"/>
              </a:rPr>
              <a:t> </a:t>
            </a:r>
            <a:r>
              <a:rPr lang="en-US" dirty="0" err="1">
                <a:latin typeface="Times New Roman"/>
                <a:ea typeface="Calibri"/>
                <a:cs typeface="Arial"/>
              </a:rPr>
              <a:t>đoán</a:t>
            </a:r>
            <a:r>
              <a:rPr lang="en-US" dirty="0">
                <a:latin typeface="Times New Roman"/>
                <a:ea typeface="Calibri"/>
                <a:cs typeface="Arial"/>
              </a:rPr>
              <a:t> </a:t>
            </a:r>
            <a:r>
              <a:rPr lang="en-US" dirty="0" err="1">
                <a:latin typeface="Times New Roman"/>
                <a:ea typeface="Calibri"/>
                <a:cs typeface="Arial"/>
              </a:rPr>
              <a:t>được</a:t>
            </a:r>
            <a:r>
              <a:rPr lang="en-US" dirty="0">
                <a:latin typeface="Times New Roman"/>
                <a:ea typeface="Calibri"/>
                <a:cs typeface="Arial"/>
              </a:rPr>
              <a:t> </a:t>
            </a:r>
            <a:r>
              <a:rPr lang="en-US" dirty="0" err="1">
                <a:latin typeface="Times New Roman"/>
                <a:ea typeface="Calibri"/>
                <a:cs typeface="Arial"/>
              </a:rPr>
              <a:t>tích</a:t>
            </a:r>
            <a:r>
              <a:rPr lang="en-US" dirty="0">
                <a:latin typeface="Times New Roman"/>
                <a:ea typeface="Calibri"/>
                <a:cs typeface="Arial"/>
              </a:rPr>
              <a:t> </a:t>
            </a:r>
            <a:r>
              <a:rPr lang="en-US" dirty="0" err="1">
                <a:latin typeface="Times New Roman"/>
                <a:ea typeface="Calibri"/>
                <a:cs typeface="Arial"/>
              </a:rPr>
              <a:t>hợp</a:t>
            </a:r>
            <a:r>
              <a:rPr lang="en-US" dirty="0">
                <a:latin typeface="Times New Roman"/>
                <a:ea typeface="Calibri"/>
                <a:cs typeface="Arial"/>
              </a:rPr>
              <a:t> </a:t>
            </a:r>
            <a:r>
              <a:rPr lang="en-US" dirty="0" err="1">
                <a:latin typeface="Times New Roman"/>
                <a:ea typeface="Calibri"/>
                <a:cs typeface="Arial"/>
              </a:rPr>
              <a:t>các</a:t>
            </a:r>
            <a:r>
              <a:rPr lang="en-US" dirty="0">
                <a:latin typeface="Times New Roman"/>
                <a:ea typeface="Calibri"/>
                <a:cs typeface="Arial"/>
              </a:rPr>
              <a:t> </a:t>
            </a:r>
            <a:r>
              <a:rPr lang="en-US" dirty="0" err="1">
                <a:latin typeface="Times New Roman"/>
                <a:ea typeface="Calibri"/>
                <a:cs typeface="Arial"/>
              </a:rPr>
              <a:t>thành</a:t>
            </a:r>
            <a:r>
              <a:rPr lang="en-US" dirty="0">
                <a:latin typeface="Times New Roman"/>
                <a:ea typeface="Calibri"/>
                <a:cs typeface="Arial"/>
              </a:rPr>
              <a:t> </a:t>
            </a:r>
            <a:r>
              <a:rPr lang="en-US" dirty="0" err="1">
                <a:latin typeface="Times New Roman"/>
                <a:ea typeface="Calibri"/>
                <a:cs typeface="Arial"/>
              </a:rPr>
              <a:t>phần</a:t>
            </a:r>
            <a:r>
              <a:rPr lang="en-US" dirty="0">
                <a:latin typeface="Times New Roman"/>
                <a:ea typeface="Calibri"/>
                <a:cs typeface="Arial"/>
              </a:rPr>
              <a:t> </a:t>
            </a:r>
            <a:r>
              <a:rPr lang="en-US" dirty="0" err="1">
                <a:latin typeface="Times New Roman"/>
                <a:ea typeface="Calibri"/>
                <a:cs typeface="Arial"/>
              </a:rPr>
              <a:t>cần</a:t>
            </a:r>
            <a:r>
              <a:rPr lang="en-US" dirty="0">
                <a:latin typeface="Times New Roman"/>
                <a:ea typeface="Calibri"/>
                <a:cs typeface="Arial"/>
              </a:rPr>
              <a:t> </a:t>
            </a:r>
            <a:r>
              <a:rPr lang="en-US" dirty="0" err="1">
                <a:latin typeface="Times New Roman"/>
                <a:ea typeface="Calibri"/>
                <a:cs typeface="Arial"/>
              </a:rPr>
              <a:t>thiết</a:t>
            </a:r>
            <a:r>
              <a:rPr lang="en-US" dirty="0">
                <a:latin typeface="Times New Roman"/>
                <a:ea typeface="Calibri"/>
                <a:cs typeface="Arial"/>
              </a:rPr>
              <a:t> </a:t>
            </a:r>
            <a:r>
              <a:rPr lang="en-US" dirty="0" err="1">
                <a:latin typeface="Times New Roman"/>
                <a:ea typeface="Calibri"/>
                <a:cs typeface="Arial"/>
              </a:rPr>
              <a:t>để</a:t>
            </a:r>
            <a:r>
              <a:rPr lang="en-US" dirty="0">
                <a:latin typeface="Times New Roman"/>
                <a:ea typeface="Calibri"/>
                <a:cs typeface="Arial"/>
              </a:rPr>
              <a:t> </a:t>
            </a:r>
            <a:r>
              <a:rPr lang="en-US" dirty="0" err="1">
                <a:latin typeface="Times New Roman"/>
                <a:ea typeface="Calibri"/>
                <a:cs typeface="Arial"/>
              </a:rPr>
              <a:t>phát</a:t>
            </a:r>
            <a:r>
              <a:rPr lang="en-US" dirty="0">
                <a:latin typeface="Times New Roman"/>
                <a:ea typeface="Calibri"/>
                <a:cs typeface="Arial"/>
              </a:rPr>
              <a:t> </a:t>
            </a:r>
            <a:r>
              <a:rPr lang="en-US" dirty="0" err="1">
                <a:latin typeface="Times New Roman"/>
                <a:ea typeface="Calibri"/>
                <a:cs typeface="Arial"/>
              </a:rPr>
              <a:t>hiện</a:t>
            </a:r>
            <a:r>
              <a:rPr lang="en-US" dirty="0">
                <a:latin typeface="Times New Roman"/>
                <a:ea typeface="Calibri"/>
                <a:cs typeface="Arial"/>
              </a:rPr>
              <a:t> </a:t>
            </a:r>
            <a:r>
              <a:rPr lang="en-US" dirty="0" err="1">
                <a:latin typeface="Times New Roman"/>
                <a:ea typeface="Calibri"/>
                <a:cs typeface="Arial"/>
              </a:rPr>
              <a:t>tác</a:t>
            </a:r>
            <a:r>
              <a:rPr lang="en-US" dirty="0">
                <a:latin typeface="Times New Roman"/>
                <a:ea typeface="Calibri"/>
                <a:cs typeface="Arial"/>
              </a:rPr>
              <a:t> </a:t>
            </a:r>
            <a:r>
              <a:rPr lang="en-US" dirty="0" err="1">
                <a:latin typeface="Times New Roman"/>
                <a:ea typeface="Calibri"/>
                <a:cs typeface="Arial"/>
              </a:rPr>
              <a:t>nhân</a:t>
            </a:r>
            <a:r>
              <a:rPr lang="en-US" dirty="0">
                <a:latin typeface="Times New Roman"/>
                <a:ea typeface="Calibri"/>
                <a:cs typeface="Arial"/>
              </a:rPr>
              <a:t> </a:t>
            </a:r>
            <a:r>
              <a:rPr lang="en-US" dirty="0" err="1">
                <a:latin typeface="Times New Roman"/>
                <a:ea typeface="Calibri"/>
                <a:cs typeface="Arial"/>
              </a:rPr>
              <a:t>gây</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a:t>
            </a:r>
            <a:r>
              <a:rPr lang="en-US" dirty="0" err="1">
                <a:latin typeface="Times New Roman"/>
                <a:ea typeface="Calibri"/>
                <a:cs typeface="Arial"/>
              </a:rPr>
              <a:t>trong</a:t>
            </a:r>
            <a:r>
              <a:rPr lang="en-US" dirty="0">
                <a:latin typeface="Times New Roman"/>
                <a:ea typeface="Calibri"/>
                <a:cs typeface="Arial"/>
              </a:rPr>
              <a:t> </a:t>
            </a:r>
            <a:r>
              <a:rPr lang="en-US" dirty="0" err="1">
                <a:latin typeface="Times New Roman"/>
                <a:ea typeface="Calibri"/>
                <a:cs typeface="Arial"/>
              </a:rPr>
              <a:t>máu</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a:t>
            </a:r>
            <a:r>
              <a:rPr lang="en-US" dirty="0" err="1">
                <a:latin typeface="Times New Roman"/>
                <a:ea typeface="Calibri"/>
                <a:cs typeface="Arial"/>
              </a:rPr>
              <a:t>phẩm</a:t>
            </a:r>
            <a:r>
              <a:rPr lang="en-US" dirty="0">
                <a:latin typeface="Times New Roman"/>
                <a:ea typeface="Calibri"/>
                <a:cs typeface="Arial"/>
              </a:rPr>
              <a:t> 1 </a:t>
            </a:r>
            <a:r>
              <a:rPr lang="en-US" dirty="0" err="1">
                <a:latin typeface="Times New Roman"/>
                <a:ea typeface="Calibri"/>
                <a:cs typeface="Arial"/>
              </a:rPr>
              <a:t>cách</a:t>
            </a:r>
            <a:r>
              <a:rPr lang="en-US" dirty="0">
                <a:latin typeface="Times New Roman"/>
                <a:ea typeface="Calibri"/>
                <a:cs typeface="Arial"/>
              </a:rPr>
              <a:t> </a:t>
            </a:r>
            <a:r>
              <a:rPr lang="en-US" dirty="0" err="1">
                <a:latin typeface="Times New Roman"/>
                <a:ea typeface="Calibri"/>
                <a:cs typeface="Arial"/>
              </a:rPr>
              <a:t>định</a:t>
            </a:r>
            <a:r>
              <a:rPr lang="en-US" dirty="0">
                <a:latin typeface="Times New Roman"/>
                <a:ea typeface="Calibri"/>
                <a:cs typeface="Arial"/>
              </a:rPr>
              <a:t> </a:t>
            </a:r>
            <a:r>
              <a:rPr lang="en-US" dirty="0" err="1">
                <a:latin typeface="Times New Roman"/>
                <a:ea typeface="Calibri"/>
                <a:cs typeface="Arial"/>
              </a:rPr>
              <a:t>tính</a:t>
            </a:r>
            <a:r>
              <a:rPr lang="en-US" dirty="0">
                <a:latin typeface="Times New Roman"/>
                <a:ea typeface="Calibri"/>
                <a:cs typeface="Arial"/>
              </a:rPr>
              <a:t>.</a:t>
            </a:r>
            <a:endParaRPr lang="en-US" sz="2000" dirty="0">
              <a:ea typeface="Calibri"/>
              <a:cs typeface="Arial"/>
            </a:endParaRPr>
          </a:p>
          <a:p>
            <a:pPr marL="0" indent="0">
              <a:buNone/>
            </a:pPr>
            <a:endParaRPr lang="en-US" dirty="0" smtClean="0"/>
          </a:p>
          <a:p>
            <a:pPr marL="0" indent="0">
              <a:buNone/>
            </a:pPr>
            <a:endParaRPr lang="en-US" dirty="0"/>
          </a:p>
        </p:txBody>
      </p:sp>
      <p:sp>
        <p:nvSpPr>
          <p:cNvPr id="4" name="Rectangle 3"/>
          <p:cNvSpPr/>
          <p:nvPr/>
        </p:nvSpPr>
        <p:spPr>
          <a:xfrm>
            <a:off x="899010" y="1962615"/>
            <a:ext cx="10575593" cy="523220"/>
          </a:xfrm>
          <a:prstGeom prst="rect">
            <a:avLst/>
          </a:prstGeom>
        </p:spPr>
        <p:txBody>
          <a:bodyPr wrap="square">
            <a:spAutoFit/>
          </a:bodyPr>
          <a:lstStyle/>
          <a:p>
            <a:pPr eaLnBrk="0" hangingPunct="0"/>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6. </a:t>
            </a:r>
            <a:r>
              <a:rPr lang="en-US" sz="2800" i="1" dirty="0" err="1">
                <a:latin typeface="Times New Roman" panose="02020603050405020304" pitchFamily="18" charset="0"/>
                <a:cs typeface="Times New Roman" panose="02020603050405020304" pitchFamily="18" charset="0"/>
              </a:rPr>
              <a:t>Dựa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SGK,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KIT </a:t>
            </a:r>
            <a:r>
              <a:rPr lang="en-US" sz="2800" i="1" dirty="0" err="1">
                <a:latin typeface="Times New Roman" panose="02020603050405020304" pitchFamily="18" charset="0"/>
                <a:cs typeface="Times New Roman" panose="02020603050405020304" pitchFamily="18" charset="0"/>
              </a:rPr>
              <a:t>chuẩn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0414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0573" y="468351"/>
            <a:ext cx="6946634" cy="611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9007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7: </a:t>
            </a:r>
            <a:r>
              <a:rPr lang="en-US" sz="2800" i="1" dirty="0" err="1">
                <a:latin typeface="Times New Roman" panose="02020603050405020304" pitchFamily="18" charset="0"/>
                <a:cs typeface="Times New Roman" panose="02020603050405020304" pitchFamily="18" charset="0"/>
              </a:rPr>
              <a:t>Nguyên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KIT </a:t>
            </a:r>
            <a:r>
              <a:rPr lang="en-US" sz="2800" i="1" dirty="0" err="1">
                <a:latin typeface="Times New Roman" panose="02020603050405020304" pitchFamily="18" charset="0"/>
                <a:cs typeface="Times New Roman" panose="02020603050405020304" pitchFamily="18" charset="0"/>
              </a:rPr>
              <a:t>chuẩn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thủy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9351" y="2706571"/>
            <a:ext cx="10515600" cy="1820824"/>
          </a:xfrm>
        </p:spPr>
        <p:txBody>
          <a:bodyPr/>
          <a:lstStyle/>
          <a:p>
            <a:pPr marL="0" indent="0">
              <a:buNone/>
            </a:pPr>
            <a:r>
              <a:rPr lang="en-US" b="1" i="1" dirty="0">
                <a:latin typeface="Times New Roman"/>
                <a:ea typeface="Calibri"/>
                <a:cs typeface="Arial"/>
              </a:rPr>
              <a:t>* </a:t>
            </a:r>
            <a:r>
              <a:rPr lang="en-US" b="1" i="1" dirty="0" err="1">
                <a:latin typeface="Times New Roman"/>
                <a:ea typeface="Calibri"/>
                <a:cs typeface="Arial"/>
              </a:rPr>
              <a:t>Nguyên</a:t>
            </a:r>
            <a:r>
              <a:rPr lang="en-US" b="1" i="1" dirty="0">
                <a:latin typeface="Times New Roman"/>
                <a:ea typeface="Calibri"/>
                <a:cs typeface="Arial"/>
              </a:rPr>
              <a:t> </a:t>
            </a:r>
            <a:r>
              <a:rPr lang="en-US" b="1" i="1" dirty="0" err="1">
                <a:latin typeface="Times New Roman"/>
                <a:ea typeface="Calibri"/>
                <a:cs typeface="Arial"/>
              </a:rPr>
              <a:t>lí</a:t>
            </a:r>
            <a:r>
              <a:rPr lang="en-US" b="1" i="1" dirty="0">
                <a:latin typeface="Times New Roman"/>
                <a:ea typeface="Calibri"/>
                <a:cs typeface="Arial"/>
              </a:rPr>
              <a:t>: </a:t>
            </a:r>
            <a:r>
              <a:rPr lang="en-US" dirty="0" err="1">
                <a:latin typeface="Times New Roman"/>
                <a:ea typeface="Calibri"/>
                <a:cs typeface="Arial"/>
              </a:rPr>
              <a:t>Dựa</a:t>
            </a:r>
            <a:r>
              <a:rPr lang="en-US" dirty="0">
                <a:latin typeface="Times New Roman"/>
                <a:ea typeface="Calibri"/>
                <a:cs typeface="Arial"/>
              </a:rPr>
              <a:t> </a:t>
            </a:r>
            <a:r>
              <a:rPr lang="en-US" dirty="0" err="1">
                <a:latin typeface="Times New Roman"/>
                <a:ea typeface="Calibri"/>
                <a:cs typeface="Arial"/>
              </a:rPr>
              <a:t>trên</a:t>
            </a:r>
            <a:r>
              <a:rPr lang="en-US" dirty="0">
                <a:latin typeface="Times New Roman"/>
                <a:ea typeface="Calibri"/>
                <a:cs typeface="Arial"/>
              </a:rPr>
              <a:t> </a:t>
            </a:r>
            <a:r>
              <a:rPr lang="en-US" dirty="0" err="1">
                <a:latin typeface="Times New Roman"/>
                <a:ea typeface="Calibri"/>
                <a:cs typeface="Arial"/>
              </a:rPr>
              <a:t>nguyên</a:t>
            </a:r>
            <a:r>
              <a:rPr lang="en-US" dirty="0">
                <a:latin typeface="Times New Roman"/>
                <a:ea typeface="Calibri"/>
                <a:cs typeface="Arial"/>
              </a:rPr>
              <a:t> </a:t>
            </a:r>
            <a:r>
              <a:rPr lang="en-US" dirty="0" err="1">
                <a:latin typeface="Times New Roman"/>
                <a:ea typeface="Calibri"/>
                <a:cs typeface="Arial"/>
              </a:rPr>
              <a:t>lý</a:t>
            </a:r>
            <a:r>
              <a:rPr lang="en-US" dirty="0">
                <a:latin typeface="Times New Roman"/>
                <a:ea typeface="Calibri"/>
                <a:cs typeface="Arial"/>
              </a:rPr>
              <a:t> </a:t>
            </a:r>
            <a:r>
              <a:rPr lang="en-US" dirty="0" err="1">
                <a:latin typeface="Times New Roman"/>
                <a:ea typeface="Calibri"/>
                <a:cs typeface="Arial"/>
              </a:rPr>
              <a:t>sắc</a:t>
            </a:r>
            <a:r>
              <a:rPr lang="en-US" dirty="0">
                <a:latin typeface="Times New Roman"/>
                <a:ea typeface="Calibri"/>
                <a:cs typeface="Arial"/>
              </a:rPr>
              <a:t> </a:t>
            </a:r>
            <a:r>
              <a:rPr lang="en-US" dirty="0" err="1">
                <a:latin typeface="Times New Roman"/>
                <a:ea typeface="Calibri"/>
                <a:cs typeface="Arial"/>
              </a:rPr>
              <a:t>ký</a:t>
            </a:r>
            <a:r>
              <a:rPr lang="en-US" dirty="0">
                <a:latin typeface="Times New Roman"/>
                <a:ea typeface="Calibri"/>
                <a:cs typeface="Arial"/>
              </a:rPr>
              <a:t> </a:t>
            </a:r>
            <a:r>
              <a:rPr lang="en-US" dirty="0" err="1">
                <a:latin typeface="Times New Roman"/>
                <a:ea typeface="Calibri"/>
                <a:cs typeface="Arial"/>
              </a:rPr>
              <a:t>miễn</a:t>
            </a:r>
            <a:r>
              <a:rPr lang="en-US" dirty="0">
                <a:latin typeface="Times New Roman"/>
                <a:ea typeface="Calibri"/>
                <a:cs typeface="Arial"/>
              </a:rPr>
              <a:t> </a:t>
            </a:r>
            <a:r>
              <a:rPr lang="en-US" dirty="0" err="1">
                <a:latin typeface="Times New Roman"/>
                <a:ea typeface="Calibri"/>
                <a:cs typeface="Arial"/>
              </a:rPr>
              <a:t>dịch</a:t>
            </a:r>
            <a:r>
              <a:rPr lang="en-US" dirty="0">
                <a:latin typeface="Times New Roman"/>
                <a:ea typeface="Calibri"/>
                <a:cs typeface="Arial"/>
              </a:rPr>
              <a:t> </a:t>
            </a:r>
            <a:r>
              <a:rPr lang="en-US" dirty="0" err="1">
                <a:latin typeface="Times New Roman"/>
                <a:ea typeface="Calibri"/>
                <a:cs typeface="Arial"/>
              </a:rPr>
              <a:t>phát</a:t>
            </a:r>
            <a:r>
              <a:rPr lang="en-US" dirty="0">
                <a:latin typeface="Times New Roman"/>
                <a:ea typeface="Calibri"/>
                <a:cs typeface="Arial"/>
              </a:rPr>
              <a:t> </a:t>
            </a:r>
            <a:r>
              <a:rPr lang="en-US" dirty="0" err="1">
                <a:latin typeface="Times New Roman"/>
                <a:ea typeface="Calibri"/>
                <a:cs typeface="Arial"/>
              </a:rPr>
              <a:t>hiện</a:t>
            </a:r>
            <a:r>
              <a:rPr lang="en-US" dirty="0">
                <a:latin typeface="Times New Roman"/>
                <a:ea typeface="Calibri"/>
                <a:cs typeface="Arial"/>
              </a:rPr>
              <a:t> </a:t>
            </a:r>
            <a:r>
              <a:rPr lang="en-US" dirty="0" err="1">
                <a:latin typeface="Times New Roman"/>
                <a:ea typeface="Calibri"/>
                <a:cs typeface="Arial"/>
              </a:rPr>
              <a:t>tác</a:t>
            </a:r>
            <a:r>
              <a:rPr lang="en-US" dirty="0">
                <a:latin typeface="Times New Roman"/>
                <a:ea typeface="Calibri"/>
                <a:cs typeface="Arial"/>
              </a:rPr>
              <a:t> </a:t>
            </a:r>
            <a:r>
              <a:rPr lang="en-US" dirty="0" err="1">
                <a:latin typeface="Times New Roman"/>
                <a:ea typeface="Calibri"/>
                <a:cs typeface="Arial"/>
              </a:rPr>
              <a:t>nhân</a:t>
            </a:r>
            <a:r>
              <a:rPr lang="en-US" dirty="0">
                <a:latin typeface="Times New Roman"/>
                <a:ea typeface="Calibri"/>
                <a:cs typeface="Arial"/>
              </a:rPr>
              <a:t> </a:t>
            </a:r>
            <a:r>
              <a:rPr lang="en-US" dirty="0" err="1">
                <a:latin typeface="Times New Roman"/>
                <a:ea typeface="Calibri"/>
                <a:cs typeface="Arial"/>
              </a:rPr>
              <a:t>gây</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a:t>
            </a:r>
            <a:r>
              <a:rPr lang="en-US" dirty="0" err="1">
                <a:latin typeface="Times New Roman"/>
                <a:ea typeface="Calibri"/>
                <a:cs typeface="Arial"/>
              </a:rPr>
              <a:t>một</a:t>
            </a:r>
            <a:r>
              <a:rPr lang="en-US" dirty="0">
                <a:latin typeface="Times New Roman"/>
                <a:ea typeface="Calibri"/>
                <a:cs typeface="Arial"/>
              </a:rPr>
              <a:t> </a:t>
            </a:r>
            <a:r>
              <a:rPr lang="en-US" dirty="0" err="1">
                <a:latin typeface="Times New Roman"/>
                <a:ea typeface="Calibri"/>
                <a:cs typeface="Arial"/>
              </a:rPr>
              <a:t>cách</a:t>
            </a:r>
            <a:r>
              <a:rPr lang="en-US" dirty="0">
                <a:latin typeface="Times New Roman"/>
                <a:ea typeface="Calibri"/>
                <a:cs typeface="Arial"/>
              </a:rPr>
              <a:t> </a:t>
            </a:r>
            <a:r>
              <a:rPr lang="en-US" dirty="0" err="1">
                <a:latin typeface="Times New Roman"/>
                <a:ea typeface="Calibri"/>
                <a:cs typeface="Arial"/>
              </a:rPr>
              <a:t>gián</a:t>
            </a:r>
            <a:r>
              <a:rPr lang="en-US" dirty="0">
                <a:latin typeface="Times New Roman"/>
                <a:ea typeface="Calibri"/>
                <a:cs typeface="Arial"/>
              </a:rPr>
              <a:t> </a:t>
            </a:r>
            <a:r>
              <a:rPr lang="en-US" dirty="0" err="1">
                <a:latin typeface="Times New Roman"/>
                <a:ea typeface="Calibri"/>
                <a:cs typeface="Arial"/>
              </a:rPr>
              <a:t>tiếp</a:t>
            </a:r>
            <a:r>
              <a:rPr lang="en-US" dirty="0">
                <a:latin typeface="Times New Roman"/>
                <a:ea typeface="Calibri"/>
                <a:cs typeface="Arial"/>
              </a:rPr>
              <a:t> </a:t>
            </a:r>
            <a:r>
              <a:rPr lang="en-US" dirty="0" err="1">
                <a:latin typeface="Times New Roman"/>
                <a:ea typeface="Calibri"/>
                <a:cs typeface="Arial"/>
              </a:rPr>
              <a:t>thông</a:t>
            </a:r>
            <a:r>
              <a:rPr lang="en-US" dirty="0">
                <a:latin typeface="Times New Roman"/>
                <a:ea typeface="Calibri"/>
                <a:cs typeface="Arial"/>
              </a:rPr>
              <a:t> qua </a:t>
            </a:r>
            <a:r>
              <a:rPr lang="en-US" dirty="0" err="1">
                <a:latin typeface="Times New Roman"/>
                <a:ea typeface="Calibri"/>
                <a:cs typeface="Arial"/>
              </a:rPr>
              <a:t>phát</a:t>
            </a:r>
            <a:r>
              <a:rPr lang="en-US" dirty="0">
                <a:latin typeface="Times New Roman"/>
                <a:ea typeface="Calibri"/>
                <a:cs typeface="Arial"/>
              </a:rPr>
              <a:t> </a:t>
            </a:r>
            <a:r>
              <a:rPr lang="en-US" dirty="0" err="1">
                <a:latin typeface="Times New Roman"/>
                <a:ea typeface="Calibri"/>
                <a:cs typeface="Arial"/>
              </a:rPr>
              <a:t>hiện</a:t>
            </a:r>
            <a:r>
              <a:rPr lang="en-US" dirty="0">
                <a:latin typeface="Times New Roman"/>
                <a:ea typeface="Calibri"/>
                <a:cs typeface="Arial"/>
              </a:rPr>
              <a:t> </a:t>
            </a:r>
            <a:r>
              <a:rPr lang="en-US" dirty="0" err="1">
                <a:latin typeface="Times New Roman"/>
                <a:ea typeface="Calibri"/>
                <a:cs typeface="Arial"/>
              </a:rPr>
              <a:t>kháng</a:t>
            </a:r>
            <a:r>
              <a:rPr lang="en-US" dirty="0">
                <a:latin typeface="Times New Roman"/>
                <a:ea typeface="Calibri"/>
                <a:cs typeface="Arial"/>
              </a:rPr>
              <a:t> </a:t>
            </a:r>
            <a:r>
              <a:rPr lang="en-US" dirty="0" err="1">
                <a:latin typeface="Times New Roman"/>
                <a:ea typeface="Calibri"/>
                <a:cs typeface="Arial"/>
              </a:rPr>
              <a:t>thể</a:t>
            </a:r>
            <a:r>
              <a:rPr lang="en-US" dirty="0">
                <a:latin typeface="Times New Roman"/>
                <a:ea typeface="Calibri"/>
                <a:cs typeface="Arial"/>
              </a:rPr>
              <a:t> </a:t>
            </a:r>
            <a:r>
              <a:rPr lang="en-US" dirty="0" err="1">
                <a:latin typeface="Times New Roman"/>
                <a:ea typeface="Calibri"/>
                <a:cs typeface="Arial"/>
              </a:rPr>
              <a:t>kháng</a:t>
            </a:r>
            <a:r>
              <a:rPr lang="en-US" dirty="0">
                <a:latin typeface="Times New Roman"/>
                <a:ea typeface="Calibri"/>
                <a:cs typeface="Arial"/>
              </a:rPr>
              <a:t> </a:t>
            </a:r>
            <a:r>
              <a:rPr lang="en-US" dirty="0" err="1">
                <a:latin typeface="Times New Roman"/>
                <a:ea typeface="Calibri"/>
                <a:cs typeface="Arial"/>
              </a:rPr>
              <a:t>nguyên</a:t>
            </a:r>
            <a:r>
              <a:rPr lang="en-US" dirty="0">
                <a:latin typeface="Times New Roman"/>
                <a:ea typeface="Calibri"/>
                <a:cs typeface="Arial"/>
              </a:rPr>
              <a:t> </a:t>
            </a:r>
            <a:r>
              <a:rPr lang="en-US" dirty="0" err="1">
                <a:latin typeface="Times New Roman"/>
                <a:ea typeface="Calibri"/>
                <a:cs typeface="Arial"/>
              </a:rPr>
              <a:t>hoặc</a:t>
            </a:r>
            <a:r>
              <a:rPr lang="en-US" dirty="0">
                <a:latin typeface="Times New Roman"/>
                <a:ea typeface="Calibri"/>
                <a:cs typeface="Arial"/>
              </a:rPr>
              <a:t> </a:t>
            </a:r>
            <a:r>
              <a:rPr lang="en-US" dirty="0" err="1">
                <a:latin typeface="Times New Roman"/>
                <a:ea typeface="Calibri"/>
                <a:cs typeface="Arial"/>
              </a:rPr>
              <a:t>dịch</a:t>
            </a:r>
            <a:r>
              <a:rPr lang="en-US" dirty="0">
                <a:latin typeface="Times New Roman"/>
                <a:ea typeface="Calibri"/>
                <a:cs typeface="Arial"/>
              </a:rPr>
              <a:t> </a:t>
            </a:r>
            <a:r>
              <a:rPr lang="en-US" dirty="0" err="1">
                <a:latin typeface="Times New Roman"/>
                <a:ea typeface="Calibri"/>
                <a:cs typeface="Arial"/>
              </a:rPr>
              <a:t>tiết</a:t>
            </a:r>
            <a:r>
              <a:rPr lang="en-US" dirty="0">
                <a:latin typeface="Times New Roman"/>
                <a:ea typeface="Calibri"/>
                <a:cs typeface="Arial"/>
              </a:rPr>
              <a:t> </a:t>
            </a:r>
            <a:r>
              <a:rPr lang="en-US" dirty="0" err="1">
                <a:latin typeface="Times New Roman"/>
                <a:ea typeface="Calibri"/>
                <a:cs typeface="Arial"/>
              </a:rPr>
              <a:t>sinh</a:t>
            </a:r>
            <a:r>
              <a:rPr lang="en-US" dirty="0">
                <a:latin typeface="Times New Roman"/>
                <a:ea typeface="Calibri"/>
                <a:cs typeface="Arial"/>
              </a:rPr>
              <a:t> </a:t>
            </a:r>
            <a:r>
              <a:rPr lang="en-US" dirty="0" err="1">
                <a:latin typeface="Times New Roman"/>
                <a:ea typeface="Calibri"/>
                <a:cs typeface="Arial"/>
              </a:rPr>
              <a:t>học</a:t>
            </a:r>
            <a:r>
              <a:rPr lang="en-US" dirty="0">
                <a:latin typeface="Times New Roman"/>
                <a:ea typeface="Calibri"/>
                <a:cs typeface="Arial"/>
              </a:rPr>
              <a:t> </a:t>
            </a:r>
            <a:r>
              <a:rPr lang="en-US" dirty="0" err="1">
                <a:latin typeface="Times New Roman"/>
                <a:ea typeface="Calibri"/>
                <a:cs typeface="Arial"/>
              </a:rPr>
              <a:t>trong</a:t>
            </a:r>
            <a:r>
              <a:rPr lang="en-US" dirty="0">
                <a:latin typeface="Times New Roman"/>
                <a:ea typeface="Calibri"/>
                <a:cs typeface="Arial"/>
              </a:rPr>
              <a:t> </a:t>
            </a:r>
            <a:r>
              <a:rPr lang="en-US" dirty="0" err="1">
                <a:latin typeface="Times New Roman"/>
                <a:ea typeface="Calibri"/>
                <a:cs typeface="Arial"/>
              </a:rPr>
              <a:t>mẫu</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a:t>
            </a:r>
            <a:r>
              <a:rPr lang="en-US" dirty="0" err="1">
                <a:latin typeface="Times New Roman"/>
                <a:ea typeface="Calibri"/>
                <a:cs typeface="Arial"/>
              </a:rPr>
              <a:t>phẩm</a:t>
            </a:r>
            <a:endParaRPr lang="en-US" sz="2000" dirty="0">
              <a:ea typeface="Calibri"/>
              <a:cs typeface="Arial"/>
            </a:endParaRPr>
          </a:p>
          <a:p>
            <a:endParaRPr lang="en-US" dirty="0"/>
          </a:p>
        </p:txBody>
      </p:sp>
    </p:spTree>
    <p:extLst>
      <p:ext uri="{BB962C8B-B14F-4D97-AF65-F5344CB8AC3E}">
        <p14:creationId xmlns:p14="http://schemas.microsoft.com/office/powerpoint/2010/main" val="31310655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365125"/>
            <a:ext cx="11340790" cy="1325563"/>
          </a:xfrm>
        </p:spPr>
        <p:txBody>
          <a:bodyPr>
            <a:norm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8: </a:t>
            </a:r>
            <a:r>
              <a:rPr lang="en-US" sz="2800" i="1" dirty="0" err="1">
                <a:latin typeface="Times New Roman" panose="02020603050405020304" pitchFamily="18" charset="0"/>
                <a:cs typeface="Times New Roman" panose="02020603050405020304" pitchFamily="18" charset="0"/>
              </a:rPr>
              <a:t>Mô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sớm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KIT </a:t>
            </a:r>
            <a:r>
              <a:rPr lang="en-US" sz="2800" i="1" dirty="0" err="1">
                <a:latin typeface="Times New Roman" panose="02020603050405020304" pitchFamily="18" charset="0"/>
                <a:cs typeface="Times New Roman" panose="02020603050405020304" pitchFamily="18" charset="0"/>
              </a:rPr>
              <a:t>chẩn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đoán</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5696415" cy="4351338"/>
          </a:xfrm>
        </p:spPr>
        <p:txBody>
          <a:bodyPr>
            <a:noAutofit/>
          </a:bodyPr>
          <a:lstStyle/>
          <a:p>
            <a:pPr marL="0" lvl="0" indent="0">
              <a:lnSpc>
                <a:spcPct val="115000"/>
              </a:lnSpc>
              <a:buNone/>
            </a:pPr>
            <a:r>
              <a:rPr lang="en-US" b="1" i="1" dirty="0">
                <a:solidFill>
                  <a:prstClr val="black"/>
                </a:solidFill>
                <a:latin typeface="Times New Roman"/>
                <a:ea typeface="Calibri"/>
                <a:cs typeface="Arial"/>
              </a:rPr>
              <a:t>*</a:t>
            </a:r>
            <a:r>
              <a:rPr lang="de-DE" b="1" i="1" dirty="0">
                <a:solidFill>
                  <a:prstClr val="black"/>
                </a:solidFill>
                <a:latin typeface="Times New Roman"/>
                <a:ea typeface="Calibri"/>
                <a:cs typeface="Arial"/>
              </a:rPr>
              <a:t> Quy trình:</a:t>
            </a:r>
            <a:endParaRPr lang="en-US" dirty="0">
              <a:solidFill>
                <a:prstClr val="black"/>
              </a:solidFill>
              <a:ea typeface="Calibri"/>
              <a:cs typeface="Arial"/>
            </a:endParaRPr>
          </a:p>
          <a:p>
            <a:pPr marL="0" lvl="0" indent="0">
              <a:lnSpc>
                <a:spcPct val="115000"/>
              </a:lnSpc>
              <a:buNone/>
            </a:pPr>
            <a:r>
              <a:rPr lang="de-DE" dirty="0">
                <a:solidFill>
                  <a:prstClr val="black"/>
                </a:solidFill>
                <a:latin typeface="Times New Roman"/>
                <a:ea typeface="Calibri"/>
                <a:cs typeface="Arial"/>
              </a:rPr>
              <a:t>Bước 1: Thu mẫu thủy sản</a:t>
            </a:r>
            <a:endParaRPr lang="en-US" dirty="0">
              <a:solidFill>
                <a:prstClr val="black"/>
              </a:solidFill>
              <a:ea typeface="Calibri"/>
              <a:cs typeface="Arial"/>
            </a:endParaRPr>
          </a:p>
          <a:p>
            <a:pPr marL="0" lvl="0" indent="0">
              <a:lnSpc>
                <a:spcPct val="115000"/>
              </a:lnSpc>
              <a:buNone/>
            </a:pPr>
            <a:r>
              <a:rPr lang="de-DE" dirty="0">
                <a:solidFill>
                  <a:prstClr val="black"/>
                </a:solidFill>
                <a:latin typeface="Times New Roman"/>
                <a:ea typeface="Calibri"/>
                <a:cs typeface="Arial"/>
              </a:rPr>
              <a:t>Bước 2: Bổ sung dung dịch đệm</a:t>
            </a:r>
            <a:endParaRPr lang="en-US" dirty="0">
              <a:solidFill>
                <a:prstClr val="black"/>
              </a:solidFill>
              <a:ea typeface="Calibri"/>
              <a:cs typeface="Arial"/>
            </a:endParaRPr>
          </a:p>
          <a:p>
            <a:pPr marL="0" lvl="0" indent="0">
              <a:lnSpc>
                <a:spcPct val="115000"/>
              </a:lnSpc>
              <a:buNone/>
            </a:pPr>
            <a:r>
              <a:rPr lang="de-DE" dirty="0">
                <a:solidFill>
                  <a:prstClr val="black"/>
                </a:solidFill>
                <a:latin typeface="Times New Roman"/>
                <a:ea typeface="Calibri"/>
                <a:cs typeface="Arial"/>
              </a:rPr>
              <a:t>Bước 3: Nghiền mẫu</a:t>
            </a:r>
            <a:endParaRPr lang="en-US" dirty="0">
              <a:solidFill>
                <a:prstClr val="black"/>
              </a:solidFill>
              <a:ea typeface="Calibri"/>
              <a:cs typeface="Arial"/>
            </a:endParaRPr>
          </a:p>
          <a:p>
            <a:pPr marL="0" lvl="0" indent="0">
              <a:lnSpc>
                <a:spcPct val="115000"/>
              </a:lnSpc>
              <a:buNone/>
            </a:pPr>
            <a:r>
              <a:rPr lang="de-DE" dirty="0">
                <a:solidFill>
                  <a:prstClr val="black"/>
                </a:solidFill>
                <a:latin typeface="Times New Roman"/>
                <a:ea typeface="Calibri"/>
                <a:cs typeface="Arial"/>
              </a:rPr>
              <a:t>Bước 4: Hút dịch mẫu</a:t>
            </a:r>
            <a:endParaRPr lang="en-US" dirty="0">
              <a:solidFill>
                <a:prstClr val="black"/>
              </a:solidFill>
              <a:ea typeface="Calibri"/>
              <a:cs typeface="Arial"/>
            </a:endParaRPr>
          </a:p>
          <a:p>
            <a:pPr marL="0" lvl="0" indent="0">
              <a:lnSpc>
                <a:spcPct val="115000"/>
              </a:lnSpc>
              <a:buNone/>
            </a:pPr>
            <a:r>
              <a:rPr lang="de-DE" dirty="0">
                <a:solidFill>
                  <a:prstClr val="black"/>
                </a:solidFill>
                <a:latin typeface="Times New Roman"/>
                <a:ea typeface="Calibri"/>
                <a:cs typeface="Arial"/>
              </a:rPr>
              <a:t>Bước 5: Cho mẫu vào KIT test nhanh</a:t>
            </a:r>
            <a:endParaRPr lang="en-US" dirty="0">
              <a:solidFill>
                <a:prstClr val="black"/>
              </a:solidFill>
              <a:ea typeface="Calibri"/>
              <a:cs typeface="Arial"/>
            </a:endParaRPr>
          </a:p>
          <a:p>
            <a:pPr marL="0" lvl="0" indent="0">
              <a:lnSpc>
                <a:spcPct val="115000"/>
              </a:lnSpc>
              <a:buNone/>
            </a:pPr>
            <a:r>
              <a:rPr lang="de-DE" dirty="0">
                <a:solidFill>
                  <a:prstClr val="black"/>
                </a:solidFill>
                <a:latin typeface="Times New Roman"/>
                <a:ea typeface="Calibri"/>
                <a:cs typeface="Arial"/>
              </a:rPr>
              <a:t>Bước 6: Đọc kết quả sau 15 phút</a:t>
            </a:r>
            <a:endParaRPr lang="en-US" dirty="0">
              <a:solidFill>
                <a:prstClr val="black"/>
              </a:solidFill>
              <a:ea typeface="Calibri"/>
              <a:cs typeface="Arial"/>
            </a:endParaRPr>
          </a:p>
          <a:p>
            <a:endParaRPr lang="en-US" dirty="0"/>
          </a:p>
        </p:txBody>
      </p:sp>
    </p:spTree>
    <p:extLst>
      <p:ext uri="{BB962C8B-B14F-4D97-AF65-F5344CB8AC3E}">
        <p14:creationId xmlns:p14="http://schemas.microsoft.com/office/powerpoint/2010/main" val="2428437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92522" cy="1325563"/>
          </a:xfrm>
        </p:spPr>
        <p:txBody>
          <a:bodyPr>
            <a:norm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9: </a:t>
            </a: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KIT </a:t>
            </a:r>
            <a:r>
              <a:rPr lang="en-US" sz="2800" i="1" dirty="0" err="1">
                <a:latin typeface="Times New Roman" panose="02020603050405020304" pitchFamily="18" charset="0"/>
                <a:cs typeface="Times New Roman" panose="02020603050405020304" pitchFamily="18" charset="0"/>
              </a:rPr>
              <a:t>chẩn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sớm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marR="61595" indent="0" algn="just" eaLnBrk="0" hangingPunct="0">
              <a:lnSpc>
                <a:spcPct val="115000"/>
              </a:lnSpc>
              <a:spcAft>
                <a:spcPts val="0"/>
              </a:spcAft>
              <a:buNone/>
              <a:tabLst>
                <a:tab pos="195580" algn="l"/>
              </a:tabLst>
            </a:pPr>
            <a:r>
              <a:rPr lang="de-DE" b="1" i="1" dirty="0">
                <a:latin typeface="Times New Roman"/>
                <a:ea typeface="Calibri"/>
              </a:rPr>
              <a:t>* Ý nghĩa:</a:t>
            </a:r>
            <a:r>
              <a:rPr lang="de-DE" dirty="0">
                <a:latin typeface="Times New Roman"/>
                <a:ea typeface="Calibri"/>
              </a:rPr>
              <a:t> Nhằm phát hiện các tác nhân gây bệnh trong mẫu bệnh phẩm một cách định tính, kết quả nhanh và thực hiện dễ dàng tại hiện trường </a:t>
            </a:r>
            <a:r>
              <a:rPr lang="en-US" dirty="0" err="1">
                <a:latin typeface="Times New Roman"/>
                <a:ea typeface="Times New Roman"/>
              </a:rPr>
              <a:t>giúp</a:t>
            </a:r>
            <a:r>
              <a:rPr lang="en-US" spc="-55" dirty="0">
                <a:latin typeface="Times New Roman"/>
                <a:ea typeface="Times New Roman"/>
              </a:rPr>
              <a:t> </a:t>
            </a:r>
            <a:r>
              <a:rPr lang="en-US" dirty="0" err="1">
                <a:latin typeface="Times New Roman"/>
                <a:ea typeface="Times New Roman"/>
              </a:rPr>
              <a:t>nâng</a:t>
            </a:r>
            <a:r>
              <a:rPr lang="en-US" spc="-50" dirty="0">
                <a:latin typeface="Times New Roman"/>
                <a:ea typeface="Times New Roman"/>
              </a:rPr>
              <a:t> </a:t>
            </a:r>
            <a:r>
              <a:rPr lang="en-US" dirty="0" err="1">
                <a:latin typeface="Times New Roman"/>
                <a:ea typeface="Times New Roman"/>
              </a:rPr>
              <a:t>cao</a:t>
            </a:r>
            <a:r>
              <a:rPr lang="en-US" spc="-55" dirty="0">
                <a:latin typeface="Times New Roman"/>
                <a:ea typeface="Times New Roman"/>
              </a:rPr>
              <a:t> </a:t>
            </a:r>
            <a:r>
              <a:rPr lang="en-US" dirty="0" err="1">
                <a:latin typeface="Times New Roman"/>
                <a:ea typeface="Times New Roman"/>
              </a:rPr>
              <a:t>hiệu</a:t>
            </a:r>
            <a:r>
              <a:rPr lang="en-US" dirty="0">
                <a:latin typeface="Times New Roman"/>
                <a:ea typeface="Times New Roman"/>
              </a:rPr>
              <a:t> </a:t>
            </a:r>
            <a:r>
              <a:rPr lang="en-US" dirty="0" err="1">
                <a:latin typeface="Times New Roman"/>
                <a:ea typeface="Times New Roman"/>
              </a:rPr>
              <a:t>quả</a:t>
            </a:r>
            <a:r>
              <a:rPr lang="en-US" dirty="0">
                <a:latin typeface="Times New Roman"/>
                <a:ea typeface="Times New Roman"/>
              </a:rPr>
              <a:t> </a:t>
            </a:r>
            <a:r>
              <a:rPr lang="en-US" dirty="0" err="1">
                <a:latin typeface="Times New Roman"/>
                <a:ea typeface="Times New Roman"/>
              </a:rPr>
              <a:t>phòng</a:t>
            </a:r>
            <a:r>
              <a:rPr lang="en-US" dirty="0">
                <a:latin typeface="Times New Roman"/>
                <a:ea typeface="Times New Roman"/>
              </a:rPr>
              <a:t>, </a:t>
            </a:r>
            <a:r>
              <a:rPr lang="en-US" dirty="0" err="1">
                <a:latin typeface="Times New Roman"/>
                <a:ea typeface="Times New Roman"/>
              </a:rPr>
              <a:t>trị</a:t>
            </a:r>
            <a:r>
              <a:rPr lang="en-US" spc="-75" dirty="0">
                <a:latin typeface="Times New Roman"/>
                <a:ea typeface="Times New Roman"/>
              </a:rPr>
              <a:t> </a:t>
            </a:r>
            <a:r>
              <a:rPr lang="en-US" dirty="0" err="1">
                <a:latin typeface="Times New Roman"/>
                <a:ea typeface="Times New Roman"/>
              </a:rPr>
              <a:t>bệnh</a:t>
            </a:r>
            <a:r>
              <a:rPr lang="en-US" dirty="0">
                <a:latin typeface="Times New Roman"/>
                <a:ea typeface="Times New Roman"/>
              </a:rPr>
              <a:t>.</a:t>
            </a:r>
            <a:endParaRPr lang="en-US" sz="2400" dirty="0">
              <a:latin typeface="Times New Roman"/>
              <a:ea typeface="Times New Roman"/>
            </a:endParaRPr>
          </a:p>
          <a:p>
            <a:pPr marL="0" indent="0">
              <a:lnSpc>
                <a:spcPct val="115000"/>
              </a:lnSpc>
              <a:spcAft>
                <a:spcPts val="0"/>
              </a:spcAft>
              <a:buNone/>
            </a:pPr>
            <a:r>
              <a:rPr lang="de-DE" b="1" i="1" dirty="0">
                <a:latin typeface="Times New Roman"/>
                <a:ea typeface="Calibri"/>
                <a:cs typeface="Arial"/>
              </a:rPr>
              <a:t>* </a:t>
            </a:r>
            <a:r>
              <a:rPr lang="en-US" b="1" i="1" dirty="0" err="1">
                <a:latin typeface="Times New Roman"/>
                <a:ea typeface="Calibri"/>
                <a:cs typeface="Arial"/>
              </a:rPr>
              <a:t>Thành</a:t>
            </a:r>
            <a:r>
              <a:rPr lang="en-US" b="1" i="1" dirty="0">
                <a:latin typeface="Times New Roman"/>
                <a:ea typeface="Calibri"/>
                <a:cs typeface="Arial"/>
              </a:rPr>
              <a:t> </a:t>
            </a:r>
            <a:r>
              <a:rPr lang="en-US" b="1" i="1" dirty="0" err="1">
                <a:latin typeface="Times New Roman"/>
                <a:ea typeface="Calibri"/>
                <a:cs typeface="Arial"/>
              </a:rPr>
              <a:t>tựu</a:t>
            </a:r>
            <a:r>
              <a:rPr lang="en-US" b="1" i="1" dirty="0">
                <a:latin typeface="Times New Roman"/>
                <a:ea typeface="Calibri"/>
                <a:cs typeface="Arial"/>
              </a:rPr>
              <a:t>:</a:t>
            </a:r>
            <a:r>
              <a:rPr lang="en-US" dirty="0">
                <a:latin typeface="Times New Roman"/>
                <a:ea typeface="Calibri"/>
                <a:cs typeface="Arial"/>
              </a:rPr>
              <a:t> KIT </a:t>
            </a:r>
            <a:r>
              <a:rPr lang="en-US" dirty="0" err="1">
                <a:latin typeface="Times New Roman"/>
                <a:ea typeface="Calibri"/>
                <a:cs typeface="Arial"/>
              </a:rPr>
              <a:t>chẩn</a:t>
            </a:r>
            <a:r>
              <a:rPr lang="en-US" dirty="0">
                <a:latin typeface="Times New Roman"/>
                <a:ea typeface="Calibri"/>
                <a:cs typeface="Arial"/>
              </a:rPr>
              <a:t> </a:t>
            </a:r>
            <a:r>
              <a:rPr lang="en-US" dirty="0" err="1">
                <a:latin typeface="Times New Roman"/>
                <a:ea typeface="Calibri"/>
                <a:cs typeface="Arial"/>
              </a:rPr>
              <a:t>đoán</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a:t>
            </a:r>
            <a:r>
              <a:rPr lang="en-US" dirty="0" err="1">
                <a:latin typeface="Times New Roman"/>
                <a:ea typeface="Calibri"/>
                <a:cs typeface="Arial"/>
              </a:rPr>
              <a:t>hoại</a:t>
            </a:r>
            <a:r>
              <a:rPr lang="en-US" dirty="0">
                <a:latin typeface="Times New Roman"/>
                <a:ea typeface="Calibri"/>
                <a:cs typeface="Arial"/>
              </a:rPr>
              <a:t> </a:t>
            </a:r>
            <a:r>
              <a:rPr lang="en-US" spc="-30" dirty="0" err="1">
                <a:latin typeface="Times New Roman"/>
                <a:ea typeface="Calibri"/>
                <a:cs typeface="Arial"/>
              </a:rPr>
              <a:t>tử</a:t>
            </a:r>
            <a:r>
              <a:rPr lang="en-US" spc="-30" dirty="0">
                <a:latin typeface="Times New Roman"/>
                <a:ea typeface="Calibri"/>
                <a:cs typeface="Arial"/>
              </a:rPr>
              <a:t> </a:t>
            </a:r>
            <a:r>
              <a:rPr lang="en-US" dirty="0" err="1">
                <a:latin typeface="Times New Roman"/>
                <a:ea typeface="Calibri"/>
                <a:cs typeface="Arial"/>
              </a:rPr>
              <a:t>thần</a:t>
            </a:r>
            <a:r>
              <a:rPr lang="en-US" dirty="0">
                <a:latin typeface="Times New Roman"/>
                <a:ea typeface="Calibri"/>
                <a:cs typeface="Arial"/>
              </a:rPr>
              <a:t> </a:t>
            </a:r>
            <a:r>
              <a:rPr lang="en-US" dirty="0" err="1">
                <a:latin typeface="Times New Roman"/>
                <a:ea typeface="Calibri"/>
                <a:cs typeface="Arial"/>
              </a:rPr>
              <a:t>kinh</a:t>
            </a:r>
            <a:r>
              <a:rPr lang="en-US" dirty="0">
                <a:latin typeface="Times New Roman"/>
                <a:ea typeface="Calibri"/>
                <a:cs typeface="Arial"/>
              </a:rPr>
              <a:t> </a:t>
            </a:r>
            <a:r>
              <a:rPr lang="en-US" dirty="0" err="1">
                <a:latin typeface="Times New Roman"/>
                <a:ea typeface="Calibri"/>
                <a:cs typeface="Arial"/>
              </a:rPr>
              <a:t>trên</a:t>
            </a:r>
            <a:r>
              <a:rPr lang="en-US" dirty="0">
                <a:latin typeface="Times New Roman"/>
                <a:ea typeface="Calibri"/>
                <a:cs typeface="Arial"/>
              </a:rPr>
              <a:t> </a:t>
            </a:r>
            <a:r>
              <a:rPr lang="en-US" dirty="0" err="1">
                <a:latin typeface="Times New Roman"/>
                <a:ea typeface="Calibri"/>
                <a:cs typeface="Arial"/>
              </a:rPr>
              <a:t>cá</a:t>
            </a:r>
            <a:r>
              <a:rPr lang="en-US" dirty="0">
                <a:latin typeface="Times New Roman"/>
                <a:ea typeface="Calibri"/>
                <a:cs typeface="Arial"/>
              </a:rPr>
              <a:t> </a:t>
            </a:r>
            <a:r>
              <a:rPr lang="en-US" dirty="0" err="1">
                <a:latin typeface="Times New Roman"/>
                <a:ea typeface="Calibri"/>
                <a:cs typeface="Arial"/>
              </a:rPr>
              <a:t>biển</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a:t>
            </a:r>
            <a:r>
              <a:rPr lang="en-US" dirty="0" err="1">
                <a:latin typeface="Times New Roman"/>
                <a:ea typeface="Calibri"/>
                <a:cs typeface="Arial"/>
              </a:rPr>
              <a:t>đốm</a:t>
            </a:r>
            <a:r>
              <a:rPr lang="en-US" dirty="0">
                <a:latin typeface="Times New Roman"/>
                <a:ea typeface="Calibri"/>
                <a:cs typeface="Arial"/>
              </a:rPr>
              <a:t> </a:t>
            </a:r>
            <a:r>
              <a:rPr lang="en-US" dirty="0" err="1">
                <a:latin typeface="Times New Roman"/>
                <a:ea typeface="Calibri"/>
                <a:cs typeface="Arial"/>
              </a:rPr>
              <a:t>trắng</a:t>
            </a:r>
            <a:r>
              <a:rPr lang="en-US" dirty="0">
                <a:latin typeface="Times New Roman"/>
                <a:ea typeface="Calibri"/>
                <a:cs typeface="Arial"/>
              </a:rPr>
              <a:t> </a:t>
            </a:r>
            <a:r>
              <a:rPr lang="en-US" dirty="0" err="1">
                <a:latin typeface="Times New Roman"/>
                <a:ea typeface="Calibri"/>
                <a:cs typeface="Arial"/>
              </a:rPr>
              <a:t>và</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a:t>
            </a:r>
            <a:r>
              <a:rPr lang="en-US" dirty="0" err="1">
                <a:latin typeface="Times New Roman"/>
                <a:ea typeface="Calibri"/>
                <a:cs typeface="Arial"/>
              </a:rPr>
              <a:t>đầu</a:t>
            </a:r>
            <a:r>
              <a:rPr lang="en-US" dirty="0">
                <a:latin typeface="Times New Roman"/>
                <a:ea typeface="Calibri"/>
                <a:cs typeface="Arial"/>
              </a:rPr>
              <a:t> </a:t>
            </a:r>
            <a:r>
              <a:rPr lang="en-US" dirty="0" err="1">
                <a:latin typeface="Times New Roman"/>
                <a:ea typeface="Calibri"/>
                <a:cs typeface="Arial"/>
              </a:rPr>
              <a:t>vàng</a:t>
            </a:r>
            <a:r>
              <a:rPr lang="en-US" dirty="0">
                <a:latin typeface="Times New Roman"/>
                <a:ea typeface="Calibri"/>
                <a:cs typeface="Arial"/>
              </a:rPr>
              <a:t> </a:t>
            </a:r>
            <a:r>
              <a:rPr lang="en-US" dirty="0" err="1">
                <a:latin typeface="Times New Roman"/>
                <a:ea typeface="Calibri"/>
                <a:cs typeface="Arial"/>
              </a:rPr>
              <a:t>trên</a:t>
            </a:r>
            <a:r>
              <a:rPr lang="en-US" dirty="0">
                <a:latin typeface="Times New Roman"/>
                <a:ea typeface="Calibri"/>
                <a:cs typeface="Arial"/>
              </a:rPr>
              <a:t> </a:t>
            </a:r>
            <a:r>
              <a:rPr lang="en-US" dirty="0" err="1">
                <a:latin typeface="Times New Roman"/>
                <a:ea typeface="Calibri"/>
                <a:cs typeface="Arial"/>
              </a:rPr>
              <a:t>tôm</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a:t>
            </a:r>
            <a:r>
              <a:rPr lang="en-US" dirty="0" err="1">
                <a:latin typeface="Times New Roman"/>
                <a:ea typeface="Calibri"/>
                <a:cs typeface="Arial"/>
              </a:rPr>
              <a:t>hoại</a:t>
            </a:r>
            <a:r>
              <a:rPr lang="en-US" dirty="0">
                <a:latin typeface="Times New Roman"/>
                <a:ea typeface="Calibri"/>
                <a:cs typeface="Arial"/>
              </a:rPr>
              <a:t> </a:t>
            </a:r>
            <a:r>
              <a:rPr lang="en-US" dirty="0" err="1">
                <a:latin typeface="Times New Roman"/>
                <a:ea typeface="Calibri"/>
                <a:cs typeface="Arial"/>
              </a:rPr>
              <a:t>tử</a:t>
            </a:r>
            <a:r>
              <a:rPr lang="en-US" dirty="0">
                <a:latin typeface="Times New Roman"/>
                <a:ea typeface="Calibri"/>
                <a:cs typeface="Arial"/>
              </a:rPr>
              <a:t> </a:t>
            </a:r>
            <a:r>
              <a:rPr lang="en-US" dirty="0" err="1">
                <a:latin typeface="Times New Roman"/>
                <a:ea typeface="Calibri"/>
                <a:cs typeface="Arial"/>
              </a:rPr>
              <a:t>cơ</a:t>
            </a:r>
            <a:r>
              <a:rPr lang="en-US" dirty="0">
                <a:latin typeface="Times New Roman"/>
                <a:ea typeface="Calibri"/>
                <a:cs typeface="Arial"/>
              </a:rPr>
              <a:t> </a:t>
            </a:r>
            <a:r>
              <a:rPr lang="en-US" dirty="0" err="1">
                <a:latin typeface="Times New Roman"/>
                <a:ea typeface="Calibri"/>
                <a:cs typeface="Arial"/>
              </a:rPr>
              <a:t>quan</a:t>
            </a:r>
            <a:r>
              <a:rPr lang="en-US" dirty="0">
                <a:latin typeface="Times New Roman"/>
                <a:ea typeface="Calibri"/>
                <a:cs typeface="Arial"/>
              </a:rPr>
              <a:t> </a:t>
            </a:r>
            <a:r>
              <a:rPr lang="en-US" dirty="0" err="1">
                <a:latin typeface="Times New Roman"/>
                <a:ea typeface="Calibri"/>
                <a:cs typeface="Arial"/>
              </a:rPr>
              <a:t>tạo</a:t>
            </a:r>
            <a:r>
              <a:rPr lang="en-US" dirty="0">
                <a:latin typeface="Times New Roman"/>
                <a:ea typeface="Calibri"/>
                <a:cs typeface="Arial"/>
              </a:rPr>
              <a:t> </a:t>
            </a:r>
            <a:r>
              <a:rPr lang="en-US" dirty="0" err="1">
                <a:latin typeface="Times New Roman"/>
                <a:ea typeface="Calibri"/>
                <a:cs typeface="Arial"/>
              </a:rPr>
              <a:t>máu</a:t>
            </a:r>
            <a:r>
              <a:rPr lang="en-US" dirty="0">
                <a:latin typeface="Times New Roman"/>
                <a:ea typeface="Calibri"/>
                <a:cs typeface="Arial"/>
              </a:rPr>
              <a:t> </a:t>
            </a:r>
            <a:r>
              <a:rPr lang="en-US" dirty="0" err="1">
                <a:latin typeface="Times New Roman"/>
                <a:ea typeface="Calibri"/>
                <a:cs typeface="Arial"/>
              </a:rPr>
              <a:t>trên</a:t>
            </a:r>
            <a:r>
              <a:rPr lang="en-US" dirty="0">
                <a:latin typeface="Times New Roman"/>
                <a:ea typeface="Calibri"/>
                <a:cs typeface="Arial"/>
              </a:rPr>
              <a:t> </a:t>
            </a:r>
            <a:r>
              <a:rPr lang="en-US" dirty="0" err="1">
                <a:latin typeface="Times New Roman"/>
                <a:ea typeface="Calibri"/>
                <a:cs typeface="Arial"/>
              </a:rPr>
              <a:t>cá</a:t>
            </a:r>
            <a:r>
              <a:rPr lang="en-US" dirty="0">
                <a:latin typeface="Times New Roman"/>
                <a:ea typeface="Calibri"/>
                <a:cs typeface="Arial"/>
              </a:rPr>
              <a:t> </a:t>
            </a:r>
            <a:r>
              <a:rPr lang="en-US" dirty="0" err="1">
                <a:latin typeface="Times New Roman"/>
                <a:ea typeface="Calibri"/>
                <a:cs typeface="Arial"/>
              </a:rPr>
              <a:t>hồi</a:t>
            </a:r>
            <a:r>
              <a:rPr lang="en-US" spc="-135" dirty="0" smtClean="0">
                <a:latin typeface="Times New Roman"/>
                <a:ea typeface="Calibri"/>
                <a:cs typeface="Arial"/>
              </a:rPr>
              <a:t>.</a:t>
            </a:r>
            <a:endParaRPr lang="en-US" sz="2000" dirty="0">
              <a:ea typeface="Calibri"/>
              <a:cs typeface="Arial"/>
            </a:endParaRPr>
          </a:p>
        </p:txBody>
      </p:sp>
    </p:spTree>
    <p:extLst>
      <p:ext uri="{BB962C8B-B14F-4D97-AF65-F5344CB8AC3E}">
        <p14:creationId xmlns:p14="http://schemas.microsoft.com/office/powerpoint/2010/main" val="39548442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365125"/>
            <a:ext cx="11262732" cy="1325563"/>
          </a:xfrm>
        </p:spPr>
        <p:txBody>
          <a:bodyPr>
            <a:norm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10: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giữa</a:t>
            </a:r>
            <a:r>
              <a:rPr lang="en-US" sz="2800" i="1" dirty="0">
                <a:latin typeface="Times New Roman" panose="02020603050405020304" pitchFamily="18" charset="0"/>
                <a:cs typeface="Times New Roman" panose="02020603050405020304" pitchFamily="18" charset="0"/>
              </a:rPr>
              <a:t> PCR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KIT </a:t>
            </a:r>
            <a:r>
              <a:rPr lang="en-US" sz="2800" i="1" dirty="0" err="1">
                <a:latin typeface="Times New Roman" panose="02020603050405020304" pitchFamily="18" charset="0"/>
                <a:cs typeface="Times New Roman" panose="02020603050405020304" pitchFamily="18" charset="0"/>
              </a:rPr>
              <a:t>chẩn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đoán</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nSpc>
                <a:spcPct val="115000"/>
              </a:lnSpc>
              <a:spcAft>
                <a:spcPts val="0"/>
              </a:spcAft>
              <a:buNone/>
            </a:pPr>
            <a:r>
              <a:rPr lang="en-US" b="1" dirty="0">
                <a:latin typeface="Times New Roman"/>
                <a:ea typeface="Calibri"/>
                <a:cs typeface="Arial"/>
              </a:rPr>
              <a:t>*</a:t>
            </a:r>
            <a:r>
              <a:rPr lang="en-US" b="1" spc="-110" dirty="0">
                <a:latin typeface="Times New Roman"/>
                <a:ea typeface="Calibri"/>
                <a:cs typeface="Arial"/>
              </a:rPr>
              <a:t> </a:t>
            </a:r>
            <a:r>
              <a:rPr lang="en-US" b="1" dirty="0" err="1">
                <a:latin typeface="Times New Roman"/>
                <a:ea typeface="Calibri"/>
                <a:cs typeface="Arial"/>
              </a:rPr>
              <a:t>Sự</a:t>
            </a:r>
            <a:r>
              <a:rPr lang="en-US" b="1" spc="-105" dirty="0">
                <a:latin typeface="Times New Roman"/>
                <a:ea typeface="Calibri"/>
                <a:cs typeface="Arial"/>
              </a:rPr>
              <a:t> </a:t>
            </a:r>
            <a:r>
              <a:rPr lang="en-US" b="1" dirty="0" err="1">
                <a:latin typeface="Times New Roman"/>
                <a:ea typeface="Calibri"/>
                <a:cs typeface="Arial"/>
              </a:rPr>
              <a:t>giống</a:t>
            </a:r>
            <a:r>
              <a:rPr lang="en-US" b="1" dirty="0">
                <a:latin typeface="Times New Roman"/>
                <a:ea typeface="Calibri"/>
                <a:cs typeface="Arial"/>
              </a:rPr>
              <a:t> </a:t>
            </a:r>
            <a:r>
              <a:rPr lang="en-US" b="1" dirty="0" err="1">
                <a:latin typeface="Times New Roman"/>
                <a:ea typeface="Calibri"/>
                <a:cs typeface="Arial"/>
              </a:rPr>
              <a:t>và</a:t>
            </a:r>
            <a:r>
              <a:rPr lang="en-US" b="1" dirty="0">
                <a:latin typeface="Times New Roman"/>
                <a:ea typeface="Calibri"/>
                <a:cs typeface="Arial"/>
              </a:rPr>
              <a:t> </a:t>
            </a:r>
            <a:r>
              <a:rPr lang="en-US" b="1" dirty="0" err="1">
                <a:latin typeface="Times New Roman"/>
                <a:ea typeface="Calibri"/>
                <a:cs typeface="Arial"/>
              </a:rPr>
              <a:t>khác</a:t>
            </a:r>
            <a:r>
              <a:rPr lang="en-US" b="1" dirty="0">
                <a:latin typeface="Times New Roman"/>
                <a:ea typeface="Calibri"/>
                <a:cs typeface="Arial"/>
              </a:rPr>
              <a:t> </a:t>
            </a:r>
            <a:r>
              <a:rPr lang="en-US" b="1" dirty="0" err="1">
                <a:latin typeface="Times New Roman"/>
                <a:ea typeface="Calibri"/>
                <a:cs typeface="Arial"/>
              </a:rPr>
              <a:t>nhau</a:t>
            </a:r>
            <a:r>
              <a:rPr lang="en-US" b="1" dirty="0">
                <a:latin typeface="Times New Roman"/>
                <a:ea typeface="Calibri"/>
                <a:cs typeface="Arial"/>
              </a:rPr>
              <a:t> </a:t>
            </a:r>
            <a:r>
              <a:rPr lang="en-US" b="1" dirty="0" err="1">
                <a:latin typeface="Times New Roman"/>
                <a:ea typeface="Calibri"/>
                <a:cs typeface="Arial"/>
              </a:rPr>
              <a:t>giữa</a:t>
            </a:r>
            <a:r>
              <a:rPr lang="en-US" b="1" dirty="0">
                <a:latin typeface="Times New Roman"/>
                <a:ea typeface="Calibri"/>
                <a:cs typeface="Arial"/>
              </a:rPr>
              <a:t> </a:t>
            </a:r>
            <a:r>
              <a:rPr lang="en-US" b="1" dirty="0" err="1">
                <a:latin typeface="Times New Roman"/>
                <a:ea typeface="Calibri"/>
                <a:cs typeface="Arial"/>
              </a:rPr>
              <a:t>kĩ</a:t>
            </a:r>
            <a:r>
              <a:rPr lang="en-US" b="1" dirty="0">
                <a:latin typeface="Times New Roman"/>
                <a:ea typeface="Calibri"/>
                <a:cs typeface="Arial"/>
              </a:rPr>
              <a:t> </a:t>
            </a:r>
            <a:r>
              <a:rPr lang="en-US" b="1" dirty="0" err="1">
                <a:latin typeface="Times New Roman"/>
                <a:ea typeface="Calibri"/>
                <a:cs typeface="Arial"/>
              </a:rPr>
              <a:t>thuật</a:t>
            </a:r>
            <a:r>
              <a:rPr lang="en-US" b="1" dirty="0">
                <a:latin typeface="Times New Roman"/>
                <a:ea typeface="Calibri"/>
                <a:cs typeface="Arial"/>
              </a:rPr>
              <a:t> PCR </a:t>
            </a:r>
            <a:r>
              <a:rPr lang="en-US" b="1" dirty="0" err="1">
                <a:latin typeface="Times New Roman"/>
                <a:ea typeface="Calibri"/>
                <a:cs typeface="Arial"/>
              </a:rPr>
              <a:t>và</a:t>
            </a:r>
            <a:r>
              <a:rPr lang="en-US" b="1" dirty="0">
                <a:latin typeface="Times New Roman"/>
                <a:ea typeface="Calibri"/>
                <a:cs typeface="Arial"/>
              </a:rPr>
              <a:t> </a:t>
            </a:r>
            <a:r>
              <a:rPr lang="en-US" b="1" spc="-25" dirty="0">
                <a:latin typeface="Times New Roman"/>
                <a:ea typeface="Calibri"/>
                <a:cs typeface="Arial"/>
              </a:rPr>
              <a:t>KIT </a:t>
            </a:r>
            <a:r>
              <a:rPr lang="en-US" b="1" dirty="0" err="1">
                <a:latin typeface="Times New Roman"/>
                <a:ea typeface="Calibri"/>
                <a:cs typeface="Arial"/>
              </a:rPr>
              <a:t>chẩn</a:t>
            </a:r>
            <a:r>
              <a:rPr lang="en-US" b="1" dirty="0">
                <a:latin typeface="Times New Roman"/>
                <a:ea typeface="Calibri"/>
                <a:cs typeface="Arial"/>
              </a:rPr>
              <a:t> </a:t>
            </a:r>
            <a:r>
              <a:rPr lang="en-US" b="1" dirty="0" err="1">
                <a:latin typeface="Times New Roman"/>
                <a:ea typeface="Calibri"/>
                <a:cs typeface="Arial"/>
              </a:rPr>
              <a:t>đoán</a:t>
            </a:r>
            <a:r>
              <a:rPr lang="en-US" b="1" dirty="0">
                <a:latin typeface="Times New Roman"/>
                <a:ea typeface="Calibri"/>
                <a:cs typeface="Arial"/>
              </a:rPr>
              <a:t> </a:t>
            </a:r>
            <a:r>
              <a:rPr lang="en-US" b="1" dirty="0" err="1">
                <a:latin typeface="Times New Roman"/>
                <a:ea typeface="Calibri"/>
                <a:cs typeface="Arial"/>
              </a:rPr>
              <a:t>trong</a:t>
            </a:r>
            <a:r>
              <a:rPr lang="en-US" b="1" dirty="0">
                <a:latin typeface="Times New Roman"/>
                <a:ea typeface="Calibri"/>
                <a:cs typeface="Arial"/>
              </a:rPr>
              <a:t> </a:t>
            </a:r>
            <a:r>
              <a:rPr lang="en-US" b="1" dirty="0" err="1">
                <a:latin typeface="Times New Roman"/>
                <a:ea typeface="Calibri"/>
                <a:cs typeface="Arial"/>
              </a:rPr>
              <a:t>chẩn</a:t>
            </a:r>
            <a:r>
              <a:rPr lang="en-US" b="1" dirty="0">
                <a:latin typeface="Times New Roman"/>
                <a:ea typeface="Calibri"/>
                <a:cs typeface="Arial"/>
              </a:rPr>
              <a:t> </a:t>
            </a:r>
            <a:r>
              <a:rPr lang="en-US" b="1" dirty="0" err="1">
                <a:latin typeface="Times New Roman"/>
                <a:ea typeface="Calibri"/>
                <a:cs typeface="Arial"/>
              </a:rPr>
              <a:t>đoán</a:t>
            </a:r>
            <a:r>
              <a:rPr lang="en-US" b="1" dirty="0">
                <a:latin typeface="Times New Roman"/>
                <a:ea typeface="Calibri"/>
                <a:cs typeface="Arial"/>
              </a:rPr>
              <a:t> </a:t>
            </a:r>
            <a:r>
              <a:rPr lang="en-US" b="1" dirty="0" err="1">
                <a:latin typeface="Times New Roman"/>
                <a:ea typeface="Calibri"/>
                <a:cs typeface="Arial"/>
              </a:rPr>
              <a:t>sớm</a:t>
            </a:r>
            <a:r>
              <a:rPr lang="en-US" b="1" dirty="0">
                <a:latin typeface="Times New Roman"/>
                <a:ea typeface="Calibri"/>
                <a:cs typeface="Arial"/>
              </a:rPr>
              <a:t> </a:t>
            </a:r>
            <a:r>
              <a:rPr lang="en-US" b="1" dirty="0" err="1">
                <a:latin typeface="Times New Roman"/>
                <a:ea typeface="Calibri"/>
                <a:cs typeface="Arial"/>
              </a:rPr>
              <a:t>bệnh</a:t>
            </a:r>
            <a:r>
              <a:rPr lang="en-US" b="1" dirty="0">
                <a:latin typeface="Times New Roman"/>
                <a:ea typeface="Calibri"/>
                <a:cs typeface="Arial"/>
              </a:rPr>
              <a:t> </a:t>
            </a:r>
            <a:r>
              <a:rPr lang="en-US" b="1" dirty="0" err="1">
                <a:latin typeface="Times New Roman"/>
                <a:ea typeface="Calibri"/>
                <a:cs typeface="Arial"/>
              </a:rPr>
              <a:t>thuỷ</a:t>
            </a:r>
            <a:r>
              <a:rPr lang="en-US" b="1" spc="-30" dirty="0">
                <a:latin typeface="Times New Roman"/>
                <a:ea typeface="Calibri"/>
                <a:cs typeface="Arial"/>
              </a:rPr>
              <a:t> </a:t>
            </a:r>
            <a:r>
              <a:rPr lang="en-US" b="1" dirty="0" err="1">
                <a:latin typeface="Times New Roman"/>
                <a:ea typeface="Calibri"/>
                <a:cs typeface="Arial"/>
              </a:rPr>
              <a:t>sản</a:t>
            </a:r>
            <a:r>
              <a:rPr lang="en-US" dirty="0">
                <a:latin typeface="Times New Roman"/>
                <a:ea typeface="Calibri"/>
                <a:cs typeface="Arial"/>
              </a:rPr>
              <a:t>.</a:t>
            </a:r>
            <a:endParaRPr lang="en-US" sz="2000" dirty="0">
              <a:ea typeface="Calibri"/>
              <a:cs typeface="Arial"/>
            </a:endParaRPr>
          </a:p>
          <a:p>
            <a:pPr marL="0" marR="61595" indent="0" algn="just" eaLnBrk="0" hangingPunct="0">
              <a:lnSpc>
                <a:spcPct val="115000"/>
              </a:lnSpc>
              <a:spcAft>
                <a:spcPts val="0"/>
              </a:spcAft>
              <a:buNone/>
              <a:tabLst>
                <a:tab pos="213995" algn="l"/>
              </a:tabLst>
            </a:pPr>
            <a:r>
              <a:rPr lang="en-US" dirty="0">
                <a:latin typeface="Times New Roman"/>
                <a:ea typeface="Times New Roman"/>
              </a:rPr>
              <a:t>- </a:t>
            </a:r>
            <a:r>
              <a:rPr lang="en-US" dirty="0" err="1">
                <a:latin typeface="Times New Roman"/>
                <a:ea typeface="Times New Roman"/>
              </a:rPr>
              <a:t>Giống</a:t>
            </a:r>
            <a:r>
              <a:rPr lang="en-US" dirty="0">
                <a:latin typeface="Times New Roman"/>
                <a:ea typeface="Times New Roman"/>
              </a:rPr>
              <a:t> </a:t>
            </a:r>
            <a:r>
              <a:rPr lang="en-US" dirty="0" err="1">
                <a:latin typeface="Times New Roman"/>
                <a:ea typeface="Times New Roman"/>
              </a:rPr>
              <a:t>nhau</a:t>
            </a:r>
            <a:r>
              <a:rPr lang="en-US" dirty="0">
                <a:latin typeface="Times New Roman"/>
                <a:ea typeface="Times New Roman"/>
              </a:rPr>
              <a:t>: </a:t>
            </a:r>
            <a:r>
              <a:rPr lang="en-US" dirty="0" err="1">
                <a:latin typeface="Times New Roman"/>
                <a:ea typeface="Times New Roman"/>
              </a:rPr>
              <a:t>Giúp</a:t>
            </a:r>
            <a:r>
              <a:rPr lang="en-US" dirty="0">
                <a:latin typeface="Times New Roman"/>
                <a:ea typeface="Times New Roman"/>
              </a:rPr>
              <a:t> </a:t>
            </a:r>
            <a:r>
              <a:rPr lang="en-US" dirty="0" err="1">
                <a:latin typeface="Times New Roman"/>
                <a:ea typeface="Times New Roman"/>
              </a:rPr>
              <a:t>phát</a:t>
            </a:r>
            <a:r>
              <a:rPr lang="en-US" dirty="0">
                <a:latin typeface="Times New Roman"/>
                <a:ea typeface="Times New Roman"/>
              </a:rPr>
              <a:t> </a:t>
            </a:r>
            <a:r>
              <a:rPr lang="en-US" dirty="0" err="1">
                <a:latin typeface="Times New Roman"/>
                <a:ea typeface="Times New Roman"/>
              </a:rPr>
              <a:t>hiện</a:t>
            </a:r>
            <a:r>
              <a:rPr lang="en-US" dirty="0">
                <a:latin typeface="Times New Roman"/>
                <a:ea typeface="Times New Roman"/>
              </a:rPr>
              <a:t> </a:t>
            </a:r>
            <a:r>
              <a:rPr lang="en-US" dirty="0" err="1">
                <a:latin typeface="Times New Roman"/>
                <a:ea typeface="Times New Roman"/>
              </a:rPr>
              <a:t>sớm</a:t>
            </a:r>
            <a:r>
              <a:rPr lang="en-US" dirty="0">
                <a:latin typeface="Times New Roman"/>
                <a:ea typeface="Times New Roman"/>
              </a:rPr>
              <a:t> </a:t>
            </a:r>
            <a:r>
              <a:rPr lang="en-US" dirty="0" err="1">
                <a:latin typeface="Times New Roman"/>
                <a:ea typeface="Times New Roman"/>
              </a:rPr>
              <a:t>bệnh</a:t>
            </a:r>
            <a:r>
              <a:rPr lang="en-US" dirty="0">
                <a:latin typeface="Times New Roman"/>
                <a:ea typeface="Times New Roman"/>
              </a:rPr>
              <a:t> </a:t>
            </a:r>
            <a:r>
              <a:rPr lang="en-US" dirty="0" err="1">
                <a:latin typeface="Times New Roman"/>
                <a:ea typeface="Times New Roman"/>
              </a:rPr>
              <a:t>thuỷ</a:t>
            </a:r>
            <a:r>
              <a:rPr lang="en-US" spc="-30" dirty="0">
                <a:latin typeface="Times New Roman"/>
                <a:ea typeface="Times New Roman"/>
              </a:rPr>
              <a:t> </a:t>
            </a:r>
            <a:r>
              <a:rPr lang="en-US" dirty="0" err="1">
                <a:latin typeface="Times New Roman"/>
                <a:ea typeface="Times New Roman"/>
              </a:rPr>
              <a:t>sản</a:t>
            </a:r>
            <a:r>
              <a:rPr lang="en-US" dirty="0">
                <a:latin typeface="Times New Roman"/>
                <a:ea typeface="Times New Roman"/>
              </a:rPr>
              <a:t>.</a:t>
            </a:r>
            <a:endParaRPr lang="en-US" sz="2400" dirty="0">
              <a:latin typeface="Times New Roman"/>
              <a:ea typeface="Times New Roman"/>
            </a:endParaRPr>
          </a:p>
          <a:p>
            <a:pPr marL="0" indent="0" algn="just" eaLnBrk="0" hangingPunct="0">
              <a:lnSpc>
                <a:spcPct val="115000"/>
              </a:lnSpc>
              <a:spcAft>
                <a:spcPts val="0"/>
              </a:spcAft>
              <a:buNone/>
              <a:tabLst>
                <a:tab pos="184150" algn="l"/>
              </a:tabLst>
            </a:pPr>
            <a:r>
              <a:rPr lang="en-US" dirty="0">
                <a:latin typeface="Times New Roman"/>
                <a:ea typeface="Times New Roman"/>
              </a:rPr>
              <a:t>- </a:t>
            </a:r>
            <a:r>
              <a:rPr lang="en-US" dirty="0" err="1">
                <a:latin typeface="Times New Roman"/>
                <a:ea typeface="Times New Roman"/>
              </a:rPr>
              <a:t>Khác</a:t>
            </a:r>
            <a:r>
              <a:rPr lang="en-US" spc="-40" dirty="0">
                <a:latin typeface="Times New Roman"/>
                <a:ea typeface="Times New Roman"/>
              </a:rPr>
              <a:t> </a:t>
            </a:r>
            <a:r>
              <a:rPr lang="en-US" dirty="0" err="1">
                <a:latin typeface="Times New Roman"/>
                <a:ea typeface="Times New Roman"/>
              </a:rPr>
              <a:t>nhau</a:t>
            </a:r>
            <a:r>
              <a:rPr lang="en-US" dirty="0">
                <a:latin typeface="Times New Roman"/>
                <a:ea typeface="Times New Roman"/>
              </a:rPr>
              <a:t>:</a:t>
            </a:r>
            <a:r>
              <a:rPr lang="en-US" spc="-35" dirty="0">
                <a:latin typeface="Times New Roman"/>
                <a:ea typeface="Times New Roman"/>
              </a:rPr>
              <a:t> </a:t>
            </a:r>
            <a:endParaRPr lang="en-US" sz="2400" dirty="0">
              <a:latin typeface="Times New Roman"/>
              <a:ea typeface="Times New Roman"/>
            </a:endParaRPr>
          </a:p>
          <a:p>
            <a:pPr marL="0" indent="0" algn="just" eaLnBrk="0" hangingPunct="0">
              <a:lnSpc>
                <a:spcPct val="115000"/>
              </a:lnSpc>
              <a:spcAft>
                <a:spcPts val="0"/>
              </a:spcAft>
              <a:buNone/>
              <a:tabLst>
                <a:tab pos="184150" algn="l"/>
              </a:tabLst>
            </a:pPr>
            <a:r>
              <a:rPr lang="en-US" spc="-35" dirty="0">
                <a:latin typeface="Times New Roman"/>
                <a:ea typeface="Times New Roman"/>
              </a:rPr>
              <a:t>+ </a:t>
            </a:r>
            <a:r>
              <a:rPr lang="en-US" dirty="0">
                <a:latin typeface="Times New Roman"/>
                <a:ea typeface="Times New Roman"/>
              </a:rPr>
              <a:t>KIT</a:t>
            </a:r>
            <a:r>
              <a:rPr lang="en-US" spc="-40" dirty="0">
                <a:latin typeface="Times New Roman"/>
                <a:ea typeface="Times New Roman"/>
              </a:rPr>
              <a:t> </a:t>
            </a:r>
            <a:r>
              <a:rPr lang="en-US" dirty="0" err="1">
                <a:latin typeface="Times New Roman"/>
                <a:ea typeface="Times New Roman"/>
              </a:rPr>
              <a:t>mang</a:t>
            </a:r>
            <a:r>
              <a:rPr lang="en-US" spc="-35" dirty="0">
                <a:latin typeface="Times New Roman"/>
                <a:ea typeface="Times New Roman"/>
              </a:rPr>
              <a:t> </a:t>
            </a:r>
            <a:r>
              <a:rPr lang="en-US" dirty="0" err="1">
                <a:latin typeface="Times New Roman"/>
                <a:ea typeface="Times New Roman"/>
              </a:rPr>
              <a:t>tính</a:t>
            </a:r>
            <a:r>
              <a:rPr lang="en-US" spc="-40" dirty="0">
                <a:latin typeface="Times New Roman"/>
                <a:ea typeface="Times New Roman"/>
              </a:rPr>
              <a:t> </a:t>
            </a:r>
            <a:r>
              <a:rPr lang="en-US" dirty="0" err="1">
                <a:latin typeface="Times New Roman"/>
                <a:ea typeface="Times New Roman"/>
              </a:rPr>
              <a:t>định</a:t>
            </a:r>
            <a:r>
              <a:rPr lang="en-US" spc="-35" dirty="0">
                <a:latin typeface="Times New Roman"/>
                <a:ea typeface="Times New Roman"/>
              </a:rPr>
              <a:t> </a:t>
            </a:r>
            <a:r>
              <a:rPr lang="en-US" dirty="0" err="1">
                <a:latin typeface="Times New Roman"/>
                <a:ea typeface="Times New Roman"/>
              </a:rPr>
              <a:t>tính</a:t>
            </a:r>
            <a:r>
              <a:rPr lang="en-US" dirty="0">
                <a:latin typeface="Times New Roman"/>
                <a:ea typeface="Times New Roman"/>
              </a:rPr>
              <a:t>,</a:t>
            </a:r>
            <a:r>
              <a:rPr lang="en-US" spc="-40" dirty="0">
                <a:latin typeface="Times New Roman"/>
                <a:ea typeface="Times New Roman"/>
              </a:rPr>
              <a:t> </a:t>
            </a:r>
            <a:endParaRPr lang="en-US" sz="2400" dirty="0">
              <a:latin typeface="Times New Roman"/>
              <a:ea typeface="Times New Roman"/>
            </a:endParaRPr>
          </a:p>
          <a:p>
            <a:pPr marL="0" indent="0">
              <a:buNone/>
            </a:pPr>
            <a:r>
              <a:rPr lang="en-US" kern="0" dirty="0">
                <a:latin typeface="Times New Roman"/>
                <a:ea typeface="Calibri"/>
              </a:rPr>
              <a:t>+ PCR </a:t>
            </a:r>
            <a:r>
              <a:rPr lang="en-US" kern="0" dirty="0" err="1">
                <a:latin typeface="Times New Roman"/>
                <a:ea typeface="Calibri"/>
              </a:rPr>
              <a:t>xác</a:t>
            </a:r>
            <a:r>
              <a:rPr lang="en-US" kern="0" dirty="0">
                <a:latin typeface="Times New Roman"/>
                <a:ea typeface="Calibri"/>
              </a:rPr>
              <a:t> </a:t>
            </a:r>
            <a:r>
              <a:rPr lang="en-US" kern="0" dirty="0" err="1">
                <a:latin typeface="Times New Roman"/>
                <a:ea typeface="Calibri"/>
              </a:rPr>
              <a:t>định</a:t>
            </a:r>
            <a:r>
              <a:rPr lang="en-US" kern="0" dirty="0">
                <a:latin typeface="Times New Roman"/>
                <a:ea typeface="Calibri"/>
              </a:rPr>
              <a:t> </a:t>
            </a:r>
            <a:r>
              <a:rPr lang="en-US" kern="0" dirty="0" err="1">
                <a:latin typeface="Times New Roman"/>
                <a:ea typeface="Calibri"/>
              </a:rPr>
              <a:t>vật</a:t>
            </a:r>
            <a:r>
              <a:rPr lang="en-US" kern="0" dirty="0">
                <a:latin typeface="Times New Roman"/>
                <a:ea typeface="Calibri"/>
              </a:rPr>
              <a:t> </a:t>
            </a:r>
            <a:r>
              <a:rPr lang="en-US" kern="0" dirty="0" err="1">
                <a:latin typeface="Times New Roman"/>
                <a:ea typeface="Calibri"/>
              </a:rPr>
              <a:t>chất</a:t>
            </a:r>
            <a:r>
              <a:rPr lang="en-US" kern="0" dirty="0">
                <a:latin typeface="Times New Roman"/>
                <a:ea typeface="Calibri"/>
              </a:rPr>
              <a:t> di </a:t>
            </a:r>
            <a:r>
              <a:rPr lang="en-US" kern="0" dirty="0" err="1">
                <a:latin typeface="Times New Roman"/>
                <a:ea typeface="Calibri"/>
              </a:rPr>
              <a:t>truyền</a:t>
            </a:r>
            <a:r>
              <a:rPr lang="en-US" kern="0" dirty="0">
                <a:latin typeface="Times New Roman"/>
                <a:ea typeface="Calibri"/>
              </a:rPr>
              <a:t>.</a:t>
            </a:r>
            <a:endParaRPr lang="en-US" dirty="0"/>
          </a:p>
        </p:txBody>
      </p:sp>
    </p:spTree>
    <p:extLst>
      <p:ext uri="{BB962C8B-B14F-4D97-AF65-F5344CB8AC3E}">
        <p14:creationId xmlns:p14="http://schemas.microsoft.com/office/powerpoint/2010/main" val="27098101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9929"/>
          </a:xfrm>
        </p:spPr>
        <p:txBody>
          <a:bodyPr>
            <a:normAutofit/>
          </a:bodyPr>
          <a:lstStyle/>
          <a:p>
            <a:r>
              <a:rPr lang="de-DE" sz="2400" b="1" dirty="0">
                <a:latin typeface="Times New Roman"/>
                <a:ea typeface="Calibri"/>
                <a:cs typeface="Arial"/>
              </a:rPr>
              <a:t>II. ỨNG DỤNG CÔNG NGHỆ SINH HỌC TRONG PHÒNG, TRỊ  </a:t>
            </a:r>
            <a:r>
              <a:rPr lang="de-DE" sz="2400" b="1" dirty="0" smtClean="0">
                <a:latin typeface="Times New Roman"/>
                <a:ea typeface="Calibri"/>
                <a:cs typeface="Arial"/>
              </a:rPr>
              <a:t>BỆNH</a:t>
            </a:r>
            <a:endParaRPr lang="en-US" sz="2400" dirty="0"/>
          </a:p>
        </p:txBody>
      </p:sp>
      <p:sp>
        <p:nvSpPr>
          <p:cNvPr id="3" name="Content Placeholder 2"/>
          <p:cNvSpPr>
            <a:spLocks noGrp="1"/>
          </p:cNvSpPr>
          <p:nvPr>
            <p:ph idx="1"/>
          </p:nvPr>
        </p:nvSpPr>
        <p:spPr>
          <a:xfrm>
            <a:off x="815897" y="2684268"/>
            <a:ext cx="10515600" cy="3828043"/>
          </a:xfrm>
        </p:spPr>
        <p:txBody>
          <a:bodyPr>
            <a:normAutofit/>
          </a:bodyPr>
          <a:lstStyle/>
          <a:p>
            <a:pPr indent="0" algn="just">
              <a:lnSpc>
                <a:spcPct val="115000"/>
              </a:lnSpc>
              <a:spcAft>
                <a:spcPts val="0"/>
              </a:spcAft>
              <a:buNone/>
              <a:tabLst>
                <a:tab pos="524510" algn="l"/>
              </a:tabLst>
            </a:pPr>
            <a:r>
              <a:rPr lang="en-US" b="1" kern="100" dirty="0" smtClean="0">
                <a:latin typeface="Times New Roman"/>
                <a:ea typeface="Times New Roman"/>
              </a:rPr>
              <a:t>1</a:t>
            </a:r>
            <a:r>
              <a:rPr lang="en-US" b="1" kern="100" dirty="0">
                <a:latin typeface="Times New Roman"/>
                <a:ea typeface="Times New Roman"/>
              </a:rPr>
              <a:t>. </a:t>
            </a:r>
            <a:r>
              <a:rPr lang="en-US" b="1" kern="100" dirty="0" err="1">
                <a:latin typeface="Times New Roman"/>
                <a:ea typeface="Times New Roman"/>
              </a:rPr>
              <a:t>Quy</a:t>
            </a:r>
            <a:r>
              <a:rPr lang="en-US" b="1" kern="100" dirty="0">
                <a:latin typeface="Times New Roman"/>
                <a:ea typeface="Times New Roman"/>
              </a:rPr>
              <a:t> </a:t>
            </a:r>
            <a:r>
              <a:rPr lang="en-US" b="1" kern="100" dirty="0" err="1">
                <a:latin typeface="Times New Roman"/>
                <a:ea typeface="Times New Roman"/>
              </a:rPr>
              <a:t>trình</a:t>
            </a:r>
            <a:r>
              <a:rPr lang="en-US" b="1" kern="100" dirty="0">
                <a:latin typeface="Times New Roman"/>
                <a:ea typeface="Times New Roman"/>
              </a:rPr>
              <a:t> </a:t>
            </a:r>
            <a:r>
              <a:rPr lang="en-US" b="1" kern="100" dirty="0" err="1">
                <a:latin typeface="Times New Roman"/>
                <a:ea typeface="Times New Roman"/>
              </a:rPr>
              <a:t>sản</a:t>
            </a:r>
            <a:r>
              <a:rPr lang="en-US" b="1" kern="100" dirty="0">
                <a:latin typeface="Times New Roman"/>
                <a:ea typeface="Times New Roman"/>
              </a:rPr>
              <a:t> </a:t>
            </a:r>
            <a:r>
              <a:rPr lang="en-US" b="1" kern="100" dirty="0" err="1">
                <a:latin typeface="Times New Roman"/>
                <a:ea typeface="Times New Roman"/>
              </a:rPr>
              <a:t>xuất</a:t>
            </a:r>
            <a:r>
              <a:rPr lang="en-US" b="1" kern="100" dirty="0">
                <a:latin typeface="Times New Roman"/>
                <a:ea typeface="Times New Roman"/>
              </a:rPr>
              <a:t> vaccine DNA </a:t>
            </a:r>
            <a:r>
              <a:rPr lang="en-US" b="1" kern="100" dirty="0" err="1">
                <a:latin typeface="Times New Roman"/>
                <a:ea typeface="Times New Roman"/>
              </a:rPr>
              <a:t>phòng</a:t>
            </a:r>
            <a:r>
              <a:rPr lang="en-US" b="1" kern="100" dirty="0">
                <a:latin typeface="Times New Roman"/>
                <a:ea typeface="Times New Roman"/>
              </a:rPr>
              <a:t> </a:t>
            </a:r>
            <a:r>
              <a:rPr lang="en-US" b="1" kern="100" dirty="0" err="1">
                <a:latin typeface="Times New Roman"/>
                <a:ea typeface="Times New Roman"/>
              </a:rPr>
              <a:t>bệnh</a:t>
            </a:r>
            <a:r>
              <a:rPr lang="en-US" b="1" kern="100" dirty="0">
                <a:latin typeface="Times New Roman"/>
                <a:ea typeface="Times New Roman"/>
              </a:rPr>
              <a:t> </a:t>
            </a:r>
            <a:r>
              <a:rPr lang="en-US" b="1" kern="100" dirty="0" err="1">
                <a:latin typeface="Times New Roman"/>
                <a:ea typeface="Times New Roman"/>
              </a:rPr>
              <a:t>cho</a:t>
            </a:r>
            <a:r>
              <a:rPr lang="en-US" b="1" kern="100" dirty="0">
                <a:latin typeface="Times New Roman"/>
                <a:ea typeface="Times New Roman"/>
              </a:rPr>
              <a:t> </a:t>
            </a:r>
            <a:r>
              <a:rPr lang="en-US" b="1" kern="100" dirty="0" err="1" smtClean="0">
                <a:latin typeface="Times New Roman"/>
                <a:ea typeface="Times New Roman"/>
              </a:rPr>
              <a:t>cá</a:t>
            </a:r>
            <a:r>
              <a:rPr lang="en-US" b="1" kern="100" dirty="0" smtClean="0">
                <a:latin typeface="Times New Roman"/>
                <a:ea typeface="Times New Roman"/>
              </a:rPr>
              <a:t>:</a:t>
            </a:r>
            <a:endParaRPr lang="en-US" sz="2000" kern="100" dirty="0">
              <a:latin typeface="Times New Roman"/>
              <a:ea typeface="Times New Roman"/>
            </a:endParaRPr>
          </a:p>
          <a:p>
            <a:pPr indent="0" algn="just">
              <a:lnSpc>
                <a:spcPct val="115000"/>
              </a:lnSpc>
              <a:spcAft>
                <a:spcPts val="0"/>
              </a:spcAft>
              <a:buNone/>
              <a:tabLst>
                <a:tab pos="524510" algn="l"/>
              </a:tabLst>
            </a:pPr>
            <a:r>
              <a:rPr lang="en-US" b="1" i="1" kern="100" dirty="0">
                <a:latin typeface="Times New Roman"/>
                <a:ea typeface="Times New Roman"/>
              </a:rPr>
              <a:t>* </a:t>
            </a:r>
            <a:r>
              <a:rPr lang="en-US" b="1" i="1" kern="100" dirty="0" err="1">
                <a:latin typeface="Times New Roman"/>
                <a:ea typeface="Times New Roman"/>
              </a:rPr>
              <a:t>Quy</a:t>
            </a:r>
            <a:r>
              <a:rPr lang="en-US" b="1" i="1" kern="100" dirty="0">
                <a:latin typeface="Times New Roman"/>
                <a:ea typeface="Times New Roman"/>
              </a:rPr>
              <a:t> </a:t>
            </a:r>
            <a:r>
              <a:rPr lang="en-US" b="1" i="1" kern="100" dirty="0" err="1">
                <a:latin typeface="Times New Roman"/>
                <a:ea typeface="Times New Roman"/>
              </a:rPr>
              <a:t>trình</a:t>
            </a:r>
            <a:r>
              <a:rPr lang="en-US" b="1" i="1" kern="100" dirty="0">
                <a:latin typeface="Times New Roman"/>
                <a:ea typeface="Times New Roman"/>
              </a:rPr>
              <a:t>:</a:t>
            </a:r>
            <a:endParaRPr lang="en-US" sz="2000" kern="100" dirty="0">
              <a:latin typeface="Times New Roman"/>
              <a:ea typeface="Times New Roman"/>
            </a:endParaRPr>
          </a:p>
          <a:p>
            <a:pPr indent="0" algn="just">
              <a:lnSpc>
                <a:spcPct val="115000"/>
              </a:lnSpc>
              <a:spcAft>
                <a:spcPts val="0"/>
              </a:spcAft>
              <a:buNone/>
              <a:tabLst>
                <a:tab pos="524510" algn="l"/>
              </a:tabLst>
            </a:pPr>
            <a:r>
              <a:rPr lang="en-US" kern="100" dirty="0" err="1">
                <a:latin typeface="Times New Roman"/>
                <a:ea typeface="Times New Roman"/>
              </a:rPr>
              <a:t>Phân</a:t>
            </a:r>
            <a:r>
              <a:rPr lang="en-US" kern="100" dirty="0">
                <a:latin typeface="Times New Roman"/>
                <a:ea typeface="Times New Roman"/>
              </a:rPr>
              <a:t> </a:t>
            </a:r>
            <a:r>
              <a:rPr lang="en-US" kern="100" dirty="0" err="1">
                <a:latin typeface="Times New Roman"/>
                <a:ea typeface="Times New Roman"/>
              </a:rPr>
              <a:t>lập</a:t>
            </a:r>
            <a:r>
              <a:rPr lang="en-US" kern="100" dirty="0">
                <a:latin typeface="Times New Roman"/>
                <a:ea typeface="Times New Roman"/>
              </a:rPr>
              <a:t> </a:t>
            </a:r>
            <a:r>
              <a:rPr lang="en-US" kern="100" dirty="0" err="1">
                <a:latin typeface="Times New Roman"/>
                <a:ea typeface="Times New Roman"/>
              </a:rPr>
              <a:t>mầm</a:t>
            </a:r>
            <a:r>
              <a:rPr lang="en-US" kern="100" dirty="0">
                <a:latin typeface="Times New Roman"/>
                <a:ea typeface="Times New Roman"/>
              </a:rPr>
              <a:t> </a:t>
            </a:r>
            <a:r>
              <a:rPr lang="en-US" kern="100" dirty="0" err="1">
                <a:latin typeface="Times New Roman"/>
                <a:ea typeface="Times New Roman"/>
              </a:rPr>
              <a:t>bệnh</a:t>
            </a:r>
            <a:r>
              <a:rPr lang="en-US" kern="100" dirty="0">
                <a:latin typeface="Times New Roman"/>
                <a:ea typeface="Times New Roman"/>
              </a:rPr>
              <a:t> </a:t>
            </a:r>
            <a:r>
              <a:rPr lang="en-US" kern="100" dirty="0">
                <a:latin typeface="Times New Roman"/>
                <a:ea typeface="Times New Roman"/>
                <a:sym typeface="Wingdings"/>
              </a:rPr>
              <a:t></a:t>
            </a:r>
            <a:r>
              <a:rPr lang="en-US" kern="100" dirty="0">
                <a:latin typeface="Times New Roman"/>
                <a:ea typeface="Times New Roman"/>
              </a:rPr>
              <a:t> </a:t>
            </a:r>
            <a:r>
              <a:rPr lang="en-US" kern="100" dirty="0" err="1">
                <a:latin typeface="Times New Roman"/>
                <a:ea typeface="Times New Roman"/>
              </a:rPr>
              <a:t>Tách</a:t>
            </a:r>
            <a:r>
              <a:rPr lang="en-US" kern="100" dirty="0">
                <a:latin typeface="Times New Roman"/>
                <a:ea typeface="Times New Roman"/>
              </a:rPr>
              <a:t> gene </a:t>
            </a:r>
            <a:r>
              <a:rPr lang="en-US" kern="100" dirty="0" err="1">
                <a:latin typeface="Times New Roman"/>
                <a:ea typeface="Times New Roman"/>
              </a:rPr>
              <a:t>mã</a:t>
            </a:r>
            <a:r>
              <a:rPr lang="en-US" kern="100" dirty="0">
                <a:latin typeface="Times New Roman"/>
                <a:ea typeface="Times New Roman"/>
              </a:rPr>
              <a:t> </a:t>
            </a:r>
            <a:r>
              <a:rPr lang="en-US" kern="100" dirty="0" err="1">
                <a:latin typeface="Times New Roman"/>
                <a:ea typeface="Times New Roman"/>
              </a:rPr>
              <a:t>hóa</a:t>
            </a:r>
            <a:r>
              <a:rPr lang="en-US" kern="100" dirty="0">
                <a:latin typeface="Times New Roman"/>
                <a:ea typeface="Times New Roman"/>
              </a:rPr>
              <a:t> </a:t>
            </a:r>
            <a:r>
              <a:rPr lang="en-US" kern="100" dirty="0" err="1">
                <a:latin typeface="Times New Roman"/>
                <a:ea typeface="Times New Roman"/>
              </a:rPr>
              <a:t>kháng</a:t>
            </a:r>
            <a:r>
              <a:rPr lang="en-US" kern="100" dirty="0">
                <a:latin typeface="Times New Roman"/>
                <a:ea typeface="Times New Roman"/>
              </a:rPr>
              <a:t> </a:t>
            </a:r>
            <a:r>
              <a:rPr lang="en-US" kern="100" dirty="0" err="1">
                <a:latin typeface="Times New Roman"/>
                <a:ea typeface="Times New Roman"/>
              </a:rPr>
              <a:t>nguyên</a:t>
            </a:r>
            <a:r>
              <a:rPr lang="en-US" kern="100" dirty="0">
                <a:latin typeface="Times New Roman"/>
                <a:ea typeface="Times New Roman"/>
              </a:rPr>
              <a:t> </a:t>
            </a:r>
            <a:r>
              <a:rPr lang="en-US" kern="100" dirty="0">
                <a:latin typeface="Times New Roman"/>
                <a:ea typeface="Times New Roman"/>
                <a:sym typeface="Wingdings"/>
              </a:rPr>
              <a:t></a:t>
            </a:r>
            <a:r>
              <a:rPr lang="en-US" kern="100" dirty="0">
                <a:latin typeface="Times New Roman"/>
                <a:ea typeface="Times New Roman"/>
              </a:rPr>
              <a:t> </a:t>
            </a:r>
            <a:r>
              <a:rPr lang="en-US" kern="100" dirty="0" err="1">
                <a:latin typeface="Times New Roman"/>
                <a:ea typeface="Times New Roman"/>
              </a:rPr>
              <a:t>Gắn</a:t>
            </a:r>
            <a:r>
              <a:rPr lang="en-US" kern="100" dirty="0">
                <a:latin typeface="Times New Roman"/>
                <a:ea typeface="Times New Roman"/>
              </a:rPr>
              <a:t> gene </a:t>
            </a:r>
            <a:r>
              <a:rPr lang="en-US" kern="100" dirty="0" err="1">
                <a:latin typeface="Times New Roman"/>
                <a:ea typeface="Times New Roman"/>
              </a:rPr>
              <a:t>mã</a:t>
            </a:r>
            <a:r>
              <a:rPr lang="en-US" kern="100" dirty="0">
                <a:latin typeface="Times New Roman"/>
                <a:ea typeface="Times New Roman"/>
              </a:rPr>
              <a:t> </a:t>
            </a:r>
            <a:r>
              <a:rPr lang="en-US" kern="100" dirty="0" err="1">
                <a:latin typeface="Times New Roman"/>
                <a:ea typeface="Times New Roman"/>
              </a:rPr>
              <a:t>hóa</a:t>
            </a:r>
            <a:r>
              <a:rPr lang="en-US" kern="100" dirty="0">
                <a:latin typeface="Times New Roman"/>
                <a:ea typeface="Times New Roman"/>
              </a:rPr>
              <a:t> </a:t>
            </a:r>
            <a:r>
              <a:rPr lang="en-US" kern="100" dirty="0" err="1">
                <a:latin typeface="Times New Roman"/>
                <a:ea typeface="Times New Roman"/>
              </a:rPr>
              <a:t>kháng</a:t>
            </a:r>
            <a:r>
              <a:rPr lang="en-US" kern="100" dirty="0">
                <a:latin typeface="Times New Roman"/>
                <a:ea typeface="Times New Roman"/>
              </a:rPr>
              <a:t> </a:t>
            </a:r>
            <a:r>
              <a:rPr lang="en-US" kern="100" dirty="0" err="1">
                <a:latin typeface="Times New Roman"/>
                <a:ea typeface="Times New Roman"/>
              </a:rPr>
              <a:t>nguyên</a:t>
            </a:r>
            <a:r>
              <a:rPr lang="en-US" kern="100" dirty="0">
                <a:latin typeface="Times New Roman"/>
                <a:ea typeface="Times New Roman"/>
              </a:rPr>
              <a:t> </a:t>
            </a:r>
            <a:r>
              <a:rPr lang="en-US" kern="100" dirty="0" err="1">
                <a:latin typeface="Times New Roman"/>
                <a:ea typeface="Times New Roman"/>
              </a:rPr>
              <a:t>vào</a:t>
            </a:r>
            <a:r>
              <a:rPr lang="en-US" kern="100" dirty="0">
                <a:latin typeface="Times New Roman"/>
                <a:ea typeface="Times New Roman"/>
              </a:rPr>
              <a:t> plasmid </a:t>
            </a:r>
            <a:r>
              <a:rPr lang="en-US" kern="100" dirty="0" err="1">
                <a:latin typeface="Times New Roman"/>
                <a:ea typeface="Times New Roman"/>
              </a:rPr>
              <a:t>và</a:t>
            </a:r>
            <a:r>
              <a:rPr lang="en-US" kern="100" dirty="0">
                <a:latin typeface="Times New Roman"/>
                <a:ea typeface="Times New Roman"/>
              </a:rPr>
              <a:t> </a:t>
            </a:r>
            <a:r>
              <a:rPr lang="en-US" kern="100" dirty="0" err="1">
                <a:latin typeface="Times New Roman"/>
                <a:ea typeface="Times New Roman"/>
              </a:rPr>
              <a:t>gắn</a:t>
            </a:r>
            <a:r>
              <a:rPr lang="en-US" kern="100" dirty="0">
                <a:latin typeface="Times New Roman"/>
                <a:ea typeface="Times New Roman"/>
              </a:rPr>
              <a:t> </a:t>
            </a:r>
            <a:r>
              <a:rPr lang="en-US" kern="100" dirty="0" err="1">
                <a:latin typeface="Times New Roman"/>
                <a:ea typeface="Times New Roman"/>
              </a:rPr>
              <a:t>vào</a:t>
            </a:r>
            <a:r>
              <a:rPr lang="en-US" kern="100" dirty="0">
                <a:latin typeface="Times New Roman"/>
                <a:ea typeface="Times New Roman"/>
              </a:rPr>
              <a:t> </a:t>
            </a:r>
            <a:r>
              <a:rPr lang="en-US" kern="100" dirty="0" err="1">
                <a:latin typeface="Times New Roman"/>
                <a:ea typeface="Times New Roman"/>
              </a:rPr>
              <a:t>hệ</a:t>
            </a:r>
            <a:r>
              <a:rPr lang="en-US" kern="100" dirty="0">
                <a:latin typeface="Times New Roman"/>
                <a:ea typeface="Times New Roman"/>
              </a:rPr>
              <a:t> gene vi </a:t>
            </a:r>
            <a:r>
              <a:rPr lang="en-US" kern="100" dirty="0" err="1">
                <a:latin typeface="Times New Roman"/>
                <a:ea typeface="Times New Roman"/>
              </a:rPr>
              <a:t>khuẩn</a:t>
            </a:r>
            <a:r>
              <a:rPr lang="en-US" kern="100" dirty="0">
                <a:latin typeface="Times New Roman"/>
                <a:ea typeface="Times New Roman"/>
              </a:rPr>
              <a:t> </a:t>
            </a:r>
            <a:r>
              <a:rPr lang="en-US" kern="100" dirty="0">
                <a:latin typeface="Times New Roman"/>
                <a:ea typeface="Times New Roman"/>
                <a:sym typeface="Wingdings"/>
              </a:rPr>
              <a:t></a:t>
            </a:r>
            <a:r>
              <a:rPr lang="en-US" kern="100" dirty="0">
                <a:latin typeface="Times New Roman"/>
                <a:ea typeface="Times New Roman"/>
              </a:rPr>
              <a:t> </a:t>
            </a:r>
            <a:r>
              <a:rPr lang="en-US" kern="100" dirty="0" err="1">
                <a:latin typeface="Times New Roman"/>
                <a:ea typeface="Times New Roman"/>
              </a:rPr>
              <a:t>Tăng</a:t>
            </a:r>
            <a:r>
              <a:rPr lang="en-US" kern="100" dirty="0">
                <a:latin typeface="Times New Roman"/>
                <a:ea typeface="Times New Roman"/>
              </a:rPr>
              <a:t> </a:t>
            </a:r>
            <a:r>
              <a:rPr lang="en-US" kern="100" dirty="0" err="1">
                <a:latin typeface="Times New Roman"/>
                <a:ea typeface="Times New Roman"/>
              </a:rPr>
              <a:t>sinh</a:t>
            </a:r>
            <a:r>
              <a:rPr lang="en-US" kern="100" dirty="0">
                <a:latin typeface="Times New Roman"/>
                <a:ea typeface="Times New Roman"/>
              </a:rPr>
              <a:t> vi </a:t>
            </a:r>
            <a:r>
              <a:rPr lang="en-US" kern="100" dirty="0" err="1">
                <a:latin typeface="Times New Roman"/>
                <a:ea typeface="Times New Roman"/>
              </a:rPr>
              <a:t>khuẩn</a:t>
            </a:r>
            <a:r>
              <a:rPr lang="en-US" kern="100" dirty="0">
                <a:latin typeface="Times New Roman"/>
                <a:ea typeface="Times New Roman"/>
              </a:rPr>
              <a:t> </a:t>
            </a:r>
            <a:r>
              <a:rPr lang="en-US" kern="100" dirty="0" err="1">
                <a:latin typeface="Times New Roman"/>
                <a:ea typeface="Times New Roman"/>
              </a:rPr>
              <a:t>chứa</a:t>
            </a:r>
            <a:r>
              <a:rPr lang="en-US" kern="100" dirty="0">
                <a:latin typeface="Times New Roman"/>
                <a:ea typeface="Times New Roman"/>
              </a:rPr>
              <a:t> plasmid </a:t>
            </a:r>
            <a:r>
              <a:rPr lang="en-US" kern="100" dirty="0" err="1">
                <a:latin typeface="Times New Roman"/>
                <a:ea typeface="Times New Roman"/>
              </a:rPr>
              <a:t>đã</a:t>
            </a:r>
            <a:r>
              <a:rPr lang="en-US" kern="100" dirty="0">
                <a:latin typeface="Times New Roman"/>
                <a:ea typeface="Times New Roman"/>
              </a:rPr>
              <a:t> </a:t>
            </a:r>
            <a:r>
              <a:rPr lang="en-US" kern="100" dirty="0" err="1">
                <a:latin typeface="Times New Roman"/>
                <a:ea typeface="Times New Roman"/>
              </a:rPr>
              <a:t>gắn</a:t>
            </a:r>
            <a:r>
              <a:rPr lang="en-US" kern="100" dirty="0">
                <a:latin typeface="Times New Roman"/>
                <a:ea typeface="Times New Roman"/>
              </a:rPr>
              <a:t> gene </a:t>
            </a:r>
            <a:r>
              <a:rPr lang="en-US" kern="100" dirty="0" err="1">
                <a:latin typeface="Times New Roman"/>
                <a:ea typeface="Times New Roman"/>
              </a:rPr>
              <a:t>mã</a:t>
            </a:r>
            <a:r>
              <a:rPr lang="en-US" kern="100" dirty="0">
                <a:latin typeface="Times New Roman"/>
                <a:ea typeface="Times New Roman"/>
              </a:rPr>
              <a:t> </a:t>
            </a:r>
            <a:r>
              <a:rPr lang="en-US" kern="100" dirty="0" err="1">
                <a:latin typeface="Times New Roman"/>
                <a:ea typeface="Times New Roman"/>
              </a:rPr>
              <a:t>hóa</a:t>
            </a:r>
            <a:r>
              <a:rPr lang="en-US" kern="100" dirty="0">
                <a:latin typeface="Times New Roman"/>
                <a:ea typeface="Times New Roman"/>
              </a:rPr>
              <a:t> </a:t>
            </a:r>
            <a:r>
              <a:rPr lang="en-US" kern="100" dirty="0" err="1">
                <a:latin typeface="Times New Roman"/>
                <a:ea typeface="Times New Roman"/>
              </a:rPr>
              <a:t>kháng</a:t>
            </a:r>
            <a:r>
              <a:rPr lang="en-US" kern="100" dirty="0">
                <a:latin typeface="Times New Roman"/>
                <a:ea typeface="Times New Roman"/>
              </a:rPr>
              <a:t> </a:t>
            </a:r>
            <a:r>
              <a:rPr lang="en-US" kern="100" dirty="0" err="1">
                <a:latin typeface="Times New Roman"/>
                <a:ea typeface="Times New Roman"/>
              </a:rPr>
              <a:t>nguyên</a:t>
            </a:r>
            <a:r>
              <a:rPr lang="en-US" kern="100" dirty="0">
                <a:latin typeface="Times New Roman"/>
                <a:ea typeface="Times New Roman"/>
              </a:rPr>
              <a:t> </a:t>
            </a:r>
            <a:r>
              <a:rPr lang="en-US" kern="100" dirty="0">
                <a:latin typeface="Times New Roman"/>
                <a:ea typeface="Times New Roman"/>
                <a:sym typeface="Wingdings"/>
              </a:rPr>
              <a:t></a:t>
            </a:r>
            <a:r>
              <a:rPr lang="en-US" kern="100" dirty="0">
                <a:latin typeface="Times New Roman"/>
                <a:ea typeface="Times New Roman"/>
              </a:rPr>
              <a:t> </a:t>
            </a:r>
            <a:r>
              <a:rPr lang="en-US" kern="100" dirty="0" err="1">
                <a:latin typeface="Times New Roman"/>
                <a:ea typeface="Times New Roman"/>
              </a:rPr>
              <a:t>Tinh</a:t>
            </a:r>
            <a:r>
              <a:rPr lang="en-US" kern="100" dirty="0">
                <a:latin typeface="Times New Roman"/>
                <a:ea typeface="Times New Roman"/>
              </a:rPr>
              <a:t> </a:t>
            </a:r>
            <a:r>
              <a:rPr lang="en-US" kern="100" dirty="0" err="1">
                <a:latin typeface="Times New Roman"/>
                <a:ea typeface="Times New Roman"/>
              </a:rPr>
              <a:t>sạch</a:t>
            </a:r>
            <a:r>
              <a:rPr lang="en-US" kern="100" dirty="0">
                <a:latin typeface="Times New Roman"/>
                <a:ea typeface="Times New Roman"/>
              </a:rPr>
              <a:t> plasmid </a:t>
            </a:r>
            <a:r>
              <a:rPr lang="en-US" kern="100" dirty="0" err="1">
                <a:latin typeface="Times New Roman"/>
                <a:ea typeface="Times New Roman"/>
              </a:rPr>
              <a:t>chứa</a:t>
            </a:r>
            <a:r>
              <a:rPr lang="en-US" kern="100" dirty="0">
                <a:latin typeface="Times New Roman"/>
                <a:ea typeface="Times New Roman"/>
              </a:rPr>
              <a:t> gene </a:t>
            </a:r>
            <a:r>
              <a:rPr lang="en-US" kern="100" dirty="0" err="1">
                <a:latin typeface="Times New Roman"/>
                <a:ea typeface="Times New Roman"/>
              </a:rPr>
              <a:t>mã</a:t>
            </a:r>
            <a:r>
              <a:rPr lang="en-US" kern="100" dirty="0">
                <a:latin typeface="Times New Roman"/>
                <a:ea typeface="Times New Roman"/>
              </a:rPr>
              <a:t> </a:t>
            </a:r>
            <a:r>
              <a:rPr lang="en-US" kern="100" dirty="0" err="1">
                <a:latin typeface="Times New Roman"/>
                <a:ea typeface="Times New Roman"/>
              </a:rPr>
              <a:t>hóa</a:t>
            </a:r>
            <a:r>
              <a:rPr lang="en-US" kern="100" dirty="0">
                <a:latin typeface="Times New Roman"/>
                <a:ea typeface="Times New Roman"/>
              </a:rPr>
              <a:t> </a:t>
            </a:r>
            <a:r>
              <a:rPr lang="en-US" kern="100" dirty="0" err="1">
                <a:latin typeface="Times New Roman"/>
                <a:ea typeface="Times New Roman"/>
              </a:rPr>
              <a:t>kháng</a:t>
            </a:r>
            <a:r>
              <a:rPr lang="en-US" kern="100" dirty="0">
                <a:latin typeface="Times New Roman"/>
                <a:ea typeface="Times New Roman"/>
              </a:rPr>
              <a:t> </a:t>
            </a:r>
            <a:r>
              <a:rPr lang="en-US" kern="100" dirty="0" err="1">
                <a:latin typeface="Times New Roman"/>
                <a:ea typeface="Times New Roman"/>
              </a:rPr>
              <a:t>nguyên</a:t>
            </a:r>
            <a:r>
              <a:rPr lang="en-US" kern="100" dirty="0">
                <a:latin typeface="Times New Roman"/>
                <a:ea typeface="Times New Roman"/>
              </a:rPr>
              <a:t> </a:t>
            </a:r>
            <a:r>
              <a:rPr lang="en-US" kern="100" dirty="0">
                <a:latin typeface="Times New Roman"/>
                <a:ea typeface="Times New Roman"/>
                <a:sym typeface="Wingdings"/>
              </a:rPr>
              <a:t></a:t>
            </a:r>
            <a:r>
              <a:rPr lang="en-US" kern="100" dirty="0">
                <a:latin typeface="Times New Roman"/>
                <a:ea typeface="Times New Roman"/>
              </a:rPr>
              <a:t> </a:t>
            </a:r>
            <a:r>
              <a:rPr lang="en-US" kern="100" dirty="0" err="1">
                <a:latin typeface="Times New Roman"/>
                <a:ea typeface="Times New Roman"/>
              </a:rPr>
              <a:t>Bổ</a:t>
            </a:r>
            <a:r>
              <a:rPr lang="en-US" kern="100" dirty="0">
                <a:latin typeface="Times New Roman"/>
                <a:ea typeface="Times New Roman"/>
              </a:rPr>
              <a:t> sung </a:t>
            </a:r>
            <a:r>
              <a:rPr lang="en-US" kern="100" dirty="0" err="1">
                <a:latin typeface="Times New Roman"/>
                <a:ea typeface="Times New Roman"/>
              </a:rPr>
              <a:t>chất</a:t>
            </a:r>
            <a:r>
              <a:rPr lang="en-US" kern="100" dirty="0">
                <a:latin typeface="Times New Roman"/>
                <a:ea typeface="Times New Roman"/>
              </a:rPr>
              <a:t> </a:t>
            </a:r>
            <a:r>
              <a:rPr lang="en-US" kern="100" dirty="0" err="1">
                <a:latin typeface="Times New Roman"/>
                <a:ea typeface="Times New Roman"/>
              </a:rPr>
              <a:t>ổn</a:t>
            </a:r>
            <a:r>
              <a:rPr lang="en-US" kern="100" dirty="0">
                <a:latin typeface="Times New Roman"/>
                <a:ea typeface="Times New Roman"/>
              </a:rPr>
              <a:t> </a:t>
            </a:r>
            <a:r>
              <a:rPr lang="en-US" kern="100" dirty="0" err="1">
                <a:latin typeface="Times New Roman"/>
                <a:ea typeface="Times New Roman"/>
              </a:rPr>
              <a:t>định,đóng</a:t>
            </a:r>
            <a:r>
              <a:rPr lang="en-US" kern="100" dirty="0">
                <a:latin typeface="Times New Roman"/>
                <a:ea typeface="Times New Roman"/>
              </a:rPr>
              <a:t> chai </a:t>
            </a:r>
            <a:r>
              <a:rPr lang="en-US" kern="100" dirty="0">
                <a:latin typeface="Times New Roman"/>
                <a:ea typeface="Times New Roman"/>
                <a:sym typeface="Wingdings"/>
              </a:rPr>
              <a:t></a:t>
            </a:r>
            <a:r>
              <a:rPr lang="en-US" kern="100" dirty="0">
                <a:latin typeface="Times New Roman"/>
                <a:ea typeface="Times New Roman"/>
              </a:rPr>
              <a:t> </a:t>
            </a:r>
            <a:r>
              <a:rPr lang="en-US" kern="100" dirty="0" err="1">
                <a:latin typeface="Times New Roman"/>
                <a:ea typeface="Times New Roman"/>
              </a:rPr>
              <a:t>Tiêm</a:t>
            </a:r>
            <a:r>
              <a:rPr lang="en-US" kern="100" dirty="0">
                <a:latin typeface="Times New Roman"/>
                <a:ea typeface="Times New Roman"/>
              </a:rPr>
              <a:t> </a:t>
            </a:r>
            <a:r>
              <a:rPr lang="en-US" kern="100" dirty="0" err="1">
                <a:latin typeface="Times New Roman"/>
                <a:ea typeface="Times New Roman"/>
              </a:rPr>
              <a:t>vacxine</a:t>
            </a:r>
            <a:r>
              <a:rPr lang="en-US" kern="100" dirty="0">
                <a:latin typeface="Times New Roman"/>
                <a:ea typeface="Times New Roman"/>
              </a:rPr>
              <a:t> </a:t>
            </a:r>
            <a:r>
              <a:rPr lang="en-US" kern="100" dirty="0" err="1">
                <a:latin typeface="Times New Roman"/>
                <a:ea typeface="Times New Roman"/>
              </a:rPr>
              <a:t>cho</a:t>
            </a:r>
            <a:r>
              <a:rPr lang="en-US" kern="100" dirty="0">
                <a:latin typeface="Times New Roman"/>
                <a:ea typeface="Times New Roman"/>
              </a:rPr>
              <a:t> </a:t>
            </a:r>
            <a:r>
              <a:rPr lang="en-US" kern="100" dirty="0" err="1" smtClean="0">
                <a:latin typeface="Times New Roman"/>
                <a:ea typeface="Times New Roman"/>
              </a:rPr>
              <a:t>cá</a:t>
            </a:r>
            <a:endParaRPr lang="en-US" sz="2000" kern="100" dirty="0">
              <a:latin typeface="Times New Roman"/>
              <a:ea typeface="Times New Roman"/>
            </a:endParaRPr>
          </a:p>
        </p:txBody>
      </p:sp>
      <p:sp>
        <p:nvSpPr>
          <p:cNvPr id="4" name="Rectangle 3"/>
          <p:cNvSpPr/>
          <p:nvPr/>
        </p:nvSpPr>
        <p:spPr>
          <a:xfrm>
            <a:off x="862360" y="1461920"/>
            <a:ext cx="10534185" cy="954107"/>
          </a:xfrm>
          <a:prstGeom prst="rect">
            <a:avLst/>
          </a:prstGeom>
        </p:spPr>
        <p:txBody>
          <a:bodyPr wrap="square">
            <a:sp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11.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cứu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II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25.5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SGK,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xuất</a:t>
            </a:r>
            <a:r>
              <a:rPr lang="en-US" sz="2800" i="1" dirty="0">
                <a:latin typeface="Times New Roman" panose="02020603050405020304" pitchFamily="18" charset="0"/>
                <a:cs typeface="Times New Roman" panose="02020603050405020304" pitchFamily="18" charset="0"/>
              </a:rPr>
              <a:t> vaccine DNA </a:t>
            </a:r>
            <a:r>
              <a:rPr lang="en-US" sz="2800" i="1" dirty="0" err="1">
                <a:latin typeface="Times New Roman" panose="02020603050405020304" pitchFamily="18" charset="0"/>
                <a:cs typeface="Times New Roman" panose="02020603050405020304" pitchFamily="18" charset="0"/>
              </a:rPr>
              <a:t>phòng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6137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9207"/>
          <a:stretch/>
        </p:blipFill>
        <p:spPr bwMode="auto">
          <a:xfrm>
            <a:off x="864176" y="294514"/>
            <a:ext cx="10197834" cy="655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0644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454" y="446049"/>
            <a:ext cx="6255834" cy="625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930" t="6250" r="30490" b="7170"/>
          <a:stretch/>
        </p:blipFill>
        <p:spPr bwMode="auto">
          <a:xfrm>
            <a:off x="7393258" y="446049"/>
            <a:ext cx="3059269" cy="621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3378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12. </a:t>
            </a:r>
            <a:r>
              <a:rPr lang="en-US" sz="2800" i="1" dirty="0" err="1">
                <a:latin typeface="Times New Roman" panose="02020603050405020304" pitchFamily="18" charset="0"/>
                <a:cs typeface="Times New Roman" panose="02020603050405020304" pitchFamily="18" charset="0"/>
              </a:rPr>
              <a:t>Ưu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vaccine DNA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2947097"/>
          </a:xfrm>
        </p:spPr>
        <p:txBody>
          <a:bodyPr/>
          <a:lstStyle/>
          <a:p>
            <a:pPr indent="0" algn="just">
              <a:lnSpc>
                <a:spcPct val="115000"/>
              </a:lnSpc>
              <a:spcAft>
                <a:spcPts val="0"/>
              </a:spcAft>
              <a:buNone/>
              <a:tabLst>
                <a:tab pos="524510" algn="l"/>
              </a:tabLst>
            </a:pPr>
            <a:r>
              <a:rPr lang="en-US" b="1" kern="100" dirty="0">
                <a:latin typeface="Times New Roman"/>
                <a:ea typeface="Times New Roman"/>
              </a:rPr>
              <a:t>* </a:t>
            </a:r>
            <a:r>
              <a:rPr lang="en-US" b="1" i="1" kern="100" dirty="0" err="1">
                <a:latin typeface="Times New Roman"/>
                <a:ea typeface="Times New Roman"/>
              </a:rPr>
              <a:t>Ưu</a:t>
            </a:r>
            <a:r>
              <a:rPr lang="en-US" b="1" i="1" kern="100" dirty="0">
                <a:latin typeface="Times New Roman"/>
                <a:ea typeface="Times New Roman"/>
              </a:rPr>
              <a:t> </a:t>
            </a:r>
            <a:r>
              <a:rPr lang="en-US" b="1" i="1" kern="100" dirty="0" err="1">
                <a:latin typeface="Times New Roman"/>
                <a:ea typeface="Times New Roman"/>
              </a:rPr>
              <a:t>điểm</a:t>
            </a:r>
            <a:r>
              <a:rPr lang="en-US" b="1" i="1" kern="100" dirty="0">
                <a:latin typeface="Times New Roman"/>
                <a:ea typeface="Times New Roman"/>
              </a:rPr>
              <a:t> </a:t>
            </a:r>
            <a:r>
              <a:rPr lang="en-US" b="1" i="1" kern="100" dirty="0" err="1">
                <a:latin typeface="Times New Roman"/>
                <a:ea typeface="Times New Roman"/>
              </a:rPr>
              <a:t>của</a:t>
            </a:r>
            <a:r>
              <a:rPr lang="en-US" b="1" i="1" kern="100" dirty="0">
                <a:latin typeface="Times New Roman"/>
                <a:ea typeface="Times New Roman"/>
              </a:rPr>
              <a:t> vaccine DNA:</a:t>
            </a:r>
            <a:r>
              <a:rPr lang="en-US" kern="100" dirty="0">
                <a:latin typeface="Times New Roman"/>
                <a:ea typeface="Times New Roman"/>
              </a:rPr>
              <a:t> </a:t>
            </a:r>
            <a:endParaRPr lang="en-US" sz="2000" kern="100" dirty="0">
              <a:latin typeface="Times New Roman"/>
              <a:ea typeface="Times New Roman"/>
            </a:endParaRPr>
          </a:p>
          <a:p>
            <a:pPr indent="0" algn="just">
              <a:lnSpc>
                <a:spcPct val="115000"/>
              </a:lnSpc>
              <a:spcAft>
                <a:spcPts val="0"/>
              </a:spcAft>
              <a:buNone/>
              <a:tabLst>
                <a:tab pos="524510" algn="l"/>
              </a:tabLst>
            </a:pPr>
            <a:r>
              <a:rPr lang="en-US" kern="100" dirty="0" smtClean="0">
                <a:latin typeface="Times New Roman"/>
                <a:ea typeface="Times New Roman"/>
              </a:rPr>
              <a:t>- </a:t>
            </a:r>
            <a:r>
              <a:rPr lang="en-US" kern="100" dirty="0" err="1" smtClean="0">
                <a:latin typeface="Times New Roman"/>
                <a:ea typeface="Times New Roman"/>
              </a:rPr>
              <a:t>Tính</a:t>
            </a:r>
            <a:r>
              <a:rPr lang="en-US" kern="100" dirty="0" smtClean="0">
                <a:latin typeface="Times New Roman"/>
                <a:ea typeface="Times New Roman"/>
              </a:rPr>
              <a:t> </a:t>
            </a:r>
            <a:r>
              <a:rPr lang="en-US" kern="100" dirty="0" err="1">
                <a:latin typeface="Times New Roman"/>
                <a:ea typeface="Times New Roman"/>
              </a:rPr>
              <a:t>ổn</a:t>
            </a:r>
            <a:r>
              <a:rPr lang="en-US" kern="100" dirty="0">
                <a:latin typeface="Times New Roman"/>
                <a:ea typeface="Times New Roman"/>
              </a:rPr>
              <a:t> </a:t>
            </a:r>
            <a:r>
              <a:rPr lang="en-US" kern="100" dirty="0" err="1">
                <a:latin typeface="Times New Roman"/>
                <a:ea typeface="Times New Roman"/>
              </a:rPr>
              <a:t>định</a:t>
            </a:r>
            <a:r>
              <a:rPr lang="en-US" kern="100" dirty="0">
                <a:latin typeface="Times New Roman"/>
                <a:ea typeface="Times New Roman"/>
              </a:rPr>
              <a:t> </a:t>
            </a:r>
            <a:r>
              <a:rPr lang="en-US" kern="100" dirty="0" err="1">
                <a:latin typeface="Times New Roman"/>
                <a:ea typeface="Times New Roman"/>
              </a:rPr>
              <a:t>cao</a:t>
            </a:r>
            <a:r>
              <a:rPr lang="en-US" kern="100" dirty="0">
                <a:latin typeface="Times New Roman"/>
                <a:ea typeface="Times New Roman"/>
              </a:rPr>
              <a:t>, </a:t>
            </a:r>
            <a:endParaRPr lang="en-US" sz="2000" kern="100" dirty="0">
              <a:latin typeface="Times New Roman"/>
              <a:ea typeface="Times New Roman"/>
            </a:endParaRPr>
          </a:p>
          <a:p>
            <a:pPr indent="0" algn="just">
              <a:lnSpc>
                <a:spcPct val="115000"/>
              </a:lnSpc>
              <a:spcAft>
                <a:spcPts val="0"/>
              </a:spcAft>
              <a:buNone/>
              <a:tabLst>
                <a:tab pos="524510" algn="l"/>
              </a:tabLst>
            </a:pPr>
            <a:r>
              <a:rPr lang="en-US" kern="100" dirty="0">
                <a:latin typeface="Times New Roman"/>
                <a:ea typeface="Times New Roman"/>
              </a:rPr>
              <a:t>- Chi </a:t>
            </a:r>
            <a:r>
              <a:rPr lang="en-US" kern="100" dirty="0" err="1">
                <a:latin typeface="Times New Roman"/>
                <a:ea typeface="Times New Roman"/>
              </a:rPr>
              <a:t>phí</a:t>
            </a:r>
            <a:r>
              <a:rPr lang="en-US" kern="100" dirty="0">
                <a:latin typeface="Times New Roman"/>
                <a:ea typeface="Times New Roman"/>
              </a:rPr>
              <a:t> </a:t>
            </a:r>
            <a:r>
              <a:rPr lang="en-US" kern="100" dirty="0" err="1">
                <a:latin typeface="Times New Roman"/>
                <a:ea typeface="Times New Roman"/>
              </a:rPr>
              <a:t>sản</a:t>
            </a:r>
            <a:r>
              <a:rPr lang="en-US" kern="100" dirty="0">
                <a:latin typeface="Times New Roman"/>
                <a:ea typeface="Times New Roman"/>
              </a:rPr>
              <a:t> </a:t>
            </a:r>
            <a:r>
              <a:rPr lang="en-US" kern="100" dirty="0" err="1">
                <a:latin typeface="Times New Roman"/>
                <a:ea typeface="Times New Roman"/>
              </a:rPr>
              <a:t>xuất</a:t>
            </a:r>
            <a:r>
              <a:rPr lang="en-US" kern="100" dirty="0">
                <a:latin typeface="Times New Roman"/>
                <a:ea typeface="Times New Roman"/>
              </a:rPr>
              <a:t> </a:t>
            </a:r>
            <a:r>
              <a:rPr lang="en-US" kern="100" dirty="0" err="1">
                <a:latin typeface="Times New Roman"/>
                <a:ea typeface="Times New Roman"/>
              </a:rPr>
              <a:t>thấp</a:t>
            </a:r>
            <a:r>
              <a:rPr lang="en-US" kern="100" dirty="0">
                <a:latin typeface="Times New Roman"/>
                <a:ea typeface="Times New Roman"/>
              </a:rPr>
              <a:t> </a:t>
            </a:r>
            <a:r>
              <a:rPr lang="en-US" kern="100" dirty="0" err="1">
                <a:latin typeface="Times New Roman"/>
                <a:ea typeface="Times New Roman"/>
              </a:rPr>
              <a:t>hơn</a:t>
            </a:r>
            <a:r>
              <a:rPr lang="en-US" kern="100" dirty="0">
                <a:latin typeface="Times New Roman"/>
                <a:ea typeface="Times New Roman"/>
              </a:rPr>
              <a:t> vaccine </a:t>
            </a:r>
            <a:r>
              <a:rPr lang="en-US" kern="100" dirty="0" err="1">
                <a:latin typeface="Times New Roman"/>
                <a:ea typeface="Times New Roman"/>
              </a:rPr>
              <a:t>truyền</a:t>
            </a:r>
            <a:r>
              <a:rPr lang="en-US" kern="100" dirty="0">
                <a:latin typeface="Times New Roman"/>
                <a:ea typeface="Times New Roman"/>
              </a:rPr>
              <a:t> </a:t>
            </a:r>
            <a:r>
              <a:rPr lang="en-US" kern="100" dirty="0" err="1">
                <a:latin typeface="Times New Roman"/>
                <a:ea typeface="Times New Roman"/>
              </a:rPr>
              <a:t>thống</a:t>
            </a:r>
            <a:r>
              <a:rPr lang="en-US" kern="100" dirty="0">
                <a:latin typeface="Times New Roman"/>
                <a:ea typeface="Times New Roman"/>
              </a:rPr>
              <a:t>.</a:t>
            </a:r>
            <a:endParaRPr lang="en-US" sz="2000" kern="100" dirty="0">
              <a:latin typeface="Times New Roman"/>
              <a:ea typeface="Times New Roman"/>
            </a:endParaRPr>
          </a:p>
          <a:p>
            <a:pPr indent="0" algn="just">
              <a:lnSpc>
                <a:spcPct val="115000"/>
              </a:lnSpc>
              <a:spcAft>
                <a:spcPts val="0"/>
              </a:spcAft>
              <a:buNone/>
              <a:tabLst>
                <a:tab pos="524510" algn="l"/>
              </a:tabLst>
            </a:pPr>
            <a:r>
              <a:rPr lang="en-US" kern="100" dirty="0">
                <a:latin typeface="Times New Roman"/>
                <a:ea typeface="Times New Roman"/>
              </a:rPr>
              <a:t>- </a:t>
            </a:r>
            <a:r>
              <a:rPr lang="en-US" kern="100" dirty="0" err="1">
                <a:latin typeface="Times New Roman"/>
                <a:ea typeface="Times New Roman"/>
              </a:rPr>
              <a:t>Không</a:t>
            </a:r>
            <a:r>
              <a:rPr lang="en-US" kern="100" dirty="0">
                <a:latin typeface="Times New Roman"/>
                <a:ea typeface="Times New Roman"/>
              </a:rPr>
              <a:t> </a:t>
            </a:r>
            <a:r>
              <a:rPr lang="en-US" kern="100" dirty="0" err="1">
                <a:latin typeface="Times New Roman"/>
                <a:ea typeface="Times New Roman"/>
              </a:rPr>
              <a:t>chứa</a:t>
            </a:r>
            <a:r>
              <a:rPr lang="en-US" kern="100" dirty="0">
                <a:latin typeface="Times New Roman"/>
                <a:ea typeface="Times New Roman"/>
              </a:rPr>
              <a:t> </a:t>
            </a:r>
            <a:r>
              <a:rPr lang="en-US" kern="100" dirty="0" err="1">
                <a:latin typeface="Times New Roman"/>
                <a:ea typeface="Times New Roman"/>
              </a:rPr>
              <a:t>tác</a:t>
            </a:r>
            <a:r>
              <a:rPr lang="en-US" kern="100" dirty="0">
                <a:latin typeface="Times New Roman"/>
                <a:ea typeface="Times New Roman"/>
              </a:rPr>
              <a:t> </a:t>
            </a:r>
            <a:r>
              <a:rPr lang="en-US" kern="100" dirty="0" err="1">
                <a:latin typeface="Times New Roman"/>
                <a:ea typeface="Times New Roman"/>
              </a:rPr>
              <a:t>nhân</a:t>
            </a:r>
            <a:r>
              <a:rPr lang="en-US" kern="100" dirty="0">
                <a:latin typeface="Times New Roman"/>
                <a:ea typeface="Times New Roman"/>
              </a:rPr>
              <a:t> </a:t>
            </a:r>
            <a:r>
              <a:rPr lang="en-US" kern="100" dirty="0" err="1">
                <a:latin typeface="Times New Roman"/>
                <a:ea typeface="Times New Roman"/>
              </a:rPr>
              <a:t>gây</a:t>
            </a:r>
            <a:r>
              <a:rPr lang="en-US" kern="100" dirty="0">
                <a:latin typeface="Times New Roman"/>
                <a:ea typeface="Times New Roman"/>
              </a:rPr>
              <a:t> </a:t>
            </a:r>
            <a:r>
              <a:rPr lang="en-US" kern="100" dirty="0" err="1">
                <a:latin typeface="Times New Roman"/>
                <a:ea typeface="Times New Roman"/>
              </a:rPr>
              <a:t>bệnh</a:t>
            </a:r>
            <a:r>
              <a:rPr lang="en-US" kern="100" dirty="0">
                <a:latin typeface="Times New Roman"/>
                <a:ea typeface="Times New Roman"/>
              </a:rPr>
              <a:t> </a:t>
            </a:r>
            <a:r>
              <a:rPr lang="en-US" kern="100" dirty="0" err="1">
                <a:latin typeface="Times New Roman"/>
                <a:ea typeface="Times New Roman"/>
              </a:rPr>
              <a:t>nên</a:t>
            </a:r>
            <a:r>
              <a:rPr lang="en-US" kern="100" dirty="0">
                <a:latin typeface="Times New Roman"/>
                <a:ea typeface="Times New Roman"/>
              </a:rPr>
              <a:t> </a:t>
            </a:r>
            <a:r>
              <a:rPr lang="en-US" kern="100" dirty="0" err="1">
                <a:latin typeface="Times New Roman"/>
                <a:ea typeface="Times New Roman"/>
              </a:rPr>
              <a:t>có</a:t>
            </a:r>
            <a:r>
              <a:rPr lang="en-US" kern="100" dirty="0">
                <a:latin typeface="Times New Roman"/>
                <a:ea typeface="Times New Roman"/>
              </a:rPr>
              <a:t> </a:t>
            </a:r>
            <a:r>
              <a:rPr lang="en-US" kern="100" dirty="0" err="1">
                <a:latin typeface="Times New Roman"/>
                <a:ea typeface="Times New Roman"/>
              </a:rPr>
              <a:t>tính</a:t>
            </a:r>
            <a:r>
              <a:rPr lang="en-US" kern="100" dirty="0">
                <a:latin typeface="Times New Roman"/>
                <a:ea typeface="Times New Roman"/>
              </a:rPr>
              <a:t> an </a:t>
            </a:r>
            <a:r>
              <a:rPr lang="en-US" kern="100" dirty="0" err="1">
                <a:latin typeface="Times New Roman"/>
                <a:ea typeface="Times New Roman"/>
              </a:rPr>
              <a:t>toàn</a:t>
            </a:r>
            <a:r>
              <a:rPr lang="en-US" kern="100" dirty="0">
                <a:latin typeface="Times New Roman"/>
                <a:ea typeface="Times New Roman"/>
              </a:rPr>
              <a:t> </a:t>
            </a:r>
            <a:r>
              <a:rPr lang="en-US" kern="100" dirty="0" err="1">
                <a:latin typeface="Times New Roman"/>
                <a:ea typeface="Times New Roman"/>
              </a:rPr>
              <a:t>cao</a:t>
            </a:r>
            <a:r>
              <a:rPr lang="en-US" kern="100" dirty="0">
                <a:latin typeface="Times New Roman"/>
                <a:ea typeface="Times New Roman"/>
              </a:rPr>
              <a:t> </a:t>
            </a:r>
            <a:r>
              <a:rPr lang="en-US" kern="100" dirty="0" err="1">
                <a:latin typeface="Times New Roman"/>
                <a:ea typeface="Times New Roman"/>
              </a:rPr>
              <a:t>hơn</a:t>
            </a:r>
            <a:r>
              <a:rPr lang="en-US" kern="100" dirty="0">
                <a:latin typeface="Times New Roman"/>
                <a:ea typeface="Times New Roman"/>
              </a:rPr>
              <a:t>.</a:t>
            </a:r>
            <a:endParaRPr lang="en-US" sz="2000" kern="100" dirty="0">
              <a:latin typeface="Times New Roman"/>
              <a:ea typeface="Times New Roman"/>
            </a:endParaRPr>
          </a:p>
          <a:p>
            <a:endParaRPr lang="en-US" dirty="0"/>
          </a:p>
        </p:txBody>
      </p:sp>
    </p:spTree>
    <p:extLst>
      <p:ext uri="{BB962C8B-B14F-4D97-AF65-F5344CB8AC3E}">
        <p14:creationId xmlns:p14="http://schemas.microsoft.com/office/powerpoint/2010/main" val="18572419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2991702"/>
          </a:xfrm>
        </p:spPr>
        <p:txBody>
          <a:bodyPr>
            <a:normAutofit/>
          </a:bodyPr>
          <a:lstStyle/>
          <a:p>
            <a:pPr marL="0" indent="0" algn="just">
              <a:lnSpc>
                <a:spcPct val="115000"/>
              </a:lnSpc>
              <a:spcAft>
                <a:spcPts val="0"/>
              </a:spcAft>
              <a:buNone/>
            </a:pPr>
            <a:r>
              <a:rPr lang="en-US" b="1" i="1" dirty="0" err="1">
                <a:solidFill>
                  <a:srgbClr val="000000"/>
                </a:solidFill>
                <a:latin typeface="Times New Roman"/>
                <a:ea typeface="Times New Roman"/>
                <a:cs typeface="Arial"/>
              </a:rPr>
              <a:t>Câu</a:t>
            </a:r>
            <a:r>
              <a:rPr lang="en-US" b="1" i="1" dirty="0">
                <a:solidFill>
                  <a:srgbClr val="000000"/>
                </a:solidFill>
                <a:latin typeface="Times New Roman"/>
                <a:ea typeface="Times New Roman"/>
                <a:cs typeface="Arial"/>
              </a:rPr>
              <a:t> 1: </a:t>
            </a:r>
            <a:r>
              <a:rPr lang="en-US" b="1" i="1" dirty="0" err="1">
                <a:solidFill>
                  <a:srgbClr val="000000"/>
                </a:solidFill>
                <a:latin typeface="Times New Roman"/>
                <a:ea typeface="Times New Roman"/>
                <a:cs typeface="Arial"/>
              </a:rPr>
              <a:t>Công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tác</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chuẩn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đoán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bệnh</a:t>
            </a:r>
            <a:r>
              <a:rPr lang="en-US" b="1" i="1" dirty="0">
                <a:solidFill>
                  <a:srgbClr val="000000"/>
                </a:solidFill>
                <a:latin typeface="Times New Roman"/>
                <a:ea typeface="Times New Roman"/>
                <a:cs typeface="Arial"/>
              </a:rPr>
              <a:t> ở </a:t>
            </a:r>
            <a:r>
              <a:rPr lang="en-US" b="1" i="1" dirty="0" err="1">
                <a:solidFill>
                  <a:srgbClr val="000000"/>
                </a:solidFill>
                <a:latin typeface="Times New Roman"/>
                <a:ea typeface="Times New Roman"/>
                <a:cs typeface="Arial"/>
              </a:rPr>
              <a:t>người</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và</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vật</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nuôi</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được</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thực</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hiện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dựa</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trên</a:t>
            </a:r>
            <a:r>
              <a:rPr lang="en-US" b="1" i="1" dirty="0">
                <a:solidFill>
                  <a:srgbClr val="000000"/>
                </a:solidFill>
                <a:latin typeface="Times New Roman"/>
                <a:ea typeface="Times New Roman"/>
                <a:cs typeface="Arial"/>
              </a:rPr>
              <a:t>:</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A. </a:t>
            </a:r>
            <a:r>
              <a:rPr lang="en-US" dirty="0" err="1">
                <a:solidFill>
                  <a:srgbClr val="000000"/>
                </a:solidFill>
                <a:latin typeface="Times New Roman"/>
                <a:ea typeface="Times New Roman"/>
                <a:cs typeface="Arial"/>
              </a:rPr>
              <a:t>Triệu</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chứng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bệnh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tích</a:t>
            </a:r>
            <a:r>
              <a:rPr lang="en-US" dirty="0">
                <a:solidFill>
                  <a:srgbClr val="000000"/>
                </a:solidFill>
                <a:latin typeface="Times New Roman"/>
                <a:ea typeface="Times New Roman"/>
                <a:cs typeface="Arial"/>
              </a:rPr>
              <a:t>				</a:t>
            </a:r>
            <a:r>
              <a:rPr lang="en-US" b="1" dirty="0">
                <a:solidFill>
                  <a:srgbClr val="000000"/>
                </a:solidFill>
                <a:latin typeface="Times New Roman"/>
                <a:ea typeface="Times New Roman"/>
                <a:cs typeface="Arial"/>
              </a:rPr>
              <a:t>C. </a:t>
            </a:r>
            <a:r>
              <a:rPr lang="en-US" dirty="0">
                <a:solidFill>
                  <a:srgbClr val="000000"/>
                </a:solidFill>
                <a:latin typeface="Times New Roman"/>
                <a:ea typeface="Times New Roman"/>
                <a:cs typeface="Arial"/>
              </a:rPr>
              <a:t>PCR; KIT test	</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B. </a:t>
            </a:r>
            <a:r>
              <a:rPr lang="en-US" dirty="0" err="1">
                <a:solidFill>
                  <a:srgbClr val="000000"/>
                </a:solidFill>
                <a:latin typeface="Times New Roman"/>
                <a:ea typeface="Times New Roman"/>
                <a:cs typeface="Arial"/>
              </a:rPr>
              <a:t>Soi</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mẫu</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bệnh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phẩm</a:t>
            </a:r>
            <a:r>
              <a:rPr lang="en-US" dirty="0">
                <a:solidFill>
                  <a:srgbClr val="000000"/>
                </a:solidFill>
                <a:latin typeface="Times New Roman"/>
                <a:ea typeface="Times New Roman"/>
                <a:cs typeface="Arial"/>
              </a:rPr>
              <a:t> 				</a:t>
            </a:r>
            <a:r>
              <a:rPr lang="en-US" b="1" dirty="0">
                <a:latin typeface="Times New Roman"/>
                <a:ea typeface="Times New Roman"/>
                <a:cs typeface="Arial"/>
              </a:rPr>
              <a:t>D. </a:t>
            </a:r>
            <a:r>
              <a:rPr lang="en-US" dirty="0" err="1">
                <a:latin typeface="Times New Roman"/>
                <a:ea typeface="Times New Roman"/>
                <a:cs typeface="Arial"/>
              </a:rPr>
              <a:t>Tất</a:t>
            </a:r>
            <a:r>
              <a:rPr lang="en-US" dirty="0">
                <a:latin typeface="Times New Roman"/>
                <a:ea typeface="Times New Roman"/>
                <a:cs typeface="Arial"/>
              </a:rPr>
              <a:t> </a:t>
            </a:r>
            <a:r>
              <a:rPr lang="en-US" dirty="0" err="1">
                <a:latin typeface="Times New Roman"/>
                <a:ea typeface="Times New Roman"/>
                <a:cs typeface="Arial"/>
              </a:rPr>
              <a:t>cả</a:t>
            </a:r>
            <a:r>
              <a:rPr lang="en-US" dirty="0">
                <a:latin typeface="Times New Roman"/>
                <a:ea typeface="Times New Roman"/>
                <a:cs typeface="Arial"/>
              </a:rPr>
              <a:t> </a:t>
            </a:r>
            <a:r>
              <a:rPr lang="en-US" dirty="0" err="1">
                <a:latin typeface="Times New Roman"/>
                <a:ea typeface="Times New Roman"/>
                <a:cs typeface="Arial"/>
              </a:rPr>
              <a:t>các</a:t>
            </a:r>
            <a:r>
              <a:rPr lang="en-US" dirty="0">
                <a:latin typeface="Times New Roman"/>
                <a:ea typeface="Times New Roman"/>
                <a:cs typeface="Arial"/>
              </a:rPr>
              <a:t> </a:t>
            </a:r>
            <a:r>
              <a:rPr lang="en-US" dirty="0" err="1">
                <a:latin typeface="Times New Roman"/>
                <a:ea typeface="Times New Roman"/>
                <a:cs typeface="Arial"/>
              </a:rPr>
              <a:t>đáp</a:t>
            </a:r>
            <a:r>
              <a:rPr lang="en-US" dirty="0">
                <a:latin typeface="Times New Roman"/>
                <a:ea typeface="Times New Roman"/>
                <a:cs typeface="Arial"/>
              </a:rPr>
              <a:t> </a:t>
            </a:r>
            <a:r>
              <a:rPr lang="en-US" dirty="0" err="1">
                <a:latin typeface="Times New Roman"/>
                <a:ea typeface="Times New Roman"/>
                <a:cs typeface="Arial"/>
              </a:rPr>
              <a:t>án</a:t>
            </a:r>
            <a:endParaRPr lang="en-US" sz="2000" dirty="0">
              <a:ea typeface="Calibri"/>
              <a:cs typeface="Arial"/>
            </a:endParaRPr>
          </a:p>
          <a:p>
            <a:pPr marL="0" indent="0">
              <a:buNone/>
            </a:pPr>
            <a:endParaRPr lang="en-US" dirty="0"/>
          </a:p>
        </p:txBody>
      </p:sp>
      <p:sp>
        <p:nvSpPr>
          <p:cNvPr id="4" name="TextBox 3"/>
          <p:cNvSpPr txBox="1"/>
          <p:nvPr/>
        </p:nvSpPr>
        <p:spPr>
          <a:xfrm>
            <a:off x="4259767" y="5307980"/>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2226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595" y="334536"/>
            <a:ext cx="10515600" cy="769435"/>
          </a:xfrm>
        </p:spPr>
        <p:txBody>
          <a:bodyPr>
            <a:normAutofit/>
          </a:bodyPr>
          <a:lstStyle/>
          <a:p>
            <a:r>
              <a:rPr lang="en-US" sz="2800" b="1" kern="100" dirty="0">
                <a:latin typeface="Times New Roman"/>
                <a:ea typeface="Times New Roman"/>
              </a:rPr>
              <a:t>2. </a:t>
            </a:r>
            <a:r>
              <a:rPr lang="en-US" sz="2800" b="1" kern="100" dirty="0" err="1">
                <a:latin typeface="Times New Roman"/>
                <a:ea typeface="Times New Roman"/>
              </a:rPr>
              <a:t>Công</a:t>
            </a:r>
            <a:r>
              <a:rPr lang="en-US" sz="2800" b="1" kern="100" dirty="0">
                <a:latin typeface="Times New Roman"/>
                <a:ea typeface="Times New Roman"/>
              </a:rPr>
              <a:t> </a:t>
            </a:r>
            <a:r>
              <a:rPr lang="en-US" sz="2800" b="1" kern="100" dirty="0" err="1">
                <a:latin typeface="Times New Roman"/>
                <a:ea typeface="Times New Roman"/>
              </a:rPr>
              <a:t>nghệ</a:t>
            </a:r>
            <a:r>
              <a:rPr lang="en-US" sz="2800" b="1" kern="100" dirty="0">
                <a:latin typeface="Times New Roman"/>
                <a:ea typeface="Times New Roman"/>
              </a:rPr>
              <a:t> </a:t>
            </a:r>
            <a:r>
              <a:rPr lang="en-US" sz="2800" b="1" kern="100" dirty="0" err="1">
                <a:latin typeface="Times New Roman"/>
                <a:ea typeface="Times New Roman"/>
              </a:rPr>
              <a:t>sinh</a:t>
            </a:r>
            <a:r>
              <a:rPr lang="en-US" sz="2800" b="1" kern="100" dirty="0">
                <a:latin typeface="Times New Roman"/>
                <a:ea typeface="Times New Roman"/>
              </a:rPr>
              <a:t> </a:t>
            </a:r>
            <a:r>
              <a:rPr lang="en-US" sz="2800" b="1" kern="100" dirty="0" err="1">
                <a:latin typeface="Times New Roman"/>
                <a:ea typeface="Times New Roman"/>
              </a:rPr>
              <a:t>học</a:t>
            </a:r>
            <a:r>
              <a:rPr lang="en-US" sz="2800" b="1" kern="100" dirty="0">
                <a:latin typeface="Times New Roman"/>
                <a:ea typeface="Times New Roman"/>
              </a:rPr>
              <a:t> </a:t>
            </a:r>
            <a:r>
              <a:rPr lang="en-US" sz="2800" b="1" kern="100" dirty="0" err="1">
                <a:latin typeface="Times New Roman"/>
                <a:ea typeface="Times New Roman"/>
              </a:rPr>
              <a:t>trong</a:t>
            </a:r>
            <a:r>
              <a:rPr lang="en-US" sz="2800" b="1" kern="100" dirty="0">
                <a:latin typeface="Times New Roman"/>
                <a:ea typeface="Times New Roman"/>
              </a:rPr>
              <a:t> </a:t>
            </a:r>
            <a:r>
              <a:rPr lang="en-US" sz="2800" b="1" kern="100" dirty="0" err="1">
                <a:latin typeface="Times New Roman"/>
                <a:ea typeface="Times New Roman"/>
              </a:rPr>
              <a:t>sản</a:t>
            </a:r>
            <a:r>
              <a:rPr lang="en-US" sz="2800" b="1" kern="100" dirty="0">
                <a:latin typeface="Times New Roman"/>
                <a:ea typeface="Times New Roman"/>
              </a:rPr>
              <a:t> </a:t>
            </a:r>
            <a:r>
              <a:rPr lang="en-US" sz="2800" b="1" kern="100" dirty="0" err="1">
                <a:latin typeface="Times New Roman"/>
                <a:ea typeface="Times New Roman"/>
              </a:rPr>
              <a:t>xuất</a:t>
            </a:r>
            <a:r>
              <a:rPr lang="en-US" sz="2800" b="1" kern="100" dirty="0">
                <a:latin typeface="Times New Roman"/>
                <a:ea typeface="Times New Roman"/>
              </a:rPr>
              <a:t> </a:t>
            </a:r>
            <a:r>
              <a:rPr lang="en-US" sz="2800" b="1" kern="100" dirty="0" err="1">
                <a:latin typeface="Times New Roman"/>
                <a:ea typeface="Times New Roman"/>
              </a:rPr>
              <a:t>chế</a:t>
            </a:r>
            <a:r>
              <a:rPr lang="en-US" sz="2800" b="1" kern="100" dirty="0">
                <a:latin typeface="Times New Roman"/>
                <a:ea typeface="Times New Roman"/>
              </a:rPr>
              <a:t> </a:t>
            </a:r>
            <a:r>
              <a:rPr lang="en-US" sz="2800" b="1" kern="100" dirty="0" err="1">
                <a:latin typeface="Times New Roman"/>
                <a:ea typeface="Times New Roman"/>
              </a:rPr>
              <a:t>phẩm</a:t>
            </a:r>
            <a:r>
              <a:rPr lang="en-US" sz="2800" b="1" kern="100" dirty="0">
                <a:latin typeface="Times New Roman"/>
                <a:ea typeface="Times New Roman"/>
              </a:rPr>
              <a:t> vi </a:t>
            </a:r>
            <a:r>
              <a:rPr lang="en-US" sz="2800" b="1" kern="100" dirty="0" err="1">
                <a:latin typeface="Times New Roman"/>
                <a:ea typeface="Times New Roman"/>
              </a:rPr>
              <a:t>sinh</a:t>
            </a:r>
            <a:r>
              <a:rPr lang="en-US" sz="2800" b="1" kern="100" dirty="0">
                <a:latin typeface="Times New Roman"/>
                <a:ea typeface="Times New Roman"/>
              </a:rPr>
              <a:t> (Probiotics</a:t>
            </a:r>
            <a:r>
              <a:rPr lang="en-US" sz="2800" b="1" kern="100" dirty="0" smtClean="0">
                <a:latin typeface="Times New Roman"/>
                <a:ea typeface="Times New Roman"/>
              </a:rPr>
              <a:t>)</a:t>
            </a:r>
            <a:endParaRPr lang="en-US" sz="2800" dirty="0"/>
          </a:p>
        </p:txBody>
      </p:sp>
      <p:sp>
        <p:nvSpPr>
          <p:cNvPr id="3" name="Content Placeholder 2"/>
          <p:cNvSpPr>
            <a:spLocks noGrp="1"/>
          </p:cNvSpPr>
          <p:nvPr>
            <p:ph idx="1"/>
          </p:nvPr>
        </p:nvSpPr>
        <p:spPr>
          <a:xfrm>
            <a:off x="620750" y="2394336"/>
            <a:ext cx="10939347" cy="4162581"/>
          </a:xfrm>
        </p:spPr>
        <p:txBody>
          <a:bodyPr>
            <a:normAutofit fontScale="92500"/>
          </a:bodyPr>
          <a:lstStyle/>
          <a:p>
            <a:pPr indent="0" algn="just">
              <a:lnSpc>
                <a:spcPct val="125000"/>
              </a:lnSpc>
              <a:spcAft>
                <a:spcPts val="0"/>
              </a:spcAft>
              <a:buNone/>
              <a:tabLst>
                <a:tab pos="524510" algn="l"/>
              </a:tabLst>
            </a:pPr>
            <a:r>
              <a:rPr lang="en-US" b="1" i="1" kern="100" dirty="0" smtClean="0">
                <a:latin typeface="Times New Roman"/>
                <a:ea typeface="Times New Roman"/>
              </a:rPr>
              <a:t>* </a:t>
            </a:r>
            <a:r>
              <a:rPr lang="en-US" b="1" i="1" kern="100" dirty="0" err="1">
                <a:latin typeface="Times New Roman"/>
                <a:ea typeface="Times New Roman"/>
              </a:rPr>
              <a:t>Chế</a:t>
            </a:r>
            <a:r>
              <a:rPr lang="en-US" b="1" i="1" kern="100" dirty="0">
                <a:latin typeface="Times New Roman"/>
                <a:ea typeface="Times New Roman"/>
              </a:rPr>
              <a:t> </a:t>
            </a:r>
            <a:r>
              <a:rPr lang="en-US" b="1" i="1" kern="100" dirty="0" err="1">
                <a:latin typeface="Times New Roman"/>
                <a:ea typeface="Times New Roman"/>
              </a:rPr>
              <a:t>phẩm</a:t>
            </a:r>
            <a:r>
              <a:rPr lang="en-US" b="1" i="1" kern="100" dirty="0">
                <a:latin typeface="Times New Roman"/>
                <a:ea typeface="Times New Roman"/>
              </a:rPr>
              <a:t> vi </a:t>
            </a:r>
            <a:r>
              <a:rPr lang="en-US" b="1" i="1" kern="100" dirty="0" err="1">
                <a:latin typeface="Times New Roman"/>
                <a:ea typeface="Times New Roman"/>
              </a:rPr>
              <a:t>sinh</a:t>
            </a:r>
            <a:r>
              <a:rPr lang="en-US" b="1" i="1" kern="100" dirty="0">
                <a:latin typeface="Times New Roman"/>
                <a:ea typeface="Times New Roman"/>
              </a:rPr>
              <a:t> (probiotics)</a:t>
            </a:r>
            <a:r>
              <a:rPr lang="en-US" kern="100" dirty="0">
                <a:latin typeface="Times New Roman"/>
                <a:ea typeface="Times New Roman"/>
              </a:rPr>
              <a:t>: </a:t>
            </a:r>
            <a:r>
              <a:rPr lang="en-US" kern="100" dirty="0" err="1">
                <a:latin typeface="Times New Roman"/>
                <a:ea typeface="Times New Roman"/>
              </a:rPr>
              <a:t>là</a:t>
            </a:r>
            <a:r>
              <a:rPr lang="en-US" kern="100" dirty="0">
                <a:latin typeface="Times New Roman"/>
                <a:ea typeface="Times New Roman"/>
              </a:rPr>
              <a:t> </a:t>
            </a:r>
            <a:r>
              <a:rPr lang="en-US" kern="100" dirty="0" err="1">
                <a:latin typeface="Times New Roman"/>
                <a:ea typeface="Times New Roman"/>
              </a:rPr>
              <a:t>các</a:t>
            </a:r>
            <a:r>
              <a:rPr lang="en-US" kern="100" dirty="0">
                <a:latin typeface="Times New Roman"/>
                <a:ea typeface="Times New Roman"/>
              </a:rPr>
              <a:t> </a:t>
            </a:r>
            <a:r>
              <a:rPr lang="en-US" kern="100" dirty="0" err="1">
                <a:latin typeface="Times New Roman"/>
                <a:ea typeface="Times New Roman"/>
              </a:rPr>
              <a:t>sản</a:t>
            </a:r>
            <a:r>
              <a:rPr lang="en-US" kern="100" dirty="0">
                <a:latin typeface="Times New Roman"/>
                <a:ea typeface="Times New Roman"/>
              </a:rPr>
              <a:t> </a:t>
            </a:r>
            <a:r>
              <a:rPr lang="en-US" kern="100" dirty="0" err="1">
                <a:latin typeface="Times New Roman"/>
                <a:ea typeface="Times New Roman"/>
              </a:rPr>
              <a:t>phẩm</a:t>
            </a:r>
            <a:r>
              <a:rPr lang="en-US" kern="100" dirty="0">
                <a:latin typeface="Times New Roman"/>
                <a:ea typeface="Times New Roman"/>
              </a:rPr>
              <a:t> </a:t>
            </a:r>
            <a:r>
              <a:rPr lang="en-US" kern="100" dirty="0" err="1">
                <a:latin typeface="Times New Roman"/>
                <a:ea typeface="Times New Roman"/>
              </a:rPr>
              <a:t>chứa</a:t>
            </a:r>
            <a:r>
              <a:rPr lang="en-US" kern="100" dirty="0">
                <a:latin typeface="Times New Roman"/>
                <a:ea typeface="Times New Roman"/>
              </a:rPr>
              <a:t> vi </a:t>
            </a:r>
            <a:r>
              <a:rPr lang="en-US" kern="100" dirty="0" err="1">
                <a:latin typeface="Times New Roman"/>
                <a:ea typeface="Times New Roman"/>
              </a:rPr>
              <a:t>sinh</a:t>
            </a:r>
            <a:r>
              <a:rPr lang="en-US" kern="100" dirty="0">
                <a:latin typeface="Times New Roman"/>
                <a:ea typeface="Times New Roman"/>
              </a:rPr>
              <a:t> </a:t>
            </a:r>
            <a:r>
              <a:rPr lang="en-US" kern="100" dirty="0" err="1">
                <a:latin typeface="Times New Roman"/>
                <a:ea typeface="Times New Roman"/>
              </a:rPr>
              <a:t>vật</a:t>
            </a:r>
            <a:r>
              <a:rPr lang="en-US" kern="100" dirty="0">
                <a:latin typeface="Times New Roman"/>
                <a:ea typeface="Times New Roman"/>
              </a:rPr>
              <a:t> </a:t>
            </a:r>
            <a:r>
              <a:rPr lang="en-US" kern="100" dirty="0" err="1">
                <a:latin typeface="Times New Roman"/>
                <a:ea typeface="Times New Roman"/>
              </a:rPr>
              <a:t>sống</a:t>
            </a:r>
            <a:r>
              <a:rPr lang="en-US" kern="100" dirty="0">
                <a:latin typeface="Times New Roman"/>
                <a:ea typeface="Times New Roman"/>
              </a:rPr>
              <a:t> (</a:t>
            </a:r>
            <a:r>
              <a:rPr lang="en-US" kern="100" dirty="0" err="1">
                <a:latin typeface="Times New Roman"/>
                <a:ea typeface="Times New Roman"/>
              </a:rPr>
              <a:t>chứa</a:t>
            </a:r>
            <a:r>
              <a:rPr lang="en-US" kern="100" dirty="0">
                <a:latin typeface="Times New Roman"/>
                <a:ea typeface="Times New Roman"/>
              </a:rPr>
              <a:t> 1 </a:t>
            </a:r>
            <a:r>
              <a:rPr lang="en-US" kern="100" dirty="0" err="1">
                <a:latin typeface="Times New Roman"/>
                <a:ea typeface="Times New Roman"/>
              </a:rPr>
              <a:t>loài</a:t>
            </a:r>
            <a:r>
              <a:rPr lang="en-US" kern="100" dirty="0">
                <a:latin typeface="Times New Roman"/>
                <a:ea typeface="Times New Roman"/>
              </a:rPr>
              <a:t> </a:t>
            </a:r>
            <a:r>
              <a:rPr lang="en-US" kern="100" dirty="0" err="1">
                <a:latin typeface="Times New Roman"/>
                <a:ea typeface="Times New Roman"/>
              </a:rPr>
              <a:t>hoặc</a:t>
            </a:r>
            <a:r>
              <a:rPr lang="en-US" kern="100" dirty="0">
                <a:latin typeface="Times New Roman"/>
                <a:ea typeface="Times New Roman"/>
              </a:rPr>
              <a:t> </a:t>
            </a:r>
            <a:r>
              <a:rPr lang="en-US" kern="100" dirty="0" err="1">
                <a:latin typeface="Times New Roman"/>
                <a:ea typeface="Times New Roman"/>
              </a:rPr>
              <a:t>đồng</a:t>
            </a:r>
            <a:r>
              <a:rPr lang="en-US" kern="100" dirty="0">
                <a:latin typeface="Times New Roman"/>
                <a:ea typeface="Times New Roman"/>
              </a:rPr>
              <a:t> </a:t>
            </a:r>
            <a:r>
              <a:rPr lang="en-US" kern="100" dirty="0" err="1">
                <a:latin typeface="Times New Roman"/>
                <a:ea typeface="Times New Roman"/>
              </a:rPr>
              <a:t>thời</a:t>
            </a:r>
            <a:r>
              <a:rPr lang="en-US" kern="100" dirty="0">
                <a:latin typeface="Times New Roman"/>
                <a:ea typeface="Times New Roman"/>
              </a:rPr>
              <a:t> </a:t>
            </a:r>
            <a:r>
              <a:rPr lang="en-US" kern="100" dirty="0" err="1">
                <a:latin typeface="Times New Roman"/>
                <a:ea typeface="Times New Roman"/>
              </a:rPr>
              <a:t>nhiều</a:t>
            </a:r>
            <a:r>
              <a:rPr lang="en-US" kern="100" dirty="0">
                <a:latin typeface="Times New Roman"/>
                <a:ea typeface="Times New Roman"/>
              </a:rPr>
              <a:t> </a:t>
            </a:r>
            <a:r>
              <a:rPr lang="en-US" kern="100" dirty="0" err="1">
                <a:latin typeface="Times New Roman"/>
                <a:ea typeface="Times New Roman"/>
              </a:rPr>
              <a:t>loài</a:t>
            </a:r>
            <a:r>
              <a:rPr lang="en-US" kern="100" dirty="0">
                <a:latin typeface="Times New Roman"/>
                <a:ea typeface="Times New Roman"/>
              </a:rPr>
              <a:t> </a:t>
            </a:r>
            <a:r>
              <a:rPr lang="en-US" kern="100" dirty="0" err="1">
                <a:latin typeface="Times New Roman"/>
                <a:ea typeface="Times New Roman"/>
              </a:rPr>
              <a:t>nhiều</a:t>
            </a:r>
            <a:r>
              <a:rPr lang="en-US" kern="100" dirty="0">
                <a:latin typeface="Times New Roman"/>
                <a:ea typeface="Times New Roman"/>
              </a:rPr>
              <a:t> </a:t>
            </a:r>
            <a:r>
              <a:rPr lang="en-US" kern="100" dirty="0" err="1">
                <a:latin typeface="Times New Roman"/>
                <a:ea typeface="Times New Roman"/>
              </a:rPr>
              <a:t>nhóm</a:t>
            </a:r>
            <a:r>
              <a:rPr lang="en-US" kern="100" dirty="0">
                <a:latin typeface="Times New Roman"/>
                <a:ea typeface="Times New Roman"/>
              </a:rPr>
              <a:t> </a:t>
            </a:r>
            <a:r>
              <a:rPr lang="en-US" kern="100" dirty="0" err="1">
                <a:latin typeface="Times New Roman"/>
                <a:ea typeface="Times New Roman"/>
              </a:rPr>
              <a:t>loài</a:t>
            </a:r>
            <a:r>
              <a:rPr lang="en-US" kern="100" dirty="0">
                <a:latin typeface="Times New Roman"/>
                <a:ea typeface="Times New Roman"/>
              </a:rPr>
              <a:t>) </a:t>
            </a:r>
            <a:r>
              <a:rPr lang="en-US" kern="100" dirty="0" err="1">
                <a:latin typeface="Times New Roman"/>
                <a:ea typeface="Times New Roman"/>
              </a:rPr>
              <a:t>được</a:t>
            </a:r>
            <a:r>
              <a:rPr lang="en-US" kern="100" dirty="0">
                <a:latin typeface="Times New Roman"/>
                <a:ea typeface="Times New Roman"/>
              </a:rPr>
              <a:t> </a:t>
            </a:r>
            <a:r>
              <a:rPr lang="en-US" kern="100" dirty="0" err="1">
                <a:latin typeface="Times New Roman"/>
                <a:ea typeface="Times New Roman"/>
              </a:rPr>
              <a:t>bổ</a:t>
            </a:r>
            <a:r>
              <a:rPr lang="en-US" kern="100" dirty="0">
                <a:latin typeface="Times New Roman"/>
                <a:ea typeface="Times New Roman"/>
              </a:rPr>
              <a:t> sung qua </a:t>
            </a:r>
            <a:r>
              <a:rPr lang="en-US" kern="100" dirty="0" err="1">
                <a:latin typeface="Times New Roman"/>
                <a:ea typeface="Times New Roman"/>
              </a:rPr>
              <a:t>đường</a:t>
            </a:r>
            <a:r>
              <a:rPr lang="en-US" kern="100" dirty="0">
                <a:latin typeface="Times New Roman"/>
                <a:ea typeface="Times New Roman"/>
              </a:rPr>
              <a:t> </a:t>
            </a:r>
            <a:r>
              <a:rPr lang="en-US" kern="100" dirty="0" err="1">
                <a:latin typeface="Times New Roman"/>
                <a:ea typeface="Times New Roman"/>
              </a:rPr>
              <a:t>thức</a:t>
            </a:r>
            <a:r>
              <a:rPr lang="en-US" kern="100" dirty="0">
                <a:latin typeface="Times New Roman"/>
                <a:ea typeface="Times New Roman"/>
              </a:rPr>
              <a:t> </a:t>
            </a:r>
            <a:r>
              <a:rPr lang="en-US" kern="100" dirty="0" err="1">
                <a:latin typeface="Times New Roman"/>
                <a:ea typeface="Times New Roman"/>
              </a:rPr>
              <a:t>ăn</a:t>
            </a:r>
            <a:r>
              <a:rPr lang="en-US" kern="100" dirty="0">
                <a:latin typeface="Times New Roman"/>
                <a:ea typeface="Times New Roman"/>
              </a:rPr>
              <a:t> </a:t>
            </a:r>
            <a:r>
              <a:rPr lang="en-US" kern="100" dirty="0" err="1">
                <a:latin typeface="Times New Roman"/>
                <a:ea typeface="Times New Roman"/>
              </a:rPr>
              <a:t>hoặc</a:t>
            </a:r>
            <a:r>
              <a:rPr lang="en-US" kern="100" dirty="0">
                <a:latin typeface="Times New Roman"/>
                <a:ea typeface="Times New Roman"/>
              </a:rPr>
              <a:t> </a:t>
            </a:r>
            <a:r>
              <a:rPr lang="en-US" kern="100" dirty="0" err="1">
                <a:latin typeface="Times New Roman"/>
                <a:ea typeface="Times New Roman"/>
              </a:rPr>
              <a:t>đưa</a:t>
            </a:r>
            <a:r>
              <a:rPr lang="en-US" kern="100" dirty="0">
                <a:latin typeface="Times New Roman"/>
                <a:ea typeface="Times New Roman"/>
              </a:rPr>
              <a:t> </a:t>
            </a:r>
            <a:r>
              <a:rPr lang="en-US" kern="100" dirty="0" err="1">
                <a:latin typeface="Times New Roman"/>
                <a:ea typeface="Times New Roman"/>
              </a:rPr>
              <a:t>vào</a:t>
            </a:r>
            <a:r>
              <a:rPr lang="en-US" kern="100" dirty="0">
                <a:latin typeface="Times New Roman"/>
                <a:ea typeface="Times New Roman"/>
              </a:rPr>
              <a:t> </a:t>
            </a:r>
            <a:r>
              <a:rPr lang="en-US" kern="100" dirty="0" err="1">
                <a:latin typeface="Times New Roman"/>
                <a:ea typeface="Times New Roman"/>
              </a:rPr>
              <a:t>nước</a:t>
            </a:r>
            <a:r>
              <a:rPr lang="en-US" kern="100" dirty="0">
                <a:latin typeface="Times New Roman"/>
                <a:ea typeface="Times New Roman"/>
              </a:rPr>
              <a:t> </a:t>
            </a:r>
            <a:r>
              <a:rPr lang="en-US" kern="100" dirty="0" err="1">
                <a:latin typeface="Times New Roman"/>
                <a:ea typeface="Times New Roman"/>
              </a:rPr>
              <a:t>ương</a:t>
            </a:r>
            <a:r>
              <a:rPr lang="en-US" kern="100" dirty="0">
                <a:latin typeface="Times New Roman"/>
                <a:ea typeface="Times New Roman"/>
              </a:rPr>
              <a:t> </a:t>
            </a:r>
            <a:r>
              <a:rPr lang="en-US" kern="100" dirty="0" err="1">
                <a:latin typeface="Times New Roman"/>
                <a:ea typeface="Times New Roman"/>
              </a:rPr>
              <a:t>nuôi</a:t>
            </a:r>
            <a:r>
              <a:rPr lang="en-US" kern="100" dirty="0">
                <a:latin typeface="Times New Roman"/>
                <a:ea typeface="Times New Roman"/>
              </a:rPr>
              <a:t> </a:t>
            </a:r>
            <a:r>
              <a:rPr lang="en-US" kern="100" dirty="0" err="1">
                <a:latin typeface="Times New Roman"/>
                <a:ea typeface="Times New Roman"/>
              </a:rPr>
              <a:t>có</a:t>
            </a:r>
            <a:r>
              <a:rPr lang="en-US" kern="100" dirty="0">
                <a:latin typeface="Times New Roman"/>
                <a:ea typeface="Times New Roman"/>
              </a:rPr>
              <a:t> </a:t>
            </a:r>
            <a:r>
              <a:rPr lang="en-US" kern="100" dirty="0" err="1">
                <a:latin typeface="Times New Roman"/>
                <a:ea typeface="Times New Roman"/>
              </a:rPr>
              <a:t>tác</a:t>
            </a:r>
            <a:r>
              <a:rPr lang="en-US" kern="100" dirty="0">
                <a:latin typeface="Times New Roman"/>
                <a:ea typeface="Times New Roman"/>
              </a:rPr>
              <a:t> </a:t>
            </a:r>
            <a:r>
              <a:rPr lang="en-US" kern="100" dirty="0" err="1">
                <a:latin typeface="Times New Roman"/>
                <a:ea typeface="Times New Roman"/>
              </a:rPr>
              <a:t>động</a:t>
            </a:r>
            <a:r>
              <a:rPr lang="en-US" kern="100" dirty="0">
                <a:latin typeface="Times New Roman"/>
                <a:ea typeface="Times New Roman"/>
              </a:rPr>
              <a:t> </a:t>
            </a:r>
            <a:r>
              <a:rPr lang="en-US" kern="100" dirty="0" err="1">
                <a:latin typeface="Times New Roman"/>
                <a:ea typeface="Times New Roman"/>
              </a:rPr>
              <a:t>có</a:t>
            </a:r>
            <a:r>
              <a:rPr lang="en-US" kern="100" dirty="0">
                <a:latin typeface="Times New Roman"/>
                <a:ea typeface="Times New Roman"/>
              </a:rPr>
              <a:t> </a:t>
            </a:r>
            <a:r>
              <a:rPr lang="en-US" kern="100" dirty="0" err="1">
                <a:latin typeface="Times New Roman"/>
                <a:ea typeface="Times New Roman"/>
              </a:rPr>
              <a:t>lợi</a:t>
            </a:r>
            <a:r>
              <a:rPr lang="en-US" kern="100" dirty="0">
                <a:latin typeface="Times New Roman"/>
                <a:ea typeface="Times New Roman"/>
              </a:rPr>
              <a:t> </a:t>
            </a:r>
            <a:r>
              <a:rPr lang="en-US" kern="100" dirty="0" err="1">
                <a:latin typeface="Times New Roman"/>
                <a:ea typeface="Times New Roman"/>
              </a:rPr>
              <a:t>đối</a:t>
            </a:r>
            <a:r>
              <a:rPr lang="en-US" kern="100" dirty="0">
                <a:latin typeface="Times New Roman"/>
                <a:ea typeface="Times New Roman"/>
              </a:rPr>
              <a:t> </a:t>
            </a:r>
            <a:r>
              <a:rPr lang="en-US" kern="100" dirty="0" err="1">
                <a:latin typeface="Times New Roman"/>
                <a:ea typeface="Times New Roman"/>
              </a:rPr>
              <a:t>với</a:t>
            </a:r>
            <a:r>
              <a:rPr lang="en-US" kern="100" dirty="0">
                <a:latin typeface="Times New Roman"/>
                <a:ea typeface="Times New Roman"/>
              </a:rPr>
              <a:t> </a:t>
            </a:r>
            <a:r>
              <a:rPr lang="en-US" kern="100" dirty="0" err="1">
                <a:latin typeface="Times New Roman"/>
                <a:ea typeface="Times New Roman"/>
              </a:rPr>
              <a:t>thủy</a:t>
            </a:r>
            <a:r>
              <a:rPr lang="en-US" kern="100" dirty="0">
                <a:latin typeface="Times New Roman"/>
                <a:ea typeface="Times New Roman"/>
              </a:rPr>
              <a:t> </a:t>
            </a:r>
            <a:r>
              <a:rPr lang="en-US" kern="100" dirty="0" err="1">
                <a:latin typeface="Times New Roman"/>
                <a:ea typeface="Times New Roman"/>
              </a:rPr>
              <a:t>sản</a:t>
            </a:r>
            <a:r>
              <a:rPr lang="en-US" kern="100" dirty="0">
                <a:latin typeface="Times New Roman"/>
                <a:ea typeface="Times New Roman"/>
              </a:rPr>
              <a:t>.</a:t>
            </a:r>
            <a:endParaRPr lang="en-US" sz="2000" kern="100" dirty="0">
              <a:latin typeface="Times New Roman"/>
              <a:ea typeface="Times New Roman"/>
            </a:endParaRPr>
          </a:p>
          <a:p>
            <a:pPr indent="0" algn="just">
              <a:lnSpc>
                <a:spcPct val="125000"/>
              </a:lnSpc>
              <a:spcAft>
                <a:spcPts val="0"/>
              </a:spcAft>
              <a:buNone/>
              <a:tabLst>
                <a:tab pos="524510" algn="l"/>
              </a:tabLst>
            </a:pPr>
            <a:r>
              <a:rPr lang="en-US" b="1" i="1" kern="100" dirty="0">
                <a:latin typeface="Times New Roman"/>
                <a:ea typeface="Times New Roman"/>
              </a:rPr>
              <a:t>* </a:t>
            </a:r>
            <a:r>
              <a:rPr lang="en-US" b="1" i="1" kern="100" dirty="0" err="1">
                <a:latin typeface="Times New Roman"/>
                <a:ea typeface="Times New Roman"/>
              </a:rPr>
              <a:t>Ví</a:t>
            </a:r>
            <a:r>
              <a:rPr lang="en-US" b="1" i="1" kern="100" dirty="0">
                <a:latin typeface="Times New Roman"/>
                <a:ea typeface="Times New Roman"/>
              </a:rPr>
              <a:t> </a:t>
            </a:r>
            <a:r>
              <a:rPr lang="en-US" b="1" i="1" kern="100" dirty="0" err="1">
                <a:latin typeface="Times New Roman"/>
                <a:ea typeface="Times New Roman"/>
              </a:rPr>
              <a:t>dụ</a:t>
            </a:r>
            <a:r>
              <a:rPr lang="en-US" b="1" i="1" kern="100" dirty="0">
                <a:latin typeface="Times New Roman"/>
                <a:ea typeface="Times New Roman"/>
              </a:rPr>
              <a:t>: </a:t>
            </a:r>
            <a:endParaRPr lang="en-US" sz="2000" kern="100" dirty="0">
              <a:latin typeface="Times New Roman"/>
              <a:ea typeface="Times New Roman"/>
            </a:endParaRPr>
          </a:p>
          <a:p>
            <a:pPr indent="0" algn="just">
              <a:lnSpc>
                <a:spcPct val="125000"/>
              </a:lnSpc>
              <a:spcAft>
                <a:spcPts val="0"/>
              </a:spcAft>
              <a:buNone/>
              <a:tabLst>
                <a:tab pos="524510" algn="l"/>
              </a:tabLst>
            </a:pPr>
            <a:r>
              <a:rPr lang="en-US" kern="100" dirty="0">
                <a:latin typeface="Times New Roman"/>
                <a:ea typeface="Times New Roman"/>
              </a:rPr>
              <a:t>- </a:t>
            </a:r>
            <a:r>
              <a:rPr lang="en-US" kern="100" dirty="0" err="1">
                <a:latin typeface="Times New Roman"/>
                <a:ea typeface="Times New Roman"/>
              </a:rPr>
              <a:t>Bacillus.sp</a:t>
            </a:r>
            <a:r>
              <a:rPr lang="en-US" kern="100" dirty="0">
                <a:latin typeface="Times New Roman"/>
                <a:ea typeface="Times New Roman"/>
              </a:rPr>
              <a:t>;              </a:t>
            </a:r>
            <a:r>
              <a:rPr lang="en-US" kern="100" dirty="0" smtClean="0">
                <a:latin typeface="Times New Roman"/>
                <a:ea typeface="Times New Roman"/>
              </a:rPr>
              <a:t>			 </a:t>
            </a:r>
            <a:r>
              <a:rPr lang="en-US" kern="100" dirty="0">
                <a:latin typeface="Times New Roman"/>
                <a:ea typeface="Times New Roman"/>
              </a:rPr>
              <a:t>- </a:t>
            </a:r>
            <a:r>
              <a:rPr lang="en-US" kern="100" dirty="0" err="1">
                <a:latin typeface="Times New Roman"/>
                <a:ea typeface="Times New Roman"/>
              </a:rPr>
              <a:t>Carnobacterium</a:t>
            </a:r>
            <a:endParaRPr lang="en-US" sz="2000" kern="100" dirty="0">
              <a:latin typeface="Times New Roman"/>
              <a:ea typeface="Times New Roman"/>
            </a:endParaRPr>
          </a:p>
          <a:p>
            <a:pPr indent="0" algn="just">
              <a:lnSpc>
                <a:spcPct val="125000"/>
              </a:lnSpc>
              <a:spcAft>
                <a:spcPts val="0"/>
              </a:spcAft>
              <a:buNone/>
              <a:tabLst>
                <a:tab pos="524510" algn="l"/>
              </a:tabLst>
            </a:pPr>
            <a:r>
              <a:rPr lang="en-US" kern="100" dirty="0">
                <a:latin typeface="Times New Roman"/>
                <a:ea typeface="Times New Roman"/>
              </a:rPr>
              <a:t>- Lactobacillus;           </a:t>
            </a:r>
            <a:r>
              <a:rPr lang="en-US" kern="100" dirty="0" smtClean="0">
                <a:latin typeface="Times New Roman"/>
                <a:ea typeface="Times New Roman"/>
              </a:rPr>
              <a:t>			 - </a:t>
            </a:r>
            <a:r>
              <a:rPr lang="en-US" kern="100" dirty="0" err="1">
                <a:latin typeface="Times New Roman"/>
                <a:ea typeface="Times New Roman"/>
              </a:rPr>
              <a:t>Lactococus</a:t>
            </a:r>
            <a:r>
              <a:rPr lang="en-US" kern="100" dirty="0">
                <a:latin typeface="Times New Roman"/>
                <a:ea typeface="Times New Roman"/>
              </a:rPr>
              <a:t>;</a:t>
            </a:r>
            <a:endParaRPr lang="en-US" sz="2000" kern="100" dirty="0">
              <a:latin typeface="Times New Roman"/>
              <a:ea typeface="Times New Roman"/>
            </a:endParaRPr>
          </a:p>
          <a:p>
            <a:pPr indent="0" algn="just">
              <a:lnSpc>
                <a:spcPct val="125000"/>
              </a:lnSpc>
              <a:spcAft>
                <a:spcPts val="0"/>
              </a:spcAft>
              <a:buNone/>
              <a:tabLst>
                <a:tab pos="524510" algn="l"/>
              </a:tabLst>
            </a:pPr>
            <a:r>
              <a:rPr lang="en-US" kern="100" dirty="0">
                <a:latin typeface="Times New Roman"/>
                <a:ea typeface="Times New Roman"/>
              </a:rPr>
              <a:t>- </a:t>
            </a:r>
            <a:r>
              <a:rPr lang="en-US" kern="100" dirty="0" err="1">
                <a:latin typeface="Times New Roman"/>
                <a:ea typeface="Times New Roman"/>
              </a:rPr>
              <a:t>Nấm</a:t>
            </a:r>
            <a:r>
              <a:rPr lang="en-US" kern="100" dirty="0">
                <a:latin typeface="Times New Roman"/>
                <a:ea typeface="Times New Roman"/>
              </a:rPr>
              <a:t> men (Saccharomyces</a:t>
            </a:r>
            <a:r>
              <a:rPr lang="en-US" kern="100" dirty="0" smtClean="0">
                <a:latin typeface="Times New Roman"/>
                <a:ea typeface="Times New Roman"/>
              </a:rPr>
              <a:t>)</a:t>
            </a:r>
            <a:r>
              <a:rPr lang="en-US" sz="2000" kern="100" dirty="0" smtClean="0">
                <a:latin typeface="Times New Roman"/>
                <a:ea typeface="Times New Roman"/>
              </a:rPr>
              <a:t>		 </a:t>
            </a:r>
            <a:r>
              <a:rPr lang="en-US" kern="100" dirty="0" smtClean="0">
                <a:latin typeface="Times New Roman"/>
                <a:ea typeface="Times New Roman"/>
              </a:rPr>
              <a:t>- </a:t>
            </a:r>
            <a:r>
              <a:rPr lang="en-US" kern="100" dirty="0" err="1">
                <a:latin typeface="Times New Roman"/>
                <a:ea typeface="Times New Roman"/>
              </a:rPr>
              <a:t>Enterococus</a:t>
            </a:r>
            <a:r>
              <a:rPr lang="en-US" kern="100" dirty="0" smtClean="0">
                <a:latin typeface="Times New Roman"/>
                <a:ea typeface="Times New Roman"/>
              </a:rPr>
              <a:t>,…</a:t>
            </a:r>
            <a:endParaRPr lang="en-US" sz="2000" kern="100" dirty="0">
              <a:latin typeface="Times New Roman"/>
              <a:ea typeface="Times New Roman"/>
            </a:endParaRPr>
          </a:p>
        </p:txBody>
      </p:sp>
      <p:sp>
        <p:nvSpPr>
          <p:cNvPr id="4" name="Rectangle 3"/>
          <p:cNvSpPr/>
          <p:nvPr/>
        </p:nvSpPr>
        <p:spPr>
          <a:xfrm>
            <a:off x="739697" y="1154371"/>
            <a:ext cx="10701454" cy="954107"/>
          </a:xfrm>
          <a:prstGeom prst="rect">
            <a:avLst/>
          </a:prstGeom>
        </p:spPr>
        <p:txBody>
          <a:bodyPr wrap="square">
            <a:sp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13: </a:t>
            </a:r>
            <a:r>
              <a:rPr lang="en-US" sz="2800" i="1" dirty="0" err="1">
                <a:latin typeface="Times New Roman" panose="02020603050405020304" pitchFamily="18" charset="0"/>
                <a:cs typeface="Times New Roman" panose="02020603050405020304" pitchFamily="18" charset="0"/>
              </a:rPr>
              <a:t>Chế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vi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 (probiotics)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2354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5570" y="380864"/>
            <a:ext cx="6387925" cy="638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2771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25" y="546410"/>
            <a:ext cx="10961648" cy="947854"/>
          </a:xfrm>
        </p:spPr>
        <p:txBody>
          <a:bodyPr>
            <a:norm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14: </a:t>
            </a:r>
            <a:r>
              <a:rPr lang="en-US" sz="2800" i="1" dirty="0" err="1">
                <a:latin typeface="Times New Roman" panose="02020603050405020304" pitchFamily="18" charset="0"/>
                <a:cs typeface="Times New Roman" panose="02020603050405020304" pitchFamily="18" charset="0"/>
              </a:rPr>
              <a:t>Mô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de-DE" sz="2800" b="1"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vi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 (probiotics) </a:t>
            </a:r>
            <a:r>
              <a:rPr lang="en-US" sz="2800" i="1" dirty="0" err="1">
                <a:latin typeface="Times New Roman" panose="02020603050405020304" pitchFamily="18" charset="0"/>
                <a:cs typeface="Times New Roman" panose="02020603050405020304" pitchFamily="18" charset="0"/>
              </a:rPr>
              <a:t>phòng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thủy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6410" y="1825625"/>
            <a:ext cx="10807390" cy="4351338"/>
          </a:xfrm>
        </p:spPr>
        <p:txBody>
          <a:bodyPr>
            <a:normAutofit lnSpcReduction="10000"/>
          </a:bodyPr>
          <a:lstStyle/>
          <a:p>
            <a:pPr indent="0" algn="just">
              <a:lnSpc>
                <a:spcPct val="115000"/>
              </a:lnSpc>
              <a:spcAft>
                <a:spcPts val="0"/>
              </a:spcAft>
              <a:buNone/>
              <a:tabLst>
                <a:tab pos="524510" algn="l"/>
              </a:tabLst>
            </a:pPr>
            <a:r>
              <a:rPr lang="en-US" b="1" i="1" kern="100" dirty="0">
                <a:latin typeface="Times New Roman"/>
                <a:ea typeface="Times New Roman"/>
              </a:rPr>
              <a:t>*</a:t>
            </a:r>
            <a:r>
              <a:rPr lang="en-US" b="1" i="1" kern="100" dirty="0" err="1">
                <a:latin typeface="Times New Roman"/>
                <a:ea typeface="Times New Roman"/>
              </a:rPr>
              <a:t>Quy</a:t>
            </a:r>
            <a:r>
              <a:rPr lang="en-US" b="1" i="1" kern="100" dirty="0">
                <a:latin typeface="Times New Roman"/>
                <a:ea typeface="Times New Roman"/>
              </a:rPr>
              <a:t> </a:t>
            </a:r>
            <a:r>
              <a:rPr lang="en-US" b="1" i="1" kern="100" dirty="0" err="1">
                <a:latin typeface="Times New Roman"/>
                <a:ea typeface="Times New Roman"/>
              </a:rPr>
              <a:t>trình</a:t>
            </a:r>
            <a:r>
              <a:rPr lang="en-US" b="1" i="1" kern="100" dirty="0">
                <a:latin typeface="Times New Roman"/>
                <a:ea typeface="Times New Roman"/>
              </a:rPr>
              <a:t> </a:t>
            </a:r>
            <a:r>
              <a:rPr lang="en-US" b="1" i="1" kern="100" dirty="0" err="1">
                <a:latin typeface="Times New Roman"/>
                <a:ea typeface="Times New Roman"/>
              </a:rPr>
              <a:t>sản</a:t>
            </a:r>
            <a:r>
              <a:rPr lang="en-US" b="1" i="1" kern="100" dirty="0">
                <a:latin typeface="Times New Roman"/>
                <a:ea typeface="Times New Roman"/>
              </a:rPr>
              <a:t> </a:t>
            </a:r>
            <a:r>
              <a:rPr lang="en-US" b="1" i="1" kern="100" dirty="0" err="1">
                <a:latin typeface="Times New Roman"/>
                <a:ea typeface="Times New Roman"/>
              </a:rPr>
              <a:t>xuất</a:t>
            </a:r>
            <a:r>
              <a:rPr lang="en-US" b="1" i="1" kern="100" dirty="0">
                <a:latin typeface="Times New Roman"/>
                <a:ea typeface="Times New Roman"/>
              </a:rPr>
              <a:t> </a:t>
            </a:r>
            <a:r>
              <a:rPr lang="en-US" b="1" i="1" kern="100" dirty="0" err="1">
                <a:latin typeface="Times New Roman"/>
                <a:ea typeface="Times New Roman"/>
              </a:rPr>
              <a:t>chế</a:t>
            </a:r>
            <a:r>
              <a:rPr lang="en-US" b="1" i="1" kern="100" dirty="0">
                <a:latin typeface="Times New Roman"/>
                <a:ea typeface="Times New Roman"/>
              </a:rPr>
              <a:t> </a:t>
            </a:r>
            <a:r>
              <a:rPr lang="en-US" b="1" i="1" kern="100" dirty="0" err="1">
                <a:latin typeface="Times New Roman"/>
                <a:ea typeface="Times New Roman"/>
              </a:rPr>
              <a:t>phẩm</a:t>
            </a:r>
            <a:r>
              <a:rPr lang="en-US" b="1" i="1" kern="100" dirty="0">
                <a:latin typeface="Times New Roman"/>
                <a:ea typeface="Times New Roman"/>
              </a:rPr>
              <a:t> vi </a:t>
            </a:r>
            <a:r>
              <a:rPr lang="en-US" b="1" i="1" kern="100" dirty="0" err="1">
                <a:latin typeface="Times New Roman"/>
                <a:ea typeface="Times New Roman"/>
              </a:rPr>
              <a:t>sinh</a:t>
            </a:r>
            <a:r>
              <a:rPr lang="en-US" b="1" i="1" kern="100" dirty="0">
                <a:latin typeface="Times New Roman"/>
                <a:ea typeface="Times New Roman"/>
              </a:rPr>
              <a:t> </a:t>
            </a:r>
            <a:r>
              <a:rPr lang="en-US" b="1" i="1" kern="100" dirty="0" err="1">
                <a:latin typeface="Times New Roman"/>
                <a:ea typeface="Times New Roman"/>
              </a:rPr>
              <a:t>phòng</a:t>
            </a:r>
            <a:r>
              <a:rPr lang="en-US" b="1" i="1" kern="100" dirty="0">
                <a:latin typeface="Times New Roman"/>
                <a:ea typeface="Times New Roman"/>
              </a:rPr>
              <a:t> </a:t>
            </a:r>
            <a:r>
              <a:rPr lang="en-US" b="1" i="1" kern="100" dirty="0" err="1">
                <a:latin typeface="Times New Roman"/>
                <a:ea typeface="Times New Roman"/>
              </a:rPr>
              <a:t>bệnh</a:t>
            </a:r>
            <a:r>
              <a:rPr lang="en-US" b="1" i="1" kern="100" dirty="0">
                <a:latin typeface="Times New Roman"/>
                <a:ea typeface="Times New Roman"/>
              </a:rPr>
              <a:t> </a:t>
            </a:r>
            <a:r>
              <a:rPr lang="en-US" b="1" i="1" kern="100" dirty="0" err="1">
                <a:latin typeface="Times New Roman"/>
                <a:ea typeface="Times New Roman"/>
              </a:rPr>
              <a:t>thủy</a:t>
            </a:r>
            <a:r>
              <a:rPr lang="en-US" b="1" i="1" kern="100" dirty="0">
                <a:latin typeface="Times New Roman"/>
                <a:ea typeface="Times New Roman"/>
              </a:rPr>
              <a:t> </a:t>
            </a:r>
            <a:r>
              <a:rPr lang="en-US" b="1" i="1" kern="100" dirty="0" err="1" smtClean="0">
                <a:latin typeface="Times New Roman"/>
                <a:ea typeface="Times New Roman"/>
              </a:rPr>
              <a:t>sản</a:t>
            </a:r>
            <a:r>
              <a:rPr lang="en-US" b="1" i="1" kern="100" dirty="0" smtClean="0">
                <a:latin typeface="Times New Roman"/>
                <a:ea typeface="Times New Roman"/>
              </a:rPr>
              <a:t>:</a:t>
            </a:r>
            <a:endParaRPr lang="en-US" sz="2000" kern="100" dirty="0">
              <a:latin typeface="Times New Roman"/>
              <a:ea typeface="Times New Roman"/>
            </a:endParaRPr>
          </a:p>
          <a:p>
            <a:pPr marL="0" indent="0">
              <a:lnSpc>
                <a:spcPct val="115000"/>
              </a:lnSpc>
              <a:spcAft>
                <a:spcPts val="0"/>
              </a:spcAft>
              <a:buNone/>
              <a:tabLst>
                <a:tab pos="291465" algn="l"/>
              </a:tabLst>
            </a:pPr>
            <a:r>
              <a:rPr lang="de-DE" dirty="0">
                <a:latin typeface="Times New Roman"/>
                <a:ea typeface="Calibri"/>
                <a:cs typeface="Arial"/>
              </a:rPr>
              <a:t>Bước 1: Phân lập, tuyển chọn chủng vi sinh vật có khả năng phòng, trị bệnh thủy sản.</a:t>
            </a:r>
            <a:endParaRPr lang="en-US" sz="2000"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Bước 2: Nuôi cấy và nhân sinh khối các chủng vi sinh vật trong môi trường và điều kiện thích hợp</a:t>
            </a:r>
            <a:endParaRPr lang="en-US" sz="2000"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Bước 3: Phối trộn sinh khối vi sinh vật với cơ chất thích hợp để tạo chế phẩm.</a:t>
            </a:r>
            <a:endParaRPr lang="en-US" sz="2000"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Bước 4: Đóng gói,bảo quản và sử dụng</a:t>
            </a:r>
            <a:r>
              <a:rPr lang="de-DE" dirty="0" smtClean="0">
                <a:latin typeface="Times New Roman"/>
                <a:ea typeface="Calibri"/>
                <a:cs typeface="Arial"/>
              </a:rPr>
              <a:t>.</a:t>
            </a:r>
            <a:endParaRPr lang="en-US" sz="2000" dirty="0">
              <a:ea typeface="Calibri"/>
              <a:cs typeface="Arial"/>
            </a:endParaRPr>
          </a:p>
        </p:txBody>
      </p:sp>
    </p:spTree>
    <p:extLst>
      <p:ext uri="{BB962C8B-B14F-4D97-AF65-F5344CB8AC3E}">
        <p14:creationId xmlns:p14="http://schemas.microsoft.com/office/powerpoint/2010/main" val="5202597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37127" cy="1325563"/>
          </a:xfrm>
        </p:spPr>
        <p:txBody>
          <a:bodyPr>
            <a:norm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15: </a:t>
            </a: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vi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15898" y="2595059"/>
            <a:ext cx="10515600" cy="2344931"/>
          </a:xfrm>
        </p:spPr>
        <p:txBody>
          <a:bodyPr/>
          <a:lstStyle/>
          <a:p>
            <a:pPr marL="0" indent="0">
              <a:lnSpc>
                <a:spcPct val="115000"/>
              </a:lnSpc>
              <a:spcAft>
                <a:spcPts val="0"/>
              </a:spcAft>
              <a:buNone/>
              <a:tabLst>
                <a:tab pos="291465" algn="l"/>
              </a:tabLst>
            </a:pPr>
            <a:r>
              <a:rPr lang="en-US" b="1" dirty="0">
                <a:latin typeface="Times New Roman"/>
                <a:ea typeface="Calibri"/>
                <a:cs typeface="Arial"/>
              </a:rPr>
              <a:t>*</a:t>
            </a:r>
            <a:r>
              <a:rPr lang="en-US" b="1" dirty="0" err="1">
                <a:latin typeface="Times New Roman"/>
                <a:ea typeface="Calibri"/>
                <a:cs typeface="Arial"/>
              </a:rPr>
              <a:t>Vai</a:t>
            </a:r>
            <a:r>
              <a:rPr lang="en-US" b="1" dirty="0">
                <a:latin typeface="Times New Roman"/>
                <a:ea typeface="Calibri"/>
                <a:cs typeface="Arial"/>
              </a:rPr>
              <a:t> </a:t>
            </a:r>
            <a:r>
              <a:rPr lang="en-US" b="1" dirty="0" err="1">
                <a:latin typeface="Times New Roman"/>
                <a:ea typeface="Calibri"/>
                <a:cs typeface="Arial"/>
              </a:rPr>
              <a:t>trò</a:t>
            </a:r>
            <a:r>
              <a:rPr lang="en-US" b="1" dirty="0">
                <a:latin typeface="Times New Roman"/>
                <a:ea typeface="Calibri"/>
                <a:cs typeface="Arial"/>
              </a:rPr>
              <a:t> </a:t>
            </a:r>
            <a:r>
              <a:rPr lang="en-US" b="1" dirty="0" err="1">
                <a:latin typeface="Times New Roman"/>
                <a:ea typeface="Calibri"/>
                <a:cs typeface="Arial"/>
              </a:rPr>
              <a:t>của</a:t>
            </a:r>
            <a:r>
              <a:rPr lang="en-US" b="1" dirty="0">
                <a:latin typeface="Times New Roman"/>
                <a:ea typeface="Calibri"/>
                <a:cs typeface="Arial"/>
              </a:rPr>
              <a:t> </a:t>
            </a:r>
            <a:r>
              <a:rPr lang="en-US" b="1" dirty="0" err="1">
                <a:latin typeface="Times New Roman"/>
                <a:ea typeface="Calibri"/>
                <a:cs typeface="Arial"/>
              </a:rPr>
              <a:t>chế</a:t>
            </a:r>
            <a:r>
              <a:rPr lang="en-US" b="1" dirty="0">
                <a:latin typeface="Times New Roman"/>
                <a:ea typeface="Calibri"/>
                <a:cs typeface="Arial"/>
              </a:rPr>
              <a:t> </a:t>
            </a:r>
            <a:r>
              <a:rPr lang="en-US" b="1" dirty="0" err="1">
                <a:latin typeface="Times New Roman"/>
                <a:ea typeface="Calibri"/>
                <a:cs typeface="Arial"/>
              </a:rPr>
              <a:t>phẩm</a:t>
            </a:r>
            <a:r>
              <a:rPr lang="en-US" b="1" dirty="0">
                <a:latin typeface="Times New Roman"/>
                <a:ea typeface="Calibri"/>
                <a:cs typeface="Arial"/>
              </a:rPr>
              <a:t> vi </a:t>
            </a:r>
            <a:r>
              <a:rPr lang="en-US" b="1" dirty="0" err="1">
                <a:latin typeface="Times New Roman"/>
                <a:ea typeface="Calibri"/>
                <a:cs typeface="Arial"/>
              </a:rPr>
              <a:t>sinh</a:t>
            </a:r>
            <a:r>
              <a:rPr lang="en-US" b="1" dirty="0">
                <a:latin typeface="Times New Roman"/>
                <a:ea typeface="Calibri"/>
                <a:cs typeface="Arial"/>
              </a:rPr>
              <a:t> </a:t>
            </a:r>
            <a:r>
              <a:rPr lang="en-US" b="1" dirty="0" err="1">
                <a:latin typeface="Times New Roman"/>
                <a:ea typeface="Calibri"/>
                <a:cs typeface="Arial"/>
              </a:rPr>
              <a:t>trong</a:t>
            </a:r>
            <a:r>
              <a:rPr lang="en-US" b="1" dirty="0">
                <a:latin typeface="Times New Roman"/>
                <a:ea typeface="Calibri"/>
                <a:cs typeface="Arial"/>
              </a:rPr>
              <a:t> </a:t>
            </a:r>
            <a:r>
              <a:rPr lang="en-US" b="1" dirty="0" err="1">
                <a:latin typeface="Times New Roman"/>
                <a:ea typeface="Calibri"/>
                <a:cs typeface="Arial"/>
              </a:rPr>
              <a:t>phòng</a:t>
            </a:r>
            <a:r>
              <a:rPr lang="en-US" b="1" dirty="0">
                <a:latin typeface="Times New Roman"/>
                <a:ea typeface="Calibri"/>
                <a:cs typeface="Arial"/>
              </a:rPr>
              <a:t>, </a:t>
            </a:r>
            <a:r>
              <a:rPr lang="en-US" b="1" dirty="0" err="1">
                <a:latin typeface="Times New Roman"/>
                <a:ea typeface="Calibri"/>
                <a:cs typeface="Arial"/>
              </a:rPr>
              <a:t>trị</a:t>
            </a:r>
            <a:r>
              <a:rPr lang="en-US" b="1" dirty="0">
                <a:latin typeface="Times New Roman"/>
                <a:ea typeface="Calibri"/>
                <a:cs typeface="Arial"/>
              </a:rPr>
              <a:t> </a:t>
            </a:r>
            <a:r>
              <a:rPr lang="en-US" b="1" dirty="0" err="1">
                <a:latin typeface="Times New Roman"/>
                <a:ea typeface="Calibri"/>
                <a:cs typeface="Arial"/>
              </a:rPr>
              <a:t>bệnh</a:t>
            </a:r>
            <a:r>
              <a:rPr lang="en-US" b="1" dirty="0">
                <a:latin typeface="Times New Roman"/>
                <a:ea typeface="Calibri"/>
                <a:cs typeface="Arial"/>
              </a:rPr>
              <a:t> </a:t>
            </a:r>
            <a:r>
              <a:rPr lang="en-US" b="1" dirty="0" err="1">
                <a:latin typeface="Times New Roman"/>
                <a:ea typeface="Calibri"/>
                <a:cs typeface="Arial"/>
              </a:rPr>
              <a:t>thuỷ</a:t>
            </a:r>
            <a:r>
              <a:rPr lang="en-US" b="1" dirty="0">
                <a:latin typeface="Times New Roman"/>
                <a:ea typeface="Calibri"/>
                <a:cs typeface="Arial"/>
              </a:rPr>
              <a:t> </a:t>
            </a:r>
            <a:r>
              <a:rPr lang="en-US" b="1" dirty="0" err="1">
                <a:latin typeface="Times New Roman"/>
                <a:ea typeface="Calibri"/>
                <a:cs typeface="Arial"/>
              </a:rPr>
              <a:t>sản</a:t>
            </a:r>
            <a:r>
              <a:rPr lang="en-US" dirty="0">
                <a:ea typeface="Calibri"/>
                <a:cs typeface="Arial"/>
              </a:rPr>
              <a:t>: </a:t>
            </a:r>
            <a:endParaRPr lang="en-US" sz="2000" dirty="0">
              <a:ea typeface="Calibri"/>
              <a:cs typeface="Arial"/>
            </a:endParaRPr>
          </a:p>
          <a:p>
            <a:pPr marL="0" indent="0">
              <a:lnSpc>
                <a:spcPct val="115000"/>
              </a:lnSpc>
              <a:spcAft>
                <a:spcPts val="0"/>
              </a:spcAft>
              <a:buNone/>
              <a:tabLst>
                <a:tab pos="291465" algn="l"/>
              </a:tabLst>
            </a:pPr>
            <a:r>
              <a:rPr lang="en-US" dirty="0">
                <a:latin typeface="Times New Roman"/>
                <a:ea typeface="Calibri"/>
                <a:cs typeface="Arial"/>
              </a:rPr>
              <a:t>- </a:t>
            </a:r>
            <a:r>
              <a:rPr lang="en-US" dirty="0" err="1">
                <a:latin typeface="Times New Roman"/>
                <a:ea typeface="Calibri"/>
                <a:cs typeface="Arial"/>
              </a:rPr>
              <a:t>Ức</a:t>
            </a:r>
            <a:r>
              <a:rPr lang="en-US" dirty="0">
                <a:latin typeface="Times New Roman"/>
                <a:ea typeface="Calibri"/>
                <a:cs typeface="Arial"/>
              </a:rPr>
              <a:t> </a:t>
            </a:r>
            <a:r>
              <a:rPr lang="en-US" dirty="0" err="1">
                <a:latin typeface="Times New Roman"/>
                <a:ea typeface="Calibri"/>
                <a:cs typeface="Arial"/>
              </a:rPr>
              <a:t>chế</a:t>
            </a:r>
            <a:r>
              <a:rPr lang="en-US" dirty="0">
                <a:latin typeface="Times New Roman"/>
                <a:ea typeface="Calibri"/>
                <a:cs typeface="Arial"/>
              </a:rPr>
              <a:t> vi </a:t>
            </a:r>
            <a:r>
              <a:rPr lang="en-US" dirty="0" err="1">
                <a:latin typeface="Times New Roman"/>
                <a:ea typeface="Calibri"/>
                <a:cs typeface="Arial"/>
              </a:rPr>
              <a:t>khuẩn</a:t>
            </a:r>
            <a:r>
              <a:rPr lang="en-US" dirty="0">
                <a:latin typeface="Times New Roman"/>
                <a:ea typeface="Calibri"/>
                <a:cs typeface="Arial"/>
              </a:rPr>
              <a:t> </a:t>
            </a:r>
            <a:r>
              <a:rPr lang="en-US" dirty="0" err="1">
                <a:latin typeface="Times New Roman"/>
                <a:ea typeface="Calibri"/>
                <a:cs typeface="Arial"/>
              </a:rPr>
              <a:t>gây</a:t>
            </a:r>
            <a:r>
              <a:rPr lang="en-US" dirty="0">
                <a:latin typeface="Times New Roman"/>
                <a:ea typeface="Calibri"/>
                <a:cs typeface="Arial"/>
              </a:rPr>
              <a:t> </a:t>
            </a:r>
            <a:r>
              <a:rPr lang="en-US" dirty="0" err="1">
                <a:latin typeface="Times New Roman"/>
                <a:ea typeface="Calibri"/>
                <a:cs typeface="Arial"/>
              </a:rPr>
              <a:t>bệnh</a:t>
            </a:r>
            <a:r>
              <a:rPr lang="en-US" dirty="0">
                <a:latin typeface="Times New Roman"/>
                <a:ea typeface="Calibri"/>
                <a:cs typeface="Arial"/>
              </a:rPr>
              <a:t>; </a:t>
            </a:r>
            <a:endParaRPr lang="en-US" sz="2000" dirty="0">
              <a:ea typeface="Calibri"/>
              <a:cs typeface="Arial"/>
            </a:endParaRPr>
          </a:p>
          <a:p>
            <a:pPr marL="0" indent="0">
              <a:lnSpc>
                <a:spcPct val="115000"/>
              </a:lnSpc>
              <a:spcAft>
                <a:spcPts val="0"/>
              </a:spcAft>
              <a:buNone/>
              <a:tabLst>
                <a:tab pos="291465" algn="l"/>
              </a:tabLst>
            </a:pPr>
            <a:r>
              <a:rPr lang="en-US" dirty="0">
                <a:latin typeface="Times New Roman"/>
                <a:ea typeface="Calibri"/>
                <a:cs typeface="Arial"/>
              </a:rPr>
              <a:t>- </a:t>
            </a:r>
            <a:r>
              <a:rPr lang="en-US" dirty="0" err="1">
                <a:latin typeface="Times New Roman"/>
                <a:ea typeface="Calibri"/>
                <a:cs typeface="Arial"/>
              </a:rPr>
              <a:t>Tăng</a:t>
            </a:r>
            <a:r>
              <a:rPr lang="en-US" dirty="0">
                <a:latin typeface="Times New Roman"/>
                <a:ea typeface="Calibri"/>
                <a:cs typeface="Arial"/>
              </a:rPr>
              <a:t> </a:t>
            </a:r>
            <a:r>
              <a:rPr lang="en-US" dirty="0" err="1">
                <a:latin typeface="Times New Roman"/>
                <a:ea typeface="Calibri"/>
                <a:cs typeface="Arial"/>
              </a:rPr>
              <a:t>cường</a:t>
            </a:r>
            <a:r>
              <a:rPr lang="en-US" dirty="0">
                <a:latin typeface="Times New Roman"/>
                <a:ea typeface="Calibri"/>
                <a:cs typeface="Arial"/>
              </a:rPr>
              <a:t> </a:t>
            </a:r>
            <a:r>
              <a:rPr lang="en-US" dirty="0" err="1">
                <a:latin typeface="Times New Roman"/>
                <a:ea typeface="Calibri"/>
                <a:cs typeface="Arial"/>
              </a:rPr>
              <a:t>miễn</a:t>
            </a:r>
            <a:r>
              <a:rPr lang="en-US" dirty="0">
                <a:latin typeface="Times New Roman"/>
                <a:ea typeface="Calibri"/>
                <a:cs typeface="Arial"/>
              </a:rPr>
              <a:t> </a:t>
            </a:r>
            <a:r>
              <a:rPr lang="en-US" dirty="0" err="1">
                <a:latin typeface="Times New Roman"/>
                <a:ea typeface="Calibri"/>
                <a:cs typeface="Arial"/>
              </a:rPr>
              <a:t>dịch</a:t>
            </a:r>
            <a:r>
              <a:rPr lang="en-US" dirty="0">
                <a:latin typeface="Times New Roman"/>
                <a:ea typeface="Calibri"/>
                <a:cs typeface="Arial"/>
              </a:rPr>
              <a:t> </a:t>
            </a:r>
            <a:r>
              <a:rPr lang="en-US" dirty="0" err="1">
                <a:latin typeface="Times New Roman"/>
                <a:ea typeface="Calibri"/>
                <a:cs typeface="Arial"/>
              </a:rPr>
              <a:t>cho</a:t>
            </a:r>
            <a:r>
              <a:rPr lang="en-US" dirty="0">
                <a:latin typeface="Times New Roman"/>
                <a:ea typeface="Calibri"/>
                <a:cs typeface="Arial"/>
              </a:rPr>
              <a:t> </a:t>
            </a:r>
            <a:r>
              <a:rPr lang="en-US" dirty="0" err="1">
                <a:latin typeface="Times New Roman"/>
                <a:ea typeface="Calibri"/>
                <a:cs typeface="Arial"/>
              </a:rPr>
              <a:t>động</a:t>
            </a:r>
            <a:r>
              <a:rPr lang="en-US" dirty="0">
                <a:latin typeface="Times New Roman"/>
                <a:ea typeface="Calibri"/>
                <a:cs typeface="Arial"/>
              </a:rPr>
              <a:t> </a:t>
            </a:r>
            <a:r>
              <a:rPr lang="en-US" dirty="0" err="1">
                <a:latin typeface="Times New Roman"/>
                <a:ea typeface="Calibri"/>
                <a:cs typeface="Arial"/>
              </a:rPr>
              <a:t>vật</a:t>
            </a:r>
            <a:r>
              <a:rPr lang="en-US" dirty="0">
                <a:latin typeface="Times New Roman"/>
                <a:ea typeface="Calibri"/>
                <a:cs typeface="Arial"/>
              </a:rPr>
              <a:t> </a:t>
            </a:r>
            <a:r>
              <a:rPr lang="en-US" dirty="0" err="1">
                <a:latin typeface="Times New Roman"/>
                <a:ea typeface="Calibri"/>
                <a:cs typeface="Arial"/>
              </a:rPr>
              <a:t>thuỷ</a:t>
            </a:r>
            <a:r>
              <a:rPr lang="en-US" spc="-145" dirty="0">
                <a:latin typeface="Times New Roman"/>
                <a:ea typeface="Calibri"/>
                <a:cs typeface="Arial"/>
              </a:rPr>
              <a:t> </a:t>
            </a:r>
            <a:r>
              <a:rPr lang="en-US" dirty="0" err="1">
                <a:latin typeface="Times New Roman"/>
                <a:ea typeface="Calibri"/>
                <a:cs typeface="Arial"/>
              </a:rPr>
              <a:t>sản</a:t>
            </a:r>
            <a:r>
              <a:rPr lang="en-US" dirty="0">
                <a:latin typeface="Times New Roman"/>
                <a:ea typeface="Calibri"/>
                <a:cs typeface="Arial"/>
              </a:rPr>
              <a:t>.</a:t>
            </a:r>
            <a:endParaRPr lang="en-US" sz="2000" dirty="0">
              <a:ea typeface="Calibri"/>
              <a:cs typeface="Arial"/>
            </a:endParaRPr>
          </a:p>
          <a:p>
            <a:pPr marL="0" indent="0">
              <a:buNone/>
            </a:pPr>
            <a:endParaRPr lang="en-US" dirty="0"/>
          </a:p>
        </p:txBody>
      </p:sp>
    </p:spTree>
    <p:extLst>
      <p:ext uri="{BB962C8B-B14F-4D97-AF65-F5344CB8AC3E}">
        <p14:creationId xmlns:p14="http://schemas.microsoft.com/office/powerpoint/2010/main" val="30248127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2800" dirty="0">
                <a:latin typeface="Times New Roman" panose="02020603050405020304" pitchFamily="18" charset="0"/>
                <a:cs typeface="Times New Roman" panose="02020603050405020304" pitchFamily="18" charset="0"/>
              </a:rPr>
              <a:t>Áp dụng quy trình trên ta có thể sản xuất được chế phẩm vi sinh. Ví dụ ta áp dụng với các bước sản xuất chế phẩm Bacillus sp phòng trị bệnh thủy sản như sau</a:t>
            </a:r>
            <a:r>
              <a:rPr lang="de-DE"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970590"/>
            <a:ext cx="10515600" cy="4351338"/>
          </a:xfrm>
        </p:spPr>
        <p:txBody>
          <a:bodyPr>
            <a:normAutofit lnSpcReduction="10000"/>
          </a:bodyPr>
          <a:lstStyle/>
          <a:p>
            <a:pPr marL="0" indent="0">
              <a:lnSpc>
                <a:spcPct val="115000"/>
              </a:lnSpc>
              <a:spcAft>
                <a:spcPts val="0"/>
              </a:spcAft>
              <a:buNone/>
              <a:tabLst>
                <a:tab pos="291465" algn="l"/>
              </a:tabLst>
            </a:pPr>
            <a:r>
              <a:rPr lang="en-US" dirty="0">
                <a:latin typeface="Times New Roman"/>
                <a:ea typeface="Calibri"/>
                <a:cs typeface="Arial"/>
              </a:rPr>
              <a:t>*</a:t>
            </a:r>
            <a:r>
              <a:rPr lang="de-DE" b="1" dirty="0">
                <a:latin typeface="Times New Roman"/>
                <a:ea typeface="Calibri"/>
                <a:cs typeface="Arial"/>
              </a:rPr>
              <a:t>Sản xuất chế phẩm Bacillus sp</a:t>
            </a:r>
            <a:endParaRPr lang="en-US" sz="2000"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Bước 1: Phân lập</a:t>
            </a:r>
            <a:r>
              <a:rPr lang="de-DE" dirty="0" smtClean="0">
                <a:latin typeface="Times New Roman"/>
                <a:ea typeface="Calibri"/>
                <a:cs typeface="Arial"/>
              </a:rPr>
              <a:t>, tuyển </a:t>
            </a:r>
            <a:r>
              <a:rPr lang="de-DE" dirty="0">
                <a:latin typeface="Times New Roman"/>
                <a:ea typeface="Calibri"/>
                <a:cs typeface="Arial"/>
              </a:rPr>
              <a:t>chọn chủng Bacillus sp</a:t>
            </a:r>
            <a:endParaRPr lang="en-US" sz="2000"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Bước 2: Nuôi cấy và nhân sinh khối các chủng Bacillus sp trong môi trường dinh dưỡng Nutrient Broth ở điều kiện thích hợp (pH: 7 - 7,5; Nhiệt độ từ 30</a:t>
            </a:r>
            <a:r>
              <a:rPr lang="de-DE" baseline="30000" dirty="0">
                <a:latin typeface="Times New Roman"/>
                <a:ea typeface="Calibri"/>
                <a:cs typeface="Arial"/>
              </a:rPr>
              <a:t>0</a:t>
            </a:r>
            <a:r>
              <a:rPr lang="de-DE" dirty="0">
                <a:latin typeface="Times New Roman"/>
                <a:ea typeface="Calibri"/>
                <a:cs typeface="Arial"/>
              </a:rPr>
              <a:t> C - 35</a:t>
            </a:r>
            <a:r>
              <a:rPr lang="de-DE" baseline="30000" dirty="0">
                <a:latin typeface="Times New Roman"/>
                <a:ea typeface="Calibri"/>
                <a:cs typeface="Arial"/>
              </a:rPr>
              <a:t>0</a:t>
            </a:r>
            <a:r>
              <a:rPr lang="de-DE" dirty="0">
                <a:latin typeface="Times New Roman"/>
                <a:ea typeface="Calibri"/>
                <a:cs typeface="Arial"/>
              </a:rPr>
              <a:t>C)</a:t>
            </a:r>
            <a:endParaRPr lang="en-US" sz="2000"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Bước 3: Phối trộn sinh khối Bacillus sp  với cơ chất thích hợp (đường maltodextrin, lactose, tinh bột bắp...) để tạo chế phẩm.</a:t>
            </a:r>
            <a:endParaRPr lang="en-US" sz="2000"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Bước 4: Đóng gói, bảo quản và sử dụng.</a:t>
            </a:r>
            <a:endParaRPr lang="en-US" sz="2000" dirty="0">
              <a:ea typeface="Calibri"/>
              <a:cs typeface="Arial"/>
            </a:endParaRPr>
          </a:p>
          <a:p>
            <a:pPr marL="0" indent="0">
              <a:buNone/>
            </a:pPr>
            <a:endParaRPr lang="en-US" dirty="0"/>
          </a:p>
        </p:txBody>
      </p:sp>
    </p:spTree>
    <p:extLst>
      <p:ext uri="{BB962C8B-B14F-4D97-AF65-F5344CB8AC3E}">
        <p14:creationId xmlns:p14="http://schemas.microsoft.com/office/powerpoint/2010/main" val="36201477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121" y="212029"/>
            <a:ext cx="4621025" cy="664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3250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897" y="322915"/>
            <a:ext cx="11204389" cy="626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0704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indent="0" algn="just">
              <a:lnSpc>
                <a:spcPct val="115000"/>
              </a:lnSpc>
              <a:spcAft>
                <a:spcPts val="0"/>
              </a:spcAft>
              <a:buNone/>
              <a:tabLst>
                <a:tab pos="524510" algn="l"/>
              </a:tabLst>
            </a:pPr>
            <a:r>
              <a:rPr lang="en-US" b="1" kern="100" dirty="0">
                <a:latin typeface="Times New Roman"/>
                <a:ea typeface="Times New Roman"/>
              </a:rPr>
              <a:t>*</a:t>
            </a:r>
            <a:r>
              <a:rPr lang="en-US" b="1" kern="100" dirty="0" err="1">
                <a:latin typeface="Times New Roman"/>
                <a:ea typeface="Times New Roman"/>
              </a:rPr>
              <a:t>Chất</a:t>
            </a:r>
            <a:r>
              <a:rPr lang="en-US" b="1" kern="100" dirty="0">
                <a:latin typeface="Times New Roman"/>
                <a:ea typeface="Times New Roman"/>
              </a:rPr>
              <a:t> </a:t>
            </a:r>
            <a:r>
              <a:rPr lang="en-US" b="1" kern="100" dirty="0" err="1">
                <a:latin typeface="Times New Roman"/>
                <a:ea typeface="Times New Roman"/>
              </a:rPr>
              <a:t>kích</a:t>
            </a:r>
            <a:r>
              <a:rPr lang="en-US" b="1" kern="100" dirty="0">
                <a:latin typeface="Times New Roman"/>
                <a:ea typeface="Times New Roman"/>
              </a:rPr>
              <a:t> </a:t>
            </a:r>
            <a:r>
              <a:rPr lang="en-US" b="1" kern="100" dirty="0" err="1">
                <a:latin typeface="Times New Roman"/>
                <a:ea typeface="Times New Roman"/>
              </a:rPr>
              <a:t>thích</a:t>
            </a:r>
            <a:r>
              <a:rPr lang="en-US" b="1" kern="100" dirty="0">
                <a:latin typeface="Times New Roman"/>
                <a:ea typeface="Times New Roman"/>
              </a:rPr>
              <a:t> </a:t>
            </a:r>
            <a:r>
              <a:rPr lang="en-US" b="1" kern="100" dirty="0" err="1">
                <a:latin typeface="Times New Roman"/>
                <a:ea typeface="Times New Roman"/>
              </a:rPr>
              <a:t>miễn</a:t>
            </a:r>
            <a:r>
              <a:rPr lang="en-US" b="1" kern="100" dirty="0">
                <a:latin typeface="Times New Roman"/>
                <a:ea typeface="Times New Roman"/>
              </a:rPr>
              <a:t> </a:t>
            </a:r>
            <a:r>
              <a:rPr lang="en-US" b="1" kern="100" dirty="0" err="1">
                <a:latin typeface="Times New Roman"/>
                <a:ea typeface="Times New Roman"/>
              </a:rPr>
              <a:t>dịch</a:t>
            </a:r>
            <a:endParaRPr lang="en-US" sz="2000" kern="100" dirty="0">
              <a:latin typeface="Times New Roman"/>
              <a:ea typeface="Times New Roman"/>
            </a:endParaRPr>
          </a:p>
          <a:p>
            <a:pPr marL="0" indent="0">
              <a:lnSpc>
                <a:spcPct val="115000"/>
              </a:lnSpc>
              <a:spcAft>
                <a:spcPts val="0"/>
              </a:spcAft>
              <a:buNone/>
            </a:pPr>
            <a:r>
              <a:rPr lang="en-US" dirty="0" smtClean="0">
                <a:latin typeface="Times New Roman"/>
                <a:ea typeface="Calibri"/>
                <a:cs typeface="Arial"/>
              </a:rPr>
              <a:t>   - </a:t>
            </a:r>
            <a:r>
              <a:rPr lang="en-US" dirty="0" err="1">
                <a:latin typeface="Times New Roman"/>
                <a:ea typeface="Calibri"/>
                <a:cs typeface="Arial"/>
              </a:rPr>
              <a:t>Nguồn</a:t>
            </a:r>
            <a:r>
              <a:rPr lang="en-US" dirty="0">
                <a:latin typeface="Times New Roman"/>
                <a:ea typeface="Calibri"/>
                <a:cs typeface="Arial"/>
              </a:rPr>
              <a:t> </a:t>
            </a:r>
            <a:r>
              <a:rPr lang="en-US" dirty="0" err="1">
                <a:latin typeface="Times New Roman"/>
                <a:ea typeface="Calibri"/>
                <a:cs typeface="Arial"/>
              </a:rPr>
              <a:t>gốc</a:t>
            </a:r>
            <a:r>
              <a:rPr lang="en-US" dirty="0">
                <a:latin typeface="Times New Roman"/>
                <a:ea typeface="Calibri"/>
                <a:cs typeface="Arial"/>
              </a:rPr>
              <a:t>: </a:t>
            </a:r>
            <a:r>
              <a:rPr lang="en-US" dirty="0" err="1">
                <a:latin typeface="Times New Roman"/>
                <a:ea typeface="Calibri"/>
                <a:cs typeface="Arial"/>
              </a:rPr>
              <a:t>Chiết</a:t>
            </a:r>
            <a:r>
              <a:rPr lang="en-US" dirty="0">
                <a:latin typeface="Times New Roman"/>
                <a:ea typeface="Calibri"/>
                <a:cs typeface="Arial"/>
              </a:rPr>
              <a:t> </a:t>
            </a:r>
            <a:r>
              <a:rPr lang="en-US" dirty="0" err="1">
                <a:latin typeface="Times New Roman"/>
                <a:ea typeface="Calibri"/>
                <a:cs typeface="Arial"/>
              </a:rPr>
              <a:t>xuất</a:t>
            </a:r>
            <a:r>
              <a:rPr lang="en-US" dirty="0">
                <a:latin typeface="Times New Roman"/>
                <a:ea typeface="Calibri"/>
                <a:cs typeface="Arial"/>
              </a:rPr>
              <a:t> </a:t>
            </a:r>
            <a:r>
              <a:rPr lang="en-US" dirty="0" err="1">
                <a:latin typeface="Times New Roman"/>
                <a:ea typeface="Calibri"/>
                <a:cs typeface="Arial"/>
              </a:rPr>
              <a:t>từ</a:t>
            </a:r>
            <a:r>
              <a:rPr lang="en-US" dirty="0">
                <a:latin typeface="Times New Roman"/>
                <a:ea typeface="Calibri"/>
                <a:cs typeface="Arial"/>
              </a:rPr>
              <a:t> vi </a:t>
            </a:r>
            <a:r>
              <a:rPr lang="en-US" dirty="0" err="1">
                <a:latin typeface="Times New Roman"/>
                <a:ea typeface="Calibri"/>
                <a:cs typeface="Arial"/>
              </a:rPr>
              <a:t>khuẩn</a:t>
            </a:r>
            <a:r>
              <a:rPr lang="en-US" dirty="0">
                <a:latin typeface="Times New Roman"/>
                <a:ea typeface="Calibri"/>
                <a:cs typeface="Arial"/>
              </a:rPr>
              <a:t>, </a:t>
            </a:r>
            <a:r>
              <a:rPr lang="en-US" dirty="0" err="1">
                <a:latin typeface="Times New Roman"/>
                <a:ea typeface="Calibri"/>
                <a:cs typeface="Arial"/>
              </a:rPr>
              <a:t>nấm</a:t>
            </a:r>
            <a:r>
              <a:rPr lang="en-US" dirty="0">
                <a:latin typeface="Times New Roman"/>
                <a:ea typeface="Calibri"/>
                <a:cs typeface="Arial"/>
              </a:rPr>
              <a:t> men, </a:t>
            </a:r>
            <a:r>
              <a:rPr lang="en-US" dirty="0" err="1">
                <a:latin typeface="Times New Roman"/>
                <a:ea typeface="Calibri"/>
                <a:cs typeface="Arial"/>
              </a:rPr>
              <a:t>động</a:t>
            </a:r>
            <a:r>
              <a:rPr lang="en-US" dirty="0">
                <a:latin typeface="Times New Roman"/>
                <a:ea typeface="Calibri"/>
                <a:cs typeface="Arial"/>
              </a:rPr>
              <a:t> </a:t>
            </a:r>
            <a:r>
              <a:rPr lang="en-US" dirty="0" err="1">
                <a:latin typeface="Times New Roman"/>
                <a:ea typeface="Calibri"/>
                <a:cs typeface="Arial"/>
              </a:rPr>
              <a:t>vật</a:t>
            </a:r>
            <a:r>
              <a:rPr lang="en-US" dirty="0">
                <a:latin typeface="Times New Roman"/>
                <a:ea typeface="Calibri"/>
                <a:cs typeface="Arial"/>
              </a:rPr>
              <a:t> </a:t>
            </a:r>
            <a:r>
              <a:rPr lang="en-US" dirty="0" err="1">
                <a:latin typeface="Times New Roman"/>
                <a:ea typeface="Calibri"/>
                <a:cs typeface="Arial"/>
              </a:rPr>
              <a:t>và</a:t>
            </a:r>
            <a:r>
              <a:rPr lang="en-US" dirty="0">
                <a:latin typeface="Times New Roman"/>
                <a:ea typeface="Calibri"/>
                <a:cs typeface="Arial"/>
              </a:rPr>
              <a:t> </a:t>
            </a:r>
            <a:r>
              <a:rPr lang="en-US" dirty="0" err="1">
                <a:latin typeface="Times New Roman"/>
                <a:ea typeface="Calibri"/>
                <a:cs typeface="Arial"/>
              </a:rPr>
              <a:t>thực</a:t>
            </a:r>
            <a:r>
              <a:rPr lang="en-US" dirty="0">
                <a:latin typeface="Times New Roman"/>
                <a:ea typeface="Calibri"/>
                <a:cs typeface="Arial"/>
              </a:rPr>
              <a:t> </a:t>
            </a:r>
            <a:r>
              <a:rPr lang="en-US" dirty="0" err="1">
                <a:latin typeface="Times New Roman"/>
                <a:ea typeface="Calibri"/>
                <a:cs typeface="Arial"/>
              </a:rPr>
              <a:t>vật</a:t>
            </a:r>
            <a:r>
              <a:rPr lang="en-US" dirty="0">
                <a:latin typeface="Times New Roman"/>
                <a:ea typeface="Calibri"/>
                <a:cs typeface="Arial"/>
              </a:rPr>
              <a:t>. </a:t>
            </a:r>
            <a:endParaRPr lang="en-US" sz="2000" dirty="0">
              <a:ea typeface="Calibri"/>
              <a:cs typeface="Arial"/>
            </a:endParaRPr>
          </a:p>
          <a:p>
            <a:pPr marL="0" indent="0">
              <a:lnSpc>
                <a:spcPct val="115000"/>
              </a:lnSpc>
              <a:spcAft>
                <a:spcPts val="0"/>
              </a:spcAft>
              <a:buNone/>
            </a:pPr>
            <a:r>
              <a:rPr lang="en-US" dirty="0" smtClean="0">
                <a:latin typeface="Times New Roman"/>
                <a:ea typeface="Calibri"/>
                <a:cs typeface="Arial"/>
              </a:rPr>
              <a:t>   - </a:t>
            </a:r>
            <a:r>
              <a:rPr lang="en-US" dirty="0" err="1">
                <a:latin typeface="Times New Roman"/>
                <a:ea typeface="Calibri"/>
                <a:cs typeface="Arial"/>
              </a:rPr>
              <a:t>Các</a:t>
            </a:r>
            <a:r>
              <a:rPr lang="en-US" dirty="0">
                <a:latin typeface="Times New Roman"/>
                <a:ea typeface="Calibri"/>
                <a:cs typeface="Arial"/>
              </a:rPr>
              <a:t> </a:t>
            </a:r>
            <a:r>
              <a:rPr lang="en-US" dirty="0" err="1">
                <a:latin typeface="Times New Roman"/>
                <a:ea typeface="Calibri"/>
                <a:cs typeface="Arial"/>
              </a:rPr>
              <a:t>chất</a:t>
            </a:r>
            <a:r>
              <a:rPr lang="en-US" dirty="0">
                <a:latin typeface="Times New Roman"/>
                <a:ea typeface="Calibri"/>
                <a:cs typeface="Arial"/>
              </a:rPr>
              <a:t> </a:t>
            </a:r>
            <a:r>
              <a:rPr lang="en-US" dirty="0" err="1">
                <a:latin typeface="Times New Roman"/>
                <a:ea typeface="Calibri"/>
                <a:cs typeface="Arial"/>
              </a:rPr>
              <a:t>này</a:t>
            </a:r>
            <a:r>
              <a:rPr lang="en-US" dirty="0">
                <a:latin typeface="Times New Roman"/>
                <a:ea typeface="Calibri"/>
                <a:cs typeface="Arial"/>
              </a:rPr>
              <a:t> </a:t>
            </a:r>
            <a:r>
              <a:rPr lang="en-US" dirty="0" err="1">
                <a:latin typeface="Times New Roman"/>
                <a:ea typeface="Calibri"/>
                <a:cs typeface="Arial"/>
              </a:rPr>
              <a:t>có</a:t>
            </a:r>
            <a:r>
              <a:rPr lang="en-US" dirty="0">
                <a:latin typeface="Times New Roman"/>
                <a:ea typeface="Calibri"/>
                <a:cs typeface="Arial"/>
              </a:rPr>
              <a:t> </a:t>
            </a:r>
            <a:r>
              <a:rPr lang="en-US" dirty="0" err="1">
                <a:latin typeface="Times New Roman"/>
                <a:ea typeface="Calibri"/>
                <a:cs typeface="Arial"/>
              </a:rPr>
              <a:t>đặc</a:t>
            </a:r>
            <a:r>
              <a:rPr lang="en-US" dirty="0">
                <a:latin typeface="Times New Roman"/>
                <a:ea typeface="Calibri"/>
                <a:cs typeface="Arial"/>
              </a:rPr>
              <a:t> </a:t>
            </a:r>
            <a:r>
              <a:rPr lang="en-US" dirty="0" err="1">
                <a:latin typeface="Times New Roman"/>
                <a:ea typeface="Calibri"/>
                <a:cs typeface="Arial"/>
              </a:rPr>
              <a:t>tính</a:t>
            </a:r>
            <a:r>
              <a:rPr lang="en-US" dirty="0">
                <a:latin typeface="Times New Roman"/>
                <a:ea typeface="Calibri"/>
                <a:cs typeface="Arial"/>
              </a:rPr>
              <a:t> </a:t>
            </a:r>
            <a:r>
              <a:rPr lang="en-US" dirty="0" err="1">
                <a:latin typeface="Times New Roman"/>
                <a:ea typeface="Calibri"/>
                <a:cs typeface="Arial"/>
              </a:rPr>
              <a:t>hóa</a:t>
            </a:r>
            <a:r>
              <a:rPr lang="en-US" dirty="0">
                <a:latin typeface="Times New Roman"/>
                <a:ea typeface="Calibri"/>
                <a:cs typeface="Arial"/>
              </a:rPr>
              <a:t> </a:t>
            </a:r>
            <a:r>
              <a:rPr lang="en-US" dirty="0" err="1">
                <a:latin typeface="Times New Roman"/>
                <a:ea typeface="Calibri"/>
                <a:cs typeface="Arial"/>
              </a:rPr>
              <a:t>học</a:t>
            </a:r>
            <a:r>
              <a:rPr lang="en-US" dirty="0">
                <a:latin typeface="Times New Roman"/>
                <a:ea typeface="Calibri"/>
                <a:cs typeface="Arial"/>
              </a:rPr>
              <a:t> </a:t>
            </a:r>
            <a:r>
              <a:rPr lang="en-US" dirty="0" err="1">
                <a:latin typeface="Times New Roman"/>
                <a:ea typeface="Calibri"/>
                <a:cs typeface="Arial"/>
              </a:rPr>
              <a:t>và</a:t>
            </a:r>
            <a:r>
              <a:rPr lang="en-US" dirty="0">
                <a:latin typeface="Times New Roman"/>
                <a:ea typeface="Calibri"/>
                <a:cs typeface="Arial"/>
              </a:rPr>
              <a:t> </a:t>
            </a:r>
            <a:r>
              <a:rPr lang="en-US" dirty="0" err="1">
                <a:latin typeface="Times New Roman"/>
                <a:ea typeface="Calibri"/>
                <a:cs typeface="Arial"/>
              </a:rPr>
              <a:t>cơ</a:t>
            </a:r>
            <a:r>
              <a:rPr lang="en-US" dirty="0">
                <a:latin typeface="Times New Roman"/>
                <a:ea typeface="Calibri"/>
                <a:cs typeface="Arial"/>
              </a:rPr>
              <a:t> </a:t>
            </a:r>
            <a:r>
              <a:rPr lang="en-US" dirty="0" err="1">
                <a:latin typeface="Times New Roman"/>
                <a:ea typeface="Calibri"/>
                <a:cs typeface="Arial"/>
              </a:rPr>
              <a:t>chế</a:t>
            </a:r>
            <a:r>
              <a:rPr lang="en-US" dirty="0">
                <a:latin typeface="Times New Roman"/>
                <a:ea typeface="Calibri"/>
                <a:cs typeface="Arial"/>
              </a:rPr>
              <a:t> </a:t>
            </a:r>
            <a:r>
              <a:rPr lang="en-US" dirty="0" err="1">
                <a:latin typeface="Times New Roman"/>
                <a:ea typeface="Calibri"/>
                <a:cs typeface="Arial"/>
              </a:rPr>
              <a:t>tác</a:t>
            </a:r>
            <a:r>
              <a:rPr lang="en-US" dirty="0">
                <a:latin typeface="Times New Roman"/>
                <a:ea typeface="Calibri"/>
                <a:cs typeface="Arial"/>
              </a:rPr>
              <a:t> </a:t>
            </a:r>
            <a:r>
              <a:rPr lang="en-US" dirty="0" err="1">
                <a:latin typeface="Times New Roman"/>
                <a:ea typeface="Calibri"/>
                <a:cs typeface="Arial"/>
              </a:rPr>
              <a:t>động</a:t>
            </a:r>
            <a:r>
              <a:rPr lang="en-US" dirty="0">
                <a:latin typeface="Times New Roman"/>
                <a:ea typeface="Calibri"/>
                <a:cs typeface="Arial"/>
              </a:rPr>
              <a:t> </a:t>
            </a:r>
            <a:r>
              <a:rPr lang="en-US" dirty="0" err="1">
                <a:latin typeface="Times New Roman"/>
                <a:ea typeface="Calibri"/>
                <a:cs typeface="Arial"/>
              </a:rPr>
              <a:t>khác</a:t>
            </a:r>
            <a:r>
              <a:rPr lang="en-US" dirty="0">
                <a:latin typeface="Times New Roman"/>
                <a:ea typeface="Calibri"/>
                <a:cs typeface="Arial"/>
              </a:rPr>
              <a:t> </a:t>
            </a:r>
            <a:r>
              <a:rPr lang="en-US" dirty="0" err="1">
                <a:latin typeface="Times New Roman"/>
                <a:ea typeface="Calibri"/>
                <a:cs typeface="Arial"/>
              </a:rPr>
              <a:t>nhau</a:t>
            </a:r>
            <a:r>
              <a:rPr lang="en-US" dirty="0" smtClean="0">
                <a:latin typeface="Times New Roman"/>
                <a:ea typeface="Calibri"/>
                <a:cs typeface="Arial"/>
              </a:rPr>
              <a:t>.</a:t>
            </a:r>
            <a:endParaRPr lang="en-US" sz="2000" dirty="0" smtClean="0">
              <a:ea typeface="Calibri"/>
              <a:cs typeface="Arial"/>
            </a:endParaRPr>
          </a:p>
          <a:p>
            <a:pPr indent="0" algn="just">
              <a:lnSpc>
                <a:spcPct val="115000"/>
              </a:lnSpc>
              <a:spcAft>
                <a:spcPts val="0"/>
              </a:spcAft>
              <a:buNone/>
              <a:tabLst>
                <a:tab pos="524510" algn="l"/>
              </a:tabLst>
            </a:pPr>
            <a:r>
              <a:rPr lang="en-US" kern="100" dirty="0" smtClean="0">
                <a:latin typeface="Times New Roman"/>
                <a:ea typeface="Times New Roman"/>
              </a:rPr>
              <a:t>- </a:t>
            </a:r>
            <a:r>
              <a:rPr lang="en-US" kern="100" dirty="0" err="1" smtClean="0">
                <a:latin typeface="Times New Roman"/>
                <a:ea typeface="Times New Roman"/>
              </a:rPr>
              <a:t>Vai</a:t>
            </a:r>
            <a:r>
              <a:rPr lang="en-US" kern="100" dirty="0" smtClean="0">
                <a:latin typeface="Times New Roman"/>
                <a:ea typeface="Times New Roman"/>
              </a:rPr>
              <a:t> </a:t>
            </a:r>
            <a:r>
              <a:rPr lang="en-US" kern="100" dirty="0" err="1" smtClean="0">
                <a:latin typeface="Times New Roman"/>
                <a:ea typeface="Times New Roman"/>
              </a:rPr>
              <a:t>trò</a:t>
            </a:r>
            <a:r>
              <a:rPr lang="en-US" kern="100" dirty="0" smtClean="0">
                <a:latin typeface="Times New Roman"/>
                <a:ea typeface="Times New Roman"/>
              </a:rPr>
              <a:t>: </a:t>
            </a:r>
            <a:r>
              <a:rPr lang="en-US" kern="100" dirty="0" err="1" smtClean="0">
                <a:latin typeface="Times New Roman"/>
                <a:ea typeface="Times New Roman"/>
              </a:rPr>
              <a:t>Nâng</a:t>
            </a:r>
            <a:r>
              <a:rPr lang="en-US" kern="100" dirty="0" smtClean="0">
                <a:latin typeface="Times New Roman"/>
                <a:ea typeface="Times New Roman"/>
              </a:rPr>
              <a:t> </a:t>
            </a:r>
            <a:r>
              <a:rPr lang="en-US" kern="100" dirty="0" err="1" smtClean="0">
                <a:latin typeface="Times New Roman"/>
                <a:ea typeface="Times New Roman"/>
              </a:rPr>
              <a:t>cao</a:t>
            </a:r>
            <a:r>
              <a:rPr lang="en-US" kern="100" dirty="0" smtClean="0">
                <a:latin typeface="Times New Roman"/>
                <a:ea typeface="Times New Roman"/>
              </a:rPr>
              <a:t> </a:t>
            </a:r>
            <a:r>
              <a:rPr lang="en-US" kern="100" dirty="0" err="1" smtClean="0">
                <a:latin typeface="Times New Roman"/>
                <a:ea typeface="Times New Roman"/>
              </a:rPr>
              <a:t>khả</a:t>
            </a:r>
            <a:r>
              <a:rPr lang="en-US" kern="100" dirty="0" smtClean="0">
                <a:latin typeface="Times New Roman"/>
                <a:ea typeface="Times New Roman"/>
              </a:rPr>
              <a:t> </a:t>
            </a:r>
            <a:r>
              <a:rPr lang="en-US" kern="100" dirty="0" err="1" smtClean="0">
                <a:latin typeface="Times New Roman"/>
                <a:ea typeface="Times New Roman"/>
              </a:rPr>
              <a:t>năng</a:t>
            </a:r>
            <a:r>
              <a:rPr lang="en-US" kern="100" dirty="0" smtClean="0">
                <a:latin typeface="Times New Roman"/>
                <a:ea typeface="Times New Roman"/>
              </a:rPr>
              <a:t> </a:t>
            </a:r>
            <a:r>
              <a:rPr lang="en-US" kern="100" dirty="0" err="1" smtClean="0">
                <a:latin typeface="Times New Roman"/>
                <a:ea typeface="Times New Roman"/>
              </a:rPr>
              <a:t>kháng</a:t>
            </a:r>
            <a:r>
              <a:rPr lang="en-US" kern="100" dirty="0" smtClean="0">
                <a:latin typeface="Times New Roman"/>
                <a:ea typeface="Times New Roman"/>
              </a:rPr>
              <a:t> </a:t>
            </a:r>
            <a:r>
              <a:rPr lang="en-US" kern="100" dirty="0" err="1" smtClean="0">
                <a:latin typeface="Times New Roman"/>
                <a:ea typeface="Times New Roman"/>
              </a:rPr>
              <a:t>bệnh</a:t>
            </a:r>
            <a:r>
              <a:rPr lang="en-US" kern="100" dirty="0" smtClean="0">
                <a:latin typeface="Times New Roman"/>
                <a:ea typeface="Times New Roman"/>
              </a:rPr>
              <a:t>, </a:t>
            </a:r>
            <a:r>
              <a:rPr lang="en-US" kern="100" dirty="0" err="1" smtClean="0">
                <a:latin typeface="Times New Roman"/>
                <a:ea typeface="Times New Roman"/>
              </a:rPr>
              <a:t>phòng</a:t>
            </a:r>
            <a:r>
              <a:rPr lang="en-US" kern="100" dirty="0" smtClean="0">
                <a:latin typeface="Times New Roman"/>
                <a:ea typeface="Times New Roman"/>
              </a:rPr>
              <a:t> </a:t>
            </a:r>
            <a:r>
              <a:rPr lang="en-US" kern="100" dirty="0" err="1" smtClean="0">
                <a:latin typeface="Times New Roman"/>
                <a:ea typeface="Times New Roman"/>
              </a:rPr>
              <a:t>đồng</a:t>
            </a:r>
            <a:r>
              <a:rPr lang="en-US" kern="100" dirty="0" smtClean="0">
                <a:latin typeface="Times New Roman"/>
                <a:ea typeface="Times New Roman"/>
              </a:rPr>
              <a:t> </a:t>
            </a:r>
            <a:r>
              <a:rPr lang="en-US" kern="100" dirty="0" err="1" smtClean="0">
                <a:latin typeface="Times New Roman"/>
                <a:ea typeface="Times New Roman"/>
              </a:rPr>
              <a:t>thời</a:t>
            </a:r>
            <a:r>
              <a:rPr lang="en-US" kern="100" dirty="0" smtClean="0">
                <a:latin typeface="Times New Roman"/>
                <a:ea typeface="Times New Roman"/>
              </a:rPr>
              <a:t> </a:t>
            </a:r>
            <a:r>
              <a:rPr lang="en-US" kern="100" dirty="0" err="1" smtClean="0">
                <a:latin typeface="Times New Roman"/>
                <a:ea typeface="Times New Roman"/>
              </a:rPr>
              <a:t>nhiều</a:t>
            </a:r>
            <a:r>
              <a:rPr lang="en-US" kern="100" dirty="0" smtClean="0">
                <a:latin typeface="Times New Roman"/>
                <a:ea typeface="Times New Roman"/>
              </a:rPr>
              <a:t> </a:t>
            </a:r>
            <a:r>
              <a:rPr lang="en-US" kern="100" dirty="0" err="1" smtClean="0">
                <a:latin typeface="Times New Roman"/>
                <a:ea typeface="Times New Roman"/>
              </a:rPr>
              <a:t>loại</a:t>
            </a:r>
            <a:r>
              <a:rPr lang="en-US" kern="100" dirty="0" smtClean="0">
                <a:latin typeface="Times New Roman"/>
                <a:ea typeface="Times New Roman"/>
              </a:rPr>
              <a:t> </a:t>
            </a:r>
            <a:r>
              <a:rPr lang="en-US" kern="100" dirty="0" err="1" smtClean="0">
                <a:latin typeface="Times New Roman"/>
                <a:ea typeface="Times New Roman"/>
              </a:rPr>
              <a:t>bệnh</a:t>
            </a:r>
            <a:endParaRPr lang="en-US" sz="2000" kern="100" dirty="0" smtClean="0">
              <a:latin typeface="Times New Roman"/>
              <a:ea typeface="Times New Roman"/>
            </a:endParaRPr>
          </a:p>
          <a:p>
            <a:pPr indent="0" algn="just">
              <a:lnSpc>
                <a:spcPct val="115000"/>
              </a:lnSpc>
              <a:spcAft>
                <a:spcPts val="0"/>
              </a:spcAft>
              <a:buNone/>
              <a:tabLst>
                <a:tab pos="524510" algn="l"/>
              </a:tabLst>
            </a:pPr>
            <a:r>
              <a:rPr lang="en-US" kern="100" dirty="0" smtClean="0">
                <a:latin typeface="Times New Roman"/>
                <a:ea typeface="Times New Roman"/>
              </a:rPr>
              <a:t>- </a:t>
            </a:r>
            <a:r>
              <a:rPr lang="en-US" kern="100" dirty="0" err="1">
                <a:latin typeface="Times New Roman"/>
                <a:ea typeface="Times New Roman"/>
              </a:rPr>
              <a:t>Sử</a:t>
            </a:r>
            <a:r>
              <a:rPr lang="en-US" kern="100" dirty="0">
                <a:latin typeface="Times New Roman"/>
                <a:ea typeface="Times New Roman"/>
              </a:rPr>
              <a:t> </a:t>
            </a:r>
            <a:r>
              <a:rPr lang="en-US" kern="100" dirty="0" err="1">
                <a:latin typeface="Times New Roman"/>
                <a:ea typeface="Times New Roman"/>
              </a:rPr>
              <a:t>dụng</a:t>
            </a:r>
            <a:r>
              <a:rPr lang="en-US" kern="100" dirty="0">
                <a:latin typeface="Times New Roman"/>
                <a:ea typeface="Times New Roman"/>
              </a:rPr>
              <a:t> </a:t>
            </a:r>
            <a:r>
              <a:rPr lang="en-US" kern="100" dirty="0" err="1">
                <a:latin typeface="Times New Roman"/>
                <a:ea typeface="Times New Roman"/>
              </a:rPr>
              <a:t>bằng</a:t>
            </a:r>
            <a:r>
              <a:rPr lang="en-US" kern="100" dirty="0">
                <a:latin typeface="Times New Roman"/>
                <a:ea typeface="Times New Roman"/>
              </a:rPr>
              <a:t> </a:t>
            </a:r>
            <a:r>
              <a:rPr lang="en-US" kern="100" dirty="0" err="1">
                <a:latin typeface="Times New Roman"/>
                <a:ea typeface="Times New Roman"/>
              </a:rPr>
              <a:t>cách</a:t>
            </a:r>
            <a:r>
              <a:rPr lang="en-US" kern="100" dirty="0">
                <a:latin typeface="Times New Roman"/>
                <a:ea typeface="Times New Roman"/>
              </a:rPr>
              <a:t> </a:t>
            </a:r>
            <a:r>
              <a:rPr lang="en-US" kern="100" dirty="0" err="1">
                <a:latin typeface="Times New Roman"/>
                <a:ea typeface="Times New Roman"/>
              </a:rPr>
              <a:t>bổ</a:t>
            </a:r>
            <a:r>
              <a:rPr lang="en-US" kern="100" dirty="0">
                <a:latin typeface="Times New Roman"/>
                <a:ea typeface="Times New Roman"/>
              </a:rPr>
              <a:t> sung </a:t>
            </a:r>
            <a:r>
              <a:rPr lang="en-US" kern="100" dirty="0" err="1">
                <a:latin typeface="Times New Roman"/>
                <a:ea typeface="Times New Roman"/>
              </a:rPr>
              <a:t>vào</a:t>
            </a:r>
            <a:r>
              <a:rPr lang="en-US" kern="100" dirty="0">
                <a:latin typeface="Times New Roman"/>
                <a:ea typeface="Times New Roman"/>
              </a:rPr>
              <a:t> </a:t>
            </a:r>
            <a:r>
              <a:rPr lang="en-US" kern="100" dirty="0" err="1">
                <a:latin typeface="Times New Roman"/>
                <a:ea typeface="Times New Roman"/>
              </a:rPr>
              <a:t>thức</a:t>
            </a:r>
            <a:r>
              <a:rPr lang="en-US" kern="100" dirty="0">
                <a:latin typeface="Times New Roman"/>
                <a:ea typeface="Times New Roman"/>
              </a:rPr>
              <a:t> </a:t>
            </a:r>
            <a:r>
              <a:rPr lang="en-US" kern="100" dirty="0" err="1">
                <a:latin typeface="Times New Roman"/>
                <a:ea typeface="Times New Roman"/>
              </a:rPr>
              <a:t>ăn</a:t>
            </a:r>
            <a:r>
              <a:rPr lang="en-US" kern="100" dirty="0">
                <a:latin typeface="Times New Roman"/>
                <a:ea typeface="Times New Roman"/>
              </a:rPr>
              <a:t> </a:t>
            </a:r>
            <a:r>
              <a:rPr lang="en-US" kern="100" dirty="0" err="1">
                <a:latin typeface="Times New Roman"/>
                <a:ea typeface="Times New Roman"/>
              </a:rPr>
              <a:t>cho</a:t>
            </a:r>
            <a:r>
              <a:rPr lang="en-US" kern="100" dirty="0">
                <a:latin typeface="Times New Roman"/>
                <a:ea typeface="Times New Roman"/>
              </a:rPr>
              <a:t> </a:t>
            </a:r>
            <a:r>
              <a:rPr lang="en-US" kern="100" dirty="0" err="1">
                <a:latin typeface="Times New Roman"/>
                <a:ea typeface="Times New Roman"/>
              </a:rPr>
              <a:t>đối</a:t>
            </a:r>
            <a:r>
              <a:rPr lang="en-US" kern="100" dirty="0">
                <a:latin typeface="Times New Roman"/>
                <a:ea typeface="Times New Roman"/>
              </a:rPr>
              <a:t> </a:t>
            </a:r>
            <a:r>
              <a:rPr lang="en-US" kern="100" dirty="0" err="1">
                <a:latin typeface="Times New Roman"/>
                <a:ea typeface="Times New Roman"/>
              </a:rPr>
              <a:t>tượng</a:t>
            </a:r>
            <a:r>
              <a:rPr lang="en-US" kern="100" dirty="0">
                <a:latin typeface="Times New Roman"/>
                <a:ea typeface="Times New Roman"/>
              </a:rPr>
              <a:t> </a:t>
            </a:r>
            <a:r>
              <a:rPr lang="en-US" kern="100" dirty="0" err="1">
                <a:latin typeface="Times New Roman"/>
                <a:ea typeface="Times New Roman"/>
              </a:rPr>
              <a:t>nuôi</a:t>
            </a:r>
            <a:r>
              <a:rPr lang="en-US" kern="100" dirty="0">
                <a:latin typeface="Times New Roman"/>
                <a:ea typeface="Times New Roman"/>
              </a:rPr>
              <a:t> </a:t>
            </a:r>
            <a:r>
              <a:rPr lang="en-US" kern="100" dirty="0" err="1">
                <a:latin typeface="Times New Roman"/>
                <a:ea typeface="Times New Roman"/>
              </a:rPr>
              <a:t>trước</a:t>
            </a:r>
            <a:r>
              <a:rPr lang="en-US" kern="100" dirty="0">
                <a:latin typeface="Times New Roman"/>
                <a:ea typeface="Times New Roman"/>
              </a:rPr>
              <a:t> </a:t>
            </a:r>
            <a:r>
              <a:rPr lang="en-US" kern="100" dirty="0" err="1">
                <a:latin typeface="Times New Roman"/>
                <a:ea typeface="Times New Roman"/>
              </a:rPr>
              <a:t>mùa</a:t>
            </a:r>
            <a:r>
              <a:rPr lang="en-US" kern="100" dirty="0">
                <a:latin typeface="Times New Roman"/>
                <a:ea typeface="Times New Roman"/>
              </a:rPr>
              <a:t> </a:t>
            </a:r>
            <a:r>
              <a:rPr lang="en-US" kern="100" dirty="0" err="1">
                <a:latin typeface="Times New Roman"/>
                <a:ea typeface="Times New Roman"/>
              </a:rPr>
              <a:t>dịch</a:t>
            </a:r>
            <a:r>
              <a:rPr lang="en-US" kern="100" dirty="0">
                <a:latin typeface="Times New Roman"/>
                <a:ea typeface="Times New Roman"/>
              </a:rPr>
              <a:t>: </a:t>
            </a:r>
            <a:r>
              <a:rPr lang="en-US" kern="100" dirty="0" err="1">
                <a:latin typeface="Times New Roman"/>
                <a:ea typeface="Times New Roman"/>
              </a:rPr>
              <a:t>betaglucan</a:t>
            </a:r>
            <a:r>
              <a:rPr lang="en-US" kern="100" dirty="0">
                <a:latin typeface="Times New Roman"/>
                <a:ea typeface="Times New Roman"/>
              </a:rPr>
              <a:t>, </a:t>
            </a:r>
            <a:r>
              <a:rPr lang="en-US" kern="100" dirty="0" err="1">
                <a:latin typeface="Times New Roman"/>
                <a:ea typeface="Times New Roman"/>
              </a:rPr>
              <a:t>lactoferrin</a:t>
            </a:r>
            <a:r>
              <a:rPr lang="en-US" kern="100" dirty="0">
                <a:latin typeface="Times New Roman"/>
                <a:ea typeface="Times New Roman"/>
              </a:rPr>
              <a:t>, lipopolysaccharide.</a:t>
            </a:r>
            <a:endParaRPr lang="en-US" sz="2000" kern="100" dirty="0">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744297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7197" b="3142"/>
          <a:stretch/>
        </p:blipFill>
        <p:spPr bwMode="auto">
          <a:xfrm>
            <a:off x="305141" y="1025913"/>
            <a:ext cx="7490440" cy="516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784" t="10693" r="20626" b="4780"/>
          <a:stretch/>
        </p:blipFill>
        <p:spPr bwMode="auto">
          <a:xfrm>
            <a:off x="8396867" y="635614"/>
            <a:ext cx="2765502" cy="555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9938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898" y="512956"/>
            <a:ext cx="10515600" cy="953650"/>
          </a:xfrm>
        </p:spPr>
        <p:txBody>
          <a:bodyPr>
            <a:normAutofit/>
          </a:bodyPr>
          <a:lstStyle/>
          <a:p>
            <a:r>
              <a:rPr lang="de-DE" sz="2800" b="1" dirty="0">
                <a:latin typeface="Times New Roman"/>
                <a:ea typeface="Calibri"/>
                <a:cs typeface="Arial"/>
              </a:rPr>
              <a:t>3. Công nghệ sinh học trong sản xuất chế phẩm thảo dược</a:t>
            </a:r>
            <a:r>
              <a:rPr lang="de-DE" sz="2800" b="1" dirty="0" smtClean="0">
                <a:latin typeface="Times New Roman"/>
                <a:ea typeface="Calibri"/>
                <a:cs typeface="Arial"/>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1208" y="2851538"/>
            <a:ext cx="10515600" cy="2935946"/>
          </a:xfrm>
        </p:spPr>
        <p:txBody>
          <a:bodyPr/>
          <a:lstStyle/>
          <a:p>
            <a:pPr marL="0" indent="0">
              <a:lnSpc>
                <a:spcPct val="115000"/>
              </a:lnSpc>
              <a:spcAft>
                <a:spcPts val="0"/>
              </a:spcAft>
              <a:buNone/>
              <a:tabLst>
                <a:tab pos="291465" algn="l"/>
              </a:tabLst>
            </a:pPr>
            <a:r>
              <a:rPr lang="de-DE" b="1" i="1" dirty="0" smtClean="0">
                <a:latin typeface="Times New Roman"/>
                <a:ea typeface="Calibri"/>
                <a:cs typeface="Arial"/>
              </a:rPr>
              <a:t>* </a:t>
            </a:r>
            <a:r>
              <a:rPr lang="de-DE" b="1" i="1" dirty="0">
                <a:latin typeface="Times New Roman"/>
                <a:ea typeface="Calibri"/>
                <a:cs typeface="Arial"/>
              </a:rPr>
              <a:t>Kháng sinh thảo dược:</a:t>
            </a:r>
            <a:r>
              <a:rPr lang="de-DE" dirty="0">
                <a:latin typeface="Times New Roman"/>
                <a:ea typeface="Calibri"/>
                <a:cs typeface="Arial"/>
              </a:rPr>
              <a:t> </a:t>
            </a:r>
            <a:endParaRPr lang="en-US" sz="2000"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Là sản phẩm được lấy hoặc chiết xuất từ các loại thực vật hoặc bộ phận của thực vật chứa nhiều hoạt chất có hoạt tính kháng bệnh cao (allicin, polyphenols, alkaloids, quinones, terpenoids, steroids,...) và khả năng tăng cường miễn dịch cho động vật thủy sản. </a:t>
            </a:r>
            <a:endParaRPr lang="en-US" sz="2000" dirty="0">
              <a:ea typeface="Calibri"/>
              <a:cs typeface="Arial"/>
            </a:endParaRPr>
          </a:p>
          <a:p>
            <a:pPr marL="0" indent="0">
              <a:buNone/>
            </a:pPr>
            <a:endParaRPr lang="en-US" dirty="0"/>
          </a:p>
        </p:txBody>
      </p:sp>
      <p:sp>
        <p:nvSpPr>
          <p:cNvPr id="4" name="Rectangle 3"/>
          <p:cNvSpPr/>
          <p:nvPr/>
        </p:nvSpPr>
        <p:spPr>
          <a:xfrm>
            <a:off x="851208" y="1466606"/>
            <a:ext cx="10311161" cy="954107"/>
          </a:xfrm>
          <a:prstGeom prst="rect">
            <a:avLst/>
          </a:prstGeom>
        </p:spPr>
        <p:txBody>
          <a:bodyPr wrap="square">
            <a:sp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16: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2362754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3025155"/>
          </a:xfrm>
        </p:spPr>
        <p:txBody>
          <a:bodyPr/>
          <a:lstStyle/>
          <a:p>
            <a:pPr marL="0" lvl="0" indent="0" algn="just">
              <a:lnSpc>
                <a:spcPct val="115000"/>
              </a:lnSpc>
              <a:buNone/>
            </a:pPr>
            <a:r>
              <a:rPr lang="en-US" b="1" i="1" dirty="0" err="1">
                <a:solidFill>
                  <a:srgbClr val="000000"/>
                </a:solidFill>
                <a:latin typeface="Times New Roman"/>
                <a:ea typeface="Times New Roman"/>
                <a:cs typeface="Arial"/>
              </a:rPr>
              <a:t>Câu</a:t>
            </a:r>
            <a:r>
              <a:rPr lang="en-US" b="1" i="1" dirty="0">
                <a:solidFill>
                  <a:srgbClr val="000000"/>
                </a:solidFill>
                <a:latin typeface="Times New Roman"/>
                <a:ea typeface="Times New Roman"/>
                <a:cs typeface="Arial"/>
              </a:rPr>
              <a:t> 2: </a:t>
            </a:r>
            <a:r>
              <a:rPr lang="en-US" b="1" i="1" dirty="0" err="1">
                <a:solidFill>
                  <a:srgbClr val="000000"/>
                </a:solidFill>
                <a:latin typeface="Times New Roman"/>
                <a:ea typeface="Times New Roman"/>
                <a:cs typeface="Arial"/>
              </a:rPr>
              <a:t>Phương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pháp</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thông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thường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lâu</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đời</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nhất</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để</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tìm</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ra</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bệnh</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vật</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nuôi</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thủy</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sản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là</a:t>
            </a:r>
            <a:r>
              <a:rPr lang="en-US" b="1" i="1" dirty="0">
                <a:solidFill>
                  <a:srgbClr val="000000"/>
                </a:solidFill>
                <a:latin typeface="Times New Roman"/>
                <a:ea typeface="Times New Roman"/>
                <a:cs typeface="Arial"/>
              </a:rPr>
              <a:t>:</a:t>
            </a:r>
            <a:endParaRPr lang="en-US" sz="2000" dirty="0">
              <a:solidFill>
                <a:prstClr val="black"/>
              </a:solidFill>
              <a:ea typeface="Calibri"/>
              <a:cs typeface="Arial"/>
            </a:endParaRPr>
          </a:p>
          <a:p>
            <a:pPr marL="0" lvl="0" indent="0" algn="just">
              <a:lnSpc>
                <a:spcPct val="115000"/>
              </a:lnSpc>
              <a:buNone/>
            </a:pPr>
            <a:r>
              <a:rPr lang="en-US" b="1" dirty="0">
                <a:latin typeface="Times New Roman"/>
                <a:ea typeface="Times New Roman"/>
                <a:cs typeface="Arial"/>
              </a:rPr>
              <a:t>A. </a:t>
            </a:r>
            <a:r>
              <a:rPr lang="en-US" dirty="0" err="1">
                <a:latin typeface="Times New Roman"/>
                <a:ea typeface="Times New Roman"/>
                <a:cs typeface="Arial"/>
              </a:rPr>
              <a:t>Triệu</a:t>
            </a:r>
            <a:r>
              <a:rPr lang="en-US" dirty="0">
                <a:latin typeface="Times New Roman"/>
                <a:ea typeface="Times New Roman"/>
                <a:cs typeface="Arial"/>
              </a:rPr>
              <a:t> </a:t>
            </a:r>
            <a:r>
              <a:rPr lang="en-US" dirty="0" err="1">
                <a:latin typeface="Times New Roman"/>
                <a:ea typeface="Times New Roman"/>
                <a:cs typeface="Arial"/>
              </a:rPr>
              <a:t>chứng</a:t>
            </a:r>
            <a:r>
              <a:rPr lang="en-US" dirty="0">
                <a:latin typeface="Times New Roman"/>
                <a:ea typeface="Times New Roman"/>
                <a:cs typeface="Arial"/>
              </a:rPr>
              <a:t>, </a:t>
            </a:r>
            <a:r>
              <a:rPr lang="en-US" dirty="0" err="1">
                <a:latin typeface="Times New Roman"/>
                <a:ea typeface="Times New Roman"/>
                <a:cs typeface="Arial"/>
              </a:rPr>
              <a:t>bệnh</a:t>
            </a:r>
            <a:r>
              <a:rPr lang="en-US" dirty="0">
                <a:latin typeface="Times New Roman"/>
                <a:ea typeface="Times New Roman"/>
                <a:cs typeface="Arial"/>
              </a:rPr>
              <a:t> </a:t>
            </a:r>
            <a:r>
              <a:rPr lang="en-US" dirty="0" err="1">
                <a:latin typeface="Times New Roman"/>
                <a:ea typeface="Times New Roman"/>
                <a:cs typeface="Arial"/>
              </a:rPr>
              <a:t>tích</a:t>
            </a:r>
            <a:r>
              <a:rPr lang="en-US" dirty="0">
                <a:latin typeface="Times New Roman"/>
                <a:ea typeface="Times New Roman"/>
                <a:cs typeface="Arial"/>
              </a:rPr>
              <a:t>	</a:t>
            </a:r>
            <a:r>
              <a:rPr lang="en-US" dirty="0">
                <a:solidFill>
                  <a:srgbClr val="000000"/>
                </a:solidFill>
                <a:latin typeface="Times New Roman"/>
                <a:ea typeface="Times New Roman"/>
                <a:cs typeface="Arial"/>
              </a:rPr>
              <a:t>			</a:t>
            </a:r>
            <a:r>
              <a:rPr lang="en-US" b="1" dirty="0">
                <a:solidFill>
                  <a:srgbClr val="000000"/>
                </a:solidFill>
                <a:latin typeface="Times New Roman"/>
                <a:ea typeface="Times New Roman"/>
                <a:cs typeface="Arial"/>
              </a:rPr>
              <a:t>C. </a:t>
            </a:r>
            <a:r>
              <a:rPr lang="en-US" dirty="0">
                <a:solidFill>
                  <a:srgbClr val="000000"/>
                </a:solidFill>
                <a:latin typeface="Times New Roman"/>
                <a:ea typeface="Times New Roman"/>
                <a:cs typeface="Arial"/>
              </a:rPr>
              <a:t>PCR;	</a:t>
            </a:r>
            <a:endParaRPr lang="en-US" sz="2000" dirty="0">
              <a:solidFill>
                <a:prstClr val="black"/>
              </a:solidFill>
              <a:ea typeface="Calibri"/>
              <a:cs typeface="Arial"/>
            </a:endParaRPr>
          </a:p>
          <a:p>
            <a:pPr marL="0" lvl="0" indent="0" algn="just">
              <a:lnSpc>
                <a:spcPct val="115000"/>
              </a:lnSpc>
              <a:buNone/>
            </a:pPr>
            <a:r>
              <a:rPr lang="en-US" b="1" dirty="0">
                <a:solidFill>
                  <a:srgbClr val="000000"/>
                </a:solidFill>
                <a:latin typeface="Times New Roman"/>
                <a:ea typeface="Times New Roman"/>
                <a:cs typeface="Arial"/>
              </a:rPr>
              <a:t>B. </a:t>
            </a:r>
            <a:r>
              <a:rPr lang="en-US" dirty="0" err="1">
                <a:solidFill>
                  <a:srgbClr val="000000"/>
                </a:solidFill>
                <a:latin typeface="Times New Roman"/>
                <a:ea typeface="Times New Roman"/>
                <a:cs typeface="Arial"/>
              </a:rPr>
              <a:t>Soi</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mẫu</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bệnh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phẩm</a:t>
            </a:r>
            <a:r>
              <a:rPr lang="en-US" dirty="0">
                <a:solidFill>
                  <a:srgbClr val="000000"/>
                </a:solidFill>
                <a:latin typeface="Times New Roman"/>
                <a:ea typeface="Times New Roman"/>
                <a:cs typeface="Arial"/>
              </a:rPr>
              <a:t> 				</a:t>
            </a:r>
            <a:r>
              <a:rPr lang="en-US" b="1" dirty="0">
                <a:solidFill>
                  <a:prstClr val="black"/>
                </a:solidFill>
                <a:latin typeface="Times New Roman"/>
                <a:ea typeface="Times New Roman"/>
                <a:cs typeface="Arial"/>
              </a:rPr>
              <a:t>D.</a:t>
            </a:r>
            <a:r>
              <a:rPr lang="en-US" b="1" dirty="0">
                <a:solidFill>
                  <a:srgbClr val="FF0000"/>
                </a:solidFill>
                <a:latin typeface="Times New Roman"/>
                <a:ea typeface="Times New Roman"/>
                <a:cs typeface="Arial"/>
              </a:rPr>
              <a:t> </a:t>
            </a:r>
            <a:r>
              <a:rPr lang="en-US" dirty="0">
                <a:solidFill>
                  <a:srgbClr val="000000"/>
                </a:solidFill>
                <a:latin typeface="Times New Roman"/>
                <a:ea typeface="Times New Roman"/>
                <a:cs typeface="Arial"/>
              </a:rPr>
              <a:t>KIT test</a:t>
            </a:r>
            <a:endParaRPr lang="en-US" sz="2000" dirty="0">
              <a:solidFill>
                <a:prstClr val="black"/>
              </a:solidFill>
              <a:ea typeface="Calibri"/>
              <a:cs typeface="Arial"/>
            </a:endParaRPr>
          </a:p>
          <a:p>
            <a:endParaRPr lang="en-US" dirty="0"/>
          </a:p>
        </p:txBody>
      </p:sp>
      <p:sp>
        <p:nvSpPr>
          <p:cNvPr id="4" name="TextBox 3"/>
          <p:cNvSpPr txBox="1"/>
          <p:nvPr/>
        </p:nvSpPr>
        <p:spPr>
          <a:xfrm>
            <a:off x="4259767" y="5307980"/>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2708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1258" y="379141"/>
            <a:ext cx="6110869" cy="611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3738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454" y="231001"/>
            <a:ext cx="11294326" cy="1776219"/>
          </a:xfrm>
        </p:spPr>
        <p:txBody>
          <a:bodyPr/>
          <a:lstStyle/>
          <a:p>
            <a:pPr marL="0" indent="0">
              <a:lnSpc>
                <a:spcPct val="115000"/>
              </a:lnSpc>
              <a:spcAft>
                <a:spcPts val="0"/>
              </a:spcAft>
              <a:buNone/>
              <a:tabLst>
                <a:tab pos="291465" algn="l"/>
              </a:tabLst>
            </a:pPr>
            <a:r>
              <a:rPr lang="de-DE" b="1" i="1" dirty="0">
                <a:latin typeface="Times New Roman"/>
                <a:ea typeface="Calibri"/>
                <a:cs typeface="Arial"/>
              </a:rPr>
              <a:t>*Ví dụ:</a:t>
            </a:r>
            <a:r>
              <a:rPr lang="de-DE" dirty="0">
                <a:latin typeface="Times New Roman"/>
                <a:ea typeface="Calibri"/>
                <a:cs typeface="Arial"/>
              </a:rPr>
              <a:t> Tỏi, thanh hao hoa vàng, hương nhu trắng, ngũ bội tử, cà gai leo, xuyên tâm liên, hương thảo, trầu không, thanh táo, diệp hạ châu, chùm ngây, bạc hà, quế, ...</a:t>
            </a:r>
            <a:endParaRPr lang="en-US" sz="2000" dirty="0">
              <a:ea typeface="Calibri"/>
              <a:cs typeface="Arial"/>
            </a:endParaRPr>
          </a:p>
          <a:p>
            <a:pPr marL="0" indent="0">
              <a:buNone/>
            </a:pPr>
            <a:endParaRPr lang="en-US" dirty="0"/>
          </a:p>
        </p:txBody>
      </p:sp>
      <p:sp>
        <p:nvSpPr>
          <p:cNvPr id="4" name="AutoShape 2" descr="Trapha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rapha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5545"/>
          <a:stretch/>
        </p:blipFill>
        <p:spPr bwMode="auto">
          <a:xfrm>
            <a:off x="730851" y="2152185"/>
            <a:ext cx="4432092" cy="34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585" y="2152185"/>
            <a:ext cx="4432092" cy="34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0852" y="5674555"/>
            <a:ext cx="4432092" cy="52322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Tỏi</a:t>
            </a:r>
            <a:endParaRPr lang="en-US"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462585" y="5674555"/>
            <a:ext cx="4432092"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Thanh </a:t>
            </a:r>
            <a:r>
              <a:rPr lang="en-US" sz="2800" b="1" dirty="0" err="1" smtClean="0">
                <a:latin typeface="Times New Roman" panose="02020603050405020304" pitchFamily="18" charset="0"/>
                <a:cs typeface="Times New Roman" panose="02020603050405020304" pitchFamily="18" charset="0"/>
              </a:rPr>
              <a:t>hao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vàng</a:t>
            </a:r>
            <a:endParaRPr lang="en-US"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1396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arn(inVertical)">
                                      <p:cBhvr>
                                        <p:cTn id="7" dur="500"/>
                                        <p:tgtEl>
                                          <p:spTgt spid="92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wipe(down)">
                                      <p:cBhvr>
                                        <p:cTn id="15" dur="500"/>
                                        <p:tgtEl>
                                          <p:spTgt spid="92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4047" y="375627"/>
            <a:ext cx="4100994" cy="27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628" b="16000"/>
          <a:stretch/>
        </p:blipFill>
        <p:spPr bwMode="auto">
          <a:xfrm>
            <a:off x="6383287" y="386778"/>
            <a:ext cx="4060382" cy="273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6" y="3511906"/>
            <a:ext cx="4060382" cy="281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19325"/>
          <a:stretch/>
        </p:blipFill>
        <p:spPr bwMode="auto">
          <a:xfrm>
            <a:off x="6383287" y="3511907"/>
            <a:ext cx="4060382" cy="281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767368" y="2966224"/>
            <a:ext cx="3256157" cy="52322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Hương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trắng</a:t>
            </a:r>
            <a:endParaRPr lang="en-US" sz="28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785399" y="2977384"/>
            <a:ext cx="3256157" cy="52322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Ngũ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tử</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767368" y="6244693"/>
            <a:ext cx="3256157" cy="52322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Cà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leo</a:t>
            </a:r>
            <a:endParaRPr lang="en-US" sz="28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891443" y="6243814"/>
            <a:ext cx="3256157" cy="52322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Xuyên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tâm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liên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72738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941" y="436832"/>
            <a:ext cx="3500310" cy="262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10346"/>
          <a:stretch/>
        </p:blipFill>
        <p:spPr bwMode="auto">
          <a:xfrm>
            <a:off x="6495846" y="436832"/>
            <a:ext cx="3500310" cy="262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r="4279"/>
          <a:stretch/>
        </p:blipFill>
        <p:spPr bwMode="auto">
          <a:xfrm>
            <a:off x="1856942" y="3645140"/>
            <a:ext cx="3500310" cy="262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r="19896"/>
          <a:stretch/>
        </p:blipFill>
        <p:spPr bwMode="auto">
          <a:xfrm>
            <a:off x="6495846" y="3645140"/>
            <a:ext cx="3500311" cy="262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141023" y="2966224"/>
            <a:ext cx="3256157" cy="52322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Hương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thảo</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617922" y="2976021"/>
            <a:ext cx="3256157" cy="52322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Trầu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không</a:t>
            </a:r>
            <a:endParaRPr lang="en-US" sz="28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979016" y="6266993"/>
            <a:ext cx="3256157"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Thanh </a:t>
            </a:r>
            <a:r>
              <a:rPr lang="en-US" sz="2800" b="1" dirty="0" err="1" smtClean="0">
                <a:latin typeface="Times New Roman" panose="02020603050405020304" pitchFamily="18" charset="0"/>
                <a:cs typeface="Times New Roman" panose="02020603050405020304" pitchFamily="18" charset="0"/>
              </a:rPr>
              <a:t>táo</a:t>
            </a:r>
            <a:endParaRPr lang="en-US" sz="28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645475" y="6243382"/>
            <a:ext cx="3256157" cy="52322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Diệp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châu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6035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3326" y="402850"/>
            <a:ext cx="3211706" cy="265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5559"/>
          <a:stretch/>
        </p:blipFill>
        <p:spPr bwMode="auto">
          <a:xfrm>
            <a:off x="6197512" y="421284"/>
            <a:ext cx="3211551" cy="263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796" y="3578653"/>
            <a:ext cx="6188926" cy="309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41023" y="2966224"/>
            <a:ext cx="3256157" cy="52322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Chùm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ngây</a:t>
            </a:r>
            <a:endParaRPr lang="en-US"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152906" y="2955072"/>
            <a:ext cx="3256157" cy="52322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Bạc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9371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17: </a:t>
            </a:r>
            <a:r>
              <a:rPr lang="en-US" sz="2800" i="1" dirty="0" err="1">
                <a:latin typeface="Times New Roman" panose="02020603050405020304" pitchFamily="18" charset="0"/>
                <a:cs typeface="Times New Roman" panose="02020603050405020304" pitchFamily="18" charset="0"/>
              </a:rPr>
              <a:t>Ưu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thủy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dễ</a:t>
            </a:r>
            <a:r>
              <a:rPr lang="en-US" sz="2800" i="1" dirty="0">
                <a:latin typeface="Times New Roman" panose="02020603050405020304" pitchFamily="18" charset="0"/>
                <a:cs typeface="Times New Roman" panose="02020603050405020304" pitchFamily="18" charset="0"/>
              </a:rPr>
              <a:t> hay </a:t>
            </a:r>
            <a:r>
              <a:rPr lang="en-US" sz="2800" i="1" dirty="0" err="1">
                <a:latin typeface="Times New Roman" panose="02020603050405020304" pitchFamily="18" charset="0"/>
                <a:cs typeface="Times New Roman" panose="02020603050405020304" pitchFamily="18" charset="0"/>
              </a:rPr>
              <a:t>khó</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nSpc>
                <a:spcPct val="115000"/>
              </a:lnSpc>
              <a:spcAft>
                <a:spcPts val="0"/>
              </a:spcAft>
              <a:buNone/>
              <a:tabLst>
                <a:tab pos="291465" algn="l"/>
              </a:tabLst>
            </a:pPr>
            <a:r>
              <a:rPr lang="de-DE" b="1" i="1" dirty="0">
                <a:latin typeface="Times New Roman"/>
                <a:ea typeface="Calibri"/>
                <a:cs typeface="Arial"/>
              </a:rPr>
              <a:t>* Ưu điểm:</a:t>
            </a:r>
            <a:endParaRPr lang="en-US"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 An toàn cho con người và thân thiện với môi trường. </a:t>
            </a:r>
            <a:endParaRPr lang="en-US"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 Giúp hạn chế sử dụng kháng sinh tổng hợp nên giảm tồn dư trong sản phẩm. </a:t>
            </a:r>
            <a:endParaRPr lang="en-US"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 Không bị kháng thuốc.</a:t>
            </a:r>
            <a:endParaRPr lang="en-US" dirty="0">
              <a:ea typeface="Calibri"/>
              <a:cs typeface="Arial"/>
            </a:endParaRPr>
          </a:p>
          <a:p>
            <a:pPr marL="0" indent="0">
              <a:lnSpc>
                <a:spcPct val="115000"/>
              </a:lnSpc>
              <a:spcAft>
                <a:spcPts val="0"/>
              </a:spcAft>
              <a:buNone/>
              <a:tabLst>
                <a:tab pos="291465" algn="l"/>
              </a:tabLst>
            </a:pPr>
            <a:r>
              <a:rPr lang="de-DE" b="1" i="1" dirty="0">
                <a:latin typeface="Times New Roman"/>
                <a:ea typeface="Calibri"/>
                <a:cs typeface="Arial"/>
              </a:rPr>
              <a:t>* Sử dụng: </a:t>
            </a:r>
            <a:r>
              <a:rPr lang="de-DE" dirty="0">
                <a:latin typeface="Times New Roman"/>
                <a:ea typeface="Calibri"/>
                <a:cs typeface="Arial"/>
              </a:rPr>
              <a:t> Cho ăn, ngâm </a:t>
            </a:r>
            <a:r>
              <a:rPr lang="de-DE" dirty="0" smtClean="0">
                <a:latin typeface="Times New Roman"/>
                <a:ea typeface="Calibri"/>
                <a:cs typeface="Arial"/>
              </a:rPr>
              <a:t>tắm </a:t>
            </a:r>
            <a:r>
              <a:rPr lang="de-DE" dirty="0" smtClean="0">
                <a:latin typeface="Times New Roman"/>
                <a:ea typeface="Calibri"/>
                <a:cs typeface="Arial"/>
                <a:sym typeface="Wingdings" panose="05000000000000000000" pitchFamily="2" charset="2"/>
              </a:rPr>
              <a:t> Đơn giản, dễ làm.</a:t>
            </a:r>
            <a:endParaRPr lang="en-US" dirty="0">
              <a:ea typeface="Calibri"/>
              <a:cs typeface="Arial"/>
            </a:endParaRPr>
          </a:p>
          <a:p>
            <a:pPr marL="0" indent="0">
              <a:buNone/>
            </a:pPr>
            <a:endParaRPr lang="en-US" dirty="0"/>
          </a:p>
        </p:txBody>
      </p:sp>
    </p:spTree>
    <p:extLst>
      <p:ext uri="{BB962C8B-B14F-4D97-AF65-F5344CB8AC3E}">
        <p14:creationId xmlns:p14="http://schemas.microsoft.com/office/powerpoint/2010/main" val="13125406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897" y="855779"/>
            <a:ext cx="10515600" cy="1325563"/>
          </a:xfrm>
        </p:spPr>
        <p:txBody>
          <a:bodyPr>
            <a:normAutofit/>
          </a:bodyPr>
          <a:lstStyle/>
          <a:p>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18: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25.8,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men </a:t>
            </a:r>
            <a:r>
              <a:rPr lang="en-US" sz="2800" i="1" dirty="0" err="1">
                <a:latin typeface="Times New Roman" panose="02020603050405020304" pitchFamily="18" charset="0"/>
                <a:cs typeface="Times New Roman" panose="02020603050405020304" pitchFamily="18" charset="0"/>
              </a:rPr>
              <a:t>tỏi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giàu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allicin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thủy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7048" y="2572756"/>
            <a:ext cx="10515600" cy="3281634"/>
          </a:xfrm>
        </p:spPr>
        <p:txBody>
          <a:bodyPr/>
          <a:lstStyle/>
          <a:p>
            <a:pPr indent="0" algn="just">
              <a:lnSpc>
                <a:spcPct val="115000"/>
              </a:lnSpc>
              <a:spcAft>
                <a:spcPts val="0"/>
              </a:spcAft>
              <a:buNone/>
              <a:tabLst>
                <a:tab pos="524510" algn="l"/>
              </a:tabLst>
            </a:pPr>
            <a:r>
              <a:rPr lang="en-US" b="1" i="1" kern="100" dirty="0">
                <a:latin typeface="Times New Roman"/>
                <a:ea typeface="Times New Roman"/>
              </a:rPr>
              <a:t>*</a:t>
            </a:r>
            <a:r>
              <a:rPr lang="en-US" b="1" i="1" kern="100" dirty="0" err="1">
                <a:latin typeface="Times New Roman"/>
                <a:ea typeface="Times New Roman"/>
              </a:rPr>
              <a:t>Quy</a:t>
            </a:r>
            <a:r>
              <a:rPr lang="en-US" b="1" i="1" kern="100" dirty="0">
                <a:latin typeface="Times New Roman"/>
                <a:ea typeface="Times New Roman"/>
              </a:rPr>
              <a:t> </a:t>
            </a:r>
            <a:r>
              <a:rPr lang="en-US" b="1" i="1" kern="100" dirty="0" err="1">
                <a:latin typeface="Times New Roman"/>
                <a:ea typeface="Times New Roman"/>
              </a:rPr>
              <a:t>trình</a:t>
            </a:r>
            <a:r>
              <a:rPr lang="en-US" b="1" i="1" kern="100" dirty="0">
                <a:latin typeface="Times New Roman"/>
                <a:ea typeface="Times New Roman"/>
              </a:rPr>
              <a:t> </a:t>
            </a:r>
            <a:r>
              <a:rPr lang="en-US" b="1" i="1" kern="100" dirty="0" err="1">
                <a:latin typeface="Times New Roman"/>
                <a:ea typeface="Times New Roman"/>
              </a:rPr>
              <a:t>sản</a:t>
            </a:r>
            <a:r>
              <a:rPr lang="en-US" b="1" i="1" kern="100" dirty="0">
                <a:latin typeface="Times New Roman"/>
                <a:ea typeface="Times New Roman"/>
              </a:rPr>
              <a:t> </a:t>
            </a:r>
            <a:r>
              <a:rPr lang="en-US" b="1" i="1" kern="100" dirty="0" err="1">
                <a:latin typeface="Times New Roman"/>
                <a:ea typeface="Times New Roman"/>
              </a:rPr>
              <a:t>xuất</a:t>
            </a:r>
            <a:r>
              <a:rPr lang="en-US" b="1" i="1" kern="100" dirty="0">
                <a:latin typeface="Times New Roman"/>
                <a:ea typeface="Times New Roman"/>
              </a:rPr>
              <a:t> </a:t>
            </a:r>
            <a:r>
              <a:rPr lang="en-US" b="1" i="1" kern="100" dirty="0" err="1">
                <a:latin typeface="Times New Roman"/>
                <a:ea typeface="Times New Roman"/>
              </a:rPr>
              <a:t>chế</a:t>
            </a:r>
            <a:r>
              <a:rPr lang="en-US" b="1" i="1" kern="100" dirty="0">
                <a:latin typeface="Times New Roman"/>
                <a:ea typeface="Times New Roman"/>
              </a:rPr>
              <a:t> </a:t>
            </a:r>
            <a:r>
              <a:rPr lang="en-US" b="1" i="1" kern="100" dirty="0" err="1">
                <a:latin typeface="Times New Roman"/>
                <a:ea typeface="Times New Roman"/>
              </a:rPr>
              <a:t>phẩm</a:t>
            </a:r>
            <a:r>
              <a:rPr lang="en-US" b="1" i="1" kern="100" dirty="0">
                <a:latin typeface="Times New Roman"/>
                <a:ea typeface="Times New Roman"/>
              </a:rPr>
              <a:t> men </a:t>
            </a:r>
            <a:r>
              <a:rPr lang="en-US" b="1" i="1" kern="100" dirty="0" err="1">
                <a:latin typeface="Times New Roman"/>
                <a:ea typeface="Times New Roman"/>
              </a:rPr>
              <a:t>tỏi</a:t>
            </a:r>
            <a:r>
              <a:rPr lang="en-US" b="1" i="1" kern="100" dirty="0">
                <a:latin typeface="Times New Roman"/>
                <a:ea typeface="Times New Roman"/>
              </a:rPr>
              <a:t> </a:t>
            </a:r>
            <a:r>
              <a:rPr lang="en-US" b="1" i="1" kern="100" dirty="0" err="1">
                <a:latin typeface="Times New Roman"/>
                <a:ea typeface="Times New Roman"/>
              </a:rPr>
              <a:t>giàu</a:t>
            </a:r>
            <a:r>
              <a:rPr lang="en-US" b="1" i="1" kern="100" dirty="0">
                <a:latin typeface="Times New Roman"/>
                <a:ea typeface="Times New Roman"/>
              </a:rPr>
              <a:t> </a:t>
            </a:r>
            <a:r>
              <a:rPr lang="en-US" b="1" i="1" kern="100" dirty="0" err="1">
                <a:latin typeface="Times New Roman"/>
                <a:ea typeface="Times New Roman"/>
              </a:rPr>
              <a:t>allicin</a:t>
            </a:r>
            <a:r>
              <a:rPr lang="en-US" b="1" i="1" kern="100" dirty="0">
                <a:latin typeface="Times New Roman"/>
                <a:ea typeface="Times New Roman"/>
              </a:rPr>
              <a:t> </a:t>
            </a:r>
            <a:r>
              <a:rPr lang="en-US" b="1" i="1" kern="100" dirty="0" err="1">
                <a:latin typeface="Times New Roman"/>
                <a:ea typeface="Times New Roman"/>
              </a:rPr>
              <a:t>phòng,trị</a:t>
            </a:r>
            <a:r>
              <a:rPr lang="en-US" b="1" i="1" kern="100" dirty="0">
                <a:latin typeface="Times New Roman"/>
                <a:ea typeface="Times New Roman"/>
              </a:rPr>
              <a:t> </a:t>
            </a:r>
            <a:r>
              <a:rPr lang="en-US" b="1" i="1" kern="100" dirty="0" err="1">
                <a:latin typeface="Times New Roman"/>
                <a:ea typeface="Times New Roman"/>
              </a:rPr>
              <a:t>bệnh</a:t>
            </a:r>
            <a:r>
              <a:rPr lang="en-US" b="1" i="1" kern="100" dirty="0">
                <a:latin typeface="Times New Roman"/>
                <a:ea typeface="Times New Roman"/>
              </a:rPr>
              <a:t> </a:t>
            </a:r>
            <a:r>
              <a:rPr lang="en-US" b="1" i="1" kern="100" dirty="0" err="1">
                <a:latin typeface="Times New Roman"/>
                <a:ea typeface="Times New Roman"/>
              </a:rPr>
              <a:t>thủy</a:t>
            </a:r>
            <a:r>
              <a:rPr lang="en-US" b="1" i="1" kern="100" dirty="0">
                <a:latin typeface="Times New Roman"/>
                <a:ea typeface="Times New Roman"/>
              </a:rPr>
              <a:t> </a:t>
            </a:r>
            <a:r>
              <a:rPr lang="en-US" b="1" i="1" kern="100" dirty="0" err="1">
                <a:latin typeface="Times New Roman"/>
                <a:ea typeface="Times New Roman"/>
              </a:rPr>
              <a:t>sản</a:t>
            </a:r>
            <a:r>
              <a:rPr lang="en-US" b="1" i="1" kern="100" dirty="0">
                <a:latin typeface="Times New Roman"/>
                <a:ea typeface="Times New Roman"/>
              </a:rPr>
              <a:t> </a:t>
            </a:r>
            <a:r>
              <a:rPr lang="en-US" b="1" i="1" kern="100" dirty="0" err="1">
                <a:latin typeface="Times New Roman"/>
                <a:ea typeface="Times New Roman"/>
              </a:rPr>
              <a:t>gồm</a:t>
            </a:r>
            <a:r>
              <a:rPr lang="en-US" b="1" i="1" kern="100" dirty="0">
                <a:latin typeface="Times New Roman"/>
                <a:ea typeface="Times New Roman"/>
              </a:rPr>
              <a:t> </a:t>
            </a:r>
            <a:r>
              <a:rPr lang="en-US" b="1" i="1" kern="100" dirty="0" err="1">
                <a:latin typeface="Times New Roman"/>
                <a:ea typeface="Times New Roman"/>
              </a:rPr>
              <a:t>các</a:t>
            </a:r>
            <a:r>
              <a:rPr lang="en-US" b="1" i="1" kern="100" dirty="0">
                <a:latin typeface="Times New Roman"/>
                <a:ea typeface="Times New Roman"/>
              </a:rPr>
              <a:t> </a:t>
            </a:r>
            <a:r>
              <a:rPr lang="en-US" b="1" i="1" kern="100" dirty="0" err="1">
                <a:latin typeface="Times New Roman"/>
                <a:ea typeface="Times New Roman"/>
              </a:rPr>
              <a:t>bước</a:t>
            </a:r>
            <a:r>
              <a:rPr lang="en-US" b="1" i="1" kern="100" dirty="0">
                <a:latin typeface="Times New Roman"/>
                <a:ea typeface="Times New Roman"/>
              </a:rPr>
              <a:t> </a:t>
            </a:r>
            <a:r>
              <a:rPr lang="en-US" b="1" i="1" kern="100" dirty="0" err="1">
                <a:latin typeface="Times New Roman"/>
                <a:ea typeface="Times New Roman"/>
              </a:rPr>
              <a:t>sau</a:t>
            </a:r>
            <a:r>
              <a:rPr lang="en-US" b="1" i="1" kern="100" dirty="0">
                <a:latin typeface="Times New Roman"/>
                <a:ea typeface="Times New Roman"/>
              </a:rPr>
              <a:t>:</a:t>
            </a:r>
            <a:endParaRPr lang="en-US" sz="2000" kern="100" dirty="0">
              <a:latin typeface="Times New Roman"/>
              <a:ea typeface="Times New Roman"/>
            </a:endParaRPr>
          </a:p>
          <a:p>
            <a:pPr indent="0" algn="just">
              <a:lnSpc>
                <a:spcPct val="115000"/>
              </a:lnSpc>
              <a:spcAft>
                <a:spcPts val="0"/>
              </a:spcAft>
              <a:buNone/>
              <a:tabLst>
                <a:tab pos="524510" algn="l"/>
              </a:tabLst>
            </a:pPr>
            <a:r>
              <a:rPr lang="en-US" kern="100" dirty="0" err="1">
                <a:latin typeface="Times New Roman"/>
                <a:ea typeface="Times New Roman"/>
              </a:rPr>
              <a:t>Tỏi</a:t>
            </a:r>
            <a:r>
              <a:rPr lang="en-US" kern="100" dirty="0">
                <a:latin typeface="Times New Roman"/>
                <a:ea typeface="Times New Roman"/>
              </a:rPr>
              <a:t> </a:t>
            </a:r>
            <a:r>
              <a:rPr lang="en-US" kern="100" dirty="0" err="1">
                <a:latin typeface="Times New Roman"/>
                <a:ea typeface="Times New Roman"/>
              </a:rPr>
              <a:t>tươi</a:t>
            </a:r>
            <a:r>
              <a:rPr lang="en-US" kern="100" dirty="0">
                <a:latin typeface="Times New Roman"/>
                <a:ea typeface="Times New Roman"/>
              </a:rPr>
              <a:t> </a:t>
            </a:r>
            <a:r>
              <a:rPr lang="en-US" kern="100" dirty="0" err="1">
                <a:latin typeface="Times New Roman"/>
                <a:ea typeface="Times New Roman"/>
              </a:rPr>
              <a:t>xay</a:t>
            </a:r>
            <a:r>
              <a:rPr lang="en-US" kern="100" dirty="0">
                <a:latin typeface="Times New Roman"/>
                <a:ea typeface="Times New Roman"/>
              </a:rPr>
              <a:t> </a:t>
            </a:r>
            <a:r>
              <a:rPr lang="en-US" kern="100" dirty="0" err="1">
                <a:latin typeface="Times New Roman"/>
                <a:ea typeface="Times New Roman"/>
              </a:rPr>
              <a:t>nhuyễn</a:t>
            </a:r>
            <a:r>
              <a:rPr lang="en-US" kern="100" dirty="0">
                <a:latin typeface="Times New Roman"/>
                <a:ea typeface="Times New Roman"/>
              </a:rPr>
              <a:t> + </a:t>
            </a:r>
            <a:r>
              <a:rPr lang="en-US" kern="100" dirty="0" err="1">
                <a:latin typeface="Times New Roman"/>
                <a:ea typeface="Times New Roman"/>
              </a:rPr>
              <a:t>đường</a:t>
            </a:r>
            <a:r>
              <a:rPr lang="en-US" kern="100" dirty="0">
                <a:latin typeface="Times New Roman"/>
                <a:ea typeface="Times New Roman"/>
              </a:rPr>
              <a:t> </a:t>
            </a:r>
            <a:r>
              <a:rPr lang="en-US" kern="100" dirty="0" err="1">
                <a:latin typeface="Times New Roman"/>
                <a:ea typeface="Times New Roman"/>
              </a:rPr>
              <a:t>kính</a:t>
            </a:r>
            <a:r>
              <a:rPr lang="en-US" kern="100" dirty="0">
                <a:latin typeface="Times New Roman"/>
                <a:ea typeface="Times New Roman"/>
              </a:rPr>
              <a:t> </a:t>
            </a:r>
            <a:r>
              <a:rPr lang="en-US" kern="100" dirty="0" err="1">
                <a:latin typeface="Times New Roman"/>
                <a:ea typeface="Times New Roman"/>
              </a:rPr>
              <a:t>hoặc</a:t>
            </a:r>
            <a:r>
              <a:rPr lang="en-US" kern="100" dirty="0">
                <a:latin typeface="Times New Roman"/>
                <a:ea typeface="Times New Roman"/>
              </a:rPr>
              <a:t> </a:t>
            </a:r>
            <a:r>
              <a:rPr lang="en-US" kern="100" dirty="0" err="1">
                <a:latin typeface="Times New Roman"/>
                <a:ea typeface="Times New Roman"/>
              </a:rPr>
              <a:t>rỉ</a:t>
            </a:r>
            <a:r>
              <a:rPr lang="en-US" kern="100" dirty="0">
                <a:latin typeface="Times New Roman"/>
                <a:ea typeface="Times New Roman"/>
              </a:rPr>
              <a:t> </a:t>
            </a:r>
            <a:r>
              <a:rPr lang="en-US" kern="100" dirty="0" err="1">
                <a:latin typeface="Times New Roman"/>
                <a:ea typeface="Times New Roman"/>
              </a:rPr>
              <a:t>mật</a:t>
            </a:r>
            <a:r>
              <a:rPr lang="en-US" kern="100" dirty="0">
                <a:latin typeface="Times New Roman"/>
                <a:ea typeface="Times New Roman"/>
              </a:rPr>
              <a:t> </a:t>
            </a:r>
            <a:r>
              <a:rPr lang="en-US" kern="100" dirty="0" err="1">
                <a:latin typeface="Times New Roman"/>
                <a:ea typeface="Times New Roman"/>
              </a:rPr>
              <a:t>đường</a:t>
            </a:r>
            <a:r>
              <a:rPr lang="en-US" kern="100" dirty="0">
                <a:latin typeface="Times New Roman"/>
                <a:ea typeface="Times New Roman"/>
              </a:rPr>
              <a:t> + </a:t>
            </a:r>
            <a:r>
              <a:rPr lang="en-US" kern="100" dirty="0" err="1">
                <a:latin typeface="Times New Roman"/>
                <a:ea typeface="Times New Roman"/>
              </a:rPr>
              <a:t>dấm</a:t>
            </a:r>
            <a:r>
              <a:rPr lang="en-US" kern="100" dirty="0">
                <a:latin typeface="Times New Roman"/>
                <a:ea typeface="Times New Roman"/>
              </a:rPr>
              <a:t> </a:t>
            </a:r>
            <a:r>
              <a:rPr lang="en-US" kern="100" dirty="0" err="1">
                <a:latin typeface="Times New Roman"/>
                <a:ea typeface="Times New Roman"/>
              </a:rPr>
              <a:t>ăn</a:t>
            </a:r>
            <a:r>
              <a:rPr lang="en-US" kern="100" dirty="0">
                <a:latin typeface="Times New Roman"/>
                <a:ea typeface="Times New Roman"/>
              </a:rPr>
              <a:t> + </a:t>
            </a:r>
            <a:r>
              <a:rPr lang="en-US" kern="100" dirty="0" err="1">
                <a:latin typeface="Times New Roman"/>
                <a:ea typeface="Times New Roman"/>
              </a:rPr>
              <a:t>nước</a:t>
            </a:r>
            <a:r>
              <a:rPr lang="en-US" kern="100" dirty="0">
                <a:latin typeface="Times New Roman"/>
                <a:ea typeface="Times New Roman"/>
              </a:rPr>
              <a:t> </a:t>
            </a:r>
            <a:r>
              <a:rPr lang="en-US" kern="100" dirty="0" err="1">
                <a:latin typeface="Times New Roman"/>
                <a:ea typeface="Times New Roman"/>
              </a:rPr>
              <a:t>sạch</a:t>
            </a:r>
            <a:r>
              <a:rPr lang="en-US" kern="100" dirty="0">
                <a:latin typeface="Times New Roman"/>
                <a:ea typeface="Times New Roman"/>
              </a:rPr>
              <a:t> </a:t>
            </a:r>
            <a:r>
              <a:rPr lang="en-US" kern="100" dirty="0">
                <a:latin typeface="Times New Roman"/>
                <a:ea typeface="Times New Roman"/>
                <a:sym typeface="Wingdings"/>
              </a:rPr>
              <a:t></a:t>
            </a:r>
            <a:r>
              <a:rPr lang="en-US" kern="100" dirty="0">
                <a:latin typeface="Times New Roman"/>
                <a:ea typeface="Times New Roman"/>
              </a:rPr>
              <a:t> </a:t>
            </a:r>
            <a:r>
              <a:rPr lang="en-US" kern="100" dirty="0" err="1">
                <a:latin typeface="Times New Roman"/>
                <a:ea typeface="Times New Roman"/>
              </a:rPr>
              <a:t>Trộn</a:t>
            </a:r>
            <a:r>
              <a:rPr lang="en-US" kern="100" dirty="0">
                <a:latin typeface="Times New Roman"/>
                <a:ea typeface="Times New Roman"/>
              </a:rPr>
              <a:t> </a:t>
            </a:r>
            <a:r>
              <a:rPr lang="en-US" kern="100" dirty="0" err="1">
                <a:latin typeface="Times New Roman"/>
                <a:ea typeface="Times New Roman"/>
              </a:rPr>
              <a:t>đều</a:t>
            </a:r>
            <a:r>
              <a:rPr lang="en-US" kern="100" dirty="0">
                <a:latin typeface="Times New Roman"/>
                <a:ea typeface="Times New Roman"/>
              </a:rPr>
              <a:t> </a:t>
            </a:r>
            <a:r>
              <a:rPr lang="en-US" kern="100" dirty="0" err="1">
                <a:latin typeface="Times New Roman"/>
                <a:ea typeface="Times New Roman"/>
              </a:rPr>
              <a:t>thành</a:t>
            </a:r>
            <a:r>
              <a:rPr lang="en-US" kern="100" dirty="0">
                <a:latin typeface="Times New Roman"/>
                <a:ea typeface="Times New Roman"/>
              </a:rPr>
              <a:t> </a:t>
            </a:r>
            <a:r>
              <a:rPr lang="en-US" kern="100" dirty="0" err="1">
                <a:latin typeface="Times New Roman"/>
                <a:ea typeface="Times New Roman"/>
              </a:rPr>
              <a:t>hỗn</a:t>
            </a:r>
            <a:r>
              <a:rPr lang="en-US" kern="100" dirty="0">
                <a:latin typeface="Times New Roman"/>
                <a:ea typeface="Times New Roman"/>
              </a:rPr>
              <a:t> </a:t>
            </a:r>
            <a:r>
              <a:rPr lang="en-US" kern="100" dirty="0" err="1">
                <a:latin typeface="Times New Roman"/>
                <a:ea typeface="Times New Roman"/>
              </a:rPr>
              <a:t>hợp</a:t>
            </a:r>
            <a:r>
              <a:rPr lang="en-US" kern="100" dirty="0">
                <a:latin typeface="Times New Roman"/>
                <a:ea typeface="Times New Roman"/>
              </a:rPr>
              <a:t> (</a:t>
            </a:r>
            <a:r>
              <a:rPr lang="en-US" kern="100" dirty="0" err="1">
                <a:latin typeface="Times New Roman"/>
                <a:ea typeface="Times New Roman"/>
              </a:rPr>
              <a:t>tỉ</a:t>
            </a:r>
            <a:r>
              <a:rPr lang="en-US" kern="100" dirty="0">
                <a:latin typeface="Times New Roman"/>
                <a:ea typeface="Times New Roman"/>
              </a:rPr>
              <a:t> </a:t>
            </a:r>
            <a:r>
              <a:rPr lang="en-US" kern="100" dirty="0" err="1">
                <a:latin typeface="Times New Roman"/>
                <a:ea typeface="Times New Roman"/>
              </a:rPr>
              <a:t>lệ</a:t>
            </a:r>
            <a:r>
              <a:rPr lang="en-US" kern="100" dirty="0">
                <a:latin typeface="Times New Roman"/>
                <a:ea typeface="Times New Roman"/>
              </a:rPr>
              <a:t> 10:1:1:16) </a:t>
            </a:r>
            <a:r>
              <a:rPr lang="en-US" kern="100" dirty="0">
                <a:latin typeface="Times New Roman"/>
                <a:ea typeface="Times New Roman"/>
                <a:sym typeface="Wingdings"/>
              </a:rPr>
              <a:t></a:t>
            </a:r>
            <a:r>
              <a:rPr lang="en-US" kern="100" dirty="0">
                <a:latin typeface="Times New Roman"/>
                <a:ea typeface="Times New Roman"/>
              </a:rPr>
              <a:t> </a:t>
            </a:r>
            <a:r>
              <a:rPr lang="en-US" kern="100" dirty="0" err="1">
                <a:latin typeface="Times New Roman"/>
                <a:ea typeface="Times New Roman"/>
              </a:rPr>
              <a:t>Thùng</a:t>
            </a:r>
            <a:r>
              <a:rPr lang="en-US" kern="100" dirty="0">
                <a:latin typeface="Times New Roman"/>
                <a:ea typeface="Times New Roman"/>
              </a:rPr>
              <a:t> </a:t>
            </a:r>
            <a:r>
              <a:rPr lang="en-US" kern="100" dirty="0" err="1">
                <a:latin typeface="Times New Roman"/>
                <a:ea typeface="Times New Roman"/>
              </a:rPr>
              <a:t>chứa</a:t>
            </a:r>
            <a:r>
              <a:rPr lang="en-US" kern="100" dirty="0">
                <a:latin typeface="Times New Roman"/>
                <a:ea typeface="Times New Roman"/>
              </a:rPr>
              <a:t> (ủ </a:t>
            </a:r>
            <a:r>
              <a:rPr lang="en-US" kern="100" dirty="0" err="1">
                <a:latin typeface="Times New Roman"/>
                <a:ea typeface="Times New Roman"/>
              </a:rPr>
              <a:t>lên</a:t>
            </a:r>
            <a:r>
              <a:rPr lang="en-US" kern="100" dirty="0">
                <a:latin typeface="Times New Roman"/>
                <a:ea typeface="Times New Roman"/>
              </a:rPr>
              <a:t> men </a:t>
            </a:r>
            <a:r>
              <a:rPr lang="en-US" kern="100" dirty="0" err="1">
                <a:latin typeface="Times New Roman"/>
                <a:ea typeface="Times New Roman"/>
              </a:rPr>
              <a:t>khoảng</a:t>
            </a:r>
            <a:r>
              <a:rPr lang="en-US" kern="100" dirty="0">
                <a:latin typeface="Times New Roman"/>
                <a:ea typeface="Times New Roman"/>
              </a:rPr>
              <a:t> 10 - 15 </a:t>
            </a:r>
            <a:r>
              <a:rPr lang="en-US" kern="100" dirty="0" err="1">
                <a:latin typeface="Times New Roman"/>
                <a:ea typeface="Times New Roman"/>
              </a:rPr>
              <a:t>ngày</a:t>
            </a:r>
            <a:r>
              <a:rPr lang="en-US" kern="100" dirty="0">
                <a:latin typeface="Times New Roman"/>
                <a:ea typeface="Times New Roman"/>
              </a:rPr>
              <a:t> </a:t>
            </a:r>
            <a:r>
              <a:rPr lang="en-US" kern="100" dirty="0" err="1">
                <a:latin typeface="Times New Roman"/>
                <a:ea typeface="Times New Roman"/>
              </a:rPr>
              <a:t>vào</a:t>
            </a:r>
            <a:r>
              <a:rPr lang="en-US" kern="100" dirty="0">
                <a:latin typeface="Times New Roman"/>
                <a:ea typeface="Times New Roman"/>
              </a:rPr>
              <a:t> </a:t>
            </a:r>
            <a:r>
              <a:rPr lang="en-US" kern="100" dirty="0" err="1">
                <a:latin typeface="Times New Roman"/>
                <a:ea typeface="Times New Roman"/>
              </a:rPr>
              <a:t>mùa</a:t>
            </a:r>
            <a:r>
              <a:rPr lang="en-US" kern="100" dirty="0">
                <a:latin typeface="Times New Roman"/>
                <a:ea typeface="Times New Roman"/>
              </a:rPr>
              <a:t> </a:t>
            </a:r>
            <a:r>
              <a:rPr lang="en-US" kern="100" dirty="0" err="1">
                <a:latin typeface="Times New Roman"/>
                <a:ea typeface="Times New Roman"/>
              </a:rPr>
              <a:t>hè</a:t>
            </a:r>
            <a:r>
              <a:rPr lang="en-US" kern="100" dirty="0">
                <a:latin typeface="Times New Roman"/>
                <a:ea typeface="Times New Roman"/>
              </a:rPr>
              <a:t> </a:t>
            </a:r>
            <a:r>
              <a:rPr lang="en-US" kern="100" dirty="0" err="1">
                <a:latin typeface="Times New Roman"/>
                <a:ea typeface="Times New Roman"/>
              </a:rPr>
              <a:t>và</a:t>
            </a:r>
            <a:r>
              <a:rPr lang="en-US" kern="100" dirty="0">
                <a:latin typeface="Times New Roman"/>
                <a:ea typeface="Times New Roman"/>
              </a:rPr>
              <a:t> 25 - 30 </a:t>
            </a:r>
            <a:r>
              <a:rPr lang="en-US" kern="100" dirty="0" err="1">
                <a:latin typeface="Times New Roman"/>
                <a:ea typeface="Times New Roman"/>
              </a:rPr>
              <a:t>ngày</a:t>
            </a:r>
            <a:r>
              <a:rPr lang="en-US" kern="100" dirty="0">
                <a:latin typeface="Times New Roman"/>
                <a:ea typeface="Times New Roman"/>
              </a:rPr>
              <a:t> </a:t>
            </a:r>
            <a:r>
              <a:rPr lang="en-US" kern="100" dirty="0" err="1">
                <a:latin typeface="Times New Roman"/>
                <a:ea typeface="Times New Roman"/>
              </a:rPr>
              <a:t>vào</a:t>
            </a:r>
            <a:r>
              <a:rPr lang="en-US" kern="100" dirty="0">
                <a:latin typeface="Times New Roman"/>
                <a:ea typeface="Times New Roman"/>
              </a:rPr>
              <a:t> </a:t>
            </a:r>
            <a:r>
              <a:rPr lang="en-US" kern="100" dirty="0" err="1">
                <a:latin typeface="Times New Roman"/>
                <a:ea typeface="Times New Roman"/>
              </a:rPr>
              <a:t>mùa</a:t>
            </a:r>
            <a:r>
              <a:rPr lang="en-US" kern="100" dirty="0">
                <a:latin typeface="Times New Roman"/>
                <a:ea typeface="Times New Roman"/>
              </a:rPr>
              <a:t> </a:t>
            </a:r>
            <a:r>
              <a:rPr lang="en-US" kern="100" dirty="0" err="1">
                <a:latin typeface="Times New Roman"/>
                <a:ea typeface="Times New Roman"/>
              </a:rPr>
              <a:t>đông</a:t>
            </a:r>
            <a:r>
              <a:rPr lang="en-US" kern="100" dirty="0">
                <a:latin typeface="Times New Roman"/>
                <a:ea typeface="Times New Roman"/>
              </a:rPr>
              <a:t>) </a:t>
            </a:r>
            <a:r>
              <a:rPr lang="en-US" kern="100" dirty="0">
                <a:latin typeface="Times New Roman"/>
                <a:ea typeface="Times New Roman"/>
                <a:sym typeface="Wingdings"/>
              </a:rPr>
              <a:t></a:t>
            </a:r>
            <a:r>
              <a:rPr lang="en-US" kern="100" dirty="0">
                <a:latin typeface="Times New Roman"/>
                <a:ea typeface="Times New Roman"/>
              </a:rPr>
              <a:t> </a:t>
            </a:r>
            <a:r>
              <a:rPr lang="en-US" kern="100" dirty="0" err="1">
                <a:latin typeface="Times New Roman"/>
                <a:ea typeface="Times New Roman"/>
              </a:rPr>
              <a:t>Dịch</a:t>
            </a:r>
            <a:r>
              <a:rPr lang="en-US" kern="100" dirty="0">
                <a:latin typeface="Times New Roman"/>
                <a:ea typeface="Times New Roman"/>
              </a:rPr>
              <a:t> </a:t>
            </a:r>
            <a:r>
              <a:rPr lang="en-US" kern="100" dirty="0" err="1">
                <a:latin typeface="Times New Roman"/>
                <a:ea typeface="Times New Roman"/>
              </a:rPr>
              <a:t>tỏi</a:t>
            </a:r>
            <a:r>
              <a:rPr lang="en-US" kern="100" dirty="0">
                <a:latin typeface="Times New Roman"/>
                <a:ea typeface="Times New Roman"/>
              </a:rPr>
              <a:t> </a:t>
            </a:r>
            <a:r>
              <a:rPr lang="en-US" kern="100" dirty="0" err="1">
                <a:latin typeface="Times New Roman"/>
                <a:ea typeface="Times New Roman"/>
              </a:rPr>
              <a:t>lên</a:t>
            </a:r>
            <a:r>
              <a:rPr lang="en-US" kern="100" dirty="0">
                <a:latin typeface="Times New Roman"/>
                <a:ea typeface="Times New Roman"/>
              </a:rPr>
              <a:t> men </a:t>
            </a:r>
            <a:r>
              <a:rPr lang="en-US" kern="100" dirty="0" err="1">
                <a:latin typeface="Times New Roman"/>
                <a:ea typeface="Times New Roman"/>
              </a:rPr>
              <a:t>giàu</a:t>
            </a:r>
            <a:r>
              <a:rPr lang="en-US" kern="100" dirty="0">
                <a:latin typeface="Times New Roman"/>
                <a:ea typeface="Times New Roman"/>
              </a:rPr>
              <a:t> </a:t>
            </a:r>
            <a:r>
              <a:rPr lang="en-US" kern="100" dirty="0" err="1">
                <a:latin typeface="Times New Roman"/>
                <a:ea typeface="Times New Roman"/>
              </a:rPr>
              <a:t>allicin</a:t>
            </a:r>
            <a:r>
              <a:rPr lang="en-US" kern="100" dirty="0">
                <a:latin typeface="Times New Roman"/>
                <a:ea typeface="Times New Roman"/>
              </a:rPr>
              <a:t> </a:t>
            </a:r>
            <a:r>
              <a:rPr lang="en-US" kern="100" dirty="0">
                <a:latin typeface="Times New Roman"/>
                <a:ea typeface="Times New Roman"/>
                <a:sym typeface="Wingdings"/>
              </a:rPr>
              <a:t></a:t>
            </a:r>
            <a:r>
              <a:rPr lang="en-US" kern="100" dirty="0">
                <a:latin typeface="Times New Roman"/>
                <a:ea typeface="Times New Roman"/>
              </a:rPr>
              <a:t> </a:t>
            </a:r>
            <a:r>
              <a:rPr lang="en-US" kern="100" dirty="0" err="1">
                <a:latin typeface="Times New Roman"/>
                <a:ea typeface="Times New Roman"/>
              </a:rPr>
              <a:t>Đóng</a:t>
            </a:r>
            <a:r>
              <a:rPr lang="en-US" kern="100" dirty="0">
                <a:latin typeface="Times New Roman"/>
                <a:ea typeface="Times New Roman"/>
              </a:rPr>
              <a:t> </a:t>
            </a:r>
            <a:r>
              <a:rPr lang="en-US" kern="100" dirty="0" err="1">
                <a:latin typeface="Times New Roman"/>
                <a:ea typeface="Times New Roman"/>
              </a:rPr>
              <a:t>gói</a:t>
            </a:r>
            <a:r>
              <a:rPr lang="en-US" kern="100" dirty="0">
                <a:latin typeface="Times New Roman"/>
                <a:ea typeface="Times New Roman"/>
              </a:rPr>
              <a:t>, </a:t>
            </a:r>
            <a:r>
              <a:rPr lang="en-US" kern="100" dirty="0" err="1">
                <a:latin typeface="Times New Roman"/>
                <a:ea typeface="Times New Roman"/>
              </a:rPr>
              <a:t>bảo</a:t>
            </a:r>
            <a:r>
              <a:rPr lang="en-US" kern="100" dirty="0">
                <a:latin typeface="Times New Roman"/>
                <a:ea typeface="Times New Roman"/>
              </a:rPr>
              <a:t> </a:t>
            </a:r>
            <a:r>
              <a:rPr lang="en-US" kern="100" dirty="0" err="1">
                <a:latin typeface="Times New Roman"/>
                <a:ea typeface="Times New Roman"/>
              </a:rPr>
              <a:t>quản</a:t>
            </a:r>
            <a:r>
              <a:rPr lang="en-US" kern="100" dirty="0">
                <a:latin typeface="Times New Roman"/>
                <a:ea typeface="Times New Roman"/>
              </a:rPr>
              <a:t> </a:t>
            </a:r>
            <a:r>
              <a:rPr lang="en-US" kern="100" dirty="0" err="1">
                <a:latin typeface="Times New Roman"/>
                <a:ea typeface="Times New Roman"/>
              </a:rPr>
              <a:t>và</a:t>
            </a:r>
            <a:r>
              <a:rPr lang="en-US" kern="100" dirty="0">
                <a:latin typeface="Times New Roman"/>
                <a:ea typeface="Times New Roman"/>
              </a:rPr>
              <a:t> </a:t>
            </a:r>
            <a:r>
              <a:rPr lang="en-US" kern="100" dirty="0" err="1">
                <a:latin typeface="Times New Roman"/>
                <a:ea typeface="Times New Roman"/>
              </a:rPr>
              <a:t>sử</a:t>
            </a:r>
            <a:r>
              <a:rPr lang="en-US" kern="100" dirty="0">
                <a:latin typeface="Times New Roman"/>
                <a:ea typeface="Times New Roman"/>
              </a:rPr>
              <a:t> </a:t>
            </a:r>
            <a:r>
              <a:rPr lang="en-US" kern="100" dirty="0" err="1">
                <a:latin typeface="Times New Roman"/>
                <a:ea typeface="Times New Roman"/>
              </a:rPr>
              <a:t>dụng</a:t>
            </a:r>
            <a:endParaRPr lang="en-US" sz="2000" kern="100" dirty="0">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6728409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0614"/>
          <a:stretch/>
        </p:blipFill>
        <p:spPr bwMode="auto">
          <a:xfrm>
            <a:off x="954712" y="189570"/>
            <a:ext cx="9728149" cy="666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4104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2800" b="1" dirty="0" smtClean="0">
                <a:latin typeface="Times New Roman"/>
                <a:ea typeface="Calibri"/>
                <a:cs typeface="Arial"/>
              </a:rPr>
              <a:t>4. Sinh </a:t>
            </a:r>
            <a:r>
              <a:rPr lang="de-DE" sz="2800" b="1" dirty="0">
                <a:latin typeface="Times New Roman"/>
                <a:ea typeface="Calibri"/>
                <a:cs typeface="Arial"/>
              </a:rPr>
              <a:t>phẩm trị </a:t>
            </a:r>
            <a:r>
              <a:rPr lang="de-DE" sz="2800" b="1" dirty="0" smtClean="0">
                <a:latin typeface="Times New Roman"/>
                <a:ea typeface="Calibri"/>
                <a:cs typeface="Arial"/>
              </a:rPr>
              <a:t>bệnh</a:t>
            </a:r>
            <a:endParaRPr lang="en-US" sz="2800" dirty="0"/>
          </a:p>
        </p:txBody>
      </p:sp>
      <p:sp>
        <p:nvSpPr>
          <p:cNvPr id="3" name="Content Placeholder 2"/>
          <p:cNvSpPr>
            <a:spLocks noGrp="1"/>
          </p:cNvSpPr>
          <p:nvPr>
            <p:ph idx="1"/>
          </p:nvPr>
        </p:nvSpPr>
        <p:spPr>
          <a:xfrm>
            <a:off x="838200" y="1825625"/>
            <a:ext cx="10515600" cy="2590258"/>
          </a:xfrm>
        </p:spPr>
        <p:txBody>
          <a:bodyPr/>
          <a:lstStyle/>
          <a:p>
            <a:pPr marL="0" indent="0">
              <a:lnSpc>
                <a:spcPct val="115000"/>
              </a:lnSpc>
              <a:spcAft>
                <a:spcPts val="0"/>
              </a:spcAft>
              <a:buNone/>
              <a:tabLst>
                <a:tab pos="291465" algn="l"/>
              </a:tabLst>
            </a:pPr>
            <a:r>
              <a:rPr lang="de-DE" b="1" i="1" dirty="0" smtClean="0">
                <a:latin typeface="Times New Roman"/>
                <a:ea typeface="Calibri"/>
                <a:cs typeface="Arial"/>
              </a:rPr>
              <a:t>a</a:t>
            </a:r>
            <a:r>
              <a:rPr lang="de-DE" b="1" i="1" dirty="0">
                <a:latin typeface="Times New Roman"/>
                <a:ea typeface="Calibri"/>
                <a:cs typeface="Arial"/>
              </a:rPr>
              <a:t>. Thực khuẩn thể  (bacteriophage)</a:t>
            </a:r>
            <a:endParaRPr lang="en-US" sz="2000"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Thực khuẩn thể là các nhóm virus nhiễm trên vi khuẩn. Chúng xâm nhập vào ký chủ, sử dụng bộ máy nhân DNA của kí chủ để nhân lên tạo ra nhiều thực phẩm thể mới và phá vỡ tế bào ký chủ.</a:t>
            </a:r>
            <a:endParaRPr lang="en-US" sz="2000" dirty="0">
              <a:ea typeface="Calibri"/>
              <a:cs typeface="Arial"/>
            </a:endParaRPr>
          </a:p>
          <a:p>
            <a:pPr marL="0" indent="0">
              <a:buNone/>
            </a:pPr>
            <a:endParaRPr lang="en-US" dirty="0"/>
          </a:p>
        </p:txBody>
      </p:sp>
    </p:spTree>
    <p:extLst>
      <p:ext uri="{BB962C8B-B14F-4D97-AF65-F5344CB8AC3E}">
        <p14:creationId xmlns:p14="http://schemas.microsoft.com/office/powerpoint/2010/main" val="24038839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nSpc>
                <a:spcPct val="115000"/>
              </a:lnSpc>
              <a:spcAft>
                <a:spcPts val="0"/>
              </a:spcAft>
              <a:buNone/>
              <a:tabLst>
                <a:tab pos="291465" algn="l"/>
              </a:tabLst>
            </a:pPr>
            <a:r>
              <a:rPr lang="de-DE" b="1" i="1" dirty="0">
                <a:latin typeface="Times New Roman"/>
                <a:ea typeface="Calibri"/>
                <a:cs typeface="Arial"/>
              </a:rPr>
              <a:t>b. Enzim kháng khuẩn</a:t>
            </a:r>
            <a:endParaRPr lang="en-US" sz="2000" dirty="0">
              <a:ea typeface="Calibri"/>
              <a:cs typeface="Arial"/>
            </a:endParaRPr>
          </a:p>
          <a:p>
            <a:pPr marL="0" indent="0">
              <a:lnSpc>
                <a:spcPct val="115000"/>
              </a:lnSpc>
              <a:spcAft>
                <a:spcPts val="0"/>
              </a:spcAft>
              <a:buNone/>
              <a:tabLst>
                <a:tab pos="291465" algn="l"/>
              </a:tabLst>
            </a:pPr>
            <a:r>
              <a:rPr lang="de-DE" dirty="0">
                <a:latin typeface="Times New Roman"/>
                <a:ea typeface="Calibri"/>
                <a:cs typeface="Arial"/>
              </a:rPr>
              <a:t>- Enzyme kháng khuẩn là các protein có khả năng phá vỡ cấu trúc thành tế bào vi khuẩn từ đó tiêu diệt tác nhân gây bệnh.</a:t>
            </a:r>
            <a:endParaRPr lang="en-US" sz="2000" dirty="0">
              <a:ea typeface="Calibri"/>
              <a:cs typeface="Arial"/>
            </a:endParaRPr>
          </a:p>
          <a:p>
            <a:pPr marL="0" indent="0">
              <a:buNone/>
            </a:pPr>
            <a:r>
              <a:rPr lang="de-DE" kern="0" dirty="0">
                <a:latin typeface="Times New Roman"/>
                <a:ea typeface="Calibri"/>
                <a:cs typeface="Times New Roman"/>
                <a:sym typeface="Wingdings"/>
              </a:rPr>
              <a:t></a:t>
            </a:r>
            <a:r>
              <a:rPr lang="de-DE" kern="0" dirty="0">
                <a:latin typeface="Times New Roman"/>
                <a:ea typeface="Calibri"/>
              </a:rPr>
              <a:t> Các loại thực khuẩn thể và enzyme kháng khuẩn có tính đặc hiệu cao với từng loại vi khuẩn gây bệnh mà không ảnh hưởng đến các loài vi khuẩn có lợi khác.</a:t>
            </a:r>
            <a:endParaRPr lang="en-US" dirty="0"/>
          </a:p>
        </p:txBody>
      </p:sp>
    </p:spTree>
    <p:extLst>
      <p:ext uri="{BB962C8B-B14F-4D97-AF65-F5344CB8AC3E}">
        <p14:creationId xmlns:p14="http://schemas.microsoft.com/office/powerpoint/2010/main" val="9038658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3080912"/>
          </a:xfrm>
        </p:spPr>
        <p:txBody>
          <a:bodyPr>
            <a:normAutofit/>
          </a:bodyPr>
          <a:lstStyle/>
          <a:p>
            <a:pPr marL="0" indent="0" algn="just">
              <a:lnSpc>
                <a:spcPct val="115000"/>
              </a:lnSpc>
              <a:spcAft>
                <a:spcPts val="0"/>
              </a:spcAft>
              <a:buNone/>
            </a:pPr>
            <a:r>
              <a:rPr lang="en-US" b="1" i="1" dirty="0" err="1">
                <a:solidFill>
                  <a:srgbClr val="000000"/>
                </a:solidFill>
                <a:latin typeface="Times New Roman"/>
                <a:ea typeface="Times New Roman"/>
                <a:cs typeface="Arial"/>
              </a:rPr>
              <a:t>Câu</a:t>
            </a:r>
            <a:r>
              <a:rPr lang="en-US" b="1" i="1" dirty="0">
                <a:solidFill>
                  <a:srgbClr val="000000"/>
                </a:solidFill>
                <a:latin typeface="Times New Roman"/>
                <a:ea typeface="Times New Roman"/>
                <a:cs typeface="Arial"/>
              </a:rPr>
              <a:t> 3: </a:t>
            </a:r>
            <a:r>
              <a:rPr lang="en-US" b="1" i="1" dirty="0" err="1">
                <a:solidFill>
                  <a:srgbClr val="000000"/>
                </a:solidFill>
                <a:latin typeface="Times New Roman"/>
                <a:ea typeface="Times New Roman"/>
                <a:cs typeface="Arial"/>
              </a:rPr>
              <a:t>Phương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pháp</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phát</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hiện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bệnh</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nhanh</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chóng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hiện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đại</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chính</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xác</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góp</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phần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lớn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giảm</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thiệt</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hại</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trong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phòng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trị</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bệnh</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vật</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nuôi</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và</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thủy</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sản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là</a:t>
            </a:r>
            <a:r>
              <a:rPr lang="en-US" b="1" i="1" dirty="0">
                <a:solidFill>
                  <a:srgbClr val="000000"/>
                </a:solidFill>
                <a:latin typeface="Times New Roman"/>
                <a:ea typeface="Times New Roman"/>
                <a:cs typeface="Arial"/>
              </a:rPr>
              <a:t>:</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A. </a:t>
            </a:r>
            <a:r>
              <a:rPr lang="en-US" dirty="0" err="1">
                <a:solidFill>
                  <a:srgbClr val="000000"/>
                </a:solidFill>
                <a:latin typeface="Times New Roman"/>
                <a:ea typeface="Times New Roman"/>
                <a:cs typeface="Arial"/>
              </a:rPr>
              <a:t>Soi</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mẫu</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bệnh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phẩm</a:t>
            </a:r>
            <a:r>
              <a:rPr lang="en-US" dirty="0">
                <a:solidFill>
                  <a:srgbClr val="FF0000"/>
                </a:solidFill>
                <a:latin typeface="Times New Roman"/>
                <a:ea typeface="Times New Roman"/>
                <a:cs typeface="Arial"/>
              </a:rPr>
              <a:t>	</a:t>
            </a:r>
            <a:r>
              <a:rPr lang="en-US" dirty="0">
                <a:solidFill>
                  <a:srgbClr val="000000"/>
                </a:solidFill>
                <a:latin typeface="Times New Roman"/>
                <a:ea typeface="Times New Roman"/>
                <a:cs typeface="Arial"/>
              </a:rPr>
              <a:t>			</a:t>
            </a:r>
            <a:r>
              <a:rPr lang="en-US" b="1" dirty="0">
                <a:latin typeface="Times New Roman"/>
                <a:ea typeface="Times New Roman"/>
                <a:cs typeface="Arial"/>
              </a:rPr>
              <a:t>C. </a:t>
            </a:r>
            <a:r>
              <a:rPr lang="en-US" dirty="0">
                <a:latin typeface="Times New Roman"/>
                <a:ea typeface="Times New Roman"/>
                <a:cs typeface="Arial"/>
              </a:rPr>
              <a:t>PCR; KIT test</a:t>
            </a:r>
            <a:r>
              <a:rPr lang="en-US" dirty="0">
                <a:solidFill>
                  <a:srgbClr val="FF0000"/>
                </a:solidFill>
                <a:latin typeface="Times New Roman"/>
                <a:ea typeface="Times New Roman"/>
                <a:cs typeface="Arial"/>
              </a:rPr>
              <a:t>	</a:t>
            </a:r>
            <a:endParaRPr lang="en-US" sz="2000" dirty="0">
              <a:ea typeface="Calibri"/>
              <a:cs typeface="Arial"/>
            </a:endParaRPr>
          </a:p>
          <a:p>
            <a:pPr marL="0" indent="0" algn="just">
              <a:lnSpc>
                <a:spcPct val="115000"/>
              </a:lnSpc>
              <a:spcAft>
                <a:spcPts val="0"/>
              </a:spcAft>
              <a:buNone/>
            </a:pPr>
            <a:r>
              <a:rPr lang="en-US" b="1" dirty="0">
                <a:latin typeface="Times New Roman"/>
                <a:ea typeface="Times New Roman"/>
                <a:cs typeface="Arial"/>
              </a:rPr>
              <a:t>B. </a:t>
            </a:r>
            <a:r>
              <a:rPr lang="en-US" dirty="0" err="1">
                <a:latin typeface="Times New Roman"/>
                <a:ea typeface="Times New Roman"/>
                <a:cs typeface="Arial"/>
              </a:rPr>
              <a:t>Triệu</a:t>
            </a:r>
            <a:r>
              <a:rPr lang="en-US" dirty="0">
                <a:latin typeface="Times New Roman"/>
                <a:ea typeface="Times New Roman"/>
                <a:cs typeface="Arial"/>
              </a:rPr>
              <a:t> </a:t>
            </a:r>
            <a:r>
              <a:rPr lang="en-US" dirty="0" err="1">
                <a:latin typeface="Times New Roman"/>
                <a:ea typeface="Times New Roman"/>
                <a:cs typeface="Arial"/>
              </a:rPr>
              <a:t>chứng</a:t>
            </a:r>
            <a:r>
              <a:rPr lang="en-US" dirty="0">
                <a:latin typeface="Times New Roman"/>
                <a:ea typeface="Times New Roman"/>
                <a:cs typeface="Arial"/>
              </a:rPr>
              <a:t>	</a:t>
            </a:r>
            <a:r>
              <a:rPr lang="en-US" dirty="0">
                <a:solidFill>
                  <a:srgbClr val="000000"/>
                </a:solidFill>
                <a:latin typeface="Times New Roman"/>
                <a:ea typeface="Times New Roman"/>
                <a:cs typeface="Arial"/>
              </a:rPr>
              <a:t>				</a:t>
            </a:r>
            <a:r>
              <a:rPr lang="en-US" b="1" dirty="0">
                <a:latin typeface="Times New Roman"/>
                <a:ea typeface="Times New Roman"/>
                <a:cs typeface="Arial"/>
              </a:rPr>
              <a:t>D.</a:t>
            </a:r>
            <a:r>
              <a:rPr lang="en-US" b="1" dirty="0">
                <a:solidFill>
                  <a:srgbClr val="FF0000"/>
                </a:solidFill>
                <a:latin typeface="Times New Roman"/>
                <a:ea typeface="Times New Roman"/>
                <a:cs typeface="Arial"/>
              </a:rPr>
              <a:t> </a:t>
            </a:r>
            <a:r>
              <a:rPr lang="en-US" dirty="0" err="1">
                <a:latin typeface="Times New Roman"/>
                <a:ea typeface="Times New Roman"/>
                <a:cs typeface="Arial"/>
              </a:rPr>
              <a:t>Bệnh</a:t>
            </a:r>
            <a:r>
              <a:rPr lang="en-US" dirty="0">
                <a:latin typeface="Times New Roman"/>
                <a:ea typeface="Times New Roman"/>
                <a:cs typeface="Arial"/>
              </a:rPr>
              <a:t> </a:t>
            </a:r>
            <a:r>
              <a:rPr lang="en-US" dirty="0" err="1">
                <a:latin typeface="Times New Roman"/>
                <a:ea typeface="Times New Roman"/>
                <a:cs typeface="Arial"/>
              </a:rPr>
              <a:t>tích</a:t>
            </a:r>
            <a:endParaRPr lang="en-US" sz="2000" dirty="0">
              <a:ea typeface="Calibri"/>
              <a:cs typeface="Arial"/>
            </a:endParaRPr>
          </a:p>
          <a:p>
            <a:pPr marL="0" indent="0">
              <a:buNone/>
            </a:pPr>
            <a:endParaRPr lang="en-US" dirty="0"/>
          </a:p>
        </p:txBody>
      </p:sp>
      <p:sp>
        <p:nvSpPr>
          <p:cNvPr id="4" name="TextBox 3"/>
          <p:cNvSpPr txBox="1"/>
          <p:nvPr/>
        </p:nvSpPr>
        <p:spPr>
          <a:xfrm>
            <a:off x="4259767" y="5307980"/>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4869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4488" y="947853"/>
            <a:ext cx="7061446" cy="579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5550" y="446049"/>
            <a:ext cx="9534293" cy="461665"/>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ứng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nghệ</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nuôi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trồng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thủy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48139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LUYỆN TẬP</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91088"/>
            <a:ext cx="10515600" cy="4351338"/>
          </a:xfrm>
        </p:spPr>
        <p:txBody>
          <a:bodyPr>
            <a:noAutofit/>
          </a:bodyPr>
          <a:lstStyle/>
          <a:p>
            <a:pPr marL="0" indent="0">
              <a:lnSpc>
                <a:spcPct val="115000"/>
              </a:lnSpc>
              <a:spcAft>
                <a:spcPts val="0"/>
              </a:spcAft>
              <a:buNone/>
            </a:pPr>
            <a:r>
              <a:rPr lang="en-US" b="1" i="1" dirty="0" err="1">
                <a:latin typeface="Times New Roman"/>
                <a:ea typeface="Calibri"/>
                <a:cs typeface="Arial"/>
              </a:rPr>
              <a:t>Câu</a:t>
            </a:r>
            <a:r>
              <a:rPr lang="en-US" b="1" i="1" dirty="0">
                <a:latin typeface="Times New Roman"/>
                <a:ea typeface="Calibri"/>
                <a:cs typeface="Arial"/>
              </a:rPr>
              <a:t> 1: </a:t>
            </a:r>
            <a:r>
              <a:rPr lang="en-US" b="1" i="1" dirty="0" err="1">
                <a:latin typeface="Times New Roman"/>
                <a:ea typeface="Calibri"/>
                <a:cs typeface="Arial"/>
              </a:rPr>
              <a:t>Quy</a:t>
            </a:r>
            <a:r>
              <a:rPr lang="en-US" b="1" i="1" dirty="0">
                <a:latin typeface="Times New Roman"/>
                <a:ea typeface="Calibri"/>
                <a:cs typeface="Arial"/>
              </a:rPr>
              <a:t> </a:t>
            </a:r>
            <a:r>
              <a:rPr lang="en-US" b="1" i="1" dirty="0" err="1">
                <a:latin typeface="Times New Roman"/>
                <a:ea typeface="Calibri"/>
                <a:cs typeface="Arial"/>
              </a:rPr>
              <a:t>trình</a:t>
            </a:r>
            <a:r>
              <a:rPr lang="en-US" b="1" i="1" dirty="0">
                <a:latin typeface="Times New Roman"/>
                <a:ea typeface="Calibri"/>
                <a:cs typeface="Arial"/>
              </a:rPr>
              <a:t> </a:t>
            </a:r>
            <a:r>
              <a:rPr lang="en-US" b="1" i="1" dirty="0" err="1">
                <a:latin typeface="Times New Roman"/>
                <a:ea typeface="Calibri"/>
                <a:cs typeface="Arial"/>
              </a:rPr>
              <a:t>chẩn</a:t>
            </a:r>
            <a:r>
              <a:rPr lang="en-US" b="1" i="1" dirty="0">
                <a:latin typeface="Times New Roman"/>
                <a:ea typeface="Calibri"/>
                <a:cs typeface="Arial"/>
              </a:rPr>
              <a:t> </a:t>
            </a:r>
            <a:r>
              <a:rPr lang="en-US" b="1" i="1" dirty="0" err="1">
                <a:latin typeface="Times New Roman"/>
                <a:ea typeface="Calibri"/>
                <a:cs typeface="Arial"/>
              </a:rPr>
              <a:t>đoán</a:t>
            </a:r>
            <a:r>
              <a:rPr lang="en-US" b="1" i="1" dirty="0">
                <a:latin typeface="Times New Roman"/>
                <a:ea typeface="Calibri"/>
                <a:cs typeface="Arial"/>
              </a:rPr>
              <a:t> </a:t>
            </a:r>
            <a:r>
              <a:rPr lang="en-US" b="1" i="1" dirty="0" err="1">
                <a:latin typeface="Times New Roman"/>
                <a:ea typeface="Calibri"/>
                <a:cs typeface="Arial"/>
              </a:rPr>
              <a:t>bệnh</a:t>
            </a:r>
            <a:r>
              <a:rPr lang="en-US" b="1" i="1" dirty="0">
                <a:latin typeface="Times New Roman"/>
                <a:ea typeface="Calibri"/>
                <a:cs typeface="Arial"/>
              </a:rPr>
              <a:t> </a:t>
            </a:r>
            <a:r>
              <a:rPr lang="en-US" b="1" i="1" dirty="0" err="1">
                <a:latin typeface="Times New Roman"/>
                <a:ea typeface="Calibri"/>
                <a:cs typeface="Arial"/>
              </a:rPr>
              <a:t>thuỷ</a:t>
            </a:r>
            <a:r>
              <a:rPr lang="en-US" b="1" i="1" spc="-60" dirty="0">
                <a:latin typeface="Times New Roman"/>
                <a:ea typeface="Calibri"/>
                <a:cs typeface="Arial"/>
              </a:rPr>
              <a:t> </a:t>
            </a:r>
            <a:r>
              <a:rPr lang="en-US" b="1" i="1" dirty="0" err="1">
                <a:latin typeface="Times New Roman"/>
                <a:ea typeface="Calibri"/>
                <a:cs typeface="Arial"/>
              </a:rPr>
              <a:t>sản</a:t>
            </a:r>
            <a:r>
              <a:rPr lang="en-US" b="1" i="1" spc="-60" dirty="0">
                <a:latin typeface="Times New Roman"/>
                <a:ea typeface="Calibri"/>
                <a:cs typeface="Arial"/>
              </a:rPr>
              <a:t> </a:t>
            </a:r>
            <a:r>
              <a:rPr lang="en-US" b="1" i="1" dirty="0" err="1">
                <a:latin typeface="Times New Roman"/>
                <a:ea typeface="Calibri"/>
                <a:cs typeface="Arial"/>
              </a:rPr>
              <a:t>bằng</a:t>
            </a:r>
            <a:r>
              <a:rPr lang="en-US" b="1" i="1" dirty="0">
                <a:latin typeface="Times New Roman"/>
                <a:ea typeface="Calibri"/>
                <a:cs typeface="Arial"/>
              </a:rPr>
              <a:t> KIT  </a:t>
            </a:r>
            <a:r>
              <a:rPr lang="en-US" b="1" i="1" dirty="0" err="1">
                <a:latin typeface="Times New Roman"/>
                <a:ea typeface="Calibri"/>
                <a:cs typeface="Arial"/>
              </a:rPr>
              <a:t>tiến</a:t>
            </a:r>
            <a:r>
              <a:rPr lang="en-US" b="1" i="1" dirty="0">
                <a:latin typeface="Times New Roman"/>
                <a:ea typeface="Calibri"/>
                <a:cs typeface="Arial"/>
              </a:rPr>
              <a:t> </a:t>
            </a:r>
            <a:r>
              <a:rPr lang="en-US" b="1" i="1" dirty="0" err="1">
                <a:latin typeface="Times New Roman"/>
                <a:ea typeface="Calibri"/>
                <a:cs typeface="Arial"/>
              </a:rPr>
              <a:t>hành</a:t>
            </a:r>
            <a:r>
              <a:rPr lang="en-US" b="1" i="1" dirty="0">
                <a:latin typeface="Times New Roman"/>
                <a:ea typeface="Calibri"/>
                <a:cs typeface="Arial"/>
              </a:rPr>
              <a:t> qua </a:t>
            </a:r>
            <a:r>
              <a:rPr lang="en-US" b="1" i="1" dirty="0" err="1">
                <a:latin typeface="Times New Roman"/>
                <a:ea typeface="Calibri"/>
                <a:cs typeface="Arial"/>
              </a:rPr>
              <a:t>các</a:t>
            </a:r>
            <a:r>
              <a:rPr lang="en-US" b="1" i="1" dirty="0">
                <a:latin typeface="Times New Roman"/>
                <a:ea typeface="Calibri"/>
                <a:cs typeface="Arial"/>
              </a:rPr>
              <a:t> </a:t>
            </a:r>
            <a:r>
              <a:rPr lang="en-US" b="1" i="1" dirty="0" err="1">
                <a:latin typeface="Times New Roman"/>
                <a:ea typeface="Calibri"/>
                <a:cs typeface="Arial"/>
              </a:rPr>
              <a:t>bước</a:t>
            </a:r>
            <a:r>
              <a:rPr lang="en-US" b="1" i="1" dirty="0">
                <a:latin typeface="Times New Roman"/>
                <a:ea typeface="Calibri"/>
                <a:cs typeface="Arial"/>
              </a:rPr>
              <a:t> </a:t>
            </a:r>
            <a:r>
              <a:rPr lang="en-US" b="1" i="1" dirty="0" err="1">
                <a:latin typeface="Times New Roman"/>
                <a:ea typeface="Calibri"/>
                <a:cs typeface="Arial"/>
              </a:rPr>
              <a:t>theo</a:t>
            </a:r>
            <a:r>
              <a:rPr lang="en-US" b="1" i="1" dirty="0">
                <a:latin typeface="Times New Roman"/>
                <a:ea typeface="Calibri"/>
                <a:cs typeface="Arial"/>
              </a:rPr>
              <a:t> </a:t>
            </a:r>
            <a:r>
              <a:rPr lang="en-US" b="1" i="1" dirty="0" err="1">
                <a:latin typeface="Times New Roman"/>
                <a:ea typeface="Calibri"/>
                <a:cs typeface="Arial"/>
              </a:rPr>
              <a:t>thứ</a:t>
            </a:r>
            <a:r>
              <a:rPr lang="en-US" b="1" i="1" dirty="0">
                <a:latin typeface="Times New Roman"/>
                <a:ea typeface="Calibri"/>
                <a:cs typeface="Arial"/>
              </a:rPr>
              <a:t> </a:t>
            </a:r>
            <a:r>
              <a:rPr lang="en-US" b="1" i="1" dirty="0" err="1">
                <a:latin typeface="Times New Roman"/>
                <a:ea typeface="Calibri"/>
                <a:cs typeface="Arial"/>
              </a:rPr>
              <a:t>tự</a:t>
            </a:r>
            <a:r>
              <a:rPr lang="en-US" b="1" i="1" dirty="0">
                <a:latin typeface="Times New Roman"/>
                <a:ea typeface="Calibri"/>
                <a:cs typeface="Arial"/>
              </a:rPr>
              <a:t> </a:t>
            </a:r>
            <a:r>
              <a:rPr lang="en-US" b="1" i="1" dirty="0" err="1">
                <a:latin typeface="Times New Roman"/>
                <a:ea typeface="Calibri"/>
                <a:cs typeface="Arial"/>
              </a:rPr>
              <a:t>sau</a:t>
            </a:r>
            <a:r>
              <a:rPr lang="en-US" b="1" i="1" dirty="0">
                <a:latin typeface="Times New Roman"/>
                <a:ea typeface="Calibri"/>
                <a:cs typeface="Arial"/>
              </a:rPr>
              <a:t>:</a:t>
            </a:r>
            <a:r>
              <a:rPr lang="en-US" dirty="0">
                <a:ea typeface="Calibri"/>
                <a:cs typeface="Arial"/>
              </a:rPr>
              <a:t> </a:t>
            </a:r>
          </a:p>
          <a:p>
            <a:pPr marL="0" indent="0">
              <a:lnSpc>
                <a:spcPct val="115000"/>
              </a:lnSpc>
              <a:buNone/>
            </a:pPr>
            <a:r>
              <a:rPr lang="en-US" i="1" dirty="0">
                <a:latin typeface="Times New Roman"/>
                <a:ea typeface="Calibri"/>
                <a:cs typeface="Arial"/>
              </a:rPr>
              <a:t>1. Thu </a:t>
            </a:r>
            <a:r>
              <a:rPr lang="en-US" i="1" dirty="0" err="1">
                <a:latin typeface="Times New Roman"/>
                <a:ea typeface="Calibri"/>
                <a:cs typeface="Arial"/>
              </a:rPr>
              <a:t>mẫu</a:t>
            </a:r>
            <a:r>
              <a:rPr lang="en-US" i="1" dirty="0">
                <a:latin typeface="Times New Roman"/>
                <a:ea typeface="Calibri"/>
                <a:cs typeface="Arial"/>
              </a:rPr>
              <a:t> </a:t>
            </a:r>
            <a:r>
              <a:rPr lang="en-US" i="1" dirty="0" err="1">
                <a:latin typeface="Times New Roman"/>
                <a:ea typeface="Calibri"/>
                <a:cs typeface="Arial"/>
              </a:rPr>
              <a:t>thủy</a:t>
            </a:r>
            <a:r>
              <a:rPr lang="en-US" i="1" dirty="0">
                <a:latin typeface="Times New Roman"/>
                <a:ea typeface="Calibri"/>
                <a:cs typeface="Arial"/>
              </a:rPr>
              <a:t> </a:t>
            </a:r>
            <a:r>
              <a:rPr lang="en-US" i="1" dirty="0" err="1">
                <a:latin typeface="Times New Roman"/>
                <a:ea typeface="Calibri"/>
                <a:cs typeface="Arial"/>
              </a:rPr>
              <a:t>sản</a:t>
            </a:r>
            <a:r>
              <a:rPr lang="en-US" i="1" dirty="0" smtClean="0">
                <a:latin typeface="Times New Roman"/>
                <a:ea typeface="Calibri"/>
                <a:cs typeface="Arial"/>
              </a:rPr>
              <a:t>.</a:t>
            </a:r>
            <a:r>
              <a:rPr lang="en-US" i="1" dirty="0">
                <a:latin typeface="Times New Roman"/>
                <a:ea typeface="Calibri"/>
                <a:cs typeface="Arial"/>
              </a:rPr>
              <a:t> </a:t>
            </a:r>
            <a:r>
              <a:rPr lang="en-US" i="1" dirty="0" smtClean="0">
                <a:latin typeface="Times New Roman"/>
                <a:ea typeface="Calibri"/>
                <a:cs typeface="Arial"/>
              </a:rPr>
              <a:t>			4</a:t>
            </a:r>
            <a:r>
              <a:rPr lang="en-US" i="1" dirty="0">
                <a:latin typeface="Times New Roman"/>
                <a:ea typeface="Calibri"/>
                <a:cs typeface="Arial"/>
              </a:rPr>
              <a:t>. </a:t>
            </a:r>
            <a:r>
              <a:rPr lang="en-US" i="1" dirty="0" err="1">
                <a:latin typeface="Times New Roman"/>
                <a:ea typeface="Calibri"/>
                <a:cs typeface="Arial"/>
              </a:rPr>
              <a:t>Bổ</a:t>
            </a:r>
            <a:r>
              <a:rPr lang="en-US" i="1" dirty="0">
                <a:latin typeface="Times New Roman"/>
                <a:ea typeface="Calibri"/>
                <a:cs typeface="Arial"/>
              </a:rPr>
              <a:t> sung dung </a:t>
            </a:r>
            <a:r>
              <a:rPr lang="en-US" i="1" dirty="0" err="1">
                <a:latin typeface="Times New Roman"/>
                <a:ea typeface="Calibri"/>
                <a:cs typeface="Arial"/>
              </a:rPr>
              <a:t>dịch</a:t>
            </a:r>
            <a:r>
              <a:rPr lang="en-US" i="1" dirty="0">
                <a:latin typeface="Times New Roman"/>
                <a:ea typeface="Calibri"/>
                <a:cs typeface="Arial"/>
              </a:rPr>
              <a:t> </a:t>
            </a:r>
            <a:r>
              <a:rPr lang="en-US" i="1" dirty="0" err="1">
                <a:latin typeface="Times New Roman"/>
                <a:ea typeface="Calibri"/>
                <a:cs typeface="Arial"/>
              </a:rPr>
              <a:t>đệm</a:t>
            </a:r>
            <a:r>
              <a:rPr lang="en-US" i="1" dirty="0" smtClean="0">
                <a:latin typeface="Times New Roman"/>
                <a:ea typeface="Calibri"/>
                <a:cs typeface="Arial"/>
              </a:rPr>
              <a:t>.</a:t>
            </a:r>
            <a:endParaRPr lang="en-US" dirty="0">
              <a:ea typeface="Calibri"/>
              <a:cs typeface="Arial"/>
            </a:endParaRPr>
          </a:p>
          <a:p>
            <a:pPr marL="0" indent="0">
              <a:lnSpc>
                <a:spcPct val="115000"/>
              </a:lnSpc>
              <a:buNone/>
            </a:pPr>
            <a:r>
              <a:rPr lang="en-US" i="1" dirty="0">
                <a:latin typeface="Times New Roman"/>
                <a:ea typeface="Calibri"/>
                <a:cs typeface="Arial"/>
              </a:rPr>
              <a:t>2. </a:t>
            </a:r>
            <a:r>
              <a:rPr lang="en-US" i="1" dirty="0" err="1">
                <a:latin typeface="Times New Roman"/>
                <a:ea typeface="Calibri"/>
                <a:cs typeface="Arial"/>
              </a:rPr>
              <a:t>Nghiền</a:t>
            </a:r>
            <a:r>
              <a:rPr lang="en-US" i="1" dirty="0">
                <a:latin typeface="Times New Roman"/>
                <a:ea typeface="Calibri"/>
                <a:cs typeface="Arial"/>
              </a:rPr>
              <a:t> </a:t>
            </a:r>
            <a:r>
              <a:rPr lang="en-US" i="1" dirty="0" err="1" smtClean="0">
                <a:latin typeface="Times New Roman"/>
                <a:ea typeface="Calibri"/>
                <a:cs typeface="Arial"/>
              </a:rPr>
              <a:t>mẫu</a:t>
            </a:r>
            <a:r>
              <a:rPr lang="en-US" i="1" dirty="0" smtClean="0">
                <a:latin typeface="Times New Roman"/>
                <a:ea typeface="Calibri"/>
                <a:cs typeface="Arial"/>
              </a:rPr>
              <a:t>				5</a:t>
            </a:r>
            <a:r>
              <a:rPr lang="en-US" i="1" dirty="0">
                <a:latin typeface="Times New Roman"/>
                <a:ea typeface="Calibri"/>
                <a:cs typeface="Arial"/>
              </a:rPr>
              <a:t>. </a:t>
            </a:r>
            <a:r>
              <a:rPr lang="en-US" i="1" dirty="0" err="1">
                <a:latin typeface="Times New Roman"/>
                <a:ea typeface="Calibri"/>
                <a:cs typeface="Arial"/>
              </a:rPr>
              <a:t>Hút</a:t>
            </a:r>
            <a:r>
              <a:rPr lang="en-US" i="1" dirty="0">
                <a:latin typeface="Times New Roman"/>
                <a:ea typeface="Calibri"/>
                <a:cs typeface="Arial"/>
              </a:rPr>
              <a:t> </a:t>
            </a:r>
            <a:r>
              <a:rPr lang="en-US" i="1" dirty="0" err="1">
                <a:latin typeface="Times New Roman"/>
                <a:ea typeface="Calibri"/>
                <a:cs typeface="Arial"/>
              </a:rPr>
              <a:t>dịch</a:t>
            </a:r>
            <a:r>
              <a:rPr lang="en-US" i="1" dirty="0">
                <a:latin typeface="Times New Roman"/>
                <a:ea typeface="Calibri"/>
                <a:cs typeface="Arial"/>
              </a:rPr>
              <a:t> </a:t>
            </a:r>
            <a:r>
              <a:rPr lang="en-US" i="1" dirty="0" err="1">
                <a:latin typeface="Times New Roman"/>
                <a:ea typeface="Calibri"/>
                <a:cs typeface="Arial"/>
              </a:rPr>
              <a:t>mẫu</a:t>
            </a:r>
            <a:r>
              <a:rPr lang="en-US" i="1" dirty="0" smtClean="0">
                <a:latin typeface="Times New Roman"/>
                <a:ea typeface="Calibri"/>
                <a:cs typeface="Arial"/>
              </a:rPr>
              <a:t>.</a:t>
            </a:r>
            <a:endParaRPr lang="en-US" dirty="0">
              <a:ea typeface="Calibri"/>
              <a:cs typeface="Arial"/>
            </a:endParaRPr>
          </a:p>
          <a:p>
            <a:pPr marL="0" indent="0">
              <a:lnSpc>
                <a:spcPct val="115000"/>
              </a:lnSpc>
              <a:buNone/>
            </a:pPr>
            <a:r>
              <a:rPr lang="en-US" i="1" dirty="0">
                <a:latin typeface="Times New Roman"/>
                <a:ea typeface="Calibri"/>
                <a:cs typeface="Arial"/>
              </a:rPr>
              <a:t>3. Cho </a:t>
            </a:r>
            <a:r>
              <a:rPr lang="en-US" i="1" dirty="0" err="1">
                <a:latin typeface="Times New Roman"/>
                <a:ea typeface="Calibri"/>
                <a:cs typeface="Arial"/>
              </a:rPr>
              <a:t>mẫu</a:t>
            </a:r>
            <a:r>
              <a:rPr lang="en-US" i="1" dirty="0">
                <a:latin typeface="Times New Roman"/>
                <a:ea typeface="Calibri"/>
                <a:cs typeface="Arial"/>
              </a:rPr>
              <a:t> </a:t>
            </a:r>
            <a:r>
              <a:rPr lang="en-US" i="1" dirty="0" err="1">
                <a:latin typeface="Times New Roman"/>
                <a:ea typeface="Calibri"/>
                <a:cs typeface="Arial"/>
              </a:rPr>
              <a:t>vào</a:t>
            </a:r>
            <a:r>
              <a:rPr lang="en-US" i="1" dirty="0">
                <a:latin typeface="Times New Roman"/>
                <a:ea typeface="Calibri"/>
                <a:cs typeface="Arial"/>
              </a:rPr>
              <a:t> </a:t>
            </a:r>
            <a:r>
              <a:rPr lang="en-US" i="1" dirty="0" err="1">
                <a:latin typeface="Times New Roman"/>
                <a:ea typeface="Calibri"/>
                <a:cs typeface="Arial"/>
              </a:rPr>
              <a:t>kít</a:t>
            </a:r>
            <a:r>
              <a:rPr lang="en-US" i="1" dirty="0">
                <a:latin typeface="Times New Roman"/>
                <a:ea typeface="Calibri"/>
                <a:cs typeface="Arial"/>
              </a:rPr>
              <a:t> test </a:t>
            </a:r>
            <a:r>
              <a:rPr lang="en-US" i="1" dirty="0" err="1">
                <a:latin typeface="Times New Roman"/>
                <a:ea typeface="Calibri"/>
                <a:cs typeface="Arial"/>
              </a:rPr>
              <a:t>nhanh</a:t>
            </a:r>
            <a:r>
              <a:rPr lang="en-US" i="1" dirty="0">
                <a:latin typeface="Times New Roman"/>
                <a:ea typeface="Calibri"/>
                <a:cs typeface="Arial"/>
              </a:rPr>
              <a:t>. </a:t>
            </a:r>
            <a:r>
              <a:rPr lang="en-US" i="1" dirty="0" smtClean="0">
                <a:latin typeface="Times New Roman"/>
                <a:ea typeface="Calibri"/>
                <a:cs typeface="Arial"/>
              </a:rPr>
              <a:t>		6</a:t>
            </a:r>
            <a:r>
              <a:rPr lang="en-US" i="1" dirty="0">
                <a:latin typeface="Times New Roman"/>
                <a:ea typeface="Calibri"/>
                <a:cs typeface="Arial"/>
              </a:rPr>
              <a:t>. </a:t>
            </a:r>
            <a:r>
              <a:rPr lang="en-US" i="1" dirty="0" err="1">
                <a:latin typeface="Times New Roman"/>
                <a:ea typeface="Calibri"/>
                <a:cs typeface="Arial"/>
              </a:rPr>
              <a:t>Đọc</a:t>
            </a:r>
            <a:r>
              <a:rPr lang="en-US" i="1" dirty="0">
                <a:latin typeface="Times New Roman"/>
                <a:ea typeface="Calibri"/>
                <a:cs typeface="Arial"/>
              </a:rPr>
              <a:t> </a:t>
            </a:r>
            <a:r>
              <a:rPr lang="en-US" i="1" dirty="0" err="1">
                <a:latin typeface="Times New Roman"/>
                <a:ea typeface="Calibri"/>
                <a:cs typeface="Arial"/>
              </a:rPr>
              <a:t>kết</a:t>
            </a:r>
            <a:r>
              <a:rPr lang="en-US" i="1" dirty="0">
                <a:latin typeface="Times New Roman"/>
                <a:ea typeface="Calibri"/>
                <a:cs typeface="Arial"/>
              </a:rPr>
              <a:t> </a:t>
            </a:r>
            <a:r>
              <a:rPr lang="en-US" i="1" dirty="0" err="1">
                <a:latin typeface="Times New Roman"/>
                <a:ea typeface="Calibri"/>
                <a:cs typeface="Arial"/>
              </a:rPr>
              <a:t>quả</a:t>
            </a:r>
            <a:r>
              <a:rPr lang="en-US" i="1" dirty="0">
                <a:latin typeface="Times New Roman"/>
                <a:ea typeface="Calibri"/>
                <a:cs typeface="Arial"/>
              </a:rPr>
              <a:t> </a:t>
            </a:r>
            <a:r>
              <a:rPr lang="en-US" i="1" dirty="0" err="1">
                <a:latin typeface="Times New Roman"/>
                <a:ea typeface="Calibri"/>
                <a:cs typeface="Arial"/>
              </a:rPr>
              <a:t>sau</a:t>
            </a:r>
            <a:r>
              <a:rPr lang="en-US" i="1" dirty="0">
                <a:latin typeface="Times New Roman"/>
                <a:ea typeface="Calibri"/>
                <a:cs typeface="Arial"/>
              </a:rPr>
              <a:t> 15 </a:t>
            </a:r>
            <a:r>
              <a:rPr lang="en-US" i="1" dirty="0" err="1">
                <a:latin typeface="Times New Roman"/>
                <a:ea typeface="Calibri"/>
                <a:cs typeface="Arial"/>
              </a:rPr>
              <a:t>phút</a:t>
            </a:r>
            <a:r>
              <a:rPr lang="en-US" i="1" dirty="0" smtClean="0">
                <a:latin typeface="Times New Roman"/>
                <a:ea typeface="Calibri"/>
                <a:cs typeface="Arial"/>
              </a:rPr>
              <a:t>.</a:t>
            </a:r>
            <a:endParaRPr lang="en-US" dirty="0">
              <a:ea typeface="Calibri"/>
              <a:cs typeface="Arial"/>
            </a:endParaRPr>
          </a:p>
          <a:p>
            <a:pPr marL="0" indent="0">
              <a:lnSpc>
                <a:spcPct val="115000"/>
              </a:lnSpc>
              <a:spcAft>
                <a:spcPts val="0"/>
              </a:spcAft>
              <a:buNone/>
            </a:pPr>
            <a:r>
              <a:rPr lang="en-US" b="1" dirty="0" smtClean="0">
                <a:latin typeface="Times New Roman"/>
                <a:ea typeface="Calibri"/>
                <a:cs typeface="Arial"/>
              </a:rPr>
              <a:t>A.</a:t>
            </a:r>
            <a:r>
              <a:rPr lang="en-US" dirty="0" smtClean="0">
                <a:latin typeface="Times New Roman"/>
                <a:ea typeface="Calibri"/>
                <a:cs typeface="Arial"/>
              </a:rPr>
              <a:t> 1</a:t>
            </a:r>
            <a:r>
              <a:rPr lang="en-US" dirty="0">
                <a:latin typeface="Times New Roman"/>
                <a:ea typeface="Calibri"/>
                <a:cs typeface="Arial"/>
              </a:rPr>
              <a:t>, 2, 3, 4, 5, 6		</a:t>
            </a:r>
            <a:r>
              <a:rPr lang="en-US" dirty="0" smtClean="0">
                <a:latin typeface="Times New Roman"/>
                <a:ea typeface="Calibri"/>
                <a:cs typeface="Arial"/>
              </a:rPr>
              <a:t>		</a:t>
            </a:r>
            <a:r>
              <a:rPr lang="en-US" b="1" dirty="0" smtClean="0">
                <a:latin typeface="Times New Roman"/>
                <a:ea typeface="Calibri"/>
                <a:cs typeface="Arial"/>
              </a:rPr>
              <a:t>C</a:t>
            </a:r>
            <a:r>
              <a:rPr lang="en-US" b="1" dirty="0">
                <a:latin typeface="Times New Roman"/>
                <a:ea typeface="Calibri"/>
                <a:cs typeface="Arial"/>
              </a:rPr>
              <a:t>. </a:t>
            </a:r>
            <a:r>
              <a:rPr lang="en-US" dirty="0">
                <a:latin typeface="Times New Roman"/>
                <a:ea typeface="Calibri"/>
                <a:cs typeface="Arial"/>
              </a:rPr>
              <a:t>1, 4, 2, 5, 3, 6	</a:t>
            </a:r>
            <a:r>
              <a:rPr lang="en-US" dirty="0">
                <a:solidFill>
                  <a:srgbClr val="FF0000"/>
                </a:solidFill>
                <a:latin typeface="Times New Roman"/>
                <a:ea typeface="Calibri"/>
                <a:cs typeface="Arial"/>
              </a:rPr>
              <a:t>	</a:t>
            </a:r>
            <a:endParaRPr lang="en-US" dirty="0" smtClean="0">
              <a:solidFill>
                <a:srgbClr val="FF0000"/>
              </a:solidFill>
              <a:latin typeface="Times New Roman"/>
              <a:ea typeface="Calibri"/>
              <a:cs typeface="Arial"/>
            </a:endParaRPr>
          </a:p>
          <a:p>
            <a:pPr marL="0" indent="0">
              <a:lnSpc>
                <a:spcPct val="115000"/>
              </a:lnSpc>
              <a:spcAft>
                <a:spcPts val="0"/>
              </a:spcAft>
              <a:buNone/>
            </a:pPr>
            <a:r>
              <a:rPr lang="en-US" b="1" dirty="0" smtClean="0">
                <a:latin typeface="Times New Roman"/>
                <a:ea typeface="Calibri"/>
                <a:cs typeface="Arial"/>
              </a:rPr>
              <a:t>B</a:t>
            </a:r>
            <a:r>
              <a:rPr lang="en-US" b="1" dirty="0">
                <a:latin typeface="Times New Roman"/>
                <a:ea typeface="Calibri"/>
                <a:cs typeface="Arial"/>
              </a:rPr>
              <a:t>.  6, </a:t>
            </a:r>
            <a:r>
              <a:rPr lang="en-US" dirty="0">
                <a:latin typeface="Times New Roman"/>
                <a:ea typeface="Calibri"/>
                <a:cs typeface="Arial"/>
              </a:rPr>
              <a:t>5, 4, 3, 2, 1.	</a:t>
            </a:r>
            <a:r>
              <a:rPr lang="en-US" dirty="0" smtClean="0">
                <a:latin typeface="Times New Roman"/>
                <a:ea typeface="Calibri"/>
                <a:cs typeface="Arial"/>
              </a:rPr>
              <a:t>			</a:t>
            </a:r>
            <a:r>
              <a:rPr lang="en-US" b="1" dirty="0" smtClean="0">
                <a:latin typeface="Times New Roman"/>
                <a:ea typeface="Calibri"/>
                <a:cs typeface="Arial"/>
              </a:rPr>
              <a:t>D</a:t>
            </a:r>
            <a:r>
              <a:rPr lang="en-US" b="1" dirty="0">
                <a:latin typeface="Times New Roman"/>
                <a:ea typeface="Calibri"/>
                <a:cs typeface="Arial"/>
              </a:rPr>
              <a:t>. </a:t>
            </a:r>
            <a:r>
              <a:rPr lang="en-US" dirty="0">
                <a:latin typeface="Times New Roman"/>
                <a:ea typeface="Calibri"/>
                <a:cs typeface="Arial"/>
              </a:rPr>
              <a:t>3, 2, 5, 1, 4.</a:t>
            </a:r>
            <a:endParaRPr lang="en-US" dirty="0">
              <a:ea typeface="Calibri"/>
              <a:cs typeface="Arial"/>
            </a:endParaRPr>
          </a:p>
          <a:p>
            <a:pPr marL="0" indent="0">
              <a:buNone/>
            </a:pPr>
            <a:endParaRPr lang="en-US" dirty="0"/>
          </a:p>
        </p:txBody>
      </p:sp>
      <p:sp>
        <p:nvSpPr>
          <p:cNvPr id="4" name="TextBox 3"/>
          <p:cNvSpPr txBox="1"/>
          <p:nvPr/>
        </p:nvSpPr>
        <p:spPr>
          <a:xfrm>
            <a:off x="4003289" y="6021658"/>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0518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444" y="557561"/>
            <a:ext cx="10515600" cy="2698595"/>
          </a:xfrm>
        </p:spPr>
        <p:txBody>
          <a:bodyPr>
            <a:noAutofit/>
          </a:bodyPr>
          <a:lstStyle/>
          <a:p>
            <a:pPr marL="0" indent="0">
              <a:buNone/>
            </a:pPr>
            <a:r>
              <a:rPr lang="en-US" b="1" i="1" dirty="0" err="1">
                <a:latin typeface="Times New Roman" panose="02020603050405020304" pitchFamily="18" charset="0"/>
                <a:cs typeface="Times New Roman" panose="02020603050405020304" pitchFamily="18" charset="0"/>
              </a:rPr>
              <a:t>Câu</a:t>
            </a:r>
            <a:r>
              <a:rPr lang="en-US" b="1" i="1" dirty="0">
                <a:latin typeface="Times New Roman" panose="02020603050405020304" pitchFamily="18" charset="0"/>
                <a:cs typeface="Times New Roman" panose="02020603050405020304" pitchFamily="18" charset="0"/>
              </a:rPr>
              <a:t> 2: </a:t>
            </a:r>
            <a:r>
              <a:rPr lang="en-US" b="1" i="1" dirty="0" err="1">
                <a:latin typeface="Times New Roman" panose="02020603050405020304" pitchFamily="18" charset="0"/>
                <a:cs typeface="Times New Roman" panose="02020603050405020304" pitchFamily="18" charset="0"/>
              </a:rPr>
              <a:t>Nguyên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liệu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sau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xuất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chế</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phẩm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thảo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dược</a:t>
            </a:r>
            <a:r>
              <a:rPr lang="en-US" b="1" i="1"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tỏi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táo</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cám</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Rau </a:t>
            </a:r>
            <a:r>
              <a:rPr lang="en-US" dirty="0" err="1">
                <a:latin typeface="Times New Roman" panose="02020603050405020304" pitchFamily="18" charset="0"/>
                <a:cs typeface="Times New Roman" panose="02020603050405020304" pitchFamily="18" charset="0"/>
              </a:rPr>
              <a:t>xanh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tươi</a:t>
            </a:r>
            <a:endParaRPr lang="en-US" dirty="0">
              <a:latin typeface="Times New Roman" panose="02020603050405020304" pitchFamily="18" charset="0"/>
              <a:cs typeface="Times New Roman" panose="02020603050405020304" pitchFamily="18" charset="0"/>
            </a:endParaRPr>
          </a:p>
          <a:p>
            <a:pPr marL="0" indent="0">
              <a:buNone/>
            </a:pPr>
            <a:endParaRPr lang="en-US" b="1" i="1"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3891776" y="4739267"/>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5405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351" y="855469"/>
            <a:ext cx="10515600" cy="3850346"/>
          </a:xfrm>
        </p:spPr>
        <p:txBody>
          <a:bodyPr/>
          <a:lstStyle/>
          <a:p>
            <a:pPr marL="0" indent="0">
              <a:buNone/>
            </a:pPr>
            <a:r>
              <a:rPr lang="en-US" b="1" i="1" dirty="0" err="1">
                <a:latin typeface="Times New Roman" panose="02020603050405020304" pitchFamily="18" charset="0"/>
                <a:cs typeface="Times New Roman" panose="02020603050405020304" pitchFamily="18" charset="0"/>
              </a:rPr>
              <a:t>Câu</a:t>
            </a:r>
            <a:r>
              <a:rPr lang="en-US" b="1" i="1" dirty="0">
                <a:latin typeface="Times New Roman" panose="02020603050405020304" pitchFamily="18" charset="0"/>
                <a:cs typeface="Times New Roman" panose="02020603050405020304" pitchFamily="18" charset="0"/>
              </a:rPr>
              <a:t> 3: </a:t>
            </a:r>
            <a:r>
              <a:rPr lang="en-US" b="1" i="1" dirty="0" err="1">
                <a:latin typeface="Times New Roman" panose="02020603050405020304" pitchFamily="18" charset="0"/>
                <a:cs typeface="Times New Roman" panose="02020603050405020304" pitchFamily="18" charset="0"/>
              </a:rPr>
              <a:t>Công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nghệ</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sau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phát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hiện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sớm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chính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xác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bệnh</a:t>
            </a:r>
            <a:r>
              <a:rPr lang="en-US" b="1" i="1" dirty="0">
                <a:latin typeface="Times New Roman" panose="02020603050405020304" pitchFamily="18" charset="0"/>
                <a:cs typeface="Times New Roman" panose="02020603050405020304" pitchFamily="18" charset="0"/>
              </a:rPr>
              <a:t> ở </a:t>
            </a:r>
            <a:r>
              <a:rPr lang="en-US" b="1" i="1" dirty="0" err="1">
                <a:latin typeface="Times New Roman" panose="02020603050405020304" pitchFamily="18" charset="0"/>
                <a:cs typeface="Times New Roman" panose="02020603050405020304" pitchFamily="18" charset="0"/>
              </a:rPr>
              <a:t>động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vật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thủy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r>
              <a:rPr lang="en-US" b="1" i="1"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PCR		</a:t>
            </a:r>
            <a:r>
              <a:rPr lang="en-US"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TextBox 3"/>
          <p:cNvSpPr txBox="1"/>
          <p:nvPr/>
        </p:nvSpPr>
        <p:spPr>
          <a:xfrm>
            <a:off x="4003289" y="5374887"/>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B</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8871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746" y="833167"/>
            <a:ext cx="10515600" cy="4351338"/>
          </a:xfrm>
        </p:spPr>
        <p:txBody>
          <a:bodyPr>
            <a:normAutofit lnSpcReduction="10000"/>
          </a:bodyPr>
          <a:lstStyle/>
          <a:p>
            <a:pPr marL="0" lvl="0" indent="0">
              <a:lnSpc>
                <a:spcPct val="100000"/>
              </a:lnSpc>
              <a:spcBef>
                <a:spcPts val="0"/>
              </a:spcBef>
              <a:buNone/>
            </a:pPr>
            <a:r>
              <a:rPr lang="en-US" b="1" i="1" dirty="0" err="1">
                <a:solidFill>
                  <a:prstClr val="black"/>
                </a:solidFill>
                <a:latin typeface="Times New Roman" panose="02020603050405020304" pitchFamily="18" charset="0"/>
                <a:cs typeface="Times New Roman" panose="02020603050405020304" pitchFamily="18" charset="0"/>
              </a:rPr>
              <a:t>Câu</a:t>
            </a:r>
            <a:r>
              <a:rPr lang="en-US" b="1" i="1" dirty="0">
                <a:solidFill>
                  <a:prstClr val="black"/>
                </a:solidFill>
                <a:latin typeface="Times New Roman" panose="02020603050405020304" pitchFamily="18" charset="0"/>
                <a:cs typeface="Times New Roman" panose="02020603050405020304" pitchFamily="18" charset="0"/>
              </a:rPr>
              <a:t> 4: KIT </a:t>
            </a:r>
            <a:r>
              <a:rPr lang="en-US" b="1" i="1" dirty="0" err="1">
                <a:solidFill>
                  <a:prstClr val="black"/>
                </a:solidFill>
                <a:latin typeface="Times New Roman" panose="02020603050405020304" pitchFamily="18" charset="0"/>
                <a:cs typeface="Times New Roman" panose="02020603050405020304" pitchFamily="18" charset="0"/>
              </a:rPr>
              <a:t>chẩn</a:t>
            </a:r>
            <a:r>
              <a:rPr lang="en-US" b="1" i="1" dirty="0">
                <a:solidFill>
                  <a:prstClr val="black"/>
                </a:solidFill>
                <a:latin typeface="Times New Roman" panose="02020603050405020304" pitchFamily="18" charset="0"/>
                <a:cs typeface="Times New Roman" panose="02020603050405020304" pitchFamily="18" charset="0"/>
              </a:rPr>
              <a:t> </a:t>
            </a:r>
            <a:r>
              <a:rPr lang="en-US" b="1" i="1" dirty="0" err="1">
                <a:solidFill>
                  <a:prstClr val="black"/>
                </a:solidFill>
                <a:latin typeface="Times New Roman" panose="02020603050405020304" pitchFamily="18" charset="0"/>
                <a:cs typeface="Times New Roman" panose="02020603050405020304" pitchFamily="18" charset="0"/>
              </a:rPr>
              <a:t>đoán</a:t>
            </a:r>
            <a:r>
              <a:rPr lang="en-US" b="1" i="1" dirty="0">
                <a:solidFill>
                  <a:prstClr val="black"/>
                </a:solidFill>
                <a:latin typeface="Times New Roman" panose="02020603050405020304" pitchFamily="18" charset="0"/>
                <a:cs typeface="Times New Roman" panose="02020603050405020304" pitchFamily="18" charset="0"/>
              </a:rPr>
              <a:t> </a:t>
            </a:r>
            <a:r>
              <a:rPr lang="en-US" b="1" i="1" dirty="0" err="1">
                <a:solidFill>
                  <a:prstClr val="black"/>
                </a:solidFill>
                <a:latin typeface="Times New Roman" panose="02020603050405020304" pitchFamily="18" charset="0"/>
                <a:cs typeface="Times New Roman" panose="02020603050405020304" pitchFamily="18" charset="0"/>
              </a:rPr>
              <a:t>có</a:t>
            </a:r>
            <a:r>
              <a:rPr lang="en-US" b="1" i="1" dirty="0">
                <a:solidFill>
                  <a:prstClr val="black"/>
                </a:solidFill>
                <a:latin typeface="Times New Roman" panose="02020603050405020304" pitchFamily="18" charset="0"/>
                <a:cs typeface="Times New Roman" panose="02020603050405020304" pitchFamily="18" charset="0"/>
              </a:rPr>
              <a:t> </a:t>
            </a:r>
            <a:r>
              <a:rPr lang="en-US" b="1" i="1" dirty="0" err="1">
                <a:solidFill>
                  <a:prstClr val="black"/>
                </a:solidFill>
                <a:latin typeface="Times New Roman" panose="02020603050405020304" pitchFamily="18" charset="0"/>
                <a:cs typeface="Times New Roman" panose="02020603050405020304" pitchFamily="18" charset="0"/>
              </a:rPr>
              <a:t>vai</a:t>
            </a:r>
            <a:r>
              <a:rPr lang="en-US" b="1" i="1" dirty="0">
                <a:solidFill>
                  <a:prstClr val="black"/>
                </a:solidFill>
                <a:latin typeface="Times New Roman" panose="02020603050405020304" pitchFamily="18" charset="0"/>
                <a:cs typeface="Times New Roman" panose="02020603050405020304" pitchFamily="18" charset="0"/>
              </a:rPr>
              <a:t> </a:t>
            </a:r>
            <a:r>
              <a:rPr lang="en-US" b="1" i="1" dirty="0" err="1">
                <a:solidFill>
                  <a:prstClr val="black"/>
                </a:solidFill>
                <a:latin typeface="Times New Roman" panose="02020603050405020304" pitchFamily="18" charset="0"/>
                <a:cs typeface="Times New Roman" panose="02020603050405020304" pitchFamily="18" charset="0"/>
              </a:rPr>
              <a:t>trò</a:t>
            </a:r>
            <a:r>
              <a:rPr lang="en-US" b="1" i="1" dirty="0">
                <a:solidFill>
                  <a:prstClr val="black"/>
                </a:solidFill>
                <a:latin typeface="Times New Roman" panose="02020603050405020304" pitchFamily="18" charset="0"/>
                <a:cs typeface="Times New Roman" panose="02020603050405020304" pitchFamily="18" charset="0"/>
              </a:rPr>
              <a:t> </a:t>
            </a:r>
            <a:r>
              <a:rPr lang="en-US" b="1" i="1" dirty="0" err="1">
                <a:solidFill>
                  <a:prstClr val="black"/>
                </a:solidFill>
                <a:latin typeface="Times New Roman" panose="02020603050405020304" pitchFamily="18" charset="0"/>
                <a:cs typeface="Times New Roman" panose="02020603050405020304" pitchFamily="18" charset="0"/>
              </a:rPr>
              <a:t>như</a:t>
            </a:r>
            <a:r>
              <a:rPr lang="en-US" b="1" i="1" dirty="0">
                <a:solidFill>
                  <a:prstClr val="black"/>
                </a:solidFill>
                <a:latin typeface="Times New Roman" panose="02020603050405020304" pitchFamily="18" charset="0"/>
                <a:cs typeface="Times New Roman" panose="02020603050405020304" pitchFamily="18" charset="0"/>
              </a:rPr>
              <a:t> </a:t>
            </a:r>
            <a:r>
              <a:rPr lang="en-US" b="1" i="1" dirty="0" err="1">
                <a:solidFill>
                  <a:prstClr val="black"/>
                </a:solidFill>
                <a:latin typeface="Times New Roman" panose="02020603050405020304" pitchFamily="18" charset="0"/>
                <a:cs typeface="Times New Roman" panose="02020603050405020304" pitchFamily="18" charset="0"/>
              </a:rPr>
              <a:t>thế</a:t>
            </a:r>
            <a:r>
              <a:rPr lang="en-US" b="1" i="1" dirty="0">
                <a:solidFill>
                  <a:prstClr val="black"/>
                </a:solidFill>
                <a:latin typeface="Times New Roman" panose="02020603050405020304" pitchFamily="18" charset="0"/>
                <a:cs typeface="Times New Roman" panose="02020603050405020304" pitchFamily="18" charset="0"/>
              </a:rPr>
              <a:t> </a:t>
            </a:r>
            <a:r>
              <a:rPr lang="en-US" b="1" i="1" dirty="0" err="1">
                <a:solidFill>
                  <a:prstClr val="black"/>
                </a:solidFill>
                <a:latin typeface="Times New Roman" panose="02020603050405020304" pitchFamily="18" charset="0"/>
                <a:cs typeface="Times New Roman" panose="02020603050405020304" pitchFamily="18" charset="0"/>
              </a:rPr>
              <a:t>nào</a:t>
            </a:r>
            <a:r>
              <a:rPr lang="en-US" b="1" i="1" dirty="0">
                <a:solidFill>
                  <a:prstClr val="black"/>
                </a:solidFill>
                <a:latin typeface="Times New Roman" panose="02020603050405020304" pitchFamily="18" charset="0"/>
                <a:cs typeface="Times New Roman" panose="02020603050405020304" pitchFamily="18" charset="0"/>
              </a:rPr>
              <a:t> </a:t>
            </a:r>
            <a:r>
              <a:rPr lang="en-US" b="1" i="1" dirty="0" err="1">
                <a:solidFill>
                  <a:prstClr val="black"/>
                </a:solidFill>
                <a:latin typeface="Times New Roman" panose="02020603050405020304" pitchFamily="18" charset="0"/>
                <a:cs typeface="Times New Roman" panose="02020603050405020304" pitchFamily="18" charset="0"/>
              </a:rPr>
              <a:t>trong</a:t>
            </a:r>
            <a:r>
              <a:rPr lang="en-US" b="1" i="1" dirty="0">
                <a:solidFill>
                  <a:prstClr val="black"/>
                </a:solidFill>
                <a:latin typeface="Times New Roman" panose="02020603050405020304" pitchFamily="18" charset="0"/>
                <a:cs typeface="Times New Roman" panose="02020603050405020304" pitchFamily="18" charset="0"/>
              </a:rPr>
              <a:t> </a:t>
            </a:r>
            <a:r>
              <a:rPr lang="en-US" b="1" i="1" dirty="0" err="1" smtClean="0">
                <a:solidFill>
                  <a:prstClr val="black"/>
                </a:solidFill>
                <a:latin typeface="Times New Roman" panose="02020603050405020304" pitchFamily="18" charset="0"/>
                <a:cs typeface="Times New Roman" panose="02020603050405020304" pitchFamily="18" charset="0"/>
              </a:rPr>
              <a:t>phòng</a:t>
            </a:r>
            <a:r>
              <a:rPr lang="en-US" b="1" i="1" dirty="0" smtClean="0">
                <a:solidFill>
                  <a:prstClr val="black"/>
                </a:solidFill>
                <a:latin typeface="Times New Roman" panose="02020603050405020304" pitchFamily="18" charset="0"/>
                <a:cs typeface="Times New Roman" panose="02020603050405020304" pitchFamily="18" charset="0"/>
              </a:rPr>
              <a:t>, </a:t>
            </a:r>
            <a:r>
              <a:rPr lang="en-US" b="1" i="1" dirty="0" err="1">
                <a:solidFill>
                  <a:prstClr val="black"/>
                </a:solidFill>
                <a:latin typeface="Times New Roman" panose="02020603050405020304" pitchFamily="18" charset="0"/>
                <a:cs typeface="Times New Roman" panose="02020603050405020304" pitchFamily="18" charset="0"/>
              </a:rPr>
              <a:t>trị</a:t>
            </a:r>
            <a:r>
              <a:rPr lang="en-US" b="1" i="1" dirty="0">
                <a:solidFill>
                  <a:prstClr val="black"/>
                </a:solidFill>
                <a:latin typeface="Times New Roman" panose="02020603050405020304" pitchFamily="18" charset="0"/>
                <a:cs typeface="Times New Roman" panose="02020603050405020304" pitchFamily="18" charset="0"/>
              </a:rPr>
              <a:t> </a:t>
            </a:r>
            <a:r>
              <a:rPr lang="en-US" b="1" i="1" dirty="0" err="1">
                <a:solidFill>
                  <a:prstClr val="black"/>
                </a:solidFill>
                <a:latin typeface="Times New Roman" panose="02020603050405020304" pitchFamily="18" charset="0"/>
                <a:cs typeface="Times New Roman" panose="02020603050405020304" pitchFamily="18" charset="0"/>
              </a:rPr>
              <a:t>bênh</a:t>
            </a:r>
            <a:r>
              <a:rPr lang="en-US" b="1" i="1" dirty="0">
                <a:solidFill>
                  <a:prstClr val="black"/>
                </a:solidFill>
                <a:latin typeface="Times New Roman" panose="02020603050405020304" pitchFamily="18" charset="0"/>
                <a:cs typeface="Times New Roman" panose="02020603050405020304" pitchFamily="18" charset="0"/>
              </a:rPr>
              <a:t> </a:t>
            </a:r>
            <a:r>
              <a:rPr lang="en-US" b="1" i="1" dirty="0" err="1">
                <a:solidFill>
                  <a:prstClr val="black"/>
                </a:solidFill>
                <a:latin typeface="Times New Roman" panose="02020603050405020304" pitchFamily="18" charset="0"/>
                <a:cs typeface="Times New Roman" panose="02020603050405020304" pitchFamily="18" charset="0"/>
              </a:rPr>
              <a:t>thủy</a:t>
            </a:r>
            <a:r>
              <a:rPr lang="en-US" b="1" i="1" dirty="0">
                <a:solidFill>
                  <a:prstClr val="black"/>
                </a:solidFill>
                <a:latin typeface="Times New Roman" panose="02020603050405020304" pitchFamily="18" charset="0"/>
                <a:cs typeface="Times New Roman" panose="02020603050405020304" pitchFamily="18" charset="0"/>
              </a:rPr>
              <a:t> </a:t>
            </a:r>
            <a:r>
              <a:rPr lang="en-US" b="1" i="1" dirty="0" err="1">
                <a:solidFill>
                  <a:prstClr val="black"/>
                </a:solidFill>
                <a:latin typeface="Times New Roman" panose="02020603050405020304" pitchFamily="18" charset="0"/>
                <a:cs typeface="Times New Roman" panose="02020603050405020304" pitchFamily="18" charset="0"/>
              </a:rPr>
              <a:t>sản</a:t>
            </a:r>
            <a:r>
              <a:rPr lang="en-US" b="1" i="1" dirty="0" smtClean="0">
                <a:solidFill>
                  <a:prstClr val="black"/>
                </a:solidFill>
                <a:latin typeface="Times New Roman" panose="02020603050405020304" pitchFamily="18" charset="0"/>
                <a:cs typeface="Times New Roman" panose="02020603050405020304" pitchFamily="18" charset="0"/>
              </a:rPr>
              <a:t>?</a:t>
            </a:r>
          </a:p>
          <a:p>
            <a:pPr marL="0" lvl="0" indent="0">
              <a:lnSpc>
                <a:spcPct val="100000"/>
              </a:lnSpc>
              <a:spcBef>
                <a:spcPts val="0"/>
              </a:spcBef>
              <a:buNone/>
            </a:pPr>
            <a:endParaRPr lang="en-US" dirty="0">
              <a:solidFill>
                <a:prstClr val="black"/>
              </a:solidFill>
              <a:latin typeface="Times New Roman" panose="02020603050405020304" pitchFamily="18" charset="0"/>
              <a:cs typeface="Times New Roman" panose="02020603050405020304" pitchFamily="18" charset="0"/>
            </a:endParaRPr>
          </a:p>
          <a:p>
            <a:pPr marL="0" lvl="0" indent="0">
              <a:lnSpc>
                <a:spcPct val="150000"/>
              </a:lnSpc>
              <a:spcBef>
                <a:spcPts val="0"/>
              </a:spcBef>
              <a:buNone/>
            </a:pPr>
            <a:r>
              <a:rPr lang="en-US" b="1" dirty="0">
                <a:solidFill>
                  <a:prstClr val="black"/>
                </a:solidFill>
                <a:latin typeface="Times New Roman" panose="02020603050405020304" pitchFamily="18" charset="0"/>
                <a:cs typeface="Times New Roman" panose="02020603050405020304" pitchFamily="18" charset="0"/>
              </a:rPr>
              <a:t>A.</a:t>
            </a:r>
            <a:r>
              <a:rPr lang="en-US" b="1" i="1"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Phát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hiện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sớm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và</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chính</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xác</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tác</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nhân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gây</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bệnh</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thủy</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sản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bằng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kĩ</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thuật</a:t>
            </a:r>
            <a:r>
              <a:rPr lang="en-US" dirty="0">
                <a:solidFill>
                  <a:prstClr val="black"/>
                </a:solidFill>
                <a:latin typeface="Times New Roman" panose="02020603050405020304" pitchFamily="18" charset="0"/>
                <a:cs typeface="Times New Roman" panose="02020603050405020304" pitchFamily="18" charset="0"/>
              </a:rPr>
              <a:t> </a:t>
            </a:r>
            <a:r>
              <a:rPr lang="de-DE" dirty="0">
                <a:solidFill>
                  <a:prstClr val="black"/>
                </a:solidFill>
                <a:latin typeface="Times New Roman" panose="02020603050405020304" pitchFamily="18" charset="0"/>
                <a:cs typeface="Times New Roman" panose="02020603050405020304" pitchFamily="18" charset="0"/>
              </a:rPr>
              <a:t>"khuếch đại" đoạn phân tử DNA ngoài cơ thể sống.</a:t>
            </a:r>
            <a:r>
              <a:rPr lang="en-US" dirty="0">
                <a:solidFill>
                  <a:prstClr val="black"/>
                </a:solidFill>
                <a:latin typeface="Times New Roman" panose="02020603050405020304" pitchFamily="18" charset="0"/>
                <a:cs typeface="Times New Roman" panose="02020603050405020304" pitchFamily="18" charset="0"/>
              </a:rPr>
              <a:t>			</a:t>
            </a:r>
          </a:p>
          <a:p>
            <a:pPr marL="0" lvl="0" indent="0">
              <a:lnSpc>
                <a:spcPct val="150000"/>
              </a:lnSpc>
              <a:spcBef>
                <a:spcPts val="0"/>
              </a:spcBef>
              <a:buNone/>
            </a:pPr>
            <a:r>
              <a:rPr lang="en-US" b="1" dirty="0">
                <a:solidFill>
                  <a:prstClr val="black"/>
                </a:solidFill>
                <a:latin typeface="Times New Roman" panose="02020603050405020304" pitchFamily="18" charset="0"/>
                <a:cs typeface="Times New Roman" panose="02020603050405020304" pitchFamily="18" charset="0"/>
              </a:rPr>
              <a:t>B</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Tăng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cường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miễn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dịch</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cho</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thủy</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sản</a:t>
            </a:r>
            <a:r>
              <a:rPr lang="en-US" dirty="0">
                <a:solidFill>
                  <a:prstClr val="black"/>
                </a:solidFill>
                <a:latin typeface="Times New Roman" panose="02020603050405020304" pitchFamily="18" charset="0"/>
                <a:cs typeface="Times New Roman" panose="02020603050405020304" pitchFamily="18" charset="0"/>
              </a:rPr>
              <a:t>.</a:t>
            </a:r>
          </a:p>
          <a:p>
            <a:pPr marL="0" lvl="0" indent="0">
              <a:lnSpc>
                <a:spcPct val="150000"/>
              </a:lnSpc>
              <a:spcBef>
                <a:spcPts val="0"/>
              </a:spcBef>
              <a:buNone/>
            </a:pPr>
            <a:r>
              <a:rPr lang="en-US" b="1" dirty="0">
                <a:solidFill>
                  <a:prstClr val="black"/>
                </a:solidFill>
                <a:latin typeface="Times New Roman" panose="02020603050405020304" pitchFamily="18" charset="0"/>
                <a:cs typeface="Times New Roman" panose="02020603050405020304" pitchFamily="18" charset="0"/>
              </a:rPr>
              <a:t>C</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Phòng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trị</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bệnh</a:t>
            </a:r>
            <a:r>
              <a:rPr lang="en-US" dirty="0">
                <a:solidFill>
                  <a:prstClr val="black"/>
                </a:solidFill>
                <a:latin typeface="Times New Roman" panose="02020603050405020304" pitchFamily="18" charset="0"/>
                <a:cs typeface="Times New Roman" panose="02020603050405020304" pitchFamily="18" charset="0"/>
              </a:rPr>
              <a:t> an </a:t>
            </a:r>
            <a:r>
              <a:rPr lang="en-US" dirty="0" err="1">
                <a:solidFill>
                  <a:prstClr val="black"/>
                </a:solidFill>
                <a:latin typeface="Times New Roman" panose="02020603050405020304" pitchFamily="18" charset="0"/>
                <a:cs typeface="Times New Roman" panose="02020603050405020304" pitchFamily="18" charset="0"/>
              </a:rPr>
              <a:t>toàn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cho</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thủy</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sản</a:t>
            </a:r>
            <a:r>
              <a:rPr lang="en-US" dirty="0">
                <a:solidFill>
                  <a:prstClr val="black"/>
                </a:solidFill>
                <a:latin typeface="Times New Roman" panose="02020603050405020304" pitchFamily="18" charset="0"/>
                <a:cs typeface="Times New Roman" panose="02020603050405020304" pitchFamily="18" charset="0"/>
              </a:rPr>
              <a:t>.</a:t>
            </a:r>
          </a:p>
          <a:p>
            <a:pPr marL="0" lvl="0" indent="0">
              <a:lnSpc>
                <a:spcPct val="150000"/>
              </a:lnSpc>
              <a:spcBef>
                <a:spcPts val="0"/>
              </a:spcBef>
              <a:buNone/>
            </a:pPr>
            <a:r>
              <a:rPr lang="en-US" b="1" dirty="0">
                <a:solidFill>
                  <a:prstClr val="black"/>
                </a:solidFill>
                <a:latin typeface="Times New Roman" panose="02020603050405020304" pitchFamily="18" charset="0"/>
                <a:cs typeface="Times New Roman" panose="02020603050405020304" pitchFamily="18" charset="0"/>
              </a:rPr>
              <a:t>D.</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Phát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hiện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nhanh</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và</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dễ</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dàng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bệnh</a:t>
            </a:r>
            <a:r>
              <a:rPr lang="en-US" dirty="0">
                <a:solidFill>
                  <a:prstClr val="black"/>
                </a:solidFill>
                <a:latin typeface="Times New Roman" panose="02020603050405020304" pitchFamily="18" charset="0"/>
                <a:cs typeface="Times New Roman" panose="02020603050405020304" pitchFamily="18" charset="0"/>
              </a:rPr>
              <a:t> ở </a:t>
            </a:r>
            <a:r>
              <a:rPr lang="en-US" dirty="0" err="1">
                <a:solidFill>
                  <a:prstClr val="black"/>
                </a:solidFill>
                <a:latin typeface="Times New Roman" panose="02020603050405020304" pitchFamily="18" charset="0"/>
                <a:cs typeface="Times New Roman" panose="02020603050405020304" pitchFamily="18" charset="0"/>
              </a:rPr>
              <a:t>thủy</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sản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bằng</a:t>
            </a:r>
            <a:r>
              <a:rPr lang="en-US" dirty="0">
                <a:solidFill>
                  <a:prstClr val="black"/>
                </a:solidFill>
                <a:latin typeface="Times New Roman" panose="02020603050405020304" pitchFamily="18" charset="0"/>
                <a:cs typeface="Times New Roman" panose="02020603050405020304" pitchFamily="18" charset="0"/>
              </a:rPr>
              <a:t> que </a:t>
            </a:r>
            <a:r>
              <a:rPr lang="en-US" dirty="0" err="1">
                <a:solidFill>
                  <a:prstClr val="black"/>
                </a:solidFill>
                <a:latin typeface="Times New Roman" panose="02020603050405020304" pitchFamily="18" charset="0"/>
                <a:cs typeface="Times New Roman" panose="02020603050405020304" pitchFamily="18" charset="0"/>
              </a:rPr>
              <a:t>thử</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nhanh</a:t>
            </a:r>
            <a:r>
              <a:rPr lang="en-US" dirty="0">
                <a:solidFill>
                  <a:prstClr val="black"/>
                </a:solidFill>
                <a:latin typeface="Times New Roman" panose="02020603050405020304" pitchFamily="18" charset="0"/>
                <a:cs typeface="Times New Roman" panose="02020603050405020304" pitchFamily="18" charset="0"/>
              </a:rPr>
              <a:t>	</a:t>
            </a:r>
          </a:p>
          <a:p>
            <a:pPr marL="0" indent="0">
              <a:lnSpc>
                <a:spcPct val="150000"/>
              </a:lnSpc>
              <a:buNone/>
            </a:pPr>
            <a:endParaRPr lang="en-US" dirty="0"/>
          </a:p>
        </p:txBody>
      </p:sp>
      <p:sp>
        <p:nvSpPr>
          <p:cNvPr id="5" name="TextBox 4"/>
          <p:cNvSpPr txBox="1"/>
          <p:nvPr/>
        </p:nvSpPr>
        <p:spPr>
          <a:xfrm>
            <a:off x="4003289" y="5586760"/>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858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771" y="498629"/>
            <a:ext cx="11039707" cy="5065830"/>
          </a:xfrm>
        </p:spPr>
        <p:txBody>
          <a:bodyPr>
            <a:normAutofit fontScale="92500" lnSpcReduction="10000"/>
          </a:bodyPr>
          <a:lstStyle/>
          <a:p>
            <a:pPr marL="0" indent="0" algn="just">
              <a:lnSpc>
                <a:spcPct val="115000"/>
              </a:lnSpc>
              <a:spcAft>
                <a:spcPts val="0"/>
              </a:spcAft>
              <a:buNone/>
            </a:pPr>
            <a:r>
              <a:rPr lang="en-US" b="1" i="1" dirty="0" err="1">
                <a:latin typeface="Times New Roman"/>
                <a:ea typeface="Calibri"/>
                <a:cs typeface="Arial"/>
              </a:rPr>
              <a:t>Câu</a:t>
            </a:r>
            <a:r>
              <a:rPr lang="en-US" b="1" i="1" dirty="0">
                <a:latin typeface="Times New Roman"/>
                <a:ea typeface="Calibri"/>
                <a:cs typeface="Arial"/>
              </a:rPr>
              <a:t> 5: </a:t>
            </a:r>
            <a:r>
              <a:rPr lang="en-US" b="1" i="1" dirty="0" err="1">
                <a:latin typeface="Times New Roman"/>
                <a:ea typeface="Calibri"/>
                <a:cs typeface="Arial"/>
              </a:rPr>
              <a:t>Quy</a:t>
            </a:r>
            <a:r>
              <a:rPr lang="en-US" b="1" i="1" dirty="0">
                <a:latin typeface="Times New Roman"/>
                <a:ea typeface="Calibri"/>
                <a:cs typeface="Arial"/>
              </a:rPr>
              <a:t> </a:t>
            </a:r>
            <a:r>
              <a:rPr lang="en-US" b="1" i="1" dirty="0" err="1">
                <a:latin typeface="Times New Roman"/>
                <a:ea typeface="Calibri"/>
                <a:cs typeface="Arial"/>
              </a:rPr>
              <a:t>trình</a:t>
            </a:r>
            <a:r>
              <a:rPr lang="en-US" b="1" i="1" dirty="0">
                <a:latin typeface="Times New Roman"/>
                <a:ea typeface="Calibri"/>
                <a:cs typeface="Arial"/>
              </a:rPr>
              <a:t> </a:t>
            </a:r>
            <a:r>
              <a:rPr lang="en-US" b="1" i="1" dirty="0" err="1">
                <a:latin typeface="Times New Roman"/>
                <a:ea typeface="Calibri"/>
                <a:cs typeface="Arial"/>
              </a:rPr>
              <a:t>tạo</a:t>
            </a:r>
            <a:r>
              <a:rPr lang="en-US" b="1" i="1" dirty="0">
                <a:latin typeface="Times New Roman"/>
                <a:ea typeface="Calibri"/>
                <a:cs typeface="Arial"/>
              </a:rPr>
              <a:t> </a:t>
            </a:r>
            <a:r>
              <a:rPr lang="en-US" b="1" i="1" dirty="0" err="1">
                <a:latin typeface="Times New Roman"/>
                <a:ea typeface="Calibri"/>
                <a:cs typeface="Arial"/>
              </a:rPr>
              <a:t>chế</a:t>
            </a:r>
            <a:r>
              <a:rPr lang="en-US" b="1" i="1" dirty="0">
                <a:latin typeface="Times New Roman"/>
                <a:ea typeface="Calibri"/>
                <a:cs typeface="Arial"/>
              </a:rPr>
              <a:t> </a:t>
            </a:r>
            <a:r>
              <a:rPr lang="en-US" b="1" i="1" dirty="0" err="1">
                <a:latin typeface="Times New Roman"/>
                <a:ea typeface="Calibri"/>
                <a:cs typeface="Arial"/>
              </a:rPr>
              <a:t>phẩm</a:t>
            </a:r>
            <a:r>
              <a:rPr lang="en-US" b="1" i="1" dirty="0">
                <a:latin typeface="Times New Roman"/>
                <a:ea typeface="Calibri"/>
                <a:cs typeface="Arial"/>
              </a:rPr>
              <a:t> men </a:t>
            </a:r>
            <a:r>
              <a:rPr lang="en-US" b="1" i="1" dirty="0" err="1">
                <a:latin typeface="Times New Roman"/>
                <a:ea typeface="Calibri"/>
                <a:cs typeface="Arial"/>
              </a:rPr>
              <a:t>tỏi</a:t>
            </a:r>
            <a:r>
              <a:rPr lang="en-US" b="1" i="1" dirty="0">
                <a:latin typeface="Times New Roman"/>
                <a:ea typeface="Calibri"/>
                <a:cs typeface="Arial"/>
              </a:rPr>
              <a:t> </a:t>
            </a:r>
            <a:r>
              <a:rPr lang="en-US" b="1" i="1" dirty="0" err="1">
                <a:latin typeface="Times New Roman"/>
                <a:ea typeface="Calibri"/>
                <a:cs typeface="Arial"/>
              </a:rPr>
              <a:t>giàu</a:t>
            </a:r>
            <a:r>
              <a:rPr lang="en-US" b="1" i="1" dirty="0">
                <a:latin typeface="Times New Roman"/>
                <a:ea typeface="Calibri"/>
                <a:cs typeface="Arial"/>
              </a:rPr>
              <a:t> </a:t>
            </a:r>
            <a:r>
              <a:rPr lang="en-US" b="1" i="1" dirty="0" err="1">
                <a:latin typeface="Times New Roman"/>
                <a:ea typeface="Calibri"/>
                <a:cs typeface="Arial"/>
              </a:rPr>
              <a:t>alilicin</a:t>
            </a:r>
            <a:r>
              <a:rPr lang="en-US" b="1" i="1" dirty="0">
                <a:latin typeface="Times New Roman"/>
                <a:ea typeface="Calibri"/>
                <a:cs typeface="Arial"/>
              </a:rPr>
              <a:t> </a:t>
            </a:r>
            <a:r>
              <a:rPr lang="en-US" b="1" i="1" dirty="0" err="1">
                <a:latin typeface="Times New Roman"/>
                <a:ea typeface="Calibri"/>
                <a:cs typeface="Arial"/>
              </a:rPr>
              <a:t>phòng</a:t>
            </a:r>
            <a:r>
              <a:rPr lang="en-US" b="1" i="1" dirty="0">
                <a:latin typeface="Times New Roman"/>
                <a:ea typeface="Calibri"/>
                <a:cs typeface="Arial"/>
              </a:rPr>
              <a:t> </a:t>
            </a:r>
            <a:r>
              <a:rPr lang="en-US" b="1" i="1" dirty="0" err="1">
                <a:latin typeface="Times New Roman"/>
                <a:ea typeface="Calibri"/>
                <a:cs typeface="Arial"/>
              </a:rPr>
              <a:t>trị</a:t>
            </a:r>
            <a:r>
              <a:rPr lang="en-US" b="1" i="1" dirty="0">
                <a:latin typeface="Times New Roman"/>
                <a:ea typeface="Calibri"/>
                <a:cs typeface="Arial"/>
              </a:rPr>
              <a:t> </a:t>
            </a:r>
            <a:r>
              <a:rPr lang="en-US" b="1" i="1" dirty="0" err="1">
                <a:latin typeface="Times New Roman"/>
                <a:ea typeface="Calibri"/>
                <a:cs typeface="Arial"/>
              </a:rPr>
              <a:t>bệnh</a:t>
            </a:r>
            <a:r>
              <a:rPr lang="en-US" b="1" i="1" dirty="0">
                <a:latin typeface="Times New Roman"/>
                <a:ea typeface="Calibri"/>
                <a:cs typeface="Arial"/>
              </a:rPr>
              <a:t> </a:t>
            </a:r>
            <a:r>
              <a:rPr lang="en-US" b="1" i="1" dirty="0" err="1">
                <a:latin typeface="Times New Roman"/>
                <a:ea typeface="Calibri"/>
                <a:cs typeface="Arial"/>
              </a:rPr>
              <a:t>thủy</a:t>
            </a:r>
            <a:r>
              <a:rPr lang="en-US" b="1" i="1" dirty="0">
                <a:latin typeface="Times New Roman"/>
                <a:ea typeface="Calibri"/>
                <a:cs typeface="Arial"/>
              </a:rPr>
              <a:t> </a:t>
            </a:r>
            <a:r>
              <a:rPr lang="en-US" b="1" i="1" dirty="0" err="1">
                <a:latin typeface="Times New Roman"/>
                <a:ea typeface="Calibri"/>
                <a:cs typeface="Arial"/>
              </a:rPr>
              <a:t>sản</a:t>
            </a:r>
            <a:r>
              <a:rPr lang="en-US" b="1" i="1" dirty="0">
                <a:latin typeface="Times New Roman"/>
                <a:ea typeface="Calibri"/>
                <a:cs typeface="Arial"/>
              </a:rPr>
              <a:t> </a:t>
            </a:r>
            <a:r>
              <a:rPr lang="en-US" b="1" i="1" dirty="0" err="1">
                <a:latin typeface="Times New Roman"/>
                <a:ea typeface="Calibri"/>
                <a:cs typeface="Arial"/>
              </a:rPr>
              <a:t>tiến</a:t>
            </a:r>
            <a:r>
              <a:rPr lang="en-US" b="1" i="1" dirty="0">
                <a:latin typeface="Times New Roman"/>
                <a:ea typeface="Calibri"/>
                <a:cs typeface="Arial"/>
              </a:rPr>
              <a:t> </a:t>
            </a:r>
            <a:r>
              <a:rPr lang="en-US" b="1" i="1" dirty="0" err="1">
                <a:latin typeface="Times New Roman"/>
                <a:ea typeface="Calibri"/>
                <a:cs typeface="Arial"/>
              </a:rPr>
              <a:t>hành</a:t>
            </a:r>
            <a:r>
              <a:rPr lang="en-US" b="1" i="1" dirty="0">
                <a:latin typeface="Times New Roman"/>
                <a:ea typeface="Calibri"/>
                <a:cs typeface="Arial"/>
              </a:rPr>
              <a:t> qua </a:t>
            </a:r>
            <a:r>
              <a:rPr lang="en-US" b="1" i="1" dirty="0" err="1">
                <a:latin typeface="Times New Roman"/>
                <a:ea typeface="Calibri"/>
                <a:cs typeface="Arial"/>
              </a:rPr>
              <a:t>các</a:t>
            </a:r>
            <a:r>
              <a:rPr lang="en-US" b="1" i="1" dirty="0">
                <a:latin typeface="Times New Roman"/>
                <a:ea typeface="Calibri"/>
                <a:cs typeface="Arial"/>
              </a:rPr>
              <a:t> </a:t>
            </a:r>
            <a:r>
              <a:rPr lang="en-US" b="1" i="1" dirty="0" err="1">
                <a:latin typeface="Times New Roman"/>
                <a:ea typeface="Calibri"/>
                <a:cs typeface="Arial"/>
              </a:rPr>
              <a:t>bước</a:t>
            </a:r>
            <a:r>
              <a:rPr lang="en-US" b="1" i="1" dirty="0">
                <a:latin typeface="Times New Roman"/>
                <a:ea typeface="Calibri"/>
                <a:cs typeface="Arial"/>
              </a:rPr>
              <a:t> </a:t>
            </a:r>
            <a:r>
              <a:rPr lang="en-US" b="1" i="1" dirty="0" err="1">
                <a:latin typeface="Times New Roman"/>
                <a:ea typeface="Calibri"/>
                <a:cs typeface="Arial"/>
              </a:rPr>
              <a:t>như</a:t>
            </a:r>
            <a:r>
              <a:rPr lang="en-US" b="1" i="1" dirty="0">
                <a:latin typeface="Times New Roman"/>
                <a:ea typeface="Calibri"/>
                <a:cs typeface="Arial"/>
              </a:rPr>
              <a:t> </a:t>
            </a:r>
            <a:r>
              <a:rPr lang="en-US" b="1" i="1" dirty="0" err="1">
                <a:latin typeface="Times New Roman"/>
                <a:ea typeface="Calibri"/>
                <a:cs typeface="Arial"/>
              </a:rPr>
              <a:t>thế</a:t>
            </a:r>
            <a:r>
              <a:rPr lang="en-US" b="1" i="1" dirty="0">
                <a:latin typeface="Times New Roman"/>
                <a:ea typeface="Calibri"/>
                <a:cs typeface="Arial"/>
              </a:rPr>
              <a:t> </a:t>
            </a:r>
            <a:r>
              <a:rPr lang="en-US" b="1" i="1" dirty="0" err="1">
                <a:latin typeface="Times New Roman"/>
                <a:ea typeface="Calibri"/>
                <a:cs typeface="Arial"/>
              </a:rPr>
              <a:t>nào</a:t>
            </a:r>
            <a:r>
              <a:rPr lang="en-US" b="1" i="1" dirty="0" smtClean="0">
                <a:latin typeface="Times New Roman"/>
                <a:ea typeface="Calibri"/>
                <a:cs typeface="Arial"/>
              </a:rPr>
              <a:t>?</a:t>
            </a:r>
          </a:p>
          <a:p>
            <a:pPr marL="0" indent="0" algn="just">
              <a:lnSpc>
                <a:spcPct val="115000"/>
              </a:lnSpc>
              <a:spcAft>
                <a:spcPts val="0"/>
              </a:spcAft>
              <a:buNone/>
            </a:pPr>
            <a:endParaRPr lang="en-US" sz="2000" dirty="0">
              <a:ea typeface="Calibri"/>
              <a:cs typeface="Arial"/>
            </a:endParaRPr>
          </a:p>
          <a:p>
            <a:pPr marL="0" indent="0">
              <a:lnSpc>
                <a:spcPct val="115000"/>
              </a:lnSpc>
              <a:spcAft>
                <a:spcPts val="0"/>
              </a:spcAft>
              <a:buNone/>
            </a:pPr>
            <a:r>
              <a:rPr lang="en-US" i="1" dirty="0">
                <a:latin typeface="Times New Roman"/>
                <a:ea typeface="Calibri"/>
                <a:cs typeface="Arial"/>
              </a:rPr>
              <a:t>1. </a:t>
            </a:r>
            <a:r>
              <a:rPr lang="en-US" i="1" dirty="0" err="1">
                <a:latin typeface="Times New Roman"/>
                <a:ea typeface="Calibri"/>
                <a:cs typeface="Arial"/>
              </a:rPr>
              <a:t>Tỏi</a:t>
            </a:r>
            <a:r>
              <a:rPr lang="en-US" i="1" dirty="0">
                <a:latin typeface="Times New Roman"/>
                <a:ea typeface="Calibri"/>
                <a:cs typeface="Arial"/>
              </a:rPr>
              <a:t> </a:t>
            </a:r>
            <a:r>
              <a:rPr lang="en-US" i="1" dirty="0" err="1">
                <a:latin typeface="Times New Roman"/>
                <a:ea typeface="Calibri"/>
                <a:cs typeface="Arial"/>
              </a:rPr>
              <a:t>tươi</a:t>
            </a:r>
            <a:r>
              <a:rPr lang="en-US" i="1" dirty="0">
                <a:latin typeface="Times New Roman"/>
                <a:ea typeface="Calibri"/>
                <a:cs typeface="Arial"/>
              </a:rPr>
              <a:t> </a:t>
            </a:r>
            <a:r>
              <a:rPr lang="en-US" i="1" dirty="0" err="1">
                <a:latin typeface="Times New Roman"/>
                <a:ea typeface="Calibri"/>
                <a:cs typeface="Arial"/>
              </a:rPr>
              <a:t>xay</a:t>
            </a:r>
            <a:r>
              <a:rPr lang="en-US" i="1" dirty="0">
                <a:latin typeface="Times New Roman"/>
                <a:ea typeface="Calibri"/>
                <a:cs typeface="Arial"/>
              </a:rPr>
              <a:t> </a:t>
            </a:r>
            <a:r>
              <a:rPr lang="en-US" i="1" dirty="0" err="1">
                <a:latin typeface="Times New Roman"/>
                <a:ea typeface="Calibri"/>
                <a:cs typeface="Arial"/>
              </a:rPr>
              <a:t>nhuyễn</a:t>
            </a:r>
            <a:r>
              <a:rPr lang="en-US" i="1" dirty="0">
                <a:latin typeface="Times New Roman"/>
                <a:ea typeface="Calibri"/>
                <a:cs typeface="Arial"/>
              </a:rPr>
              <a:t> + </a:t>
            </a:r>
            <a:r>
              <a:rPr lang="en-US" i="1" dirty="0" err="1">
                <a:latin typeface="Times New Roman"/>
                <a:ea typeface="Calibri"/>
                <a:cs typeface="Arial"/>
              </a:rPr>
              <a:t>đường</a:t>
            </a:r>
            <a:r>
              <a:rPr lang="en-US" i="1" dirty="0">
                <a:latin typeface="Times New Roman"/>
                <a:ea typeface="Calibri"/>
                <a:cs typeface="Arial"/>
              </a:rPr>
              <a:t> </a:t>
            </a:r>
            <a:r>
              <a:rPr lang="en-US" i="1" dirty="0" err="1">
                <a:latin typeface="Times New Roman"/>
                <a:ea typeface="Calibri"/>
                <a:cs typeface="Arial"/>
              </a:rPr>
              <a:t>kính</a:t>
            </a:r>
            <a:r>
              <a:rPr lang="en-US" i="1" dirty="0">
                <a:latin typeface="Times New Roman"/>
                <a:ea typeface="Calibri"/>
                <a:cs typeface="Arial"/>
              </a:rPr>
              <a:t> </a:t>
            </a:r>
            <a:r>
              <a:rPr lang="en-US" i="1" dirty="0" err="1">
                <a:latin typeface="Times New Roman"/>
                <a:ea typeface="Calibri"/>
                <a:cs typeface="Arial"/>
              </a:rPr>
              <a:t>hoặc</a:t>
            </a:r>
            <a:r>
              <a:rPr lang="en-US" i="1" dirty="0">
                <a:latin typeface="Times New Roman"/>
                <a:ea typeface="Calibri"/>
                <a:cs typeface="Arial"/>
              </a:rPr>
              <a:t> </a:t>
            </a:r>
            <a:r>
              <a:rPr lang="en-US" i="1" dirty="0" err="1">
                <a:latin typeface="Times New Roman"/>
                <a:ea typeface="Calibri"/>
                <a:cs typeface="Arial"/>
              </a:rPr>
              <a:t>rỉ</a:t>
            </a:r>
            <a:r>
              <a:rPr lang="en-US" i="1" dirty="0">
                <a:latin typeface="Times New Roman"/>
                <a:ea typeface="Calibri"/>
                <a:cs typeface="Arial"/>
              </a:rPr>
              <a:t> </a:t>
            </a:r>
            <a:r>
              <a:rPr lang="en-US" i="1" dirty="0" err="1">
                <a:latin typeface="Times New Roman"/>
                <a:ea typeface="Calibri"/>
                <a:cs typeface="Arial"/>
              </a:rPr>
              <a:t>mật</a:t>
            </a:r>
            <a:r>
              <a:rPr lang="en-US" i="1" dirty="0">
                <a:latin typeface="Times New Roman"/>
                <a:ea typeface="Calibri"/>
                <a:cs typeface="Arial"/>
              </a:rPr>
              <a:t> </a:t>
            </a:r>
            <a:r>
              <a:rPr lang="en-US" i="1" dirty="0" err="1">
                <a:latin typeface="Times New Roman"/>
                <a:ea typeface="Calibri"/>
                <a:cs typeface="Arial"/>
              </a:rPr>
              <a:t>đường</a:t>
            </a:r>
            <a:r>
              <a:rPr lang="en-US" i="1" dirty="0">
                <a:latin typeface="Times New Roman"/>
                <a:ea typeface="Calibri"/>
                <a:cs typeface="Arial"/>
              </a:rPr>
              <a:t> + </a:t>
            </a:r>
            <a:r>
              <a:rPr lang="en-US" i="1" dirty="0" err="1">
                <a:latin typeface="Times New Roman"/>
                <a:ea typeface="Calibri"/>
                <a:cs typeface="Arial"/>
              </a:rPr>
              <a:t>dấm</a:t>
            </a:r>
            <a:r>
              <a:rPr lang="en-US" i="1" dirty="0">
                <a:latin typeface="Times New Roman"/>
                <a:ea typeface="Calibri"/>
                <a:cs typeface="Arial"/>
              </a:rPr>
              <a:t> </a:t>
            </a:r>
            <a:r>
              <a:rPr lang="en-US" i="1" dirty="0" err="1">
                <a:latin typeface="Times New Roman"/>
                <a:ea typeface="Calibri"/>
                <a:cs typeface="Arial"/>
              </a:rPr>
              <a:t>ăn</a:t>
            </a:r>
            <a:r>
              <a:rPr lang="en-US" i="1" dirty="0">
                <a:latin typeface="Times New Roman"/>
                <a:ea typeface="Calibri"/>
                <a:cs typeface="Arial"/>
              </a:rPr>
              <a:t> + </a:t>
            </a:r>
            <a:r>
              <a:rPr lang="en-US" i="1" dirty="0" err="1">
                <a:latin typeface="Times New Roman"/>
                <a:ea typeface="Calibri"/>
                <a:cs typeface="Arial"/>
              </a:rPr>
              <a:t>nước</a:t>
            </a:r>
            <a:r>
              <a:rPr lang="en-US" i="1" dirty="0">
                <a:latin typeface="Times New Roman"/>
                <a:ea typeface="Calibri"/>
                <a:cs typeface="Arial"/>
              </a:rPr>
              <a:t> </a:t>
            </a:r>
            <a:r>
              <a:rPr lang="en-US" i="1" dirty="0" err="1">
                <a:latin typeface="Times New Roman"/>
                <a:ea typeface="Calibri"/>
                <a:cs typeface="Arial"/>
              </a:rPr>
              <a:t>sạch</a:t>
            </a:r>
            <a:r>
              <a:rPr lang="en-US" i="1" dirty="0">
                <a:latin typeface="Times New Roman"/>
                <a:ea typeface="Calibri"/>
                <a:cs typeface="Arial"/>
              </a:rPr>
              <a:t>.</a:t>
            </a:r>
            <a:endParaRPr lang="en-US" sz="2000" dirty="0">
              <a:ea typeface="Calibri"/>
              <a:cs typeface="Arial"/>
            </a:endParaRPr>
          </a:p>
          <a:p>
            <a:pPr marL="0" indent="0">
              <a:lnSpc>
                <a:spcPct val="115000"/>
              </a:lnSpc>
              <a:spcAft>
                <a:spcPts val="0"/>
              </a:spcAft>
              <a:buNone/>
            </a:pPr>
            <a:r>
              <a:rPr lang="en-US" i="1" dirty="0">
                <a:latin typeface="Times New Roman"/>
                <a:ea typeface="Calibri"/>
                <a:cs typeface="Arial"/>
              </a:rPr>
              <a:t>2. </a:t>
            </a:r>
            <a:r>
              <a:rPr lang="en-US" i="1" dirty="0" err="1">
                <a:latin typeface="Times New Roman"/>
                <a:ea typeface="Calibri"/>
                <a:cs typeface="Arial"/>
              </a:rPr>
              <a:t>Thùng</a:t>
            </a:r>
            <a:r>
              <a:rPr lang="en-US" i="1" dirty="0">
                <a:latin typeface="Times New Roman"/>
                <a:ea typeface="Calibri"/>
                <a:cs typeface="Arial"/>
              </a:rPr>
              <a:t> </a:t>
            </a:r>
            <a:r>
              <a:rPr lang="en-US" i="1" dirty="0" err="1">
                <a:latin typeface="Times New Roman"/>
                <a:ea typeface="Calibri"/>
                <a:cs typeface="Arial"/>
              </a:rPr>
              <a:t>chứa</a:t>
            </a:r>
            <a:r>
              <a:rPr lang="en-US" i="1" dirty="0">
                <a:latin typeface="Times New Roman"/>
                <a:ea typeface="Calibri"/>
                <a:cs typeface="Arial"/>
              </a:rPr>
              <a:t> (ủ </a:t>
            </a:r>
            <a:r>
              <a:rPr lang="en-US" i="1" dirty="0" err="1">
                <a:latin typeface="Times New Roman"/>
                <a:ea typeface="Calibri"/>
                <a:cs typeface="Arial"/>
              </a:rPr>
              <a:t>lên</a:t>
            </a:r>
            <a:r>
              <a:rPr lang="en-US" i="1" dirty="0">
                <a:latin typeface="Times New Roman"/>
                <a:ea typeface="Calibri"/>
                <a:cs typeface="Arial"/>
              </a:rPr>
              <a:t> men </a:t>
            </a:r>
            <a:r>
              <a:rPr lang="en-US" i="1" dirty="0" err="1">
                <a:latin typeface="Times New Roman"/>
                <a:ea typeface="Calibri"/>
                <a:cs typeface="Arial"/>
              </a:rPr>
              <a:t>khoảng</a:t>
            </a:r>
            <a:r>
              <a:rPr lang="en-US" i="1" dirty="0">
                <a:latin typeface="Times New Roman"/>
                <a:ea typeface="Calibri"/>
                <a:cs typeface="Arial"/>
              </a:rPr>
              <a:t> 10 - 15 </a:t>
            </a:r>
            <a:r>
              <a:rPr lang="en-US" i="1" dirty="0" err="1">
                <a:latin typeface="Times New Roman"/>
                <a:ea typeface="Calibri"/>
                <a:cs typeface="Arial"/>
              </a:rPr>
              <a:t>ngày</a:t>
            </a:r>
            <a:r>
              <a:rPr lang="en-US" i="1" dirty="0">
                <a:latin typeface="Times New Roman"/>
                <a:ea typeface="Calibri"/>
                <a:cs typeface="Arial"/>
              </a:rPr>
              <a:t> </a:t>
            </a:r>
            <a:r>
              <a:rPr lang="en-US" i="1" dirty="0" err="1">
                <a:latin typeface="Times New Roman"/>
                <a:ea typeface="Calibri"/>
                <a:cs typeface="Arial"/>
              </a:rPr>
              <a:t>vào</a:t>
            </a:r>
            <a:r>
              <a:rPr lang="en-US" i="1" dirty="0">
                <a:latin typeface="Times New Roman"/>
                <a:ea typeface="Calibri"/>
                <a:cs typeface="Arial"/>
              </a:rPr>
              <a:t> </a:t>
            </a:r>
            <a:r>
              <a:rPr lang="en-US" i="1" dirty="0" err="1">
                <a:latin typeface="Times New Roman"/>
                <a:ea typeface="Calibri"/>
                <a:cs typeface="Arial"/>
              </a:rPr>
              <a:t>mùa</a:t>
            </a:r>
            <a:r>
              <a:rPr lang="en-US" i="1" dirty="0">
                <a:latin typeface="Times New Roman"/>
                <a:ea typeface="Calibri"/>
                <a:cs typeface="Arial"/>
              </a:rPr>
              <a:t> </a:t>
            </a:r>
            <a:r>
              <a:rPr lang="en-US" i="1" dirty="0" err="1">
                <a:latin typeface="Times New Roman"/>
                <a:ea typeface="Calibri"/>
                <a:cs typeface="Arial"/>
              </a:rPr>
              <a:t>hè</a:t>
            </a:r>
            <a:r>
              <a:rPr lang="en-US" i="1" dirty="0">
                <a:latin typeface="Times New Roman"/>
                <a:ea typeface="Calibri"/>
                <a:cs typeface="Arial"/>
              </a:rPr>
              <a:t> </a:t>
            </a:r>
            <a:r>
              <a:rPr lang="en-US" i="1" dirty="0" err="1">
                <a:latin typeface="Times New Roman"/>
                <a:ea typeface="Calibri"/>
                <a:cs typeface="Arial"/>
              </a:rPr>
              <a:t>và</a:t>
            </a:r>
            <a:r>
              <a:rPr lang="en-US" i="1" dirty="0">
                <a:latin typeface="Times New Roman"/>
                <a:ea typeface="Calibri"/>
                <a:cs typeface="Arial"/>
              </a:rPr>
              <a:t> 25 - 30 </a:t>
            </a:r>
            <a:r>
              <a:rPr lang="en-US" i="1" dirty="0" err="1">
                <a:latin typeface="Times New Roman"/>
                <a:ea typeface="Calibri"/>
                <a:cs typeface="Arial"/>
              </a:rPr>
              <a:t>ngày</a:t>
            </a:r>
            <a:r>
              <a:rPr lang="en-US" i="1" dirty="0">
                <a:latin typeface="Times New Roman"/>
                <a:ea typeface="Calibri"/>
                <a:cs typeface="Arial"/>
              </a:rPr>
              <a:t> </a:t>
            </a:r>
            <a:r>
              <a:rPr lang="en-US" i="1" dirty="0" err="1">
                <a:latin typeface="Times New Roman"/>
                <a:ea typeface="Calibri"/>
                <a:cs typeface="Arial"/>
              </a:rPr>
              <a:t>vào</a:t>
            </a:r>
            <a:r>
              <a:rPr lang="en-US" i="1" dirty="0">
                <a:latin typeface="Times New Roman"/>
                <a:ea typeface="Calibri"/>
                <a:cs typeface="Arial"/>
              </a:rPr>
              <a:t> </a:t>
            </a:r>
            <a:r>
              <a:rPr lang="en-US" i="1" dirty="0" err="1">
                <a:latin typeface="Times New Roman"/>
                <a:ea typeface="Calibri"/>
                <a:cs typeface="Arial"/>
              </a:rPr>
              <a:t>mùa</a:t>
            </a:r>
            <a:r>
              <a:rPr lang="en-US" i="1" dirty="0">
                <a:latin typeface="Times New Roman"/>
                <a:ea typeface="Calibri"/>
                <a:cs typeface="Arial"/>
              </a:rPr>
              <a:t> </a:t>
            </a:r>
            <a:r>
              <a:rPr lang="en-US" i="1" dirty="0" err="1">
                <a:latin typeface="Times New Roman"/>
                <a:ea typeface="Calibri"/>
                <a:cs typeface="Arial"/>
              </a:rPr>
              <a:t>đông</a:t>
            </a:r>
            <a:r>
              <a:rPr lang="en-US" i="1" dirty="0">
                <a:latin typeface="Times New Roman"/>
                <a:ea typeface="Calibri"/>
                <a:cs typeface="Arial"/>
              </a:rPr>
              <a:t>).</a:t>
            </a:r>
            <a:endParaRPr lang="en-US" sz="2000" dirty="0">
              <a:ea typeface="Calibri"/>
              <a:cs typeface="Arial"/>
            </a:endParaRPr>
          </a:p>
          <a:p>
            <a:pPr marL="0" indent="0">
              <a:lnSpc>
                <a:spcPct val="115000"/>
              </a:lnSpc>
              <a:spcAft>
                <a:spcPts val="0"/>
              </a:spcAft>
              <a:buNone/>
            </a:pPr>
            <a:r>
              <a:rPr lang="en-US" i="1" dirty="0">
                <a:latin typeface="Times New Roman"/>
                <a:ea typeface="Calibri"/>
                <a:cs typeface="Arial"/>
              </a:rPr>
              <a:t>3. </a:t>
            </a:r>
            <a:r>
              <a:rPr lang="en-US" i="1" dirty="0" err="1">
                <a:latin typeface="Times New Roman"/>
                <a:ea typeface="Calibri"/>
                <a:cs typeface="Arial"/>
              </a:rPr>
              <a:t>Trộn</a:t>
            </a:r>
            <a:r>
              <a:rPr lang="en-US" i="1" dirty="0">
                <a:latin typeface="Times New Roman"/>
                <a:ea typeface="Calibri"/>
                <a:cs typeface="Arial"/>
              </a:rPr>
              <a:t> </a:t>
            </a:r>
            <a:r>
              <a:rPr lang="en-US" i="1" dirty="0" err="1">
                <a:latin typeface="Times New Roman"/>
                <a:ea typeface="Calibri"/>
                <a:cs typeface="Arial"/>
              </a:rPr>
              <a:t>đều</a:t>
            </a:r>
            <a:r>
              <a:rPr lang="en-US" i="1" dirty="0">
                <a:latin typeface="Times New Roman"/>
                <a:ea typeface="Calibri"/>
                <a:cs typeface="Arial"/>
              </a:rPr>
              <a:t> </a:t>
            </a:r>
            <a:r>
              <a:rPr lang="en-US" i="1" dirty="0" err="1">
                <a:latin typeface="Times New Roman"/>
                <a:ea typeface="Calibri"/>
                <a:cs typeface="Arial"/>
              </a:rPr>
              <a:t>thành</a:t>
            </a:r>
            <a:r>
              <a:rPr lang="en-US" i="1" dirty="0">
                <a:latin typeface="Times New Roman"/>
                <a:ea typeface="Calibri"/>
                <a:cs typeface="Arial"/>
              </a:rPr>
              <a:t> </a:t>
            </a:r>
            <a:r>
              <a:rPr lang="en-US" i="1" dirty="0" err="1">
                <a:latin typeface="Times New Roman"/>
                <a:ea typeface="Calibri"/>
                <a:cs typeface="Arial"/>
              </a:rPr>
              <a:t>hỗn</a:t>
            </a:r>
            <a:r>
              <a:rPr lang="en-US" i="1" dirty="0">
                <a:latin typeface="Times New Roman"/>
                <a:ea typeface="Calibri"/>
                <a:cs typeface="Arial"/>
              </a:rPr>
              <a:t> </a:t>
            </a:r>
            <a:r>
              <a:rPr lang="en-US" i="1" dirty="0" err="1">
                <a:latin typeface="Times New Roman"/>
                <a:ea typeface="Calibri"/>
                <a:cs typeface="Arial"/>
              </a:rPr>
              <a:t>hợp</a:t>
            </a:r>
            <a:r>
              <a:rPr lang="en-US" i="1" dirty="0">
                <a:latin typeface="Times New Roman"/>
                <a:ea typeface="Calibri"/>
                <a:cs typeface="Arial"/>
              </a:rPr>
              <a:t> ( </a:t>
            </a:r>
            <a:r>
              <a:rPr lang="en-US" i="1" dirty="0" err="1">
                <a:latin typeface="Times New Roman"/>
                <a:ea typeface="Calibri"/>
                <a:cs typeface="Arial"/>
              </a:rPr>
              <a:t>tỉ</a:t>
            </a:r>
            <a:r>
              <a:rPr lang="en-US" i="1" dirty="0">
                <a:latin typeface="Times New Roman"/>
                <a:ea typeface="Calibri"/>
                <a:cs typeface="Arial"/>
              </a:rPr>
              <a:t> </a:t>
            </a:r>
            <a:r>
              <a:rPr lang="en-US" i="1" dirty="0" err="1">
                <a:latin typeface="Times New Roman"/>
                <a:ea typeface="Calibri"/>
                <a:cs typeface="Arial"/>
              </a:rPr>
              <a:t>lệ</a:t>
            </a:r>
            <a:r>
              <a:rPr lang="en-US" i="1" dirty="0">
                <a:latin typeface="Times New Roman"/>
                <a:ea typeface="Calibri"/>
                <a:cs typeface="Arial"/>
              </a:rPr>
              <a:t> 10:1:1:16).</a:t>
            </a:r>
            <a:endParaRPr lang="en-US" sz="2000" dirty="0">
              <a:ea typeface="Calibri"/>
              <a:cs typeface="Arial"/>
            </a:endParaRPr>
          </a:p>
          <a:p>
            <a:pPr marL="0" indent="0">
              <a:lnSpc>
                <a:spcPct val="115000"/>
              </a:lnSpc>
              <a:spcAft>
                <a:spcPts val="0"/>
              </a:spcAft>
              <a:buNone/>
            </a:pPr>
            <a:r>
              <a:rPr lang="en-US" i="1" dirty="0">
                <a:latin typeface="Times New Roman"/>
                <a:ea typeface="Calibri"/>
                <a:cs typeface="Arial"/>
              </a:rPr>
              <a:t>4. </a:t>
            </a:r>
            <a:r>
              <a:rPr lang="en-US" i="1" dirty="0" err="1">
                <a:latin typeface="Times New Roman"/>
                <a:ea typeface="Calibri"/>
                <a:cs typeface="Arial"/>
              </a:rPr>
              <a:t>Đóng</a:t>
            </a:r>
            <a:r>
              <a:rPr lang="en-US" i="1" dirty="0">
                <a:latin typeface="Times New Roman"/>
                <a:ea typeface="Calibri"/>
                <a:cs typeface="Arial"/>
              </a:rPr>
              <a:t> </a:t>
            </a:r>
            <a:r>
              <a:rPr lang="en-US" i="1" dirty="0" err="1">
                <a:latin typeface="Times New Roman"/>
                <a:ea typeface="Calibri"/>
                <a:cs typeface="Arial"/>
              </a:rPr>
              <a:t>gói,bảo</a:t>
            </a:r>
            <a:r>
              <a:rPr lang="en-US" i="1" dirty="0">
                <a:latin typeface="Times New Roman"/>
                <a:ea typeface="Calibri"/>
                <a:cs typeface="Arial"/>
              </a:rPr>
              <a:t> </a:t>
            </a:r>
            <a:r>
              <a:rPr lang="en-US" i="1" dirty="0" err="1">
                <a:latin typeface="Times New Roman"/>
                <a:ea typeface="Calibri"/>
                <a:cs typeface="Arial"/>
              </a:rPr>
              <a:t>quản</a:t>
            </a:r>
            <a:r>
              <a:rPr lang="en-US" i="1" dirty="0">
                <a:latin typeface="Times New Roman"/>
                <a:ea typeface="Calibri"/>
                <a:cs typeface="Arial"/>
              </a:rPr>
              <a:t> </a:t>
            </a:r>
            <a:r>
              <a:rPr lang="en-US" i="1" dirty="0" err="1">
                <a:latin typeface="Times New Roman"/>
                <a:ea typeface="Calibri"/>
                <a:cs typeface="Arial"/>
              </a:rPr>
              <a:t>và</a:t>
            </a:r>
            <a:r>
              <a:rPr lang="en-US" i="1" dirty="0">
                <a:latin typeface="Times New Roman"/>
                <a:ea typeface="Calibri"/>
                <a:cs typeface="Arial"/>
              </a:rPr>
              <a:t> </a:t>
            </a:r>
            <a:r>
              <a:rPr lang="en-US" i="1" dirty="0" err="1">
                <a:latin typeface="Times New Roman"/>
                <a:ea typeface="Calibri"/>
                <a:cs typeface="Arial"/>
              </a:rPr>
              <a:t>sử</a:t>
            </a:r>
            <a:r>
              <a:rPr lang="en-US" i="1" dirty="0">
                <a:latin typeface="Times New Roman"/>
                <a:ea typeface="Calibri"/>
                <a:cs typeface="Arial"/>
              </a:rPr>
              <a:t> </a:t>
            </a:r>
            <a:r>
              <a:rPr lang="en-US" i="1" dirty="0" err="1">
                <a:latin typeface="Times New Roman"/>
                <a:ea typeface="Calibri"/>
                <a:cs typeface="Arial"/>
              </a:rPr>
              <a:t>dụng</a:t>
            </a:r>
            <a:r>
              <a:rPr lang="en-US" i="1" dirty="0">
                <a:latin typeface="Times New Roman"/>
                <a:ea typeface="Calibri"/>
                <a:cs typeface="Arial"/>
              </a:rPr>
              <a:t>.</a:t>
            </a:r>
            <a:endParaRPr lang="en-US" sz="2000" dirty="0">
              <a:ea typeface="Calibri"/>
              <a:cs typeface="Arial"/>
            </a:endParaRPr>
          </a:p>
          <a:p>
            <a:pPr marL="0" indent="0">
              <a:lnSpc>
                <a:spcPct val="115000"/>
              </a:lnSpc>
              <a:spcAft>
                <a:spcPts val="0"/>
              </a:spcAft>
              <a:buNone/>
            </a:pPr>
            <a:endParaRPr lang="en-US" b="1" dirty="0" smtClean="0">
              <a:latin typeface="Times New Roman"/>
              <a:ea typeface="Calibri"/>
              <a:cs typeface="Arial"/>
            </a:endParaRPr>
          </a:p>
          <a:p>
            <a:pPr marL="0" indent="0">
              <a:lnSpc>
                <a:spcPct val="115000"/>
              </a:lnSpc>
              <a:spcAft>
                <a:spcPts val="0"/>
              </a:spcAft>
              <a:buNone/>
            </a:pPr>
            <a:r>
              <a:rPr lang="en-US" b="1" dirty="0" smtClean="0">
                <a:latin typeface="Times New Roman"/>
                <a:ea typeface="Calibri"/>
                <a:cs typeface="Arial"/>
              </a:rPr>
              <a:t>A</a:t>
            </a:r>
            <a:r>
              <a:rPr lang="en-US" b="1" dirty="0">
                <a:latin typeface="Times New Roman"/>
                <a:ea typeface="Calibri"/>
                <a:cs typeface="Arial"/>
              </a:rPr>
              <a:t>. </a:t>
            </a:r>
            <a:r>
              <a:rPr lang="en-US" dirty="0">
                <a:latin typeface="Times New Roman"/>
                <a:ea typeface="Calibri"/>
                <a:cs typeface="Arial"/>
              </a:rPr>
              <a:t>1, 2, 3, 4.	</a:t>
            </a:r>
            <a:r>
              <a:rPr lang="en-US" dirty="0" smtClean="0">
                <a:latin typeface="Times New Roman"/>
                <a:ea typeface="Calibri"/>
                <a:cs typeface="Arial"/>
              </a:rPr>
              <a:t>	</a:t>
            </a:r>
            <a:r>
              <a:rPr lang="en-US" b="1" dirty="0" smtClean="0">
                <a:latin typeface="Times New Roman"/>
                <a:ea typeface="Calibri"/>
                <a:cs typeface="Arial"/>
              </a:rPr>
              <a:t>B</a:t>
            </a:r>
            <a:r>
              <a:rPr lang="en-US" b="1" dirty="0">
                <a:latin typeface="Times New Roman"/>
                <a:ea typeface="Calibri"/>
                <a:cs typeface="Arial"/>
              </a:rPr>
              <a:t>.</a:t>
            </a:r>
            <a:r>
              <a:rPr lang="en-US" dirty="0">
                <a:latin typeface="Times New Roman"/>
                <a:ea typeface="Calibri"/>
                <a:cs typeface="Arial"/>
              </a:rPr>
              <a:t> 4, 3, 2, 1.		</a:t>
            </a:r>
            <a:r>
              <a:rPr lang="en-US" b="1" dirty="0">
                <a:latin typeface="Times New Roman"/>
                <a:ea typeface="Calibri"/>
                <a:cs typeface="Arial"/>
              </a:rPr>
              <a:t>C. </a:t>
            </a:r>
            <a:r>
              <a:rPr lang="en-US" dirty="0">
                <a:latin typeface="Times New Roman"/>
                <a:ea typeface="Calibri"/>
                <a:cs typeface="Arial"/>
              </a:rPr>
              <a:t>1, 4, 3, 2.</a:t>
            </a:r>
            <a:r>
              <a:rPr lang="en-US" dirty="0">
                <a:solidFill>
                  <a:srgbClr val="FF0000"/>
                </a:solidFill>
                <a:latin typeface="Times New Roman"/>
                <a:ea typeface="Calibri"/>
                <a:cs typeface="Arial"/>
              </a:rPr>
              <a:t>		</a:t>
            </a:r>
            <a:r>
              <a:rPr lang="en-US" b="1" dirty="0">
                <a:latin typeface="Times New Roman"/>
                <a:ea typeface="Calibri"/>
                <a:cs typeface="Arial"/>
              </a:rPr>
              <a:t>D. </a:t>
            </a:r>
            <a:r>
              <a:rPr lang="en-US" dirty="0">
                <a:latin typeface="Times New Roman"/>
                <a:ea typeface="Calibri"/>
                <a:cs typeface="Arial"/>
              </a:rPr>
              <a:t>1, 3, 2, 4.</a:t>
            </a:r>
            <a:endParaRPr lang="en-US" sz="2000" dirty="0">
              <a:ea typeface="Calibri"/>
              <a:cs typeface="Arial"/>
            </a:endParaRPr>
          </a:p>
          <a:p>
            <a:pPr marL="0" indent="0">
              <a:buNone/>
            </a:pPr>
            <a:endParaRPr lang="en-US" dirty="0"/>
          </a:p>
        </p:txBody>
      </p:sp>
      <p:sp>
        <p:nvSpPr>
          <p:cNvPr id="4" name="TextBox 3"/>
          <p:cNvSpPr txBox="1"/>
          <p:nvPr/>
        </p:nvSpPr>
        <p:spPr>
          <a:xfrm>
            <a:off x="4003289" y="6021658"/>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5025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2735224"/>
          </a:xfrm>
        </p:spPr>
        <p:txBody>
          <a:bodyPr/>
          <a:lstStyle/>
          <a:p>
            <a:pPr marL="0" lvl="0" indent="0" algn="just">
              <a:lnSpc>
                <a:spcPct val="115000"/>
              </a:lnSpc>
              <a:buNone/>
            </a:pPr>
            <a:r>
              <a:rPr lang="en-US" sz="2600" b="1" i="1" dirty="0" err="1">
                <a:solidFill>
                  <a:srgbClr val="000000"/>
                </a:solidFill>
                <a:latin typeface="Times New Roman"/>
                <a:ea typeface="Times New Roman"/>
                <a:cs typeface="Arial"/>
              </a:rPr>
              <a:t>Câu</a:t>
            </a:r>
            <a:r>
              <a:rPr lang="en-US" sz="2600" b="1" i="1" dirty="0">
                <a:solidFill>
                  <a:srgbClr val="000000"/>
                </a:solidFill>
                <a:latin typeface="Times New Roman"/>
                <a:ea typeface="Times New Roman"/>
                <a:cs typeface="Arial"/>
              </a:rPr>
              <a:t> 4: </a:t>
            </a:r>
            <a:r>
              <a:rPr lang="en-US" sz="2600" b="1" i="1" dirty="0" err="1">
                <a:solidFill>
                  <a:srgbClr val="000000"/>
                </a:solidFill>
                <a:latin typeface="Times New Roman"/>
                <a:ea typeface="Times New Roman"/>
                <a:cs typeface="Arial"/>
              </a:rPr>
              <a:t>Phương</a:t>
            </a:r>
            <a:r>
              <a:rPr lang="en-US" sz="2600" b="1" i="1" dirty="0">
                <a:solidFill>
                  <a:srgbClr val="000000"/>
                </a:solidFill>
                <a:latin typeface="Times New Roman"/>
                <a:ea typeface="Times New Roman"/>
                <a:cs typeface="Arial"/>
              </a:rPr>
              <a:t> </a:t>
            </a:r>
            <a:r>
              <a:rPr lang="en-US" sz="2600" b="1" i="1" dirty="0" err="1">
                <a:solidFill>
                  <a:srgbClr val="000000"/>
                </a:solidFill>
                <a:latin typeface="Times New Roman"/>
                <a:ea typeface="Times New Roman"/>
                <a:cs typeface="Arial"/>
              </a:rPr>
              <a:t>pháp</a:t>
            </a:r>
            <a:r>
              <a:rPr lang="en-US" sz="2600" b="1" i="1" dirty="0">
                <a:solidFill>
                  <a:srgbClr val="000000"/>
                </a:solidFill>
                <a:latin typeface="Times New Roman"/>
                <a:ea typeface="Times New Roman"/>
                <a:cs typeface="Arial"/>
              </a:rPr>
              <a:t> </a:t>
            </a:r>
            <a:r>
              <a:rPr lang="en-US" sz="2600" b="1" i="1" dirty="0" err="1">
                <a:solidFill>
                  <a:srgbClr val="000000"/>
                </a:solidFill>
                <a:latin typeface="Times New Roman"/>
                <a:ea typeface="Times New Roman"/>
                <a:cs typeface="Arial"/>
              </a:rPr>
              <a:t>phòng</a:t>
            </a:r>
            <a:r>
              <a:rPr lang="en-US" sz="2600" b="1" i="1" dirty="0">
                <a:solidFill>
                  <a:srgbClr val="000000"/>
                </a:solidFill>
                <a:latin typeface="Times New Roman"/>
                <a:ea typeface="Times New Roman"/>
                <a:cs typeface="Arial"/>
              </a:rPr>
              <a:t> </a:t>
            </a:r>
            <a:r>
              <a:rPr lang="en-US" sz="2600" b="1" i="1" dirty="0" err="1">
                <a:solidFill>
                  <a:srgbClr val="000000"/>
                </a:solidFill>
                <a:latin typeface="Times New Roman"/>
                <a:ea typeface="Times New Roman"/>
                <a:cs typeface="Arial"/>
              </a:rPr>
              <a:t>bệnh</a:t>
            </a:r>
            <a:r>
              <a:rPr lang="en-US" sz="2600" b="1" i="1" dirty="0">
                <a:solidFill>
                  <a:srgbClr val="000000"/>
                </a:solidFill>
                <a:latin typeface="Times New Roman"/>
                <a:ea typeface="Times New Roman"/>
                <a:cs typeface="Arial"/>
              </a:rPr>
              <a:t> </a:t>
            </a:r>
            <a:r>
              <a:rPr lang="en-US" sz="2600" b="1" i="1" u="sng" dirty="0" err="1">
                <a:solidFill>
                  <a:srgbClr val="000000"/>
                </a:solidFill>
                <a:latin typeface="Times New Roman"/>
                <a:ea typeface="Times New Roman"/>
                <a:cs typeface="Arial"/>
              </a:rPr>
              <a:t>hiệu</a:t>
            </a:r>
            <a:r>
              <a:rPr lang="en-US" sz="2600" b="1" i="1" u="sng" dirty="0">
                <a:solidFill>
                  <a:srgbClr val="000000"/>
                </a:solidFill>
                <a:latin typeface="Times New Roman"/>
                <a:ea typeface="Times New Roman"/>
                <a:cs typeface="Arial"/>
              </a:rPr>
              <a:t> </a:t>
            </a:r>
            <a:r>
              <a:rPr lang="en-US" sz="2600" b="1" i="1" u="sng" dirty="0" err="1">
                <a:solidFill>
                  <a:srgbClr val="000000"/>
                </a:solidFill>
                <a:latin typeface="Times New Roman"/>
                <a:ea typeface="Times New Roman"/>
                <a:cs typeface="Arial"/>
              </a:rPr>
              <a:t>quả</a:t>
            </a:r>
            <a:r>
              <a:rPr lang="en-US" sz="2600" b="1" i="1" u="sng" dirty="0">
                <a:solidFill>
                  <a:srgbClr val="000000"/>
                </a:solidFill>
                <a:latin typeface="Times New Roman"/>
                <a:ea typeface="Times New Roman"/>
                <a:cs typeface="Arial"/>
              </a:rPr>
              <a:t> </a:t>
            </a:r>
            <a:r>
              <a:rPr lang="en-US" sz="2600" b="1" i="1" u="sng" dirty="0" err="1">
                <a:solidFill>
                  <a:srgbClr val="000000"/>
                </a:solidFill>
                <a:latin typeface="Times New Roman"/>
                <a:ea typeface="Times New Roman"/>
                <a:cs typeface="Arial"/>
              </a:rPr>
              <a:t>nhất</a:t>
            </a:r>
            <a:r>
              <a:rPr lang="en-US" sz="2600" b="1" i="1" dirty="0">
                <a:solidFill>
                  <a:srgbClr val="000000"/>
                </a:solidFill>
                <a:latin typeface="Times New Roman"/>
                <a:ea typeface="Times New Roman"/>
                <a:cs typeface="Arial"/>
              </a:rPr>
              <a:t> </a:t>
            </a:r>
            <a:r>
              <a:rPr lang="en-US" sz="2600" b="1" i="1" dirty="0" err="1">
                <a:solidFill>
                  <a:srgbClr val="000000"/>
                </a:solidFill>
                <a:latin typeface="Times New Roman"/>
                <a:ea typeface="Times New Roman"/>
                <a:cs typeface="Arial"/>
              </a:rPr>
              <a:t>trong</a:t>
            </a:r>
            <a:r>
              <a:rPr lang="en-US" sz="2600" b="1" i="1" dirty="0">
                <a:solidFill>
                  <a:srgbClr val="000000"/>
                </a:solidFill>
                <a:latin typeface="Times New Roman"/>
                <a:ea typeface="Times New Roman"/>
                <a:cs typeface="Arial"/>
              </a:rPr>
              <a:t> </a:t>
            </a:r>
            <a:r>
              <a:rPr lang="en-US" sz="2600" b="1" i="1" dirty="0" err="1">
                <a:solidFill>
                  <a:srgbClr val="000000"/>
                </a:solidFill>
                <a:latin typeface="Times New Roman"/>
                <a:ea typeface="Times New Roman"/>
                <a:cs typeface="Arial"/>
              </a:rPr>
              <a:t>chăn</a:t>
            </a:r>
            <a:r>
              <a:rPr lang="en-US" sz="2600" b="1" i="1" dirty="0">
                <a:solidFill>
                  <a:srgbClr val="000000"/>
                </a:solidFill>
                <a:latin typeface="Times New Roman"/>
                <a:ea typeface="Times New Roman"/>
                <a:cs typeface="Arial"/>
              </a:rPr>
              <a:t> </a:t>
            </a:r>
            <a:r>
              <a:rPr lang="en-US" sz="2600" b="1" i="1" dirty="0" err="1">
                <a:solidFill>
                  <a:srgbClr val="000000"/>
                </a:solidFill>
                <a:latin typeface="Times New Roman"/>
                <a:ea typeface="Times New Roman"/>
                <a:cs typeface="Arial"/>
              </a:rPr>
              <a:t>nuôi</a:t>
            </a:r>
            <a:r>
              <a:rPr lang="en-US" sz="2600" b="1" i="1" dirty="0">
                <a:solidFill>
                  <a:srgbClr val="000000"/>
                </a:solidFill>
                <a:latin typeface="Times New Roman"/>
                <a:ea typeface="Times New Roman"/>
                <a:cs typeface="Arial"/>
              </a:rPr>
              <a:t> </a:t>
            </a:r>
            <a:r>
              <a:rPr lang="en-US" sz="2600" b="1" i="1" dirty="0" err="1">
                <a:solidFill>
                  <a:srgbClr val="000000"/>
                </a:solidFill>
                <a:latin typeface="Times New Roman"/>
                <a:ea typeface="Times New Roman"/>
                <a:cs typeface="Arial"/>
              </a:rPr>
              <a:t>vật</a:t>
            </a:r>
            <a:r>
              <a:rPr lang="en-US" sz="2600" b="1" i="1" dirty="0">
                <a:solidFill>
                  <a:srgbClr val="000000"/>
                </a:solidFill>
                <a:latin typeface="Times New Roman"/>
                <a:ea typeface="Times New Roman"/>
                <a:cs typeface="Arial"/>
              </a:rPr>
              <a:t> </a:t>
            </a:r>
            <a:r>
              <a:rPr lang="en-US" sz="2600" b="1" i="1" dirty="0" err="1">
                <a:solidFill>
                  <a:srgbClr val="000000"/>
                </a:solidFill>
                <a:latin typeface="Times New Roman"/>
                <a:ea typeface="Times New Roman"/>
                <a:cs typeface="Arial"/>
              </a:rPr>
              <a:t>nuôi</a:t>
            </a:r>
            <a:r>
              <a:rPr lang="en-US" sz="2600" b="1" i="1" dirty="0">
                <a:solidFill>
                  <a:srgbClr val="000000"/>
                </a:solidFill>
                <a:latin typeface="Times New Roman"/>
                <a:ea typeface="Times New Roman"/>
                <a:cs typeface="Arial"/>
              </a:rPr>
              <a:t>, </a:t>
            </a:r>
            <a:r>
              <a:rPr lang="en-US" sz="2600" b="1" i="1" dirty="0" err="1">
                <a:solidFill>
                  <a:srgbClr val="000000"/>
                </a:solidFill>
                <a:latin typeface="Times New Roman"/>
                <a:ea typeface="Times New Roman"/>
                <a:cs typeface="Arial"/>
              </a:rPr>
              <a:t>thủy</a:t>
            </a:r>
            <a:r>
              <a:rPr lang="en-US" sz="2600" b="1" i="1" dirty="0">
                <a:solidFill>
                  <a:srgbClr val="000000"/>
                </a:solidFill>
                <a:latin typeface="Times New Roman"/>
                <a:ea typeface="Times New Roman"/>
                <a:cs typeface="Arial"/>
              </a:rPr>
              <a:t> </a:t>
            </a:r>
            <a:r>
              <a:rPr lang="en-US" sz="2600" b="1" i="1" dirty="0" err="1">
                <a:solidFill>
                  <a:srgbClr val="000000"/>
                </a:solidFill>
                <a:latin typeface="Times New Roman"/>
                <a:ea typeface="Times New Roman"/>
                <a:cs typeface="Arial"/>
              </a:rPr>
              <a:t>sản</a:t>
            </a:r>
            <a:r>
              <a:rPr lang="en-US" sz="2600" b="1" i="1" dirty="0">
                <a:solidFill>
                  <a:srgbClr val="000000"/>
                </a:solidFill>
                <a:latin typeface="Times New Roman"/>
                <a:ea typeface="Times New Roman"/>
                <a:cs typeface="Arial"/>
              </a:rPr>
              <a:t> </a:t>
            </a:r>
            <a:r>
              <a:rPr lang="en-US" sz="2600" b="1" i="1" dirty="0" err="1">
                <a:solidFill>
                  <a:srgbClr val="000000"/>
                </a:solidFill>
                <a:latin typeface="Times New Roman"/>
                <a:ea typeface="Times New Roman"/>
                <a:cs typeface="Arial"/>
              </a:rPr>
              <a:t>là</a:t>
            </a:r>
            <a:r>
              <a:rPr lang="en-US" sz="2600" b="1" i="1" dirty="0">
                <a:solidFill>
                  <a:srgbClr val="000000"/>
                </a:solidFill>
                <a:latin typeface="Times New Roman"/>
                <a:ea typeface="Times New Roman"/>
                <a:cs typeface="Arial"/>
              </a:rPr>
              <a:t>:</a:t>
            </a:r>
            <a:endParaRPr lang="en-US" sz="1900" dirty="0">
              <a:solidFill>
                <a:prstClr val="black"/>
              </a:solidFill>
              <a:ea typeface="Calibri"/>
              <a:cs typeface="Arial"/>
            </a:endParaRPr>
          </a:p>
          <a:p>
            <a:pPr marL="0" lvl="0" indent="0" algn="just">
              <a:lnSpc>
                <a:spcPct val="115000"/>
              </a:lnSpc>
              <a:buNone/>
            </a:pPr>
            <a:r>
              <a:rPr lang="en-US" sz="2600" b="1" dirty="0">
                <a:solidFill>
                  <a:srgbClr val="000000"/>
                </a:solidFill>
                <a:latin typeface="Times New Roman"/>
                <a:ea typeface="Times New Roman"/>
                <a:cs typeface="Arial"/>
              </a:rPr>
              <a:t>A. </a:t>
            </a:r>
            <a:r>
              <a:rPr lang="en-US" sz="2600" dirty="0" err="1">
                <a:solidFill>
                  <a:srgbClr val="000000"/>
                </a:solidFill>
                <a:latin typeface="Times New Roman"/>
                <a:ea typeface="Times New Roman"/>
                <a:cs typeface="Arial"/>
              </a:rPr>
              <a:t>Môi</a:t>
            </a:r>
            <a:r>
              <a:rPr lang="en-US" sz="2600" dirty="0">
                <a:solidFill>
                  <a:srgbClr val="000000"/>
                </a:solidFill>
                <a:latin typeface="Times New Roman"/>
                <a:ea typeface="Times New Roman"/>
                <a:cs typeface="Arial"/>
              </a:rPr>
              <a:t> </a:t>
            </a:r>
            <a:r>
              <a:rPr lang="en-US" sz="2600" dirty="0" err="1">
                <a:solidFill>
                  <a:srgbClr val="000000"/>
                </a:solidFill>
                <a:latin typeface="Times New Roman"/>
                <a:ea typeface="Times New Roman"/>
                <a:cs typeface="Arial"/>
              </a:rPr>
              <a:t>trường</a:t>
            </a:r>
            <a:r>
              <a:rPr lang="en-US" sz="2600" dirty="0">
                <a:solidFill>
                  <a:srgbClr val="000000"/>
                </a:solidFill>
                <a:latin typeface="Times New Roman"/>
                <a:ea typeface="Times New Roman"/>
                <a:cs typeface="Arial"/>
              </a:rPr>
              <a:t> </a:t>
            </a:r>
            <a:r>
              <a:rPr lang="en-US" sz="2600" dirty="0" err="1">
                <a:solidFill>
                  <a:srgbClr val="000000"/>
                </a:solidFill>
                <a:latin typeface="Times New Roman"/>
                <a:ea typeface="Times New Roman"/>
                <a:cs typeface="Arial"/>
              </a:rPr>
              <a:t>chăn</a:t>
            </a:r>
            <a:r>
              <a:rPr lang="en-US" sz="2600" dirty="0">
                <a:solidFill>
                  <a:srgbClr val="000000"/>
                </a:solidFill>
                <a:latin typeface="Times New Roman"/>
                <a:ea typeface="Times New Roman"/>
                <a:cs typeface="Arial"/>
              </a:rPr>
              <a:t> </a:t>
            </a:r>
            <a:r>
              <a:rPr lang="en-US" sz="2600" dirty="0" err="1">
                <a:solidFill>
                  <a:srgbClr val="000000"/>
                </a:solidFill>
                <a:latin typeface="Times New Roman"/>
                <a:ea typeface="Times New Roman"/>
                <a:cs typeface="Arial"/>
              </a:rPr>
              <a:t>nuôi</a:t>
            </a:r>
            <a:r>
              <a:rPr lang="en-US" sz="2600" dirty="0">
                <a:solidFill>
                  <a:srgbClr val="000000"/>
                </a:solidFill>
                <a:latin typeface="Times New Roman"/>
                <a:ea typeface="Times New Roman"/>
                <a:cs typeface="Arial"/>
              </a:rPr>
              <a:t> </a:t>
            </a:r>
            <a:r>
              <a:rPr lang="en-US" sz="2600" dirty="0" err="1">
                <a:solidFill>
                  <a:srgbClr val="000000"/>
                </a:solidFill>
                <a:latin typeface="Times New Roman"/>
                <a:ea typeface="Times New Roman"/>
                <a:cs typeface="Arial"/>
              </a:rPr>
              <a:t>sạch</a:t>
            </a:r>
            <a:r>
              <a:rPr lang="en-US" sz="2600" dirty="0">
                <a:solidFill>
                  <a:srgbClr val="000000"/>
                </a:solidFill>
                <a:latin typeface="Times New Roman"/>
                <a:ea typeface="Times New Roman"/>
                <a:cs typeface="Arial"/>
              </a:rPr>
              <a:t> </a:t>
            </a:r>
            <a:r>
              <a:rPr lang="en-US" sz="2600" dirty="0" err="1">
                <a:solidFill>
                  <a:srgbClr val="000000"/>
                </a:solidFill>
                <a:latin typeface="Times New Roman"/>
                <a:ea typeface="Times New Roman"/>
                <a:cs typeface="Arial"/>
              </a:rPr>
              <a:t>sẽ</a:t>
            </a:r>
            <a:r>
              <a:rPr lang="en-US" sz="2600" b="1" dirty="0">
                <a:solidFill>
                  <a:srgbClr val="000000"/>
                </a:solidFill>
                <a:latin typeface="Times New Roman"/>
                <a:ea typeface="Times New Roman"/>
                <a:cs typeface="Arial"/>
              </a:rPr>
              <a:t> 		</a:t>
            </a:r>
            <a:r>
              <a:rPr lang="en-US" sz="2600" b="1" dirty="0" smtClean="0">
                <a:solidFill>
                  <a:srgbClr val="000000"/>
                </a:solidFill>
                <a:latin typeface="Times New Roman"/>
                <a:ea typeface="Times New Roman"/>
                <a:cs typeface="Arial"/>
              </a:rPr>
              <a:t>C. </a:t>
            </a:r>
            <a:r>
              <a:rPr lang="en-US" sz="2600" dirty="0" err="1" smtClean="0">
                <a:solidFill>
                  <a:srgbClr val="000000"/>
                </a:solidFill>
                <a:latin typeface="Times New Roman"/>
                <a:ea typeface="Times New Roman"/>
                <a:cs typeface="Arial"/>
              </a:rPr>
              <a:t>Ăn</a:t>
            </a:r>
            <a:r>
              <a:rPr lang="en-US" sz="2600" dirty="0" smtClean="0">
                <a:solidFill>
                  <a:srgbClr val="000000"/>
                </a:solidFill>
                <a:latin typeface="Times New Roman"/>
                <a:ea typeface="Times New Roman"/>
                <a:cs typeface="Arial"/>
              </a:rPr>
              <a:t> </a:t>
            </a:r>
            <a:r>
              <a:rPr lang="en-US" sz="2600" dirty="0" err="1" smtClean="0">
                <a:solidFill>
                  <a:srgbClr val="000000"/>
                </a:solidFill>
                <a:latin typeface="Times New Roman"/>
                <a:ea typeface="Times New Roman"/>
                <a:cs typeface="Arial"/>
              </a:rPr>
              <a:t>đầy</a:t>
            </a:r>
            <a:r>
              <a:rPr lang="en-US" sz="2600" dirty="0" smtClean="0">
                <a:solidFill>
                  <a:srgbClr val="000000"/>
                </a:solidFill>
                <a:latin typeface="Times New Roman"/>
                <a:ea typeface="Times New Roman"/>
                <a:cs typeface="Arial"/>
              </a:rPr>
              <a:t> </a:t>
            </a:r>
            <a:r>
              <a:rPr lang="en-US" sz="2600" dirty="0" err="1" smtClean="0">
                <a:solidFill>
                  <a:srgbClr val="000000"/>
                </a:solidFill>
                <a:latin typeface="Times New Roman"/>
                <a:ea typeface="Times New Roman"/>
                <a:cs typeface="Arial"/>
              </a:rPr>
              <a:t>đủ</a:t>
            </a:r>
            <a:r>
              <a:rPr lang="en-US" sz="2600" dirty="0" smtClean="0">
                <a:solidFill>
                  <a:srgbClr val="000000"/>
                </a:solidFill>
                <a:latin typeface="Times New Roman"/>
                <a:ea typeface="Times New Roman"/>
                <a:cs typeface="Arial"/>
              </a:rPr>
              <a:t> </a:t>
            </a:r>
            <a:r>
              <a:rPr lang="en-US" sz="2600" dirty="0" err="1" smtClean="0">
                <a:solidFill>
                  <a:srgbClr val="000000"/>
                </a:solidFill>
                <a:latin typeface="Times New Roman"/>
                <a:ea typeface="Times New Roman"/>
                <a:cs typeface="Arial"/>
              </a:rPr>
              <a:t>cân</a:t>
            </a:r>
            <a:r>
              <a:rPr lang="en-US" sz="2600" dirty="0" smtClean="0">
                <a:solidFill>
                  <a:srgbClr val="000000"/>
                </a:solidFill>
                <a:latin typeface="Times New Roman"/>
                <a:ea typeface="Times New Roman"/>
                <a:cs typeface="Arial"/>
              </a:rPr>
              <a:t> </a:t>
            </a:r>
            <a:r>
              <a:rPr lang="en-US" sz="2600" dirty="0" err="1" smtClean="0">
                <a:solidFill>
                  <a:srgbClr val="000000"/>
                </a:solidFill>
                <a:latin typeface="Times New Roman"/>
                <a:ea typeface="Times New Roman"/>
                <a:cs typeface="Arial"/>
              </a:rPr>
              <a:t>đối</a:t>
            </a:r>
            <a:r>
              <a:rPr lang="en-US" sz="2600" dirty="0" smtClean="0">
                <a:solidFill>
                  <a:srgbClr val="000000"/>
                </a:solidFill>
                <a:latin typeface="Times New Roman"/>
                <a:ea typeface="Times New Roman"/>
                <a:cs typeface="Arial"/>
              </a:rPr>
              <a:t> </a:t>
            </a:r>
            <a:r>
              <a:rPr lang="en-US" sz="2600" dirty="0" err="1" smtClean="0">
                <a:solidFill>
                  <a:srgbClr val="000000"/>
                </a:solidFill>
                <a:latin typeface="Times New Roman"/>
                <a:ea typeface="Times New Roman"/>
                <a:cs typeface="Arial"/>
              </a:rPr>
              <a:t>dinh</a:t>
            </a:r>
            <a:r>
              <a:rPr lang="en-US" sz="2600" dirty="0" smtClean="0">
                <a:solidFill>
                  <a:srgbClr val="000000"/>
                </a:solidFill>
                <a:latin typeface="Times New Roman"/>
                <a:ea typeface="Times New Roman"/>
                <a:cs typeface="Arial"/>
              </a:rPr>
              <a:t> </a:t>
            </a:r>
            <a:r>
              <a:rPr lang="en-US" sz="2600" dirty="0" err="1" smtClean="0">
                <a:solidFill>
                  <a:srgbClr val="000000"/>
                </a:solidFill>
                <a:latin typeface="Times New Roman"/>
                <a:ea typeface="Times New Roman"/>
                <a:cs typeface="Arial"/>
              </a:rPr>
              <a:t>dưỡng</a:t>
            </a:r>
            <a:endParaRPr lang="en-US" sz="1900" dirty="0">
              <a:solidFill>
                <a:prstClr val="black"/>
              </a:solidFill>
              <a:ea typeface="Calibri"/>
              <a:cs typeface="Arial"/>
            </a:endParaRPr>
          </a:p>
          <a:p>
            <a:pPr marL="0" lvl="0" indent="0" algn="just">
              <a:lnSpc>
                <a:spcPct val="115000"/>
              </a:lnSpc>
              <a:buNone/>
            </a:pPr>
            <a:r>
              <a:rPr lang="en-US" sz="2600" b="1" dirty="0">
                <a:latin typeface="Times New Roman"/>
                <a:ea typeface="Times New Roman"/>
                <a:cs typeface="Arial"/>
              </a:rPr>
              <a:t>B. </a:t>
            </a:r>
            <a:r>
              <a:rPr lang="en-US" sz="2600" dirty="0" err="1">
                <a:latin typeface="Times New Roman"/>
                <a:ea typeface="Times New Roman"/>
                <a:cs typeface="Arial"/>
              </a:rPr>
              <a:t>Tiêm</a:t>
            </a:r>
            <a:r>
              <a:rPr lang="en-US" sz="2600" dirty="0">
                <a:latin typeface="Times New Roman"/>
                <a:ea typeface="Times New Roman"/>
                <a:cs typeface="Arial"/>
              </a:rPr>
              <a:t> vaccine </a:t>
            </a:r>
            <a:r>
              <a:rPr lang="en-US" sz="2600" dirty="0" err="1">
                <a:latin typeface="Times New Roman"/>
                <a:ea typeface="Times New Roman"/>
                <a:cs typeface="Arial"/>
              </a:rPr>
              <a:t>phòng</a:t>
            </a:r>
            <a:r>
              <a:rPr lang="en-US" sz="2600" dirty="0">
                <a:latin typeface="Times New Roman"/>
                <a:ea typeface="Times New Roman"/>
                <a:cs typeface="Arial"/>
              </a:rPr>
              <a:t> </a:t>
            </a:r>
            <a:r>
              <a:rPr lang="en-US" sz="2600" dirty="0" err="1">
                <a:latin typeface="Times New Roman"/>
                <a:ea typeface="Times New Roman"/>
                <a:cs typeface="Arial"/>
              </a:rPr>
              <a:t>bệnh</a:t>
            </a:r>
            <a:r>
              <a:rPr lang="en-US" sz="2600" dirty="0">
                <a:latin typeface="Times New Roman"/>
                <a:ea typeface="Times New Roman"/>
                <a:cs typeface="Arial"/>
              </a:rPr>
              <a:t>		</a:t>
            </a:r>
            <a:r>
              <a:rPr lang="en-US" sz="2600" b="1" dirty="0" smtClean="0">
                <a:latin typeface="Times New Roman"/>
                <a:ea typeface="Times New Roman"/>
                <a:cs typeface="Arial"/>
              </a:rPr>
              <a:t>D. </a:t>
            </a:r>
            <a:r>
              <a:rPr lang="en-US" sz="2600" dirty="0" err="1" smtClean="0">
                <a:latin typeface="Times New Roman"/>
                <a:ea typeface="Times New Roman"/>
                <a:cs typeface="Arial"/>
              </a:rPr>
              <a:t>Bổ</a:t>
            </a:r>
            <a:r>
              <a:rPr lang="en-US" sz="2600" dirty="0" smtClean="0">
                <a:latin typeface="Times New Roman"/>
                <a:ea typeface="Times New Roman"/>
                <a:cs typeface="Arial"/>
              </a:rPr>
              <a:t> sung vitamin, </a:t>
            </a:r>
            <a:r>
              <a:rPr lang="en-US" sz="2600" dirty="0" err="1" smtClean="0">
                <a:latin typeface="Times New Roman"/>
                <a:ea typeface="Times New Roman"/>
                <a:cs typeface="Arial"/>
              </a:rPr>
              <a:t>khoáng</a:t>
            </a:r>
            <a:r>
              <a:rPr lang="en-US" sz="2600" dirty="0" smtClean="0">
                <a:latin typeface="Times New Roman"/>
                <a:ea typeface="Times New Roman"/>
                <a:cs typeface="Arial"/>
              </a:rPr>
              <a:t> </a:t>
            </a:r>
            <a:r>
              <a:rPr lang="en-US" sz="2600" dirty="0" err="1" smtClean="0">
                <a:latin typeface="Times New Roman"/>
                <a:ea typeface="Times New Roman"/>
                <a:cs typeface="Arial"/>
              </a:rPr>
              <a:t>chất</a:t>
            </a:r>
            <a:endParaRPr lang="en-US" sz="1900" dirty="0" smtClean="0">
              <a:ea typeface="Calibri"/>
              <a:cs typeface="Arial"/>
            </a:endParaRPr>
          </a:p>
          <a:p>
            <a:endParaRPr lang="en-US" dirty="0"/>
          </a:p>
        </p:txBody>
      </p:sp>
      <p:sp>
        <p:nvSpPr>
          <p:cNvPr id="4" name="TextBox 3"/>
          <p:cNvSpPr txBox="1"/>
          <p:nvPr/>
        </p:nvSpPr>
        <p:spPr>
          <a:xfrm>
            <a:off x="4259767" y="5307980"/>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B</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7518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0655" y="1825625"/>
            <a:ext cx="11262730" cy="2177663"/>
          </a:xfrm>
        </p:spPr>
        <p:txBody>
          <a:bodyPr>
            <a:normAutofit/>
          </a:bodyPr>
          <a:lstStyle/>
          <a:p>
            <a:pPr marL="0" indent="0" algn="just">
              <a:lnSpc>
                <a:spcPct val="115000"/>
              </a:lnSpc>
              <a:spcAft>
                <a:spcPts val="0"/>
              </a:spcAft>
              <a:buNone/>
            </a:pPr>
            <a:r>
              <a:rPr lang="en-US" b="1" i="1" dirty="0" err="1">
                <a:solidFill>
                  <a:srgbClr val="000000"/>
                </a:solidFill>
                <a:latin typeface="Times New Roman"/>
                <a:ea typeface="Times New Roman"/>
                <a:cs typeface="Arial"/>
              </a:rPr>
              <a:t>Câu</a:t>
            </a:r>
            <a:r>
              <a:rPr lang="en-US" b="1" i="1" dirty="0">
                <a:solidFill>
                  <a:srgbClr val="000000"/>
                </a:solidFill>
                <a:latin typeface="Times New Roman"/>
                <a:ea typeface="Times New Roman"/>
                <a:cs typeface="Arial"/>
              </a:rPr>
              <a:t> 5: </a:t>
            </a:r>
            <a:r>
              <a:rPr lang="en-US" b="1" i="1" dirty="0" err="1">
                <a:solidFill>
                  <a:srgbClr val="000000"/>
                </a:solidFill>
                <a:latin typeface="Times New Roman"/>
                <a:ea typeface="Times New Roman"/>
                <a:cs typeface="Arial"/>
              </a:rPr>
              <a:t>Loại</a:t>
            </a:r>
            <a:r>
              <a:rPr lang="en-US" b="1" i="1" dirty="0">
                <a:solidFill>
                  <a:srgbClr val="000000"/>
                </a:solidFill>
                <a:latin typeface="Times New Roman"/>
                <a:ea typeface="Times New Roman"/>
                <a:cs typeface="Arial"/>
              </a:rPr>
              <a:t> vaccine </a:t>
            </a:r>
            <a:r>
              <a:rPr lang="en-US" b="1" i="1" dirty="0" err="1">
                <a:solidFill>
                  <a:srgbClr val="000000"/>
                </a:solidFill>
                <a:latin typeface="Times New Roman"/>
                <a:ea typeface="Times New Roman"/>
                <a:cs typeface="Arial"/>
              </a:rPr>
              <a:t>hiện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đại</a:t>
            </a:r>
            <a:r>
              <a:rPr lang="en-US" b="1" i="1" dirty="0">
                <a:solidFill>
                  <a:srgbClr val="000000"/>
                </a:solidFill>
                <a:latin typeface="Times New Roman"/>
                <a:ea typeface="Times New Roman"/>
                <a:cs typeface="Arial"/>
              </a:rPr>
              <a:t>, an </a:t>
            </a:r>
            <a:r>
              <a:rPr lang="en-US" b="1" i="1" dirty="0" err="1">
                <a:solidFill>
                  <a:srgbClr val="000000"/>
                </a:solidFill>
                <a:latin typeface="Times New Roman"/>
                <a:ea typeface="Times New Roman"/>
                <a:cs typeface="Arial"/>
              </a:rPr>
              <a:t>toàn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hiệu</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quả</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nhất</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hiện</a:t>
            </a:r>
            <a:r>
              <a:rPr lang="en-US" b="1" i="1" dirty="0">
                <a:solidFill>
                  <a:srgbClr val="000000"/>
                </a:solidFill>
                <a:latin typeface="Times New Roman"/>
                <a:ea typeface="Times New Roman"/>
                <a:cs typeface="Arial"/>
              </a:rPr>
              <a:t> nay </a:t>
            </a:r>
            <a:r>
              <a:rPr lang="en-US" b="1" i="1" dirty="0" err="1">
                <a:solidFill>
                  <a:srgbClr val="000000"/>
                </a:solidFill>
                <a:latin typeface="Times New Roman"/>
                <a:ea typeface="Times New Roman"/>
                <a:cs typeface="Arial"/>
              </a:rPr>
              <a:t>là</a:t>
            </a:r>
            <a:r>
              <a:rPr lang="en-US" b="1" i="1" dirty="0">
                <a:solidFill>
                  <a:srgbClr val="000000"/>
                </a:solidFill>
                <a:latin typeface="Times New Roman"/>
                <a:ea typeface="Times New Roman"/>
                <a:cs typeface="Arial"/>
              </a:rPr>
              <a:t>:</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A. </a:t>
            </a:r>
            <a:r>
              <a:rPr lang="en-US" dirty="0">
                <a:solidFill>
                  <a:srgbClr val="000000"/>
                </a:solidFill>
                <a:latin typeface="Times New Roman"/>
                <a:ea typeface="Times New Roman"/>
                <a:cs typeface="Arial"/>
              </a:rPr>
              <a:t>Vaccine </a:t>
            </a:r>
            <a:r>
              <a:rPr lang="en-US" dirty="0" err="1">
                <a:solidFill>
                  <a:srgbClr val="000000"/>
                </a:solidFill>
                <a:latin typeface="Times New Roman"/>
                <a:ea typeface="Times New Roman"/>
                <a:cs typeface="Arial"/>
              </a:rPr>
              <a:t>vô</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hoạt</a:t>
            </a:r>
            <a:r>
              <a:rPr lang="en-US" b="1" dirty="0">
                <a:solidFill>
                  <a:srgbClr val="000000"/>
                </a:solidFill>
                <a:latin typeface="Times New Roman"/>
                <a:ea typeface="Times New Roman"/>
                <a:cs typeface="Arial"/>
              </a:rPr>
              <a:t> 				</a:t>
            </a:r>
            <a:r>
              <a:rPr lang="en-US" b="1" dirty="0">
                <a:latin typeface="Times New Roman"/>
                <a:ea typeface="Times New Roman"/>
                <a:cs typeface="Arial"/>
              </a:rPr>
              <a:t>C. </a:t>
            </a:r>
            <a:r>
              <a:rPr lang="en-US" dirty="0">
                <a:latin typeface="Times New Roman"/>
                <a:ea typeface="Times New Roman"/>
                <a:cs typeface="Arial"/>
              </a:rPr>
              <a:t>DNA vaccine, RNA vaccine</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B. </a:t>
            </a:r>
            <a:r>
              <a:rPr lang="en-US" dirty="0">
                <a:solidFill>
                  <a:srgbClr val="000000"/>
                </a:solidFill>
                <a:latin typeface="Times New Roman"/>
                <a:ea typeface="Times New Roman"/>
                <a:cs typeface="Arial"/>
              </a:rPr>
              <a:t>Vaccine </a:t>
            </a:r>
            <a:r>
              <a:rPr lang="en-US" dirty="0" err="1">
                <a:solidFill>
                  <a:srgbClr val="000000"/>
                </a:solidFill>
                <a:latin typeface="Times New Roman"/>
                <a:ea typeface="Times New Roman"/>
                <a:cs typeface="Arial"/>
              </a:rPr>
              <a:t>nhược</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độc</a:t>
            </a:r>
            <a:r>
              <a:rPr lang="en-US" dirty="0">
                <a:solidFill>
                  <a:srgbClr val="000000"/>
                </a:solidFill>
                <a:latin typeface="Times New Roman"/>
                <a:ea typeface="Times New Roman"/>
                <a:cs typeface="Arial"/>
              </a:rPr>
              <a:t>				</a:t>
            </a:r>
            <a:r>
              <a:rPr lang="en-US" b="1" dirty="0">
                <a:solidFill>
                  <a:srgbClr val="000000"/>
                </a:solidFill>
                <a:latin typeface="Times New Roman"/>
                <a:ea typeface="Times New Roman"/>
                <a:cs typeface="Arial"/>
              </a:rPr>
              <a:t>D. </a:t>
            </a:r>
            <a:r>
              <a:rPr lang="en-US" dirty="0" err="1">
                <a:solidFill>
                  <a:srgbClr val="000000"/>
                </a:solidFill>
                <a:latin typeface="Times New Roman"/>
                <a:ea typeface="Times New Roman"/>
                <a:cs typeface="Arial"/>
              </a:rPr>
              <a:t>Không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sử</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dụng</a:t>
            </a:r>
            <a:r>
              <a:rPr lang="en-US" dirty="0">
                <a:solidFill>
                  <a:srgbClr val="000000"/>
                </a:solidFill>
                <a:latin typeface="Times New Roman"/>
                <a:ea typeface="Times New Roman"/>
                <a:cs typeface="Arial"/>
              </a:rPr>
              <a:t> </a:t>
            </a:r>
            <a:r>
              <a:rPr lang="en-US" dirty="0" smtClean="0">
                <a:solidFill>
                  <a:srgbClr val="000000"/>
                </a:solidFill>
                <a:latin typeface="Times New Roman"/>
                <a:ea typeface="Times New Roman"/>
                <a:cs typeface="Arial"/>
              </a:rPr>
              <a:t>vaccine</a:t>
            </a:r>
            <a:endParaRPr lang="en-US" sz="2000" dirty="0">
              <a:ea typeface="Calibri"/>
              <a:cs typeface="Arial"/>
            </a:endParaRPr>
          </a:p>
        </p:txBody>
      </p:sp>
      <p:sp>
        <p:nvSpPr>
          <p:cNvPr id="4" name="TextBox 3"/>
          <p:cNvSpPr txBox="1"/>
          <p:nvPr/>
        </p:nvSpPr>
        <p:spPr>
          <a:xfrm>
            <a:off x="4259767" y="5307980"/>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07517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293" y="688201"/>
            <a:ext cx="10515600" cy="4497116"/>
          </a:xfrm>
        </p:spPr>
        <p:txBody>
          <a:bodyPr>
            <a:normAutofit fontScale="92500" lnSpcReduction="10000"/>
          </a:bodyPr>
          <a:lstStyle/>
          <a:p>
            <a:pPr marL="0" indent="0" algn="just">
              <a:lnSpc>
                <a:spcPct val="115000"/>
              </a:lnSpc>
              <a:spcAft>
                <a:spcPts val="0"/>
              </a:spcAft>
              <a:buNone/>
            </a:pPr>
            <a:r>
              <a:rPr lang="en-US" b="1" i="1" dirty="0" err="1">
                <a:solidFill>
                  <a:srgbClr val="000000"/>
                </a:solidFill>
                <a:latin typeface="Times New Roman"/>
                <a:ea typeface="Times New Roman"/>
                <a:cs typeface="Arial"/>
              </a:rPr>
              <a:t>Câu</a:t>
            </a:r>
            <a:r>
              <a:rPr lang="en-US" b="1" i="1" dirty="0">
                <a:solidFill>
                  <a:srgbClr val="000000"/>
                </a:solidFill>
                <a:latin typeface="Times New Roman"/>
                <a:ea typeface="Times New Roman"/>
                <a:cs typeface="Arial"/>
              </a:rPr>
              <a:t> 6: </a:t>
            </a:r>
            <a:r>
              <a:rPr lang="en-US" b="1" i="1" dirty="0" err="1">
                <a:solidFill>
                  <a:srgbClr val="000000"/>
                </a:solidFill>
                <a:latin typeface="Times New Roman"/>
                <a:ea typeface="Times New Roman"/>
                <a:cs typeface="Arial"/>
              </a:rPr>
              <a:t>Vì</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sao</a:t>
            </a:r>
            <a:r>
              <a:rPr lang="en-US" b="1" i="1" dirty="0">
                <a:solidFill>
                  <a:srgbClr val="000000"/>
                </a:solidFill>
                <a:latin typeface="Times New Roman"/>
                <a:ea typeface="Times New Roman"/>
                <a:cs typeface="Arial"/>
              </a:rPr>
              <a:t> </a:t>
            </a:r>
            <a:r>
              <a:rPr lang="en-US" b="1" i="1" dirty="0">
                <a:latin typeface="Times New Roman"/>
                <a:ea typeface="Times New Roman"/>
                <a:cs typeface="Arial"/>
              </a:rPr>
              <a:t>DNA vaccine, RNA vaccine </a:t>
            </a:r>
            <a:r>
              <a:rPr lang="en-US" b="1" i="1" dirty="0" err="1">
                <a:latin typeface="Times New Roman"/>
                <a:ea typeface="Times New Roman"/>
                <a:cs typeface="Arial"/>
              </a:rPr>
              <a:t>được</a:t>
            </a:r>
            <a:r>
              <a:rPr lang="en-US" b="1" i="1" dirty="0">
                <a:latin typeface="Times New Roman"/>
                <a:ea typeface="Times New Roman"/>
                <a:cs typeface="Arial"/>
              </a:rPr>
              <a:t> </a:t>
            </a:r>
            <a:r>
              <a:rPr lang="en-US" b="1" i="1" dirty="0" err="1">
                <a:latin typeface="Times New Roman"/>
                <a:ea typeface="Times New Roman"/>
                <a:cs typeface="Arial"/>
              </a:rPr>
              <a:t>coi</a:t>
            </a:r>
            <a:r>
              <a:rPr lang="en-US" b="1" i="1" dirty="0">
                <a:latin typeface="Times New Roman"/>
                <a:ea typeface="Times New Roman"/>
                <a:cs typeface="Arial"/>
              </a:rPr>
              <a:t> </a:t>
            </a:r>
            <a:r>
              <a:rPr lang="en-US" b="1" i="1" dirty="0" err="1">
                <a:latin typeface="Times New Roman"/>
                <a:ea typeface="Times New Roman"/>
                <a:cs typeface="Arial"/>
              </a:rPr>
              <a:t>là</a:t>
            </a:r>
            <a:r>
              <a:rPr lang="en-US" b="1" i="1" dirty="0">
                <a:latin typeface="Times New Roman"/>
                <a:ea typeface="Times New Roman"/>
                <a:cs typeface="Arial"/>
              </a:rPr>
              <a:t> </a:t>
            </a:r>
            <a:r>
              <a:rPr lang="en-US" b="1" i="1" dirty="0" err="1">
                <a:latin typeface="Times New Roman"/>
                <a:ea typeface="Times New Roman"/>
                <a:cs typeface="Arial"/>
              </a:rPr>
              <a:t>loại</a:t>
            </a:r>
            <a:r>
              <a:rPr lang="en-US" b="1" i="1" dirty="0">
                <a:latin typeface="Times New Roman"/>
                <a:ea typeface="Times New Roman"/>
                <a:cs typeface="Arial"/>
              </a:rPr>
              <a:t> vaccine</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hiện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đại</a:t>
            </a:r>
            <a:r>
              <a:rPr lang="en-US" b="1" i="1" dirty="0">
                <a:solidFill>
                  <a:srgbClr val="000000"/>
                </a:solidFill>
                <a:latin typeface="Times New Roman"/>
                <a:ea typeface="Times New Roman"/>
                <a:cs typeface="Arial"/>
              </a:rPr>
              <a:t>, an </a:t>
            </a:r>
            <a:r>
              <a:rPr lang="en-US" b="1" i="1" dirty="0" err="1">
                <a:solidFill>
                  <a:srgbClr val="000000"/>
                </a:solidFill>
                <a:latin typeface="Times New Roman"/>
                <a:ea typeface="Times New Roman"/>
                <a:cs typeface="Arial"/>
              </a:rPr>
              <a:t>toàn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hiệu</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quả</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nhất</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hiện</a:t>
            </a:r>
            <a:r>
              <a:rPr lang="en-US" b="1" i="1" dirty="0">
                <a:solidFill>
                  <a:srgbClr val="000000"/>
                </a:solidFill>
                <a:latin typeface="Times New Roman"/>
                <a:ea typeface="Times New Roman"/>
                <a:cs typeface="Arial"/>
              </a:rPr>
              <a:t> nay</a:t>
            </a:r>
            <a:r>
              <a:rPr lang="en-US" b="1" i="1" dirty="0" smtClean="0">
                <a:solidFill>
                  <a:srgbClr val="000000"/>
                </a:solidFill>
                <a:latin typeface="Times New Roman"/>
                <a:ea typeface="Times New Roman"/>
                <a:cs typeface="Arial"/>
              </a:rPr>
              <a:t>:</a:t>
            </a:r>
          </a:p>
          <a:p>
            <a:pPr marL="0" indent="0" algn="just">
              <a:lnSpc>
                <a:spcPct val="115000"/>
              </a:lnSpc>
              <a:spcAft>
                <a:spcPts val="0"/>
              </a:spcAft>
              <a:buNone/>
            </a:pP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A. </a:t>
            </a:r>
            <a:r>
              <a:rPr lang="en-US" dirty="0" err="1">
                <a:solidFill>
                  <a:srgbClr val="000000"/>
                </a:solidFill>
                <a:latin typeface="Times New Roman"/>
                <a:ea typeface="Times New Roman"/>
                <a:cs typeface="Arial"/>
              </a:rPr>
              <a:t>Có</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sự</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tồn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tại</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của</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tế</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bào</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mầm</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bệnh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nhưng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chúng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không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còn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hoạt</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động</a:t>
            </a:r>
            <a:r>
              <a:rPr lang="en-US" dirty="0">
                <a:solidFill>
                  <a:srgbClr val="000000"/>
                </a:solidFill>
                <a:latin typeface="Times New Roman"/>
                <a:ea typeface="Times New Roman"/>
                <a:cs typeface="Arial"/>
              </a:rPr>
              <a:t> do </a:t>
            </a:r>
            <a:r>
              <a:rPr lang="en-US" dirty="0" err="1">
                <a:solidFill>
                  <a:srgbClr val="000000"/>
                </a:solidFill>
                <a:latin typeface="Times New Roman"/>
                <a:ea typeface="Times New Roman"/>
                <a:cs typeface="Arial"/>
              </a:rPr>
              <a:t>đã</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được</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xử</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lí</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bằng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các</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tác</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nhân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vật</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lí</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hóa</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học</a:t>
            </a:r>
            <a:r>
              <a:rPr lang="en-US" dirty="0">
                <a:solidFill>
                  <a:srgbClr val="000000"/>
                </a:solidFill>
                <a:latin typeface="Times New Roman"/>
                <a:ea typeface="Times New Roman"/>
                <a:cs typeface="Arial"/>
              </a:rPr>
              <a:t>.</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B. </a:t>
            </a:r>
            <a:r>
              <a:rPr lang="en-US" dirty="0" err="1">
                <a:solidFill>
                  <a:srgbClr val="000000"/>
                </a:solidFill>
                <a:latin typeface="Times New Roman"/>
                <a:ea typeface="Times New Roman"/>
                <a:cs typeface="Arial"/>
              </a:rPr>
              <a:t>Mầm</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bệnh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vẫn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sống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nhưng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chúng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đã</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bị</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giảm</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độc</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lực</a:t>
            </a:r>
            <a:r>
              <a:rPr lang="en-US" dirty="0">
                <a:solidFill>
                  <a:srgbClr val="000000"/>
                </a:solidFill>
                <a:latin typeface="Times New Roman"/>
                <a:ea typeface="Times New Roman"/>
                <a:cs typeface="Arial"/>
              </a:rPr>
              <a:t>.</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C. </a:t>
            </a:r>
            <a:r>
              <a:rPr lang="en-US" dirty="0" err="1">
                <a:solidFill>
                  <a:srgbClr val="000000"/>
                </a:solidFill>
                <a:latin typeface="Times New Roman"/>
                <a:ea typeface="Times New Roman"/>
                <a:cs typeface="Arial"/>
              </a:rPr>
              <a:t>Mầm</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bệnh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vẫn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sống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nhưng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chúng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không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còn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độc</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lực</a:t>
            </a:r>
            <a:r>
              <a:rPr lang="en-US" dirty="0">
                <a:solidFill>
                  <a:srgbClr val="000000"/>
                </a:solidFill>
                <a:latin typeface="Times New Roman"/>
                <a:ea typeface="Times New Roman"/>
                <a:cs typeface="Arial"/>
              </a:rPr>
              <a:t>.</a:t>
            </a:r>
            <a:endParaRPr lang="en-US" sz="2000" dirty="0">
              <a:ea typeface="Calibri"/>
              <a:cs typeface="Arial"/>
            </a:endParaRPr>
          </a:p>
          <a:p>
            <a:pPr marL="0" indent="0" algn="just">
              <a:lnSpc>
                <a:spcPct val="115000"/>
              </a:lnSpc>
              <a:spcAft>
                <a:spcPts val="0"/>
              </a:spcAft>
              <a:buNone/>
            </a:pPr>
            <a:r>
              <a:rPr lang="en-US" b="1" dirty="0">
                <a:latin typeface="Times New Roman"/>
                <a:ea typeface="Times New Roman"/>
                <a:cs typeface="Arial"/>
              </a:rPr>
              <a:t>D. </a:t>
            </a:r>
            <a:r>
              <a:rPr lang="en-US" dirty="0" err="1">
                <a:latin typeface="Times New Roman"/>
                <a:ea typeface="Times New Roman"/>
                <a:cs typeface="Arial"/>
              </a:rPr>
              <a:t>Không</a:t>
            </a:r>
            <a:r>
              <a:rPr lang="en-US" dirty="0">
                <a:latin typeface="Times New Roman"/>
                <a:ea typeface="Times New Roman"/>
                <a:cs typeface="Arial"/>
              </a:rPr>
              <a:t> </a:t>
            </a:r>
            <a:r>
              <a:rPr lang="en-US" dirty="0" err="1">
                <a:latin typeface="Times New Roman"/>
                <a:ea typeface="Times New Roman"/>
                <a:cs typeface="Arial"/>
              </a:rPr>
              <a:t>có</a:t>
            </a:r>
            <a:r>
              <a:rPr lang="en-US" dirty="0">
                <a:latin typeface="Times New Roman"/>
                <a:ea typeface="Times New Roman"/>
                <a:cs typeface="Arial"/>
              </a:rPr>
              <a:t> </a:t>
            </a:r>
            <a:r>
              <a:rPr lang="en-US" dirty="0" err="1">
                <a:latin typeface="Times New Roman"/>
                <a:ea typeface="Times New Roman"/>
                <a:cs typeface="Arial"/>
              </a:rPr>
              <a:t>mặt</a:t>
            </a:r>
            <a:r>
              <a:rPr lang="en-US" dirty="0">
                <a:latin typeface="Times New Roman"/>
                <a:ea typeface="Times New Roman"/>
                <a:cs typeface="Arial"/>
              </a:rPr>
              <a:t> </a:t>
            </a:r>
            <a:r>
              <a:rPr lang="en-US" dirty="0" err="1">
                <a:latin typeface="Times New Roman"/>
                <a:ea typeface="Times New Roman"/>
                <a:cs typeface="Arial"/>
              </a:rPr>
              <a:t>của</a:t>
            </a:r>
            <a:r>
              <a:rPr lang="en-US" dirty="0">
                <a:latin typeface="Times New Roman"/>
                <a:ea typeface="Times New Roman"/>
                <a:cs typeface="Arial"/>
              </a:rPr>
              <a:t> </a:t>
            </a:r>
            <a:r>
              <a:rPr lang="en-US" dirty="0" err="1">
                <a:latin typeface="Times New Roman"/>
                <a:ea typeface="Times New Roman"/>
                <a:cs typeface="Arial"/>
              </a:rPr>
              <a:t>mầm</a:t>
            </a:r>
            <a:r>
              <a:rPr lang="en-US" dirty="0">
                <a:latin typeface="Times New Roman"/>
                <a:ea typeface="Times New Roman"/>
                <a:cs typeface="Arial"/>
              </a:rPr>
              <a:t> </a:t>
            </a:r>
            <a:r>
              <a:rPr lang="en-US" dirty="0" err="1">
                <a:latin typeface="Times New Roman"/>
                <a:ea typeface="Times New Roman"/>
                <a:cs typeface="Arial"/>
              </a:rPr>
              <a:t>bệnh</a:t>
            </a:r>
            <a:r>
              <a:rPr lang="en-US" dirty="0">
                <a:latin typeface="Times New Roman"/>
                <a:ea typeface="Times New Roman"/>
                <a:cs typeface="Arial"/>
              </a:rPr>
              <a:t>, </a:t>
            </a:r>
            <a:r>
              <a:rPr lang="en-US" dirty="0" err="1">
                <a:latin typeface="Times New Roman"/>
                <a:ea typeface="Times New Roman"/>
                <a:cs typeface="Arial"/>
              </a:rPr>
              <a:t>mà</a:t>
            </a:r>
            <a:r>
              <a:rPr lang="en-US" dirty="0">
                <a:latin typeface="Times New Roman"/>
                <a:ea typeface="Times New Roman"/>
                <a:cs typeface="Arial"/>
              </a:rPr>
              <a:t> </a:t>
            </a:r>
            <a:r>
              <a:rPr lang="en-US" dirty="0" err="1">
                <a:latin typeface="Times New Roman"/>
                <a:ea typeface="Times New Roman"/>
                <a:cs typeface="Arial"/>
              </a:rPr>
              <a:t>chỉ</a:t>
            </a:r>
            <a:r>
              <a:rPr lang="en-US" dirty="0">
                <a:latin typeface="Times New Roman"/>
                <a:ea typeface="Times New Roman"/>
                <a:cs typeface="Arial"/>
              </a:rPr>
              <a:t> </a:t>
            </a:r>
            <a:r>
              <a:rPr lang="en-US" dirty="0" err="1">
                <a:latin typeface="Times New Roman"/>
                <a:ea typeface="Times New Roman"/>
                <a:cs typeface="Arial"/>
              </a:rPr>
              <a:t>sử</a:t>
            </a:r>
            <a:r>
              <a:rPr lang="en-US" dirty="0">
                <a:latin typeface="Times New Roman"/>
                <a:ea typeface="Times New Roman"/>
                <a:cs typeface="Arial"/>
              </a:rPr>
              <a:t> </a:t>
            </a:r>
            <a:r>
              <a:rPr lang="en-US" dirty="0" err="1">
                <a:latin typeface="Times New Roman"/>
                <a:ea typeface="Times New Roman"/>
                <a:cs typeface="Arial"/>
              </a:rPr>
              <a:t>dụng</a:t>
            </a:r>
            <a:r>
              <a:rPr lang="en-US" dirty="0">
                <a:latin typeface="Times New Roman"/>
                <a:ea typeface="Times New Roman"/>
                <a:cs typeface="Arial"/>
              </a:rPr>
              <a:t> </a:t>
            </a:r>
            <a:r>
              <a:rPr lang="en-US" dirty="0" err="1">
                <a:latin typeface="Times New Roman"/>
                <a:ea typeface="Times New Roman"/>
                <a:cs typeface="Arial"/>
              </a:rPr>
              <a:t>đoạn</a:t>
            </a:r>
            <a:r>
              <a:rPr lang="en-US" dirty="0">
                <a:latin typeface="Times New Roman"/>
                <a:ea typeface="Times New Roman"/>
                <a:cs typeface="Arial"/>
              </a:rPr>
              <a:t> gene </a:t>
            </a:r>
            <a:r>
              <a:rPr lang="en-US" dirty="0" err="1">
                <a:latin typeface="Times New Roman"/>
                <a:ea typeface="Times New Roman"/>
                <a:cs typeface="Arial"/>
              </a:rPr>
              <a:t>mã</a:t>
            </a:r>
            <a:r>
              <a:rPr lang="en-US" dirty="0">
                <a:latin typeface="Times New Roman"/>
                <a:ea typeface="Times New Roman"/>
                <a:cs typeface="Arial"/>
              </a:rPr>
              <a:t> </a:t>
            </a:r>
            <a:r>
              <a:rPr lang="en-US" dirty="0" err="1">
                <a:latin typeface="Times New Roman"/>
                <a:ea typeface="Times New Roman"/>
                <a:cs typeface="Arial"/>
              </a:rPr>
              <a:t>hóa</a:t>
            </a:r>
            <a:r>
              <a:rPr lang="en-US" dirty="0">
                <a:latin typeface="Times New Roman"/>
                <a:ea typeface="Times New Roman"/>
                <a:cs typeface="Arial"/>
              </a:rPr>
              <a:t> </a:t>
            </a:r>
            <a:r>
              <a:rPr lang="en-US" dirty="0" err="1">
                <a:latin typeface="Times New Roman"/>
                <a:ea typeface="Times New Roman"/>
                <a:cs typeface="Arial"/>
              </a:rPr>
              <a:t>kháng</a:t>
            </a:r>
            <a:r>
              <a:rPr lang="en-US" dirty="0">
                <a:latin typeface="Times New Roman"/>
                <a:ea typeface="Times New Roman"/>
                <a:cs typeface="Arial"/>
              </a:rPr>
              <a:t> </a:t>
            </a:r>
            <a:r>
              <a:rPr lang="en-US" dirty="0" err="1">
                <a:latin typeface="Times New Roman"/>
                <a:ea typeface="Times New Roman"/>
                <a:cs typeface="Arial"/>
              </a:rPr>
              <a:t>nguyên</a:t>
            </a:r>
            <a:r>
              <a:rPr lang="en-US" dirty="0">
                <a:latin typeface="Times New Roman"/>
                <a:ea typeface="Times New Roman"/>
                <a:cs typeface="Arial"/>
              </a:rPr>
              <a:t> </a:t>
            </a:r>
            <a:r>
              <a:rPr lang="en-US" dirty="0" err="1">
                <a:latin typeface="Times New Roman"/>
                <a:ea typeface="Times New Roman"/>
                <a:cs typeface="Arial"/>
              </a:rPr>
              <a:t>thiết</a:t>
            </a:r>
            <a:r>
              <a:rPr lang="en-US" dirty="0">
                <a:latin typeface="Times New Roman"/>
                <a:ea typeface="Times New Roman"/>
                <a:cs typeface="Arial"/>
              </a:rPr>
              <a:t> </a:t>
            </a:r>
            <a:r>
              <a:rPr lang="en-US" dirty="0" err="1">
                <a:latin typeface="Times New Roman"/>
                <a:ea typeface="Times New Roman"/>
                <a:cs typeface="Arial"/>
              </a:rPr>
              <a:t>yếu</a:t>
            </a:r>
            <a:r>
              <a:rPr lang="en-US" dirty="0">
                <a:latin typeface="Times New Roman"/>
                <a:ea typeface="Times New Roman"/>
                <a:cs typeface="Arial"/>
              </a:rPr>
              <a:t> </a:t>
            </a:r>
            <a:r>
              <a:rPr lang="en-US" dirty="0" err="1">
                <a:latin typeface="Times New Roman"/>
                <a:ea typeface="Times New Roman"/>
                <a:cs typeface="Arial"/>
              </a:rPr>
              <a:t>của</a:t>
            </a:r>
            <a:r>
              <a:rPr lang="en-US" dirty="0">
                <a:latin typeface="Times New Roman"/>
                <a:ea typeface="Times New Roman"/>
                <a:cs typeface="Arial"/>
              </a:rPr>
              <a:t> </a:t>
            </a:r>
            <a:r>
              <a:rPr lang="en-US" dirty="0" err="1">
                <a:latin typeface="Times New Roman"/>
                <a:ea typeface="Times New Roman"/>
                <a:cs typeface="Arial"/>
              </a:rPr>
              <a:t>mầm</a:t>
            </a:r>
            <a:r>
              <a:rPr lang="en-US" dirty="0">
                <a:latin typeface="Times New Roman"/>
                <a:ea typeface="Times New Roman"/>
                <a:cs typeface="Arial"/>
              </a:rPr>
              <a:t> </a:t>
            </a:r>
            <a:r>
              <a:rPr lang="en-US" dirty="0" err="1">
                <a:latin typeface="Times New Roman"/>
                <a:ea typeface="Times New Roman"/>
                <a:cs typeface="Arial"/>
              </a:rPr>
              <a:t>bệnh</a:t>
            </a:r>
            <a:r>
              <a:rPr lang="en-US" dirty="0">
                <a:latin typeface="Times New Roman"/>
                <a:ea typeface="Times New Roman"/>
                <a:cs typeface="Arial"/>
              </a:rPr>
              <a:t>. </a:t>
            </a:r>
            <a:endParaRPr lang="en-US" sz="2000" dirty="0">
              <a:ea typeface="Calibri"/>
              <a:cs typeface="Arial"/>
            </a:endParaRPr>
          </a:p>
          <a:p>
            <a:pPr marL="0" indent="0">
              <a:buNone/>
            </a:pPr>
            <a:endParaRPr lang="en-US" dirty="0"/>
          </a:p>
          <a:p>
            <a:endParaRPr lang="en-US" dirty="0"/>
          </a:p>
        </p:txBody>
      </p:sp>
      <p:sp>
        <p:nvSpPr>
          <p:cNvPr id="4" name="TextBox 3"/>
          <p:cNvSpPr txBox="1"/>
          <p:nvPr/>
        </p:nvSpPr>
        <p:spPr>
          <a:xfrm>
            <a:off x="4348977" y="5709424"/>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1628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049" y="598990"/>
            <a:ext cx="10515600" cy="4708989"/>
          </a:xfrm>
        </p:spPr>
        <p:txBody>
          <a:bodyPr>
            <a:normAutofit/>
          </a:bodyPr>
          <a:lstStyle/>
          <a:p>
            <a:pPr marL="0" indent="0" algn="just">
              <a:lnSpc>
                <a:spcPct val="115000"/>
              </a:lnSpc>
              <a:spcAft>
                <a:spcPts val="0"/>
              </a:spcAft>
              <a:buNone/>
            </a:pPr>
            <a:r>
              <a:rPr lang="en-US" b="1" i="1" dirty="0" err="1">
                <a:solidFill>
                  <a:srgbClr val="000000"/>
                </a:solidFill>
                <a:latin typeface="Times New Roman"/>
                <a:ea typeface="Times New Roman"/>
                <a:cs typeface="Arial"/>
              </a:rPr>
              <a:t>Câu</a:t>
            </a:r>
            <a:r>
              <a:rPr lang="en-US" b="1" i="1" dirty="0">
                <a:solidFill>
                  <a:srgbClr val="000000"/>
                </a:solidFill>
                <a:latin typeface="Times New Roman"/>
                <a:ea typeface="Times New Roman"/>
                <a:cs typeface="Arial"/>
              </a:rPr>
              <a:t> 7: </a:t>
            </a:r>
            <a:r>
              <a:rPr lang="en-US" b="1" i="1" dirty="0" err="1">
                <a:solidFill>
                  <a:srgbClr val="000000"/>
                </a:solidFill>
                <a:latin typeface="Times New Roman"/>
                <a:ea typeface="Times New Roman"/>
                <a:cs typeface="Arial"/>
              </a:rPr>
              <a:t>Khi</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xác</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định</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được</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nguyên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nhân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gây</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thủy</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sản</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bệnh</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có</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thể</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điều</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trị</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được</a:t>
            </a:r>
            <a:r>
              <a:rPr lang="en-US" b="1" i="1" dirty="0">
                <a:solidFill>
                  <a:srgbClr val="000000"/>
                </a:solidFill>
                <a:latin typeface="Times New Roman"/>
                <a:ea typeface="Times New Roman"/>
                <a:cs typeface="Arial"/>
              </a:rPr>
              <a:t>, ta </a:t>
            </a:r>
            <a:r>
              <a:rPr lang="en-US" b="1" i="1" dirty="0" err="1">
                <a:solidFill>
                  <a:srgbClr val="000000"/>
                </a:solidFill>
                <a:latin typeface="Times New Roman"/>
                <a:ea typeface="Times New Roman"/>
                <a:cs typeface="Arial"/>
              </a:rPr>
              <a:t>điều</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trị</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bằng</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cách</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nào</a:t>
            </a:r>
            <a:r>
              <a:rPr lang="en-US" b="1" i="1" dirty="0">
                <a:solidFill>
                  <a:srgbClr val="000000"/>
                </a:solidFill>
                <a:latin typeface="Times New Roman"/>
                <a:ea typeface="Times New Roman"/>
                <a:cs typeface="Arial"/>
              </a:rPr>
              <a:t> </a:t>
            </a:r>
            <a:r>
              <a:rPr lang="en-US" b="1" i="1" dirty="0" err="1">
                <a:solidFill>
                  <a:srgbClr val="000000"/>
                </a:solidFill>
                <a:latin typeface="Times New Roman"/>
                <a:ea typeface="Times New Roman"/>
                <a:cs typeface="Arial"/>
              </a:rPr>
              <a:t>sau</a:t>
            </a:r>
            <a:r>
              <a:rPr lang="en-US" b="1" i="1" dirty="0" smtClean="0">
                <a:solidFill>
                  <a:srgbClr val="000000"/>
                </a:solidFill>
                <a:latin typeface="Times New Roman"/>
                <a:ea typeface="Times New Roman"/>
                <a:cs typeface="Arial"/>
              </a:rPr>
              <a:t>?</a:t>
            </a:r>
          </a:p>
          <a:p>
            <a:pPr marL="0" indent="0" algn="just">
              <a:lnSpc>
                <a:spcPct val="115000"/>
              </a:lnSpc>
              <a:spcAft>
                <a:spcPts val="0"/>
              </a:spcAft>
              <a:buNone/>
            </a:pPr>
            <a:endParaRPr lang="en-US" sz="2000" dirty="0">
              <a:ea typeface="Calibri"/>
              <a:cs typeface="Arial"/>
            </a:endParaRPr>
          </a:p>
          <a:p>
            <a:pPr marL="0" indent="0" algn="just">
              <a:lnSpc>
                <a:spcPct val="115000"/>
              </a:lnSpc>
              <a:spcAft>
                <a:spcPts val="0"/>
              </a:spcAft>
              <a:buNone/>
            </a:pPr>
            <a:r>
              <a:rPr lang="en-US" b="1" dirty="0">
                <a:latin typeface="Times New Roman"/>
                <a:ea typeface="Times New Roman"/>
                <a:cs typeface="Arial"/>
              </a:rPr>
              <a:t>A. </a:t>
            </a:r>
            <a:r>
              <a:rPr lang="en-US" dirty="0" err="1">
                <a:latin typeface="Times New Roman"/>
                <a:ea typeface="Times New Roman"/>
                <a:cs typeface="Arial"/>
              </a:rPr>
              <a:t>Sử</a:t>
            </a:r>
            <a:r>
              <a:rPr lang="en-US" dirty="0">
                <a:latin typeface="Times New Roman"/>
                <a:ea typeface="Times New Roman"/>
                <a:cs typeface="Arial"/>
              </a:rPr>
              <a:t> </a:t>
            </a:r>
            <a:r>
              <a:rPr lang="en-US" dirty="0" err="1">
                <a:latin typeface="Times New Roman"/>
                <a:ea typeface="Times New Roman"/>
                <a:cs typeface="Arial"/>
              </a:rPr>
              <a:t>dụng</a:t>
            </a:r>
            <a:r>
              <a:rPr lang="en-US" dirty="0">
                <a:latin typeface="Times New Roman"/>
                <a:ea typeface="Times New Roman"/>
                <a:cs typeface="Arial"/>
              </a:rPr>
              <a:t> </a:t>
            </a:r>
            <a:r>
              <a:rPr lang="en-US" dirty="0" err="1">
                <a:latin typeface="Times New Roman"/>
                <a:ea typeface="Times New Roman"/>
                <a:cs typeface="Arial"/>
              </a:rPr>
              <a:t>thuốc</a:t>
            </a:r>
            <a:r>
              <a:rPr lang="en-US" dirty="0">
                <a:latin typeface="Times New Roman"/>
                <a:ea typeface="Times New Roman"/>
                <a:cs typeface="Arial"/>
              </a:rPr>
              <a:t> </a:t>
            </a:r>
            <a:r>
              <a:rPr lang="en-US" dirty="0" err="1">
                <a:latin typeface="Times New Roman"/>
                <a:ea typeface="Times New Roman"/>
                <a:cs typeface="Arial"/>
              </a:rPr>
              <a:t>kháng</a:t>
            </a:r>
            <a:r>
              <a:rPr lang="en-US" dirty="0">
                <a:latin typeface="Times New Roman"/>
                <a:ea typeface="Times New Roman"/>
                <a:cs typeface="Arial"/>
              </a:rPr>
              <a:t> </a:t>
            </a:r>
            <a:r>
              <a:rPr lang="en-US" dirty="0" err="1">
                <a:latin typeface="Times New Roman"/>
                <a:ea typeface="Times New Roman"/>
                <a:cs typeface="Arial"/>
              </a:rPr>
              <a:t>sinh</a:t>
            </a:r>
            <a:r>
              <a:rPr lang="en-US" dirty="0">
                <a:latin typeface="Times New Roman"/>
                <a:ea typeface="Times New Roman"/>
                <a:cs typeface="Arial"/>
              </a:rPr>
              <a:t> </a:t>
            </a:r>
            <a:r>
              <a:rPr lang="en-US" dirty="0" err="1">
                <a:latin typeface="Times New Roman"/>
                <a:ea typeface="Times New Roman"/>
                <a:cs typeface="Arial"/>
              </a:rPr>
              <a:t>đặc</a:t>
            </a:r>
            <a:r>
              <a:rPr lang="en-US" dirty="0">
                <a:latin typeface="Times New Roman"/>
                <a:ea typeface="Times New Roman"/>
                <a:cs typeface="Arial"/>
              </a:rPr>
              <a:t> </a:t>
            </a:r>
            <a:r>
              <a:rPr lang="en-US" dirty="0" err="1">
                <a:latin typeface="Times New Roman"/>
                <a:ea typeface="Times New Roman"/>
                <a:cs typeface="Arial"/>
              </a:rPr>
              <a:t>trị</a:t>
            </a:r>
            <a:r>
              <a:rPr lang="en-US" dirty="0">
                <a:latin typeface="Times New Roman"/>
                <a:ea typeface="Times New Roman"/>
                <a:cs typeface="Arial"/>
              </a:rPr>
              <a:t> </a:t>
            </a:r>
            <a:r>
              <a:rPr lang="en-US" dirty="0" err="1">
                <a:latin typeface="Times New Roman"/>
                <a:ea typeface="Times New Roman"/>
                <a:cs typeface="Arial"/>
              </a:rPr>
              <a:t>bệnh</a:t>
            </a:r>
            <a:r>
              <a:rPr lang="en-US" dirty="0">
                <a:latin typeface="Times New Roman"/>
                <a:ea typeface="Times New Roman"/>
                <a:cs typeface="Arial"/>
              </a:rPr>
              <a:t> </a:t>
            </a:r>
            <a:r>
              <a:rPr lang="en-US" dirty="0" err="1">
                <a:latin typeface="Times New Roman"/>
                <a:ea typeface="Times New Roman"/>
                <a:cs typeface="Arial"/>
              </a:rPr>
              <a:t>đó</a:t>
            </a:r>
            <a:r>
              <a:rPr lang="en-US" dirty="0">
                <a:latin typeface="Times New Roman"/>
                <a:ea typeface="Times New Roman"/>
                <a:cs typeface="Arial"/>
              </a:rPr>
              <a:t>.</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B. </a:t>
            </a:r>
            <a:r>
              <a:rPr lang="en-US" dirty="0" err="1">
                <a:solidFill>
                  <a:srgbClr val="000000"/>
                </a:solidFill>
                <a:latin typeface="Times New Roman"/>
                <a:ea typeface="Times New Roman"/>
                <a:cs typeface="Arial"/>
              </a:rPr>
              <a:t>Thả</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nhiều</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thức</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ăn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xuống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ao</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hồ</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để</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thủy</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sản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tự</a:t>
            </a:r>
            <a:r>
              <a:rPr lang="en-US" dirty="0">
                <a:solidFill>
                  <a:srgbClr val="000000"/>
                </a:solidFill>
                <a:latin typeface="Times New Roman"/>
                <a:ea typeface="Times New Roman"/>
                <a:cs typeface="Arial"/>
              </a:rPr>
              <a:t> do </a:t>
            </a:r>
            <a:r>
              <a:rPr lang="en-US" dirty="0" err="1">
                <a:solidFill>
                  <a:srgbClr val="000000"/>
                </a:solidFill>
                <a:latin typeface="Times New Roman"/>
                <a:ea typeface="Times New Roman"/>
                <a:cs typeface="Arial"/>
              </a:rPr>
              <a:t>ăn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và</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ăn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được</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nhiều</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để</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tăng</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đề</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kháng</a:t>
            </a:r>
            <a:r>
              <a:rPr lang="en-US" dirty="0">
                <a:solidFill>
                  <a:srgbClr val="000000"/>
                </a:solidFill>
                <a:latin typeface="Times New Roman"/>
                <a:ea typeface="Times New Roman"/>
                <a:cs typeface="Arial"/>
              </a:rPr>
              <a:t>.</a:t>
            </a:r>
            <a:r>
              <a:rPr lang="en-US" b="1" dirty="0">
                <a:solidFill>
                  <a:srgbClr val="000000"/>
                </a:solidFill>
                <a:latin typeface="Times New Roman"/>
                <a:ea typeface="Times New Roman"/>
                <a:cs typeface="Arial"/>
              </a:rPr>
              <a:t> </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C. </a:t>
            </a:r>
            <a:r>
              <a:rPr lang="en-US" dirty="0" err="1">
                <a:solidFill>
                  <a:srgbClr val="000000"/>
                </a:solidFill>
                <a:latin typeface="Times New Roman"/>
                <a:ea typeface="Times New Roman"/>
                <a:cs typeface="Arial"/>
              </a:rPr>
              <a:t>Tiêm</a:t>
            </a:r>
            <a:r>
              <a:rPr lang="en-US" dirty="0">
                <a:solidFill>
                  <a:srgbClr val="000000"/>
                </a:solidFill>
                <a:latin typeface="Times New Roman"/>
                <a:ea typeface="Times New Roman"/>
                <a:cs typeface="Arial"/>
              </a:rPr>
              <a:t> vaccine </a:t>
            </a:r>
            <a:r>
              <a:rPr lang="en-US" dirty="0" err="1">
                <a:solidFill>
                  <a:srgbClr val="000000"/>
                </a:solidFill>
                <a:latin typeface="Times New Roman"/>
                <a:ea typeface="Times New Roman"/>
                <a:cs typeface="Arial"/>
              </a:rPr>
              <a:t>cho</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thủy</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sản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nhiễm</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bệnh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đó</a:t>
            </a:r>
            <a:endParaRPr lang="en-US" sz="2000" dirty="0">
              <a:ea typeface="Calibri"/>
              <a:cs typeface="Arial"/>
            </a:endParaRPr>
          </a:p>
          <a:p>
            <a:pPr marL="0" indent="0" algn="just">
              <a:lnSpc>
                <a:spcPct val="115000"/>
              </a:lnSpc>
              <a:spcAft>
                <a:spcPts val="0"/>
              </a:spcAft>
              <a:buNone/>
            </a:pPr>
            <a:r>
              <a:rPr lang="en-US" b="1" dirty="0">
                <a:solidFill>
                  <a:srgbClr val="000000"/>
                </a:solidFill>
                <a:latin typeface="Times New Roman"/>
                <a:ea typeface="Times New Roman"/>
                <a:cs typeface="Arial"/>
              </a:rPr>
              <a:t>D. </a:t>
            </a:r>
            <a:r>
              <a:rPr lang="en-US" dirty="0" err="1">
                <a:solidFill>
                  <a:srgbClr val="000000"/>
                </a:solidFill>
                <a:latin typeface="Times New Roman"/>
                <a:ea typeface="Times New Roman"/>
                <a:cs typeface="Arial"/>
              </a:rPr>
              <a:t>Để</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thủy</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sản</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nhiễm</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bệnh</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tự</a:t>
            </a:r>
            <a:r>
              <a:rPr lang="en-US" dirty="0">
                <a:solidFill>
                  <a:srgbClr val="000000"/>
                </a:solidFill>
                <a:latin typeface="Times New Roman"/>
                <a:ea typeface="Times New Roman"/>
                <a:cs typeface="Arial"/>
              </a:rPr>
              <a:t> </a:t>
            </a:r>
            <a:r>
              <a:rPr lang="en-US" dirty="0" err="1">
                <a:solidFill>
                  <a:srgbClr val="000000"/>
                </a:solidFill>
                <a:latin typeface="Times New Roman"/>
                <a:ea typeface="Times New Roman"/>
                <a:cs typeface="Arial"/>
              </a:rPr>
              <a:t>khỏi</a:t>
            </a:r>
            <a:endParaRPr lang="en-US" sz="2000" dirty="0">
              <a:ea typeface="Calibri"/>
              <a:cs typeface="Arial"/>
            </a:endParaRPr>
          </a:p>
          <a:p>
            <a:pPr marL="0" indent="0">
              <a:buNone/>
            </a:pPr>
            <a:endParaRPr lang="en-US" dirty="0"/>
          </a:p>
        </p:txBody>
      </p:sp>
      <p:sp>
        <p:nvSpPr>
          <p:cNvPr id="4" name="TextBox 3"/>
          <p:cNvSpPr txBox="1"/>
          <p:nvPr/>
        </p:nvSpPr>
        <p:spPr>
          <a:xfrm>
            <a:off x="4259767" y="5569590"/>
            <a:ext cx="3200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ĐÁP ÁN ĐÚNG: 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3586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3170</TotalTime>
  <Words>3114</Words>
  <PresentationFormat>Custom</PresentationFormat>
  <Paragraphs>223</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Chào mừng các thầy cô cùng về dự giờ với lớp 12 yêu quý!</vt:lpstr>
      <vt:lpstr>Trò chơi “ai thắng đây”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25 ỨNG DỤNG CÔNG NGHỆ SINH HỌC TRONG PHÒNG, TRỊ BỆNH THỦY SẢN </vt:lpstr>
      <vt:lpstr>PowerPoint Presentation</vt:lpstr>
      <vt:lpstr>I. ỨNG DỤNG CÔNG NGHỆ SINH HỌC TRONG CHẨN ĐOÁN SỚM BỆNH THỦY SẢN</vt:lpstr>
      <vt:lpstr>I. ỨNG DỤNG CÔNG NGHỆ SINH HỌC TRONG CHẨN ĐOÁN SỚM BỆNH THỦY SẢN  1. Kĩ thuật PCR </vt:lpstr>
      <vt:lpstr>Câu 3: Dựa vào SGK, mô tả các bước phát hiện virus (có vật chất di truyền DNA) gây bệnh thuỷ sản bằng kĩ thuật PCR?</vt:lpstr>
      <vt:lpstr>PowerPoint Presentation</vt:lpstr>
      <vt:lpstr>Câu 5. Nghiên cứu Hình25.3 trong SGK, mô tả các bước để phát hiện virus gây bệnh đốm trắng trên tôm bằng kĩ thuật PCR?</vt:lpstr>
      <vt:lpstr>2. KIT chuẩn đoán</vt:lpstr>
      <vt:lpstr>PowerPoint Presentation</vt:lpstr>
      <vt:lpstr>Câu 7: Nguyên lí hoạt động của KIT chuẩn đoán bệnh ở thủy sản?  </vt:lpstr>
      <vt:lpstr>Câu 8: Mô tả các bước phát hiện sớm bệnh thuỷ sản bằng KIT chẩn đoán?</vt:lpstr>
      <vt:lpstr>Câu 9: Nêu ý nghĩa và thành tựu của việc ứng dụng KIT chẩn đoán trong phát hiện sớm bệnh thuỷ sản?</vt:lpstr>
      <vt:lpstr>Câu 10: Em hãy chỉ ra sự giống và khác nhau giữa PCR và KIT chẩn đoán? </vt:lpstr>
      <vt:lpstr>II. ỨNG DỤNG CÔNG NGHỆ SINH HỌC TRONG PHÒNG, TRỊ  BỆNH</vt:lpstr>
      <vt:lpstr>PowerPoint Presentation</vt:lpstr>
      <vt:lpstr>PowerPoint Presentation</vt:lpstr>
      <vt:lpstr>Câu 12. Ưu điểm của vaccine DNA là gì?</vt:lpstr>
      <vt:lpstr>2. Công nghệ sinh học trong sản xuất chế phẩm vi sinh (Probiotics)</vt:lpstr>
      <vt:lpstr>PowerPoint Presentation</vt:lpstr>
      <vt:lpstr>Câu 14: Mô tả các bước sản xuất chế phẩm  chế phẩm vi sinh (probiotics) phòng, trị bệnh  thủy sản?</vt:lpstr>
      <vt:lpstr>Câu 15: Nêu vai trò của chế phẩm vi sinh trong phòng, trị bệnh thuỷ sản?</vt:lpstr>
      <vt:lpstr>Áp dụng quy trình trên ta có thể sản xuất được chế phẩm vi sinh. Ví dụ ta áp dụng với các bước sản xuất chế phẩm Bacillus sp phòng trị bệnh thủy sản như sau:</vt:lpstr>
      <vt:lpstr>PowerPoint Presentation</vt:lpstr>
      <vt:lpstr>PowerPoint Presentation</vt:lpstr>
      <vt:lpstr>PowerPoint Presentation</vt:lpstr>
      <vt:lpstr>PowerPoint Presentation</vt:lpstr>
      <vt:lpstr>3. Công nghệ sinh học trong sản xuất chế phẩm thảo dược:</vt:lpstr>
      <vt:lpstr>PowerPoint Presentation</vt:lpstr>
      <vt:lpstr>PowerPoint Presentation</vt:lpstr>
      <vt:lpstr>PowerPoint Presentation</vt:lpstr>
      <vt:lpstr>PowerPoint Presentation</vt:lpstr>
      <vt:lpstr>PowerPoint Presentation</vt:lpstr>
      <vt:lpstr>Câu 17: Ưu điểm của kháng sinh thảo dược sử dụng phòng trị bệnh cho thủy sản?Sử dụng sản phẩm này dễ hay khó?</vt:lpstr>
      <vt:lpstr>Câu 18: Quan sát hình 25.8, em hãy mô tả các bước sản xuất chế phẩm men tỏi giàu allicin phòng, trị bệnh thủy sản?</vt:lpstr>
      <vt:lpstr>PowerPoint Presentation</vt:lpstr>
      <vt:lpstr>4. Sinh phẩm trị bệnh</vt:lpstr>
      <vt:lpstr>PowerPoint Presentation</vt:lpstr>
      <vt:lpstr>PowerPoint Presentation</vt:lpstr>
      <vt:lpstr>LUYỆN TẬP</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2022-10-10T02:08:52Z</dcterms:created>
  <dcterms:modified xsi:type="dcterms:W3CDTF">2024-07-26T19:00:59Z</dcterms:modified>
</cp:coreProperties>
</file>