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4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9" r:id="rId21"/>
    <p:sldId id="274" r:id="rId22"/>
    <p:sldId id="276" r:id="rId23"/>
    <p:sldId id="275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1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847850" y="0"/>
            <a:ext cx="6143625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3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267325" y="0"/>
            <a:ext cx="2743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62476" y="514350"/>
            <a:ext cx="2066925" cy="4114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7200" y="319088"/>
            <a:ext cx="8239125" cy="4505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8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1152525" y="2562225"/>
            <a:ext cx="4810125" cy="2066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57801" y="3267075"/>
            <a:ext cx="2752725" cy="18764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6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209925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0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886201" y="1876425"/>
            <a:ext cx="2743200" cy="3267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9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257800" y="2581275"/>
            <a:ext cx="3886200" cy="2066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72001" y="1885950"/>
            <a:ext cx="2066924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76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828800" y="2233613"/>
            <a:ext cx="1152525" cy="2066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505288" y="2581275"/>
            <a:ext cx="2076237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2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133476" y="0"/>
            <a:ext cx="2066924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324725" y="2571750"/>
            <a:ext cx="1819275" cy="204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0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267075" y="1209675"/>
            <a:ext cx="19812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52525" y="2552700"/>
            <a:ext cx="1981200" cy="2590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3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57200" y="319088"/>
            <a:ext cx="8239125" cy="4505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876675" y="1200150"/>
            <a:ext cx="1390650" cy="1390650"/>
          </a:xfrm>
          <a:custGeom>
            <a:avLst/>
            <a:gdLst>
              <a:gd name="connsiteX0" fmla="*/ 927100 w 1854200"/>
              <a:gd name="connsiteY0" fmla="*/ 0 h 1854200"/>
              <a:gd name="connsiteX1" fmla="*/ 1854200 w 1854200"/>
              <a:gd name="connsiteY1" fmla="*/ 927100 h 1854200"/>
              <a:gd name="connsiteX2" fmla="*/ 927100 w 1854200"/>
              <a:gd name="connsiteY2" fmla="*/ 1854200 h 1854200"/>
              <a:gd name="connsiteX3" fmla="*/ 0 w 1854200"/>
              <a:gd name="connsiteY3" fmla="*/ 927100 h 1854200"/>
              <a:gd name="connsiteX4" fmla="*/ 927100 w 1854200"/>
              <a:gd name="connsiteY4" fmla="*/ 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200" h="1854200">
                <a:moveTo>
                  <a:pt x="927100" y="0"/>
                </a:moveTo>
                <a:cubicBezTo>
                  <a:pt x="1439123" y="0"/>
                  <a:pt x="1854200" y="415077"/>
                  <a:pt x="1854200" y="927100"/>
                </a:cubicBezTo>
                <a:cubicBezTo>
                  <a:pt x="1854200" y="1439123"/>
                  <a:pt x="1439123" y="1854200"/>
                  <a:pt x="927100" y="1854200"/>
                </a:cubicBezTo>
                <a:cubicBezTo>
                  <a:pt x="415077" y="1854200"/>
                  <a:pt x="0" y="1439123"/>
                  <a:pt x="0" y="927100"/>
                </a:cubicBezTo>
                <a:cubicBezTo>
                  <a:pt x="0" y="415077"/>
                  <a:pt x="415077" y="0"/>
                  <a:pt x="9271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0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57200" y="319088"/>
            <a:ext cx="8239125" cy="4505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819275" y="1181100"/>
            <a:ext cx="1390650" cy="1390650"/>
          </a:xfrm>
          <a:custGeom>
            <a:avLst/>
            <a:gdLst>
              <a:gd name="connsiteX0" fmla="*/ 927100 w 1854200"/>
              <a:gd name="connsiteY0" fmla="*/ 0 h 1854200"/>
              <a:gd name="connsiteX1" fmla="*/ 1854200 w 1854200"/>
              <a:gd name="connsiteY1" fmla="*/ 927100 h 1854200"/>
              <a:gd name="connsiteX2" fmla="*/ 927100 w 1854200"/>
              <a:gd name="connsiteY2" fmla="*/ 1854200 h 1854200"/>
              <a:gd name="connsiteX3" fmla="*/ 0 w 1854200"/>
              <a:gd name="connsiteY3" fmla="*/ 927100 h 1854200"/>
              <a:gd name="connsiteX4" fmla="*/ 927100 w 1854200"/>
              <a:gd name="connsiteY4" fmla="*/ 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4200" h="1854200">
                <a:moveTo>
                  <a:pt x="927100" y="0"/>
                </a:moveTo>
                <a:cubicBezTo>
                  <a:pt x="1439123" y="0"/>
                  <a:pt x="1854200" y="415077"/>
                  <a:pt x="1854200" y="927100"/>
                </a:cubicBezTo>
                <a:cubicBezTo>
                  <a:pt x="1854200" y="1439123"/>
                  <a:pt x="1439123" y="1854200"/>
                  <a:pt x="927100" y="1854200"/>
                </a:cubicBezTo>
                <a:cubicBezTo>
                  <a:pt x="415077" y="1854200"/>
                  <a:pt x="0" y="1439123"/>
                  <a:pt x="0" y="927100"/>
                </a:cubicBezTo>
                <a:cubicBezTo>
                  <a:pt x="0" y="415077"/>
                  <a:pt x="415077" y="0"/>
                  <a:pt x="92710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526" y="1885950"/>
            <a:ext cx="2200701" cy="20288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Rectangle 2"/>
          <p:cNvSpPr/>
          <p:nvPr userDrawn="1"/>
        </p:nvSpPr>
        <p:spPr>
          <a:xfrm>
            <a:off x="3481175" y="1885950"/>
            <a:ext cx="2200701" cy="20288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/>
          <p:cNvSpPr/>
          <p:nvPr userDrawn="1"/>
        </p:nvSpPr>
        <p:spPr>
          <a:xfrm>
            <a:off x="5809824" y="1885950"/>
            <a:ext cx="2200701" cy="20288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62313" y="3248025"/>
            <a:ext cx="1381126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890962" y="3248025"/>
            <a:ext cx="1381126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19612" y="3248025"/>
            <a:ext cx="1381126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143001" y="1895475"/>
            <a:ext cx="2185238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474618" y="1895475"/>
            <a:ext cx="2185238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06236" y="1895475"/>
            <a:ext cx="2185238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58013" y="0"/>
            <a:ext cx="2733462" cy="3933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3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7800" y="1209675"/>
            <a:ext cx="2057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0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7800" y="1876425"/>
            <a:ext cx="2057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9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143000" y="0"/>
            <a:ext cx="3438525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143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66841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23875"/>
            <a:ext cx="3905250" cy="3438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524125" y="1200150"/>
            <a:ext cx="2057401" cy="3428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7800" y="1876425"/>
            <a:ext cx="2057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1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6638925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286375" y="1190625"/>
            <a:ext cx="2714625" cy="34480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5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62225"/>
            <a:ext cx="6648450" cy="2581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19275" y="1190625"/>
            <a:ext cx="2066925" cy="27527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52950" y="1190625"/>
            <a:ext cx="2066925" cy="27527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7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590800"/>
            <a:ext cx="9144000" cy="2552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3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19275" y="1190625"/>
            <a:ext cx="2066925" cy="1381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9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152523" y="1218110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491308" y="1218110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30093" y="1218110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152523" y="2995378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491308" y="2995378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830093" y="2995378"/>
            <a:ext cx="2180430" cy="1089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591050" y="3248025"/>
            <a:ext cx="4552950" cy="1895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91050" y="0"/>
            <a:ext cx="2028825" cy="3248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4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45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660" r:id="rId28"/>
    <p:sldLayoutId id="2147483676" r:id="rId29"/>
    <p:sldLayoutId id="2147483678" r:id="rId3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878B9B0-45B9-4E23-A4D7-837417D23B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7" b="782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039465" y="3437363"/>
            <a:ext cx="446598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bg1"/>
                </a:solidFill>
              </a:rPr>
              <a:t>Luxury Residence</a:t>
            </a:r>
            <a:endParaRPr lang="vi-VN" sz="405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077565" y="3229613"/>
            <a:ext cx="1665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Real Estate Presentation</a:t>
            </a:r>
            <a:endParaRPr lang="vi-VN" sz="900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077565" y="4129860"/>
            <a:ext cx="14560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1077565" y="4467030"/>
            <a:ext cx="1665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Know More</a:t>
            </a:r>
            <a:endParaRPr lang="vi-VN" sz="900" dirty="0">
              <a:solidFill>
                <a:schemeClr val="bg1"/>
              </a:solidFill>
            </a:endParaRPr>
          </a:p>
        </p:txBody>
      </p:sp>
      <p:sp>
        <p:nvSpPr>
          <p:cNvPr id="10" name="L-Shape 9"/>
          <p:cNvSpPr/>
          <p:nvPr/>
        </p:nvSpPr>
        <p:spPr>
          <a:xfrm rot="13520930">
            <a:off x="1771464" y="4536762"/>
            <a:ext cx="68285" cy="68285"/>
          </a:xfrm>
          <a:prstGeom prst="corner">
            <a:avLst>
              <a:gd name="adj1" fmla="val 18493"/>
              <a:gd name="adj2" fmla="val 1849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5" name="Group 14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Royal Estate</a:t>
              </a:r>
              <a:endParaRPr lang="vi-VN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5203583" y="327437"/>
            <a:ext cx="7746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Home</a:t>
            </a:r>
            <a:endParaRPr lang="vi-VN" sz="9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5889383" y="327437"/>
            <a:ext cx="7746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Services</a:t>
            </a:r>
            <a:endParaRPr lang="vi-VN" sz="9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6575183" y="327437"/>
            <a:ext cx="7746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Portfolio</a:t>
            </a:r>
            <a:endParaRPr lang="vi-VN" sz="9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7260983" y="327437"/>
            <a:ext cx="7746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Contact Us</a:t>
            </a:r>
            <a:endParaRPr lang="vi-VN" sz="9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373768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/>
      <p:bldP spid="10" grpId="0" animBg="1"/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2B1DF3D-07FD-4C7B-A72E-0605191CF9B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7" b="1859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133476" y="1885950"/>
            <a:ext cx="3457574" cy="137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179468" y="2932476"/>
            <a:ext cx="26500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Building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79468" y="3595688"/>
            <a:ext cx="281200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264746" y="4406537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8" name="Rectangle 7"/>
          <p:cNvSpPr/>
          <p:nvPr/>
        </p:nvSpPr>
        <p:spPr>
          <a:xfrm>
            <a:off x="1495926" y="2111576"/>
            <a:ext cx="1390150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13" b="1" dirty="0" err="1">
                <a:solidFill>
                  <a:schemeClr val="bg1"/>
                </a:solidFill>
              </a:rPr>
              <a:t>Joomeea</a:t>
            </a:r>
            <a:r>
              <a:rPr lang="en-US" sz="1013" b="1" dirty="0">
                <a:solidFill>
                  <a:schemeClr val="bg1"/>
                </a:solidFill>
              </a:rPr>
              <a:t> Point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495926" y="2403001"/>
            <a:ext cx="1535656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95924" y="2714625"/>
            <a:ext cx="250457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7851" y="359568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47851" y="3887114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$30.000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47851" y="4409962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Off 15%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5" name="Group 14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400757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72276" y="1208585"/>
            <a:ext cx="1943099" cy="27230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64668" y="1398951"/>
            <a:ext cx="24595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House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46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8" name="Rectangle 7"/>
          <p:cNvSpPr/>
          <p:nvPr/>
        </p:nvSpPr>
        <p:spPr>
          <a:xfrm>
            <a:off x="6972552" y="3049408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Bara Residence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972552" y="3340835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72551" y="1935750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72551" y="2227176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72551" y="2750024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Off 27%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4" name="Group 13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FE0C8EFE-3F71-4321-B193-63A7655A48F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0" r="332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41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E422462F-2509-4A3D-BD63-BDEF15C20B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8" b="898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57200" y="319088"/>
            <a:ext cx="8239125" cy="4505325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5278038" y="1895475"/>
            <a:ext cx="2037163" cy="324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740943" y="1550127"/>
            <a:ext cx="24595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Facilities</a:t>
            </a:r>
            <a:endParaRPr lang="id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79043" y="2500312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8" name="Rectangle 7"/>
          <p:cNvSpPr/>
          <p:nvPr/>
        </p:nvSpPr>
        <p:spPr>
          <a:xfrm>
            <a:off x="1826221" y="3724275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9" name="Rectangle 8"/>
          <p:cNvSpPr/>
          <p:nvPr/>
        </p:nvSpPr>
        <p:spPr>
          <a:xfrm>
            <a:off x="5649512" y="2136992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Facilities 01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49513" y="2417980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45344" y="2998138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Facilities 02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645345" y="3279126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45344" y="3930506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Facilities 03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645345" y="4211494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45344" y="961569"/>
            <a:ext cx="1212656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Property Of The Year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45344" y="1162656"/>
            <a:ext cx="1212656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Recommendation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645344" y="1373898"/>
            <a:ext cx="1212656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13" dirty="0">
                <a:solidFill>
                  <a:schemeClr val="bg1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128667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179468" y="1200150"/>
            <a:ext cx="26500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Choosing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The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Right Home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794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52647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7" name="Rectangle 6"/>
          <p:cNvSpPr/>
          <p:nvPr/>
        </p:nvSpPr>
        <p:spPr>
          <a:xfrm>
            <a:off x="1165746" y="140356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01</a:t>
            </a:r>
          </a:p>
        </p:txBody>
      </p:sp>
      <p:sp>
        <p:nvSpPr>
          <p:cNvPr id="8" name="Rectangle 7"/>
          <p:cNvSpPr/>
          <p:nvPr/>
        </p:nvSpPr>
        <p:spPr>
          <a:xfrm>
            <a:off x="689497" y="1694994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65746" y="2218411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9497" y="2509838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65746" y="3033256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Tips 03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9497" y="3324682"/>
            <a:ext cx="153565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6" name="Group 1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9B92485-B451-425A-9CDE-F351E448D92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6" r="33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427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750468" y="1189401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Home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Insurance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3668" y="1141776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1750469" y="3164475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Special Price</a:t>
            </a:r>
          </a:p>
        </p:txBody>
      </p:sp>
      <p:sp>
        <p:nvSpPr>
          <p:cNvPr id="7" name="Rectangle 6"/>
          <p:cNvSpPr/>
          <p:nvPr/>
        </p:nvSpPr>
        <p:spPr>
          <a:xfrm>
            <a:off x="1750469" y="3455901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$100</a:t>
            </a:r>
            <a:r>
              <a:rPr lang="en-US" sz="750" dirty="0">
                <a:solidFill>
                  <a:schemeClr val="bg1"/>
                </a:solidFill>
              </a:rPr>
              <a:t>/month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0469" y="3978749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Off 10%</a:t>
            </a:r>
          </a:p>
        </p:txBody>
      </p:sp>
      <p:sp>
        <p:nvSpPr>
          <p:cNvPr id="9" name="Rectangle 8"/>
          <p:cNvSpPr/>
          <p:nvPr/>
        </p:nvSpPr>
        <p:spPr>
          <a:xfrm>
            <a:off x="3190876" y="3364766"/>
            <a:ext cx="1419224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E9B9C945-D32E-4B50-87C4-0A00691C58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" r="1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57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61304A9B-2067-4DC6-BA29-6F8023EC5E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8" r="2919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3209925" cy="514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3924301" y="3248025"/>
            <a:ext cx="1981200" cy="1371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6000751" y="3248025"/>
            <a:ext cx="1981200" cy="137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3829051" y="1204667"/>
            <a:ext cx="1819274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Our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Partners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29051" y="2156252"/>
            <a:ext cx="3676649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7851" y="3248025"/>
            <a:ext cx="19812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Freeform 51">
            <a:extLst>
              <a:ext uri="{FF2B5EF4-FFF2-40B4-BE49-F238E27FC236}">
                <a16:creationId xmlns:a16="http://schemas.microsoft.com/office/drawing/2014/main" id="{DDC6DCC4-BA73-42FD-8E71-8E546CF56AC6}"/>
              </a:ext>
            </a:extLst>
          </p:cNvPr>
          <p:cNvSpPr>
            <a:spLocks noEditPoints="1"/>
          </p:cNvSpPr>
          <p:nvPr/>
        </p:nvSpPr>
        <p:spPr bwMode="auto">
          <a:xfrm>
            <a:off x="2217880" y="3565534"/>
            <a:ext cx="1261532" cy="482591"/>
          </a:xfrm>
          <a:custGeom>
            <a:avLst/>
            <a:gdLst>
              <a:gd name="T0" fmla="*/ 400 w 4861"/>
              <a:gd name="T1" fmla="*/ 417 h 1866"/>
              <a:gd name="T2" fmla="*/ 6 w 4861"/>
              <a:gd name="T3" fmla="*/ 1070 h 1866"/>
              <a:gd name="T4" fmla="*/ 241 w 4861"/>
              <a:gd name="T5" fmla="*/ 1116 h 1866"/>
              <a:gd name="T6" fmla="*/ 594 w 4861"/>
              <a:gd name="T7" fmla="*/ 1146 h 1866"/>
              <a:gd name="T8" fmla="*/ 400 w 4861"/>
              <a:gd name="T9" fmla="*/ 836 h 1866"/>
              <a:gd name="T10" fmla="*/ 1379 w 4861"/>
              <a:gd name="T11" fmla="*/ 1146 h 1866"/>
              <a:gd name="T12" fmla="*/ 864 w 4861"/>
              <a:gd name="T13" fmla="*/ 461 h 1866"/>
              <a:gd name="T14" fmla="*/ 1092 w 4861"/>
              <a:gd name="T15" fmla="*/ 461 h 1866"/>
              <a:gd name="T16" fmla="*/ 1427 w 4861"/>
              <a:gd name="T17" fmla="*/ 1103 h 1866"/>
              <a:gd name="T18" fmla="*/ 1670 w 4861"/>
              <a:gd name="T19" fmla="*/ 456 h 1866"/>
              <a:gd name="T20" fmla="*/ 1860 w 4861"/>
              <a:gd name="T21" fmla="*/ 1167 h 1866"/>
              <a:gd name="T22" fmla="*/ 2051 w 4861"/>
              <a:gd name="T23" fmla="*/ 456 h 1866"/>
              <a:gd name="T24" fmla="*/ 1713 w 4861"/>
              <a:gd name="T25" fmla="*/ 859 h 1866"/>
              <a:gd name="T26" fmla="*/ 1939 w 4861"/>
              <a:gd name="T27" fmla="*/ 634 h 1866"/>
              <a:gd name="T28" fmla="*/ 2963 w 4861"/>
              <a:gd name="T29" fmla="*/ 1146 h 1866"/>
              <a:gd name="T30" fmla="*/ 2562 w 4861"/>
              <a:gd name="T31" fmla="*/ 770 h 1866"/>
              <a:gd name="T32" fmla="*/ 2514 w 4861"/>
              <a:gd name="T33" fmla="*/ 1143 h 1866"/>
              <a:gd name="T34" fmla="*/ 2342 w 4861"/>
              <a:gd name="T35" fmla="*/ 434 h 1866"/>
              <a:gd name="T36" fmla="*/ 2717 w 4861"/>
              <a:gd name="T37" fmla="*/ 606 h 1866"/>
              <a:gd name="T38" fmla="*/ 2917 w 4861"/>
              <a:gd name="T39" fmla="*/ 430 h 1866"/>
              <a:gd name="T40" fmla="*/ 3134 w 4861"/>
              <a:gd name="T41" fmla="*/ 1092 h 1866"/>
              <a:gd name="T42" fmla="*/ 3921 w 4861"/>
              <a:gd name="T43" fmla="*/ 1097 h 1866"/>
              <a:gd name="T44" fmla="*/ 3258 w 4861"/>
              <a:gd name="T45" fmla="*/ 1101 h 1866"/>
              <a:gd name="T46" fmla="*/ 3294 w 4861"/>
              <a:gd name="T47" fmla="*/ 627 h 1866"/>
              <a:gd name="T48" fmla="*/ 3292 w 4861"/>
              <a:gd name="T49" fmla="*/ 419 h 1866"/>
              <a:gd name="T50" fmla="*/ 3896 w 4861"/>
              <a:gd name="T51" fmla="*/ 650 h 1866"/>
              <a:gd name="T52" fmla="*/ 4556 w 4861"/>
              <a:gd name="T53" fmla="*/ 169 h 1866"/>
              <a:gd name="T54" fmla="*/ 4390 w 4861"/>
              <a:gd name="T55" fmla="*/ 99 h 1866"/>
              <a:gd name="T56" fmla="*/ 4511 w 4861"/>
              <a:gd name="T57" fmla="*/ 68 h 1866"/>
              <a:gd name="T58" fmla="*/ 4449 w 4861"/>
              <a:gd name="T59" fmla="*/ 97 h 1866"/>
              <a:gd name="T60" fmla="*/ 4624 w 4861"/>
              <a:gd name="T61" fmla="*/ 172 h 1866"/>
              <a:gd name="T62" fmla="*/ 4702 w 4861"/>
              <a:gd name="T63" fmla="*/ 462 h 1866"/>
              <a:gd name="T64" fmla="*/ 4741 w 4861"/>
              <a:gd name="T65" fmla="*/ 344 h 1866"/>
              <a:gd name="T66" fmla="*/ 4700 w 4861"/>
              <a:gd name="T67" fmla="*/ 246 h 1866"/>
              <a:gd name="T68" fmla="*/ 4370 w 4861"/>
              <a:gd name="T69" fmla="*/ 404 h 1866"/>
              <a:gd name="T70" fmla="*/ 4179 w 4861"/>
              <a:gd name="T71" fmla="*/ 1115 h 1866"/>
              <a:gd name="T72" fmla="*/ 4701 w 4861"/>
              <a:gd name="T73" fmla="*/ 595 h 1866"/>
              <a:gd name="T74" fmla="*/ 4283 w 4861"/>
              <a:gd name="T75" fmla="*/ 919 h 1866"/>
              <a:gd name="T76" fmla="*/ 4367 w 4861"/>
              <a:gd name="T77" fmla="*/ 611 h 1866"/>
              <a:gd name="T78" fmla="*/ 1419 w 4861"/>
              <a:gd name="T79" fmla="*/ 1753 h 1866"/>
              <a:gd name="T80" fmla="*/ 1472 w 4861"/>
              <a:gd name="T81" fmla="*/ 1638 h 1866"/>
              <a:gd name="T82" fmla="*/ 1419 w 4861"/>
              <a:gd name="T83" fmla="*/ 1753 h 1866"/>
              <a:gd name="T84" fmla="*/ 1807 w 4861"/>
              <a:gd name="T85" fmla="*/ 1794 h 1866"/>
              <a:gd name="T86" fmla="*/ 1686 w 4861"/>
              <a:gd name="T87" fmla="*/ 1735 h 1866"/>
              <a:gd name="T88" fmla="*/ 2241 w 4861"/>
              <a:gd name="T89" fmla="*/ 1772 h 1866"/>
              <a:gd name="T90" fmla="*/ 2178 w 4861"/>
              <a:gd name="T91" fmla="*/ 1780 h 1866"/>
              <a:gd name="T92" fmla="*/ 2110 w 4861"/>
              <a:gd name="T93" fmla="*/ 1609 h 1866"/>
              <a:gd name="T94" fmla="*/ 2469 w 4861"/>
              <a:gd name="T95" fmla="*/ 1866 h 1866"/>
              <a:gd name="T96" fmla="*/ 2353 w 4861"/>
              <a:gd name="T97" fmla="*/ 1647 h 1866"/>
              <a:gd name="T98" fmla="*/ 2416 w 4861"/>
              <a:gd name="T99" fmla="*/ 1642 h 1866"/>
              <a:gd name="T100" fmla="*/ 2933 w 4861"/>
              <a:gd name="T101" fmla="*/ 1859 h 1866"/>
              <a:gd name="T102" fmla="*/ 2767 w 4861"/>
              <a:gd name="T103" fmla="*/ 1619 h 1866"/>
              <a:gd name="T104" fmla="*/ 2767 w 4861"/>
              <a:gd name="T105" fmla="*/ 1805 h 1866"/>
              <a:gd name="T106" fmla="*/ 3201 w 4861"/>
              <a:gd name="T107" fmla="*/ 1859 h 1866"/>
              <a:gd name="T108" fmla="*/ 3447 w 4861"/>
              <a:gd name="T109" fmla="*/ 1566 h 1866"/>
              <a:gd name="T110" fmla="*/ 3581 w 4861"/>
              <a:gd name="T111" fmla="*/ 1859 h 1866"/>
              <a:gd name="T112" fmla="*/ 3480 w 4861"/>
              <a:gd name="T113" fmla="*/ 1621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61" h="1866">
                <a:moveTo>
                  <a:pt x="767" y="1050"/>
                </a:moveTo>
                <a:cubicBezTo>
                  <a:pt x="534" y="463"/>
                  <a:pt x="534" y="463"/>
                  <a:pt x="534" y="463"/>
                </a:cubicBezTo>
                <a:cubicBezTo>
                  <a:pt x="529" y="451"/>
                  <a:pt x="521" y="440"/>
                  <a:pt x="510" y="431"/>
                </a:cubicBezTo>
                <a:cubicBezTo>
                  <a:pt x="498" y="422"/>
                  <a:pt x="483" y="417"/>
                  <a:pt x="465" y="417"/>
                </a:cubicBezTo>
                <a:cubicBezTo>
                  <a:pt x="400" y="417"/>
                  <a:pt x="400" y="417"/>
                  <a:pt x="400" y="417"/>
                </a:cubicBezTo>
                <a:cubicBezTo>
                  <a:pt x="315" y="417"/>
                  <a:pt x="315" y="417"/>
                  <a:pt x="315" y="417"/>
                </a:cubicBezTo>
                <a:cubicBezTo>
                  <a:pt x="298" y="417"/>
                  <a:pt x="284" y="422"/>
                  <a:pt x="271" y="430"/>
                </a:cubicBezTo>
                <a:cubicBezTo>
                  <a:pt x="259" y="438"/>
                  <a:pt x="250" y="449"/>
                  <a:pt x="244" y="463"/>
                </a:cubicBezTo>
                <a:cubicBezTo>
                  <a:pt x="12" y="1050"/>
                  <a:pt x="12" y="1050"/>
                  <a:pt x="12" y="1050"/>
                </a:cubicBezTo>
                <a:cubicBezTo>
                  <a:pt x="12" y="1052"/>
                  <a:pt x="9" y="1058"/>
                  <a:pt x="6" y="1070"/>
                </a:cubicBezTo>
                <a:cubicBezTo>
                  <a:pt x="2" y="1081"/>
                  <a:pt x="0" y="1093"/>
                  <a:pt x="0" y="1104"/>
                </a:cubicBezTo>
                <a:cubicBezTo>
                  <a:pt x="0" y="1128"/>
                  <a:pt x="13" y="1142"/>
                  <a:pt x="41" y="1146"/>
                </a:cubicBezTo>
                <a:cubicBezTo>
                  <a:pt x="185" y="1146"/>
                  <a:pt x="185" y="1146"/>
                  <a:pt x="185" y="1146"/>
                </a:cubicBezTo>
                <a:cubicBezTo>
                  <a:pt x="200" y="1146"/>
                  <a:pt x="212" y="1144"/>
                  <a:pt x="222" y="1138"/>
                </a:cubicBezTo>
                <a:cubicBezTo>
                  <a:pt x="232" y="1133"/>
                  <a:pt x="238" y="1126"/>
                  <a:pt x="241" y="1116"/>
                </a:cubicBezTo>
                <a:cubicBezTo>
                  <a:pt x="273" y="1012"/>
                  <a:pt x="273" y="1012"/>
                  <a:pt x="273" y="1012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538" y="1116"/>
                  <a:pt x="538" y="1116"/>
                  <a:pt x="538" y="1116"/>
                </a:cubicBezTo>
                <a:cubicBezTo>
                  <a:pt x="540" y="1126"/>
                  <a:pt x="547" y="1133"/>
                  <a:pt x="557" y="1138"/>
                </a:cubicBezTo>
                <a:cubicBezTo>
                  <a:pt x="567" y="1144"/>
                  <a:pt x="579" y="1146"/>
                  <a:pt x="594" y="1146"/>
                </a:cubicBezTo>
                <a:cubicBezTo>
                  <a:pt x="737" y="1146"/>
                  <a:pt x="737" y="1146"/>
                  <a:pt x="737" y="1146"/>
                </a:cubicBezTo>
                <a:cubicBezTo>
                  <a:pt x="765" y="1142"/>
                  <a:pt x="778" y="1127"/>
                  <a:pt x="778" y="1102"/>
                </a:cubicBezTo>
                <a:cubicBezTo>
                  <a:pt x="778" y="1093"/>
                  <a:pt x="777" y="1082"/>
                  <a:pt x="773" y="1072"/>
                </a:cubicBezTo>
                <a:cubicBezTo>
                  <a:pt x="770" y="1061"/>
                  <a:pt x="768" y="1054"/>
                  <a:pt x="767" y="1050"/>
                </a:cubicBezTo>
                <a:close/>
                <a:moveTo>
                  <a:pt x="400" y="836"/>
                </a:moveTo>
                <a:cubicBezTo>
                  <a:pt x="304" y="836"/>
                  <a:pt x="304" y="836"/>
                  <a:pt x="304" y="836"/>
                </a:cubicBezTo>
                <a:cubicBezTo>
                  <a:pt x="386" y="591"/>
                  <a:pt x="386" y="591"/>
                  <a:pt x="386" y="591"/>
                </a:cubicBezTo>
                <a:cubicBezTo>
                  <a:pt x="468" y="836"/>
                  <a:pt x="468" y="836"/>
                  <a:pt x="468" y="836"/>
                </a:cubicBezTo>
                <a:lnTo>
                  <a:pt x="400" y="836"/>
                </a:lnTo>
                <a:close/>
                <a:moveTo>
                  <a:pt x="1379" y="1146"/>
                </a:moveTo>
                <a:cubicBezTo>
                  <a:pt x="935" y="1146"/>
                  <a:pt x="935" y="1146"/>
                  <a:pt x="935" y="1146"/>
                </a:cubicBezTo>
                <a:cubicBezTo>
                  <a:pt x="908" y="1145"/>
                  <a:pt x="908" y="1145"/>
                  <a:pt x="908" y="1145"/>
                </a:cubicBezTo>
                <a:cubicBezTo>
                  <a:pt x="896" y="1145"/>
                  <a:pt x="886" y="1141"/>
                  <a:pt x="877" y="1132"/>
                </a:cubicBezTo>
                <a:cubicBezTo>
                  <a:pt x="868" y="1123"/>
                  <a:pt x="864" y="1112"/>
                  <a:pt x="864" y="1099"/>
                </a:cubicBezTo>
                <a:cubicBezTo>
                  <a:pt x="864" y="461"/>
                  <a:pt x="864" y="461"/>
                  <a:pt x="864" y="461"/>
                </a:cubicBezTo>
                <a:cubicBezTo>
                  <a:pt x="864" y="448"/>
                  <a:pt x="868" y="437"/>
                  <a:pt x="877" y="428"/>
                </a:cubicBezTo>
                <a:cubicBezTo>
                  <a:pt x="886" y="419"/>
                  <a:pt x="896" y="414"/>
                  <a:pt x="908" y="414"/>
                </a:cubicBezTo>
                <a:cubicBezTo>
                  <a:pt x="1048" y="414"/>
                  <a:pt x="1048" y="414"/>
                  <a:pt x="1048" y="414"/>
                </a:cubicBezTo>
                <a:cubicBezTo>
                  <a:pt x="1060" y="414"/>
                  <a:pt x="1070" y="419"/>
                  <a:pt x="1079" y="428"/>
                </a:cubicBezTo>
                <a:cubicBezTo>
                  <a:pt x="1088" y="437"/>
                  <a:pt x="1092" y="448"/>
                  <a:pt x="1092" y="461"/>
                </a:cubicBezTo>
                <a:cubicBezTo>
                  <a:pt x="1092" y="928"/>
                  <a:pt x="1092" y="928"/>
                  <a:pt x="1092" y="928"/>
                </a:cubicBezTo>
                <a:cubicBezTo>
                  <a:pt x="1379" y="928"/>
                  <a:pt x="1379" y="928"/>
                  <a:pt x="1379" y="928"/>
                </a:cubicBezTo>
                <a:cubicBezTo>
                  <a:pt x="1392" y="928"/>
                  <a:pt x="1403" y="932"/>
                  <a:pt x="1413" y="941"/>
                </a:cubicBezTo>
                <a:cubicBezTo>
                  <a:pt x="1422" y="949"/>
                  <a:pt x="1427" y="960"/>
                  <a:pt x="1427" y="972"/>
                </a:cubicBezTo>
                <a:cubicBezTo>
                  <a:pt x="1427" y="1103"/>
                  <a:pt x="1427" y="1103"/>
                  <a:pt x="1427" y="1103"/>
                </a:cubicBezTo>
                <a:cubicBezTo>
                  <a:pt x="1427" y="1115"/>
                  <a:pt x="1422" y="1125"/>
                  <a:pt x="1413" y="1134"/>
                </a:cubicBezTo>
                <a:cubicBezTo>
                  <a:pt x="1403" y="1142"/>
                  <a:pt x="1392" y="1146"/>
                  <a:pt x="1379" y="1146"/>
                </a:cubicBezTo>
                <a:close/>
                <a:moveTo>
                  <a:pt x="2051" y="456"/>
                </a:moveTo>
                <a:cubicBezTo>
                  <a:pt x="1993" y="421"/>
                  <a:pt x="1929" y="404"/>
                  <a:pt x="1860" y="404"/>
                </a:cubicBezTo>
                <a:cubicBezTo>
                  <a:pt x="1791" y="404"/>
                  <a:pt x="1728" y="421"/>
                  <a:pt x="1670" y="456"/>
                </a:cubicBezTo>
                <a:cubicBezTo>
                  <a:pt x="1611" y="490"/>
                  <a:pt x="1565" y="536"/>
                  <a:pt x="1530" y="595"/>
                </a:cubicBezTo>
                <a:cubicBezTo>
                  <a:pt x="1496" y="653"/>
                  <a:pt x="1479" y="717"/>
                  <a:pt x="1479" y="786"/>
                </a:cubicBezTo>
                <a:cubicBezTo>
                  <a:pt x="1479" y="854"/>
                  <a:pt x="1496" y="918"/>
                  <a:pt x="1530" y="976"/>
                </a:cubicBezTo>
                <a:cubicBezTo>
                  <a:pt x="1565" y="1035"/>
                  <a:pt x="1611" y="1081"/>
                  <a:pt x="1670" y="1115"/>
                </a:cubicBezTo>
                <a:cubicBezTo>
                  <a:pt x="1728" y="1150"/>
                  <a:pt x="1791" y="1167"/>
                  <a:pt x="1860" y="1167"/>
                </a:cubicBezTo>
                <a:cubicBezTo>
                  <a:pt x="1929" y="1167"/>
                  <a:pt x="1993" y="1150"/>
                  <a:pt x="2051" y="1115"/>
                </a:cubicBezTo>
                <a:cubicBezTo>
                  <a:pt x="2110" y="1081"/>
                  <a:pt x="2157" y="1035"/>
                  <a:pt x="2191" y="976"/>
                </a:cubicBezTo>
                <a:cubicBezTo>
                  <a:pt x="2226" y="918"/>
                  <a:pt x="2243" y="854"/>
                  <a:pt x="2243" y="786"/>
                </a:cubicBezTo>
                <a:cubicBezTo>
                  <a:pt x="2243" y="717"/>
                  <a:pt x="2226" y="653"/>
                  <a:pt x="2191" y="595"/>
                </a:cubicBezTo>
                <a:cubicBezTo>
                  <a:pt x="2157" y="536"/>
                  <a:pt x="2110" y="490"/>
                  <a:pt x="2051" y="456"/>
                </a:cubicBezTo>
                <a:close/>
                <a:moveTo>
                  <a:pt x="2000" y="859"/>
                </a:moveTo>
                <a:cubicBezTo>
                  <a:pt x="1985" y="884"/>
                  <a:pt x="1964" y="905"/>
                  <a:pt x="1939" y="919"/>
                </a:cubicBezTo>
                <a:cubicBezTo>
                  <a:pt x="1914" y="934"/>
                  <a:pt x="1886" y="942"/>
                  <a:pt x="1857" y="942"/>
                </a:cubicBezTo>
                <a:cubicBezTo>
                  <a:pt x="1827" y="942"/>
                  <a:pt x="1799" y="934"/>
                  <a:pt x="1773" y="919"/>
                </a:cubicBezTo>
                <a:cubicBezTo>
                  <a:pt x="1748" y="905"/>
                  <a:pt x="1728" y="884"/>
                  <a:pt x="1713" y="859"/>
                </a:cubicBezTo>
                <a:cubicBezTo>
                  <a:pt x="1699" y="834"/>
                  <a:pt x="1691" y="806"/>
                  <a:pt x="1691" y="776"/>
                </a:cubicBezTo>
                <a:cubicBezTo>
                  <a:pt x="1691" y="746"/>
                  <a:pt x="1699" y="719"/>
                  <a:pt x="1713" y="694"/>
                </a:cubicBezTo>
                <a:cubicBezTo>
                  <a:pt x="1728" y="669"/>
                  <a:pt x="1748" y="649"/>
                  <a:pt x="1773" y="634"/>
                </a:cubicBezTo>
                <a:cubicBezTo>
                  <a:pt x="1799" y="619"/>
                  <a:pt x="1827" y="611"/>
                  <a:pt x="1857" y="611"/>
                </a:cubicBezTo>
                <a:cubicBezTo>
                  <a:pt x="1886" y="611"/>
                  <a:pt x="1914" y="619"/>
                  <a:pt x="1939" y="634"/>
                </a:cubicBezTo>
                <a:cubicBezTo>
                  <a:pt x="1964" y="649"/>
                  <a:pt x="1985" y="669"/>
                  <a:pt x="2000" y="694"/>
                </a:cubicBezTo>
                <a:cubicBezTo>
                  <a:pt x="2015" y="719"/>
                  <a:pt x="2023" y="746"/>
                  <a:pt x="2023" y="776"/>
                </a:cubicBezTo>
                <a:cubicBezTo>
                  <a:pt x="2023" y="806"/>
                  <a:pt x="2015" y="834"/>
                  <a:pt x="2000" y="859"/>
                </a:cubicBezTo>
                <a:close/>
                <a:moveTo>
                  <a:pt x="3081" y="1146"/>
                </a:moveTo>
                <a:cubicBezTo>
                  <a:pt x="2963" y="1146"/>
                  <a:pt x="2963" y="1146"/>
                  <a:pt x="2963" y="1146"/>
                </a:cubicBezTo>
                <a:cubicBezTo>
                  <a:pt x="2950" y="1146"/>
                  <a:pt x="2940" y="1146"/>
                  <a:pt x="2935" y="1145"/>
                </a:cubicBezTo>
                <a:cubicBezTo>
                  <a:pt x="2930" y="1144"/>
                  <a:pt x="2925" y="1142"/>
                  <a:pt x="2919" y="1139"/>
                </a:cubicBezTo>
                <a:cubicBezTo>
                  <a:pt x="2915" y="1137"/>
                  <a:pt x="2885" y="1106"/>
                  <a:pt x="2828" y="1047"/>
                </a:cubicBezTo>
                <a:cubicBezTo>
                  <a:pt x="2772" y="988"/>
                  <a:pt x="2690" y="901"/>
                  <a:pt x="2581" y="786"/>
                </a:cubicBezTo>
                <a:cubicBezTo>
                  <a:pt x="2571" y="775"/>
                  <a:pt x="2564" y="770"/>
                  <a:pt x="2562" y="770"/>
                </a:cubicBezTo>
                <a:cubicBezTo>
                  <a:pt x="2559" y="770"/>
                  <a:pt x="2557" y="771"/>
                  <a:pt x="2556" y="775"/>
                </a:cubicBezTo>
                <a:cubicBezTo>
                  <a:pt x="2556" y="778"/>
                  <a:pt x="2555" y="783"/>
                  <a:pt x="2555" y="790"/>
                </a:cubicBezTo>
                <a:cubicBezTo>
                  <a:pt x="2555" y="1101"/>
                  <a:pt x="2555" y="1101"/>
                  <a:pt x="2555" y="1101"/>
                </a:cubicBezTo>
                <a:cubicBezTo>
                  <a:pt x="2555" y="1112"/>
                  <a:pt x="2551" y="1122"/>
                  <a:pt x="2543" y="1131"/>
                </a:cubicBezTo>
                <a:cubicBezTo>
                  <a:pt x="2535" y="1139"/>
                  <a:pt x="2525" y="1143"/>
                  <a:pt x="2514" y="1143"/>
                </a:cubicBezTo>
                <a:cubicBezTo>
                  <a:pt x="2375" y="1143"/>
                  <a:pt x="2375" y="1143"/>
                  <a:pt x="2375" y="1143"/>
                </a:cubicBezTo>
                <a:cubicBezTo>
                  <a:pt x="2362" y="1143"/>
                  <a:pt x="2350" y="1138"/>
                  <a:pt x="2341" y="1127"/>
                </a:cubicBezTo>
                <a:cubicBezTo>
                  <a:pt x="2331" y="1116"/>
                  <a:pt x="2326" y="1103"/>
                  <a:pt x="2326" y="1089"/>
                </a:cubicBezTo>
                <a:cubicBezTo>
                  <a:pt x="2326" y="475"/>
                  <a:pt x="2326" y="475"/>
                  <a:pt x="2326" y="475"/>
                </a:cubicBezTo>
                <a:cubicBezTo>
                  <a:pt x="2326" y="460"/>
                  <a:pt x="2331" y="446"/>
                  <a:pt x="2342" y="434"/>
                </a:cubicBezTo>
                <a:cubicBezTo>
                  <a:pt x="2352" y="423"/>
                  <a:pt x="2364" y="417"/>
                  <a:pt x="2378" y="417"/>
                </a:cubicBezTo>
                <a:cubicBezTo>
                  <a:pt x="2507" y="417"/>
                  <a:pt x="2507" y="417"/>
                  <a:pt x="2507" y="417"/>
                </a:cubicBezTo>
                <a:cubicBezTo>
                  <a:pt x="2519" y="417"/>
                  <a:pt x="2528" y="418"/>
                  <a:pt x="2535" y="421"/>
                </a:cubicBezTo>
                <a:cubicBezTo>
                  <a:pt x="2542" y="424"/>
                  <a:pt x="2550" y="431"/>
                  <a:pt x="2561" y="443"/>
                </a:cubicBezTo>
                <a:cubicBezTo>
                  <a:pt x="2593" y="476"/>
                  <a:pt x="2645" y="530"/>
                  <a:pt x="2717" y="606"/>
                </a:cubicBezTo>
                <a:cubicBezTo>
                  <a:pt x="2789" y="681"/>
                  <a:pt x="2846" y="740"/>
                  <a:pt x="2887" y="781"/>
                </a:cubicBezTo>
                <a:cubicBezTo>
                  <a:pt x="2892" y="785"/>
                  <a:pt x="2896" y="787"/>
                  <a:pt x="2898" y="787"/>
                </a:cubicBezTo>
                <a:cubicBezTo>
                  <a:pt x="2902" y="787"/>
                  <a:pt x="2904" y="781"/>
                  <a:pt x="2904" y="770"/>
                </a:cubicBezTo>
                <a:cubicBezTo>
                  <a:pt x="2904" y="459"/>
                  <a:pt x="2904" y="459"/>
                  <a:pt x="2904" y="459"/>
                </a:cubicBezTo>
                <a:cubicBezTo>
                  <a:pt x="2904" y="448"/>
                  <a:pt x="2909" y="438"/>
                  <a:pt x="2917" y="430"/>
                </a:cubicBezTo>
                <a:cubicBezTo>
                  <a:pt x="2925" y="421"/>
                  <a:pt x="2935" y="417"/>
                  <a:pt x="2945" y="417"/>
                </a:cubicBezTo>
                <a:cubicBezTo>
                  <a:pt x="3077" y="417"/>
                  <a:pt x="3077" y="417"/>
                  <a:pt x="3077" y="417"/>
                </a:cubicBezTo>
                <a:cubicBezTo>
                  <a:pt x="3093" y="417"/>
                  <a:pt x="3106" y="422"/>
                  <a:pt x="3117" y="433"/>
                </a:cubicBezTo>
                <a:cubicBezTo>
                  <a:pt x="3128" y="444"/>
                  <a:pt x="3134" y="457"/>
                  <a:pt x="3134" y="472"/>
                </a:cubicBezTo>
                <a:cubicBezTo>
                  <a:pt x="3134" y="1092"/>
                  <a:pt x="3134" y="1092"/>
                  <a:pt x="3134" y="1092"/>
                </a:cubicBezTo>
                <a:cubicBezTo>
                  <a:pt x="3134" y="1106"/>
                  <a:pt x="3128" y="1118"/>
                  <a:pt x="3118" y="1129"/>
                </a:cubicBezTo>
                <a:cubicBezTo>
                  <a:pt x="3107" y="1141"/>
                  <a:pt x="3095" y="1146"/>
                  <a:pt x="3081" y="1146"/>
                </a:cubicBezTo>
                <a:close/>
                <a:moveTo>
                  <a:pt x="3913" y="950"/>
                </a:moveTo>
                <a:cubicBezTo>
                  <a:pt x="3918" y="960"/>
                  <a:pt x="3921" y="971"/>
                  <a:pt x="3921" y="982"/>
                </a:cubicBezTo>
                <a:cubicBezTo>
                  <a:pt x="3921" y="1097"/>
                  <a:pt x="3921" y="1097"/>
                  <a:pt x="3921" y="1097"/>
                </a:cubicBezTo>
                <a:cubicBezTo>
                  <a:pt x="3921" y="1110"/>
                  <a:pt x="3918" y="1121"/>
                  <a:pt x="3913" y="1131"/>
                </a:cubicBezTo>
                <a:cubicBezTo>
                  <a:pt x="3908" y="1141"/>
                  <a:pt x="3898" y="1146"/>
                  <a:pt x="3885" y="1146"/>
                </a:cubicBezTo>
                <a:cubicBezTo>
                  <a:pt x="3299" y="1146"/>
                  <a:pt x="3299" y="1146"/>
                  <a:pt x="3299" y="1146"/>
                </a:cubicBezTo>
                <a:cubicBezTo>
                  <a:pt x="3286" y="1146"/>
                  <a:pt x="3275" y="1141"/>
                  <a:pt x="3268" y="1132"/>
                </a:cubicBezTo>
                <a:cubicBezTo>
                  <a:pt x="3261" y="1123"/>
                  <a:pt x="3258" y="1112"/>
                  <a:pt x="3258" y="1101"/>
                </a:cubicBezTo>
                <a:cubicBezTo>
                  <a:pt x="3258" y="971"/>
                  <a:pt x="3258" y="971"/>
                  <a:pt x="3258" y="971"/>
                </a:cubicBezTo>
                <a:cubicBezTo>
                  <a:pt x="3258" y="959"/>
                  <a:pt x="3260" y="949"/>
                  <a:pt x="3264" y="939"/>
                </a:cubicBezTo>
                <a:cubicBezTo>
                  <a:pt x="3268" y="930"/>
                  <a:pt x="3273" y="923"/>
                  <a:pt x="3278" y="920"/>
                </a:cubicBezTo>
                <a:cubicBezTo>
                  <a:pt x="3623" y="627"/>
                  <a:pt x="3623" y="627"/>
                  <a:pt x="3623" y="627"/>
                </a:cubicBezTo>
                <a:cubicBezTo>
                  <a:pt x="3294" y="627"/>
                  <a:pt x="3294" y="627"/>
                  <a:pt x="3294" y="627"/>
                </a:cubicBezTo>
                <a:cubicBezTo>
                  <a:pt x="3281" y="627"/>
                  <a:pt x="3271" y="623"/>
                  <a:pt x="3264" y="614"/>
                </a:cubicBezTo>
                <a:cubicBezTo>
                  <a:pt x="3257" y="605"/>
                  <a:pt x="3254" y="594"/>
                  <a:pt x="3254" y="583"/>
                </a:cubicBezTo>
                <a:cubicBezTo>
                  <a:pt x="3254" y="461"/>
                  <a:pt x="3254" y="461"/>
                  <a:pt x="3254" y="461"/>
                </a:cubicBezTo>
                <a:cubicBezTo>
                  <a:pt x="3254" y="450"/>
                  <a:pt x="3258" y="440"/>
                  <a:pt x="3267" y="431"/>
                </a:cubicBezTo>
                <a:cubicBezTo>
                  <a:pt x="3275" y="423"/>
                  <a:pt x="3284" y="419"/>
                  <a:pt x="3292" y="419"/>
                </a:cubicBezTo>
                <a:cubicBezTo>
                  <a:pt x="3885" y="421"/>
                  <a:pt x="3885" y="421"/>
                  <a:pt x="3885" y="421"/>
                </a:cubicBezTo>
                <a:cubicBezTo>
                  <a:pt x="3894" y="421"/>
                  <a:pt x="3902" y="425"/>
                  <a:pt x="3908" y="433"/>
                </a:cubicBezTo>
                <a:cubicBezTo>
                  <a:pt x="3914" y="441"/>
                  <a:pt x="3917" y="451"/>
                  <a:pt x="3917" y="465"/>
                </a:cubicBezTo>
                <a:cubicBezTo>
                  <a:pt x="3917" y="599"/>
                  <a:pt x="3917" y="599"/>
                  <a:pt x="3917" y="599"/>
                </a:cubicBezTo>
                <a:cubicBezTo>
                  <a:pt x="3917" y="620"/>
                  <a:pt x="3910" y="637"/>
                  <a:pt x="3896" y="650"/>
                </a:cubicBezTo>
                <a:cubicBezTo>
                  <a:pt x="3565" y="940"/>
                  <a:pt x="3565" y="940"/>
                  <a:pt x="3565" y="940"/>
                </a:cubicBezTo>
                <a:cubicBezTo>
                  <a:pt x="3887" y="935"/>
                  <a:pt x="3887" y="935"/>
                  <a:pt x="3887" y="935"/>
                </a:cubicBezTo>
                <a:cubicBezTo>
                  <a:pt x="3899" y="935"/>
                  <a:pt x="3908" y="940"/>
                  <a:pt x="3913" y="950"/>
                </a:cubicBezTo>
                <a:close/>
                <a:moveTo>
                  <a:pt x="4486" y="197"/>
                </a:moveTo>
                <a:cubicBezTo>
                  <a:pt x="4514" y="197"/>
                  <a:pt x="4537" y="187"/>
                  <a:pt x="4556" y="169"/>
                </a:cubicBezTo>
                <a:cubicBezTo>
                  <a:pt x="4576" y="150"/>
                  <a:pt x="4585" y="127"/>
                  <a:pt x="4585" y="101"/>
                </a:cubicBezTo>
                <a:cubicBezTo>
                  <a:pt x="4585" y="72"/>
                  <a:pt x="4576" y="47"/>
                  <a:pt x="4557" y="28"/>
                </a:cubicBezTo>
                <a:cubicBezTo>
                  <a:pt x="4538" y="9"/>
                  <a:pt x="4514" y="0"/>
                  <a:pt x="4486" y="0"/>
                </a:cubicBezTo>
                <a:cubicBezTo>
                  <a:pt x="4459" y="0"/>
                  <a:pt x="4436" y="9"/>
                  <a:pt x="4418" y="29"/>
                </a:cubicBezTo>
                <a:cubicBezTo>
                  <a:pt x="4399" y="48"/>
                  <a:pt x="4390" y="72"/>
                  <a:pt x="4390" y="99"/>
                </a:cubicBezTo>
                <a:cubicBezTo>
                  <a:pt x="4390" y="126"/>
                  <a:pt x="4399" y="149"/>
                  <a:pt x="4418" y="168"/>
                </a:cubicBezTo>
                <a:cubicBezTo>
                  <a:pt x="4437" y="187"/>
                  <a:pt x="4460" y="197"/>
                  <a:pt x="4486" y="197"/>
                </a:cubicBezTo>
                <a:close/>
                <a:moveTo>
                  <a:pt x="4459" y="70"/>
                </a:moveTo>
                <a:cubicBezTo>
                  <a:pt x="4466" y="63"/>
                  <a:pt x="4475" y="59"/>
                  <a:pt x="4485" y="59"/>
                </a:cubicBezTo>
                <a:cubicBezTo>
                  <a:pt x="4495" y="59"/>
                  <a:pt x="4504" y="62"/>
                  <a:pt x="4511" y="68"/>
                </a:cubicBezTo>
                <a:cubicBezTo>
                  <a:pt x="4518" y="75"/>
                  <a:pt x="4523" y="83"/>
                  <a:pt x="4524" y="92"/>
                </a:cubicBezTo>
                <a:cubicBezTo>
                  <a:pt x="4525" y="102"/>
                  <a:pt x="4521" y="112"/>
                  <a:pt x="4514" y="121"/>
                </a:cubicBezTo>
                <a:cubicBezTo>
                  <a:pt x="4506" y="130"/>
                  <a:pt x="4497" y="134"/>
                  <a:pt x="4486" y="134"/>
                </a:cubicBezTo>
                <a:cubicBezTo>
                  <a:pt x="4476" y="134"/>
                  <a:pt x="4467" y="130"/>
                  <a:pt x="4460" y="123"/>
                </a:cubicBezTo>
                <a:cubicBezTo>
                  <a:pt x="4453" y="116"/>
                  <a:pt x="4449" y="107"/>
                  <a:pt x="4449" y="97"/>
                </a:cubicBezTo>
                <a:cubicBezTo>
                  <a:pt x="4449" y="86"/>
                  <a:pt x="4452" y="77"/>
                  <a:pt x="4459" y="70"/>
                </a:cubicBezTo>
                <a:close/>
                <a:moveTo>
                  <a:pt x="4839" y="227"/>
                </a:moveTo>
                <a:cubicBezTo>
                  <a:pt x="4824" y="203"/>
                  <a:pt x="4805" y="185"/>
                  <a:pt x="4780" y="171"/>
                </a:cubicBezTo>
                <a:cubicBezTo>
                  <a:pt x="4756" y="158"/>
                  <a:pt x="4730" y="151"/>
                  <a:pt x="4702" y="151"/>
                </a:cubicBezTo>
                <a:cubicBezTo>
                  <a:pt x="4674" y="151"/>
                  <a:pt x="4648" y="158"/>
                  <a:pt x="4624" y="172"/>
                </a:cubicBezTo>
                <a:cubicBezTo>
                  <a:pt x="4600" y="186"/>
                  <a:pt x="4582" y="206"/>
                  <a:pt x="4568" y="230"/>
                </a:cubicBezTo>
                <a:cubicBezTo>
                  <a:pt x="4554" y="254"/>
                  <a:pt x="4547" y="279"/>
                  <a:pt x="4547" y="307"/>
                </a:cubicBezTo>
                <a:cubicBezTo>
                  <a:pt x="4547" y="336"/>
                  <a:pt x="4554" y="362"/>
                  <a:pt x="4568" y="385"/>
                </a:cubicBezTo>
                <a:cubicBezTo>
                  <a:pt x="4583" y="409"/>
                  <a:pt x="4601" y="428"/>
                  <a:pt x="4625" y="442"/>
                </a:cubicBezTo>
                <a:cubicBezTo>
                  <a:pt x="4649" y="455"/>
                  <a:pt x="4674" y="462"/>
                  <a:pt x="4702" y="462"/>
                </a:cubicBezTo>
                <a:cubicBezTo>
                  <a:pt x="4729" y="462"/>
                  <a:pt x="4754" y="455"/>
                  <a:pt x="4778" y="441"/>
                </a:cubicBezTo>
                <a:cubicBezTo>
                  <a:pt x="4803" y="426"/>
                  <a:pt x="4822" y="406"/>
                  <a:pt x="4838" y="382"/>
                </a:cubicBezTo>
                <a:cubicBezTo>
                  <a:pt x="4853" y="358"/>
                  <a:pt x="4861" y="332"/>
                  <a:pt x="4861" y="305"/>
                </a:cubicBezTo>
                <a:cubicBezTo>
                  <a:pt x="4861" y="277"/>
                  <a:pt x="4853" y="250"/>
                  <a:pt x="4839" y="227"/>
                </a:cubicBezTo>
                <a:close/>
                <a:moveTo>
                  <a:pt x="4741" y="344"/>
                </a:moveTo>
                <a:cubicBezTo>
                  <a:pt x="4729" y="355"/>
                  <a:pt x="4715" y="361"/>
                  <a:pt x="4700" y="361"/>
                </a:cubicBezTo>
                <a:cubicBezTo>
                  <a:pt x="4683" y="361"/>
                  <a:pt x="4670" y="356"/>
                  <a:pt x="4659" y="344"/>
                </a:cubicBezTo>
                <a:cubicBezTo>
                  <a:pt x="4648" y="333"/>
                  <a:pt x="4643" y="319"/>
                  <a:pt x="4643" y="303"/>
                </a:cubicBezTo>
                <a:cubicBezTo>
                  <a:pt x="4643" y="287"/>
                  <a:pt x="4648" y="273"/>
                  <a:pt x="4658" y="262"/>
                </a:cubicBezTo>
                <a:cubicBezTo>
                  <a:pt x="4669" y="251"/>
                  <a:pt x="4683" y="246"/>
                  <a:pt x="4700" y="246"/>
                </a:cubicBezTo>
                <a:cubicBezTo>
                  <a:pt x="4715" y="246"/>
                  <a:pt x="4729" y="251"/>
                  <a:pt x="4741" y="262"/>
                </a:cubicBezTo>
                <a:cubicBezTo>
                  <a:pt x="4753" y="273"/>
                  <a:pt x="4758" y="286"/>
                  <a:pt x="4758" y="302"/>
                </a:cubicBezTo>
                <a:cubicBezTo>
                  <a:pt x="4758" y="318"/>
                  <a:pt x="4753" y="332"/>
                  <a:pt x="4741" y="344"/>
                </a:cubicBezTo>
                <a:close/>
                <a:moveTo>
                  <a:pt x="4561" y="456"/>
                </a:moveTo>
                <a:cubicBezTo>
                  <a:pt x="4502" y="421"/>
                  <a:pt x="4439" y="404"/>
                  <a:pt x="4370" y="404"/>
                </a:cubicBezTo>
                <a:cubicBezTo>
                  <a:pt x="4301" y="404"/>
                  <a:pt x="4237" y="421"/>
                  <a:pt x="4179" y="456"/>
                </a:cubicBezTo>
                <a:cubicBezTo>
                  <a:pt x="4121" y="490"/>
                  <a:pt x="4074" y="536"/>
                  <a:pt x="4040" y="595"/>
                </a:cubicBezTo>
                <a:cubicBezTo>
                  <a:pt x="4005" y="653"/>
                  <a:pt x="3988" y="717"/>
                  <a:pt x="3988" y="786"/>
                </a:cubicBezTo>
                <a:cubicBezTo>
                  <a:pt x="3988" y="854"/>
                  <a:pt x="4005" y="918"/>
                  <a:pt x="4040" y="976"/>
                </a:cubicBezTo>
                <a:cubicBezTo>
                  <a:pt x="4074" y="1035"/>
                  <a:pt x="4121" y="1081"/>
                  <a:pt x="4179" y="1115"/>
                </a:cubicBezTo>
                <a:cubicBezTo>
                  <a:pt x="4237" y="1150"/>
                  <a:pt x="4301" y="1167"/>
                  <a:pt x="4370" y="1167"/>
                </a:cubicBezTo>
                <a:cubicBezTo>
                  <a:pt x="4439" y="1167"/>
                  <a:pt x="4502" y="1150"/>
                  <a:pt x="4561" y="1115"/>
                </a:cubicBezTo>
                <a:cubicBezTo>
                  <a:pt x="4620" y="1081"/>
                  <a:pt x="4666" y="1035"/>
                  <a:pt x="4701" y="976"/>
                </a:cubicBezTo>
                <a:cubicBezTo>
                  <a:pt x="4735" y="918"/>
                  <a:pt x="4752" y="854"/>
                  <a:pt x="4752" y="786"/>
                </a:cubicBezTo>
                <a:cubicBezTo>
                  <a:pt x="4752" y="717"/>
                  <a:pt x="4735" y="653"/>
                  <a:pt x="4701" y="595"/>
                </a:cubicBezTo>
                <a:cubicBezTo>
                  <a:pt x="4666" y="536"/>
                  <a:pt x="4620" y="490"/>
                  <a:pt x="4561" y="456"/>
                </a:cubicBezTo>
                <a:close/>
                <a:moveTo>
                  <a:pt x="4509" y="859"/>
                </a:moveTo>
                <a:cubicBezTo>
                  <a:pt x="4494" y="884"/>
                  <a:pt x="4474" y="905"/>
                  <a:pt x="4448" y="919"/>
                </a:cubicBezTo>
                <a:cubicBezTo>
                  <a:pt x="4423" y="934"/>
                  <a:pt x="4396" y="942"/>
                  <a:pt x="4367" y="942"/>
                </a:cubicBezTo>
                <a:cubicBezTo>
                  <a:pt x="4336" y="942"/>
                  <a:pt x="4308" y="934"/>
                  <a:pt x="4283" y="919"/>
                </a:cubicBezTo>
                <a:cubicBezTo>
                  <a:pt x="4257" y="905"/>
                  <a:pt x="4237" y="884"/>
                  <a:pt x="4223" y="859"/>
                </a:cubicBezTo>
                <a:cubicBezTo>
                  <a:pt x="4208" y="834"/>
                  <a:pt x="4201" y="806"/>
                  <a:pt x="4201" y="776"/>
                </a:cubicBezTo>
                <a:cubicBezTo>
                  <a:pt x="4201" y="746"/>
                  <a:pt x="4208" y="719"/>
                  <a:pt x="4223" y="694"/>
                </a:cubicBezTo>
                <a:cubicBezTo>
                  <a:pt x="4237" y="669"/>
                  <a:pt x="4257" y="649"/>
                  <a:pt x="4283" y="634"/>
                </a:cubicBezTo>
                <a:cubicBezTo>
                  <a:pt x="4308" y="619"/>
                  <a:pt x="4336" y="611"/>
                  <a:pt x="4367" y="611"/>
                </a:cubicBezTo>
                <a:cubicBezTo>
                  <a:pt x="4396" y="611"/>
                  <a:pt x="4423" y="619"/>
                  <a:pt x="4448" y="634"/>
                </a:cubicBezTo>
                <a:cubicBezTo>
                  <a:pt x="4474" y="649"/>
                  <a:pt x="4494" y="669"/>
                  <a:pt x="4509" y="694"/>
                </a:cubicBezTo>
                <a:cubicBezTo>
                  <a:pt x="4525" y="719"/>
                  <a:pt x="4532" y="746"/>
                  <a:pt x="4532" y="776"/>
                </a:cubicBezTo>
                <a:cubicBezTo>
                  <a:pt x="4532" y="806"/>
                  <a:pt x="4525" y="834"/>
                  <a:pt x="4509" y="859"/>
                </a:cubicBezTo>
                <a:close/>
                <a:moveTo>
                  <a:pt x="1419" y="1753"/>
                </a:moveTo>
                <a:cubicBezTo>
                  <a:pt x="1447" y="1767"/>
                  <a:pt x="1448" y="1769"/>
                  <a:pt x="1474" y="1781"/>
                </a:cubicBezTo>
                <a:cubicBezTo>
                  <a:pt x="1449" y="1828"/>
                  <a:pt x="1400" y="1860"/>
                  <a:pt x="1342" y="1860"/>
                </a:cubicBezTo>
                <a:cubicBezTo>
                  <a:pt x="1260" y="1860"/>
                  <a:pt x="1193" y="1794"/>
                  <a:pt x="1193" y="1711"/>
                </a:cubicBezTo>
                <a:cubicBezTo>
                  <a:pt x="1193" y="1630"/>
                  <a:pt x="1260" y="1562"/>
                  <a:pt x="1342" y="1562"/>
                </a:cubicBezTo>
                <a:cubicBezTo>
                  <a:pt x="1399" y="1562"/>
                  <a:pt x="1446" y="1593"/>
                  <a:pt x="1472" y="1638"/>
                </a:cubicBezTo>
                <a:cubicBezTo>
                  <a:pt x="1446" y="1652"/>
                  <a:pt x="1444" y="1653"/>
                  <a:pt x="1416" y="1666"/>
                </a:cubicBezTo>
                <a:cubicBezTo>
                  <a:pt x="1402" y="1641"/>
                  <a:pt x="1374" y="1624"/>
                  <a:pt x="1342" y="1624"/>
                </a:cubicBezTo>
                <a:cubicBezTo>
                  <a:pt x="1294" y="1624"/>
                  <a:pt x="1255" y="1663"/>
                  <a:pt x="1255" y="1711"/>
                </a:cubicBezTo>
                <a:cubicBezTo>
                  <a:pt x="1255" y="1759"/>
                  <a:pt x="1294" y="1799"/>
                  <a:pt x="1342" y="1799"/>
                </a:cubicBezTo>
                <a:cubicBezTo>
                  <a:pt x="1375" y="1799"/>
                  <a:pt x="1404" y="1781"/>
                  <a:pt x="1419" y="1753"/>
                </a:cubicBezTo>
                <a:close/>
                <a:moveTo>
                  <a:pt x="1702" y="1566"/>
                </a:moveTo>
                <a:cubicBezTo>
                  <a:pt x="1569" y="1859"/>
                  <a:pt x="1569" y="1859"/>
                  <a:pt x="1569" y="1859"/>
                </a:cubicBezTo>
                <a:cubicBezTo>
                  <a:pt x="1628" y="1859"/>
                  <a:pt x="1628" y="1859"/>
                  <a:pt x="1628" y="1859"/>
                </a:cubicBezTo>
                <a:cubicBezTo>
                  <a:pt x="1658" y="1794"/>
                  <a:pt x="1658" y="1794"/>
                  <a:pt x="1658" y="1794"/>
                </a:cubicBezTo>
                <a:cubicBezTo>
                  <a:pt x="1807" y="1794"/>
                  <a:pt x="1807" y="1794"/>
                  <a:pt x="1807" y="1794"/>
                </a:cubicBezTo>
                <a:cubicBezTo>
                  <a:pt x="1836" y="1859"/>
                  <a:pt x="1836" y="1859"/>
                  <a:pt x="1836" y="1859"/>
                </a:cubicBezTo>
                <a:cubicBezTo>
                  <a:pt x="1899" y="1859"/>
                  <a:pt x="1899" y="1859"/>
                  <a:pt x="1899" y="1859"/>
                </a:cubicBezTo>
                <a:cubicBezTo>
                  <a:pt x="1767" y="1566"/>
                  <a:pt x="1767" y="1566"/>
                  <a:pt x="1767" y="1566"/>
                </a:cubicBezTo>
                <a:lnTo>
                  <a:pt x="1702" y="1566"/>
                </a:lnTo>
                <a:close/>
                <a:moveTo>
                  <a:pt x="1686" y="1735"/>
                </a:moveTo>
                <a:cubicBezTo>
                  <a:pt x="1736" y="1621"/>
                  <a:pt x="1736" y="1621"/>
                  <a:pt x="1736" y="1621"/>
                </a:cubicBezTo>
                <a:cubicBezTo>
                  <a:pt x="1736" y="1621"/>
                  <a:pt x="1736" y="1621"/>
                  <a:pt x="1736" y="1621"/>
                </a:cubicBezTo>
                <a:cubicBezTo>
                  <a:pt x="1784" y="1735"/>
                  <a:pt x="1784" y="1735"/>
                  <a:pt x="1784" y="1735"/>
                </a:cubicBezTo>
                <a:lnTo>
                  <a:pt x="1686" y="1735"/>
                </a:lnTo>
                <a:close/>
                <a:moveTo>
                  <a:pt x="2241" y="1772"/>
                </a:moveTo>
                <a:cubicBezTo>
                  <a:pt x="2241" y="1826"/>
                  <a:pt x="2199" y="1866"/>
                  <a:pt x="2119" y="1866"/>
                </a:cubicBezTo>
                <a:cubicBezTo>
                  <a:pt x="2053" y="1866"/>
                  <a:pt x="1993" y="1834"/>
                  <a:pt x="1993" y="1762"/>
                </a:cubicBezTo>
                <a:cubicBezTo>
                  <a:pt x="2056" y="1772"/>
                  <a:pt x="2056" y="1772"/>
                  <a:pt x="2056" y="1772"/>
                </a:cubicBezTo>
                <a:cubicBezTo>
                  <a:pt x="2063" y="1811"/>
                  <a:pt x="2097" y="1816"/>
                  <a:pt x="2121" y="1816"/>
                </a:cubicBezTo>
                <a:cubicBezTo>
                  <a:pt x="2144" y="1816"/>
                  <a:pt x="2178" y="1810"/>
                  <a:pt x="2178" y="1780"/>
                </a:cubicBezTo>
                <a:cubicBezTo>
                  <a:pt x="2178" y="1717"/>
                  <a:pt x="2003" y="1757"/>
                  <a:pt x="2003" y="1647"/>
                </a:cubicBezTo>
                <a:cubicBezTo>
                  <a:pt x="2003" y="1587"/>
                  <a:pt x="2060" y="1558"/>
                  <a:pt x="2113" y="1558"/>
                </a:cubicBezTo>
                <a:cubicBezTo>
                  <a:pt x="2175" y="1558"/>
                  <a:pt x="2231" y="1585"/>
                  <a:pt x="2231" y="1653"/>
                </a:cubicBezTo>
                <a:cubicBezTo>
                  <a:pt x="2168" y="1644"/>
                  <a:pt x="2168" y="1644"/>
                  <a:pt x="2168" y="1644"/>
                </a:cubicBezTo>
                <a:cubicBezTo>
                  <a:pt x="2161" y="1610"/>
                  <a:pt x="2131" y="1609"/>
                  <a:pt x="2110" y="1609"/>
                </a:cubicBezTo>
                <a:cubicBezTo>
                  <a:pt x="2090" y="1609"/>
                  <a:pt x="2066" y="1617"/>
                  <a:pt x="2066" y="1642"/>
                </a:cubicBezTo>
                <a:cubicBezTo>
                  <a:pt x="2066" y="1664"/>
                  <a:pt x="2080" y="1669"/>
                  <a:pt x="2154" y="1687"/>
                </a:cubicBezTo>
                <a:cubicBezTo>
                  <a:pt x="2175" y="1692"/>
                  <a:pt x="2241" y="1706"/>
                  <a:pt x="2241" y="1772"/>
                </a:cubicBezTo>
                <a:close/>
                <a:moveTo>
                  <a:pt x="2591" y="1772"/>
                </a:moveTo>
                <a:cubicBezTo>
                  <a:pt x="2591" y="1826"/>
                  <a:pt x="2549" y="1866"/>
                  <a:pt x="2469" y="1866"/>
                </a:cubicBezTo>
                <a:cubicBezTo>
                  <a:pt x="2403" y="1866"/>
                  <a:pt x="2343" y="1834"/>
                  <a:pt x="2343" y="1762"/>
                </a:cubicBezTo>
                <a:cubicBezTo>
                  <a:pt x="2406" y="1772"/>
                  <a:pt x="2406" y="1772"/>
                  <a:pt x="2406" y="1772"/>
                </a:cubicBezTo>
                <a:cubicBezTo>
                  <a:pt x="2413" y="1811"/>
                  <a:pt x="2447" y="1816"/>
                  <a:pt x="2471" y="1816"/>
                </a:cubicBezTo>
                <a:cubicBezTo>
                  <a:pt x="2494" y="1816"/>
                  <a:pt x="2528" y="1810"/>
                  <a:pt x="2528" y="1780"/>
                </a:cubicBezTo>
                <a:cubicBezTo>
                  <a:pt x="2528" y="1717"/>
                  <a:pt x="2353" y="1757"/>
                  <a:pt x="2353" y="1647"/>
                </a:cubicBezTo>
                <a:cubicBezTo>
                  <a:pt x="2353" y="1587"/>
                  <a:pt x="2410" y="1558"/>
                  <a:pt x="2463" y="1558"/>
                </a:cubicBezTo>
                <a:cubicBezTo>
                  <a:pt x="2525" y="1558"/>
                  <a:pt x="2581" y="1585"/>
                  <a:pt x="2581" y="1653"/>
                </a:cubicBezTo>
                <a:cubicBezTo>
                  <a:pt x="2518" y="1644"/>
                  <a:pt x="2518" y="1644"/>
                  <a:pt x="2518" y="1644"/>
                </a:cubicBezTo>
                <a:cubicBezTo>
                  <a:pt x="2511" y="1610"/>
                  <a:pt x="2481" y="1609"/>
                  <a:pt x="2460" y="1609"/>
                </a:cubicBezTo>
                <a:cubicBezTo>
                  <a:pt x="2440" y="1609"/>
                  <a:pt x="2416" y="1617"/>
                  <a:pt x="2416" y="1642"/>
                </a:cubicBezTo>
                <a:cubicBezTo>
                  <a:pt x="2416" y="1664"/>
                  <a:pt x="2430" y="1669"/>
                  <a:pt x="2504" y="1687"/>
                </a:cubicBezTo>
                <a:cubicBezTo>
                  <a:pt x="2525" y="1692"/>
                  <a:pt x="2591" y="1706"/>
                  <a:pt x="2591" y="1772"/>
                </a:cubicBezTo>
                <a:close/>
                <a:moveTo>
                  <a:pt x="2767" y="1805"/>
                </a:moveTo>
                <a:cubicBezTo>
                  <a:pt x="2933" y="1805"/>
                  <a:pt x="2933" y="1805"/>
                  <a:pt x="2933" y="1805"/>
                </a:cubicBezTo>
                <a:cubicBezTo>
                  <a:pt x="2933" y="1859"/>
                  <a:pt x="2933" y="1859"/>
                  <a:pt x="2933" y="1859"/>
                </a:cubicBezTo>
                <a:cubicBezTo>
                  <a:pt x="2705" y="1859"/>
                  <a:pt x="2705" y="1859"/>
                  <a:pt x="2705" y="1859"/>
                </a:cubicBezTo>
                <a:cubicBezTo>
                  <a:pt x="2705" y="1564"/>
                  <a:pt x="2705" y="1564"/>
                  <a:pt x="2705" y="1564"/>
                </a:cubicBezTo>
                <a:cubicBezTo>
                  <a:pt x="2919" y="1564"/>
                  <a:pt x="2919" y="1564"/>
                  <a:pt x="2919" y="1564"/>
                </a:cubicBezTo>
                <a:cubicBezTo>
                  <a:pt x="2919" y="1619"/>
                  <a:pt x="2919" y="1619"/>
                  <a:pt x="2919" y="1619"/>
                </a:cubicBezTo>
                <a:cubicBezTo>
                  <a:pt x="2767" y="1619"/>
                  <a:pt x="2767" y="1619"/>
                  <a:pt x="2767" y="1619"/>
                </a:cubicBezTo>
                <a:cubicBezTo>
                  <a:pt x="2767" y="1685"/>
                  <a:pt x="2767" y="1685"/>
                  <a:pt x="2767" y="1685"/>
                </a:cubicBezTo>
                <a:cubicBezTo>
                  <a:pt x="2901" y="1685"/>
                  <a:pt x="2901" y="1685"/>
                  <a:pt x="2901" y="1685"/>
                </a:cubicBezTo>
                <a:cubicBezTo>
                  <a:pt x="2901" y="1742"/>
                  <a:pt x="2901" y="1742"/>
                  <a:pt x="2901" y="1742"/>
                </a:cubicBezTo>
                <a:cubicBezTo>
                  <a:pt x="2767" y="1742"/>
                  <a:pt x="2767" y="1742"/>
                  <a:pt x="2767" y="1742"/>
                </a:cubicBezTo>
                <a:lnTo>
                  <a:pt x="2767" y="1805"/>
                </a:lnTo>
                <a:close/>
                <a:moveTo>
                  <a:pt x="3043" y="1566"/>
                </a:moveTo>
                <a:cubicBezTo>
                  <a:pt x="3293" y="1566"/>
                  <a:pt x="3293" y="1566"/>
                  <a:pt x="3293" y="1566"/>
                </a:cubicBezTo>
                <a:cubicBezTo>
                  <a:pt x="3293" y="1620"/>
                  <a:pt x="3293" y="1620"/>
                  <a:pt x="3293" y="1620"/>
                </a:cubicBezTo>
                <a:cubicBezTo>
                  <a:pt x="3201" y="1620"/>
                  <a:pt x="3201" y="1620"/>
                  <a:pt x="3201" y="1620"/>
                </a:cubicBezTo>
                <a:cubicBezTo>
                  <a:pt x="3201" y="1859"/>
                  <a:pt x="3201" y="1859"/>
                  <a:pt x="3201" y="1859"/>
                </a:cubicBezTo>
                <a:cubicBezTo>
                  <a:pt x="3136" y="1859"/>
                  <a:pt x="3136" y="1859"/>
                  <a:pt x="3136" y="1859"/>
                </a:cubicBezTo>
                <a:cubicBezTo>
                  <a:pt x="3136" y="1620"/>
                  <a:pt x="3136" y="1620"/>
                  <a:pt x="3136" y="1620"/>
                </a:cubicBezTo>
                <a:cubicBezTo>
                  <a:pt x="3043" y="1620"/>
                  <a:pt x="3043" y="1620"/>
                  <a:pt x="3043" y="1620"/>
                </a:cubicBezTo>
                <a:lnTo>
                  <a:pt x="3043" y="1566"/>
                </a:lnTo>
                <a:close/>
                <a:moveTo>
                  <a:pt x="3447" y="1566"/>
                </a:moveTo>
                <a:cubicBezTo>
                  <a:pt x="3313" y="1859"/>
                  <a:pt x="3313" y="1859"/>
                  <a:pt x="3313" y="1859"/>
                </a:cubicBezTo>
                <a:cubicBezTo>
                  <a:pt x="3372" y="1859"/>
                  <a:pt x="3372" y="1859"/>
                  <a:pt x="3372" y="1859"/>
                </a:cubicBezTo>
                <a:cubicBezTo>
                  <a:pt x="3403" y="1794"/>
                  <a:pt x="3403" y="1794"/>
                  <a:pt x="3403" y="1794"/>
                </a:cubicBezTo>
                <a:cubicBezTo>
                  <a:pt x="3552" y="1794"/>
                  <a:pt x="3552" y="1794"/>
                  <a:pt x="3552" y="1794"/>
                </a:cubicBezTo>
                <a:cubicBezTo>
                  <a:pt x="3581" y="1859"/>
                  <a:pt x="3581" y="1859"/>
                  <a:pt x="3581" y="1859"/>
                </a:cubicBezTo>
                <a:cubicBezTo>
                  <a:pt x="3643" y="1859"/>
                  <a:pt x="3643" y="1859"/>
                  <a:pt x="3643" y="1859"/>
                </a:cubicBezTo>
                <a:cubicBezTo>
                  <a:pt x="3512" y="1566"/>
                  <a:pt x="3512" y="1566"/>
                  <a:pt x="3512" y="1566"/>
                </a:cubicBezTo>
                <a:lnTo>
                  <a:pt x="3447" y="1566"/>
                </a:lnTo>
                <a:close/>
                <a:moveTo>
                  <a:pt x="3431" y="1735"/>
                </a:moveTo>
                <a:cubicBezTo>
                  <a:pt x="3480" y="1621"/>
                  <a:pt x="3480" y="1621"/>
                  <a:pt x="3480" y="1621"/>
                </a:cubicBezTo>
                <a:cubicBezTo>
                  <a:pt x="3481" y="1621"/>
                  <a:pt x="3481" y="1621"/>
                  <a:pt x="3481" y="1621"/>
                </a:cubicBezTo>
                <a:cubicBezTo>
                  <a:pt x="3528" y="1735"/>
                  <a:pt x="3528" y="1735"/>
                  <a:pt x="3528" y="1735"/>
                </a:cubicBezTo>
                <a:lnTo>
                  <a:pt x="3431" y="1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kern="0">
              <a:solidFill>
                <a:srgbClr val="878787"/>
              </a:solidFill>
              <a:latin typeface="Quest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81288" y="4259581"/>
            <a:ext cx="314325" cy="342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Freeform 59">
            <a:extLst>
              <a:ext uri="{FF2B5EF4-FFF2-40B4-BE49-F238E27FC236}">
                <a16:creationId xmlns:a16="http://schemas.microsoft.com/office/drawing/2014/main" id="{3136494A-8D5E-4B7F-8A36-9F12D14E2B36}"/>
              </a:ext>
            </a:extLst>
          </p:cNvPr>
          <p:cNvSpPr>
            <a:spLocks noEditPoints="1"/>
          </p:cNvSpPr>
          <p:nvPr/>
        </p:nvSpPr>
        <p:spPr bwMode="auto">
          <a:xfrm>
            <a:off x="4303203" y="3493959"/>
            <a:ext cx="1221297" cy="554166"/>
          </a:xfrm>
          <a:custGeom>
            <a:avLst/>
            <a:gdLst>
              <a:gd name="T0" fmla="*/ 1074 w 2944"/>
              <a:gd name="T1" fmla="*/ 1062 h 1339"/>
              <a:gd name="T2" fmla="*/ 1467 w 2944"/>
              <a:gd name="T3" fmla="*/ 913 h 1339"/>
              <a:gd name="T4" fmla="*/ 1467 w 2944"/>
              <a:gd name="T5" fmla="*/ 765 h 1339"/>
              <a:gd name="T6" fmla="*/ 1467 w 2944"/>
              <a:gd name="T7" fmla="*/ 618 h 1339"/>
              <a:gd name="T8" fmla="*/ 1120 w 2944"/>
              <a:gd name="T9" fmla="*/ 872 h 1339"/>
              <a:gd name="T10" fmla="*/ 740 w 2944"/>
              <a:gd name="T11" fmla="*/ 616 h 1339"/>
              <a:gd name="T12" fmla="*/ 874 w 2944"/>
              <a:gd name="T13" fmla="*/ 984 h 1339"/>
              <a:gd name="T14" fmla="*/ 950 w 2944"/>
              <a:gd name="T15" fmla="*/ 852 h 1339"/>
              <a:gd name="T16" fmla="*/ 986 w 2944"/>
              <a:gd name="T17" fmla="*/ 765 h 1339"/>
              <a:gd name="T18" fmla="*/ 1869 w 2944"/>
              <a:gd name="T19" fmla="*/ 1045 h 1339"/>
              <a:gd name="T20" fmla="*/ 1551 w 2944"/>
              <a:gd name="T21" fmla="*/ 668 h 1339"/>
              <a:gd name="T22" fmla="*/ 1891 w 2944"/>
              <a:gd name="T23" fmla="*/ 617 h 1339"/>
              <a:gd name="T24" fmla="*/ 1891 w 2944"/>
              <a:gd name="T25" fmla="*/ 719 h 1339"/>
              <a:gd name="T26" fmla="*/ 1619 w 2944"/>
              <a:gd name="T27" fmla="*/ 824 h 1339"/>
              <a:gd name="T28" fmla="*/ 1737 w 2944"/>
              <a:gd name="T29" fmla="*/ 913 h 1339"/>
              <a:gd name="T30" fmla="*/ 2271 w 2944"/>
              <a:gd name="T31" fmla="*/ 602 h 1339"/>
              <a:gd name="T32" fmla="*/ 2271 w 2944"/>
              <a:gd name="T33" fmla="*/ 1060 h 1339"/>
              <a:gd name="T34" fmla="*/ 2271 w 2944"/>
              <a:gd name="T35" fmla="*/ 602 h 1339"/>
              <a:gd name="T36" fmla="*/ 2175 w 2944"/>
              <a:gd name="T37" fmla="*/ 831 h 1339"/>
              <a:gd name="T38" fmla="*/ 2367 w 2944"/>
              <a:gd name="T39" fmla="*/ 831 h 1339"/>
              <a:gd name="T40" fmla="*/ 2646 w 2944"/>
              <a:gd name="T41" fmla="*/ 862 h 1339"/>
              <a:gd name="T42" fmla="*/ 2811 w 2944"/>
              <a:gd name="T43" fmla="*/ 823 h 1339"/>
              <a:gd name="T44" fmla="*/ 676 w 2944"/>
              <a:gd name="T45" fmla="*/ 1241 h 1339"/>
              <a:gd name="T46" fmla="*/ 23 w 2944"/>
              <a:gd name="T47" fmla="*/ 551 h 1339"/>
              <a:gd name="T48" fmla="*/ 676 w 2944"/>
              <a:gd name="T49" fmla="*/ 528 h 1339"/>
              <a:gd name="T50" fmla="*/ 617 w 2944"/>
              <a:gd name="T51" fmla="*/ 563 h 1339"/>
              <a:gd name="T52" fmla="*/ 676 w 2944"/>
              <a:gd name="T53" fmla="*/ 876 h 1339"/>
              <a:gd name="T54" fmla="*/ 965 w 2944"/>
              <a:gd name="T55" fmla="*/ 563 h 1339"/>
              <a:gd name="T56" fmla="*/ 589 w 2944"/>
              <a:gd name="T57" fmla="*/ 27 h 1339"/>
              <a:gd name="T58" fmla="*/ 1216 w 2944"/>
              <a:gd name="T59" fmla="*/ 563 h 1339"/>
              <a:gd name="T60" fmla="*/ 821 w 2944"/>
              <a:gd name="T61" fmla="*/ 1145 h 1339"/>
              <a:gd name="T62" fmla="*/ 784 w 2944"/>
              <a:gd name="T63" fmla="*/ 1283 h 1339"/>
              <a:gd name="T64" fmla="*/ 906 w 2944"/>
              <a:gd name="T65" fmla="*/ 1337 h 1339"/>
              <a:gd name="T66" fmla="*/ 784 w 2944"/>
              <a:gd name="T67" fmla="*/ 1245 h 1339"/>
              <a:gd name="T68" fmla="*/ 821 w 2944"/>
              <a:gd name="T69" fmla="*/ 1245 h 1339"/>
              <a:gd name="T70" fmla="*/ 933 w 2944"/>
              <a:gd name="T71" fmla="*/ 1337 h 1339"/>
              <a:gd name="T72" fmla="*/ 982 w 2944"/>
              <a:gd name="T73" fmla="*/ 1184 h 1339"/>
              <a:gd name="T74" fmla="*/ 982 w 2944"/>
              <a:gd name="T75" fmla="*/ 1260 h 1339"/>
              <a:gd name="T76" fmla="*/ 1205 w 2944"/>
              <a:gd name="T77" fmla="*/ 1339 h 1339"/>
              <a:gd name="T78" fmla="*/ 1256 w 2944"/>
              <a:gd name="T79" fmla="*/ 1209 h 1339"/>
              <a:gd name="T80" fmla="*/ 1256 w 2944"/>
              <a:gd name="T81" fmla="*/ 1274 h 1339"/>
              <a:gd name="T82" fmla="*/ 1498 w 2944"/>
              <a:gd name="T83" fmla="*/ 1241 h 1339"/>
              <a:gd name="T84" fmla="*/ 1395 w 2944"/>
              <a:gd name="T85" fmla="*/ 1184 h 1339"/>
              <a:gd name="T86" fmla="*/ 1609 w 2944"/>
              <a:gd name="T87" fmla="*/ 1145 h 1339"/>
              <a:gd name="T88" fmla="*/ 1572 w 2944"/>
              <a:gd name="T89" fmla="*/ 1283 h 1339"/>
              <a:gd name="T90" fmla="*/ 1694 w 2944"/>
              <a:gd name="T91" fmla="*/ 1337 h 1339"/>
              <a:gd name="T92" fmla="*/ 1572 w 2944"/>
              <a:gd name="T93" fmla="*/ 1245 h 1339"/>
              <a:gd name="T94" fmla="*/ 1609 w 2944"/>
              <a:gd name="T95" fmla="*/ 1245 h 1339"/>
              <a:gd name="T96" fmla="*/ 1802 w 2944"/>
              <a:gd name="T97" fmla="*/ 1337 h 1339"/>
              <a:gd name="T98" fmla="*/ 1770 w 2944"/>
              <a:gd name="T99" fmla="*/ 1298 h 1339"/>
              <a:gd name="T100" fmla="*/ 1805 w 2944"/>
              <a:gd name="T101" fmla="*/ 1298 h 1339"/>
              <a:gd name="T102" fmla="*/ 1935 w 2944"/>
              <a:gd name="T103" fmla="*/ 1270 h 1339"/>
              <a:gd name="T104" fmla="*/ 2004 w 2944"/>
              <a:gd name="T105" fmla="*/ 1143 h 1339"/>
              <a:gd name="T106" fmla="*/ 1979 w 2944"/>
              <a:gd name="T107" fmla="*/ 1196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44" h="1339">
                <a:moveTo>
                  <a:pt x="1022" y="1058"/>
                </a:moveTo>
                <a:cubicBezTo>
                  <a:pt x="1031" y="1059"/>
                  <a:pt x="1039" y="1060"/>
                  <a:pt x="1048" y="1060"/>
                </a:cubicBezTo>
                <a:cubicBezTo>
                  <a:pt x="1052" y="1061"/>
                  <a:pt x="1056" y="1062"/>
                  <a:pt x="1061" y="1062"/>
                </a:cubicBezTo>
                <a:cubicBezTo>
                  <a:pt x="1065" y="1062"/>
                  <a:pt x="1069" y="1062"/>
                  <a:pt x="1074" y="1062"/>
                </a:cubicBezTo>
                <a:cubicBezTo>
                  <a:pt x="1153" y="931"/>
                  <a:pt x="1153" y="931"/>
                  <a:pt x="1153" y="931"/>
                </a:cubicBezTo>
                <a:cubicBezTo>
                  <a:pt x="1153" y="1045"/>
                  <a:pt x="1153" y="1045"/>
                  <a:pt x="1153" y="1045"/>
                </a:cubicBezTo>
                <a:cubicBezTo>
                  <a:pt x="1467" y="1045"/>
                  <a:pt x="1467" y="1045"/>
                  <a:pt x="1467" y="1045"/>
                </a:cubicBezTo>
                <a:cubicBezTo>
                  <a:pt x="1467" y="913"/>
                  <a:pt x="1467" y="913"/>
                  <a:pt x="1467" y="913"/>
                </a:cubicBezTo>
                <a:cubicBezTo>
                  <a:pt x="1287" y="913"/>
                  <a:pt x="1287" y="913"/>
                  <a:pt x="1287" y="913"/>
                </a:cubicBezTo>
                <a:cubicBezTo>
                  <a:pt x="1287" y="898"/>
                  <a:pt x="1287" y="898"/>
                  <a:pt x="1287" y="898"/>
                </a:cubicBezTo>
                <a:cubicBezTo>
                  <a:pt x="1467" y="898"/>
                  <a:pt x="1467" y="898"/>
                  <a:pt x="1467" y="898"/>
                </a:cubicBezTo>
                <a:cubicBezTo>
                  <a:pt x="1467" y="765"/>
                  <a:pt x="1467" y="765"/>
                  <a:pt x="1467" y="765"/>
                </a:cubicBezTo>
                <a:cubicBezTo>
                  <a:pt x="1287" y="765"/>
                  <a:pt x="1287" y="765"/>
                  <a:pt x="1287" y="765"/>
                </a:cubicBezTo>
                <a:cubicBezTo>
                  <a:pt x="1287" y="751"/>
                  <a:pt x="1287" y="751"/>
                  <a:pt x="1287" y="751"/>
                </a:cubicBezTo>
                <a:cubicBezTo>
                  <a:pt x="1467" y="751"/>
                  <a:pt x="1467" y="751"/>
                  <a:pt x="1467" y="751"/>
                </a:cubicBezTo>
                <a:cubicBezTo>
                  <a:pt x="1467" y="618"/>
                  <a:pt x="1467" y="618"/>
                  <a:pt x="1467" y="618"/>
                </a:cubicBezTo>
                <a:cubicBezTo>
                  <a:pt x="1153" y="618"/>
                  <a:pt x="1153" y="618"/>
                  <a:pt x="1153" y="618"/>
                </a:cubicBezTo>
                <a:cubicBezTo>
                  <a:pt x="1153" y="915"/>
                  <a:pt x="1153" y="915"/>
                  <a:pt x="1153" y="915"/>
                </a:cubicBezTo>
                <a:cubicBezTo>
                  <a:pt x="1134" y="922"/>
                  <a:pt x="1104" y="929"/>
                  <a:pt x="1081" y="929"/>
                </a:cubicBezTo>
                <a:cubicBezTo>
                  <a:pt x="1097" y="912"/>
                  <a:pt x="1111" y="893"/>
                  <a:pt x="1120" y="872"/>
                </a:cubicBezTo>
                <a:cubicBezTo>
                  <a:pt x="1129" y="849"/>
                  <a:pt x="1134" y="826"/>
                  <a:pt x="1134" y="801"/>
                </a:cubicBezTo>
                <a:cubicBezTo>
                  <a:pt x="1134" y="750"/>
                  <a:pt x="1116" y="706"/>
                  <a:pt x="1081" y="671"/>
                </a:cubicBezTo>
                <a:cubicBezTo>
                  <a:pt x="1044" y="635"/>
                  <a:pt x="1001" y="617"/>
                  <a:pt x="950" y="617"/>
                </a:cubicBezTo>
                <a:cubicBezTo>
                  <a:pt x="740" y="616"/>
                  <a:pt x="740" y="616"/>
                  <a:pt x="740" y="616"/>
                </a:cubicBezTo>
                <a:cubicBezTo>
                  <a:pt x="740" y="1045"/>
                  <a:pt x="740" y="1045"/>
                  <a:pt x="740" y="1045"/>
                </a:cubicBezTo>
                <a:cubicBezTo>
                  <a:pt x="872" y="1045"/>
                  <a:pt x="872" y="1045"/>
                  <a:pt x="872" y="1045"/>
                </a:cubicBezTo>
                <a:cubicBezTo>
                  <a:pt x="872" y="984"/>
                  <a:pt x="872" y="984"/>
                  <a:pt x="872" y="984"/>
                </a:cubicBezTo>
                <a:cubicBezTo>
                  <a:pt x="874" y="984"/>
                  <a:pt x="874" y="984"/>
                  <a:pt x="874" y="984"/>
                </a:cubicBezTo>
                <a:cubicBezTo>
                  <a:pt x="892" y="1001"/>
                  <a:pt x="910" y="1015"/>
                  <a:pt x="932" y="1027"/>
                </a:cubicBezTo>
                <a:cubicBezTo>
                  <a:pt x="952" y="1038"/>
                  <a:pt x="974" y="1047"/>
                  <a:pt x="997" y="1052"/>
                </a:cubicBezTo>
                <a:cubicBezTo>
                  <a:pt x="1005" y="1054"/>
                  <a:pt x="1014" y="1057"/>
                  <a:pt x="1022" y="1058"/>
                </a:cubicBezTo>
                <a:close/>
                <a:moveTo>
                  <a:pt x="950" y="852"/>
                </a:moveTo>
                <a:cubicBezTo>
                  <a:pt x="872" y="852"/>
                  <a:pt x="872" y="852"/>
                  <a:pt x="872" y="852"/>
                </a:cubicBezTo>
                <a:cubicBezTo>
                  <a:pt x="872" y="750"/>
                  <a:pt x="872" y="750"/>
                  <a:pt x="872" y="750"/>
                </a:cubicBezTo>
                <a:cubicBezTo>
                  <a:pt x="950" y="750"/>
                  <a:pt x="950" y="750"/>
                  <a:pt x="950" y="750"/>
                </a:cubicBezTo>
                <a:cubicBezTo>
                  <a:pt x="964" y="750"/>
                  <a:pt x="977" y="755"/>
                  <a:pt x="986" y="765"/>
                </a:cubicBezTo>
                <a:cubicBezTo>
                  <a:pt x="996" y="775"/>
                  <a:pt x="1001" y="786"/>
                  <a:pt x="1001" y="801"/>
                </a:cubicBezTo>
                <a:cubicBezTo>
                  <a:pt x="1001" y="815"/>
                  <a:pt x="996" y="827"/>
                  <a:pt x="986" y="837"/>
                </a:cubicBezTo>
                <a:cubicBezTo>
                  <a:pt x="977" y="846"/>
                  <a:pt x="964" y="852"/>
                  <a:pt x="950" y="852"/>
                </a:cubicBezTo>
                <a:close/>
                <a:moveTo>
                  <a:pt x="1869" y="1045"/>
                </a:moveTo>
                <a:cubicBezTo>
                  <a:pt x="1708" y="1045"/>
                  <a:pt x="1708" y="1045"/>
                  <a:pt x="1708" y="1045"/>
                </a:cubicBezTo>
                <a:cubicBezTo>
                  <a:pt x="1647" y="1045"/>
                  <a:pt x="1595" y="1024"/>
                  <a:pt x="1551" y="980"/>
                </a:cubicBezTo>
                <a:cubicBezTo>
                  <a:pt x="1508" y="937"/>
                  <a:pt x="1486" y="885"/>
                  <a:pt x="1486" y="824"/>
                </a:cubicBezTo>
                <a:cubicBezTo>
                  <a:pt x="1486" y="763"/>
                  <a:pt x="1508" y="711"/>
                  <a:pt x="1551" y="668"/>
                </a:cubicBezTo>
                <a:cubicBezTo>
                  <a:pt x="1595" y="624"/>
                  <a:pt x="1647" y="603"/>
                  <a:pt x="1708" y="603"/>
                </a:cubicBezTo>
                <a:cubicBezTo>
                  <a:pt x="1747" y="603"/>
                  <a:pt x="1784" y="613"/>
                  <a:pt x="1819" y="633"/>
                </a:cubicBezTo>
                <a:cubicBezTo>
                  <a:pt x="1848" y="650"/>
                  <a:pt x="1872" y="674"/>
                  <a:pt x="1891" y="702"/>
                </a:cubicBezTo>
                <a:cubicBezTo>
                  <a:pt x="1891" y="617"/>
                  <a:pt x="1891" y="617"/>
                  <a:pt x="1891" y="617"/>
                </a:cubicBezTo>
                <a:cubicBezTo>
                  <a:pt x="2023" y="617"/>
                  <a:pt x="2023" y="617"/>
                  <a:pt x="2023" y="617"/>
                </a:cubicBezTo>
                <a:cubicBezTo>
                  <a:pt x="2023" y="1045"/>
                  <a:pt x="2023" y="1045"/>
                  <a:pt x="2023" y="1045"/>
                </a:cubicBezTo>
                <a:cubicBezTo>
                  <a:pt x="1891" y="1045"/>
                  <a:pt x="1891" y="1045"/>
                  <a:pt x="1891" y="1045"/>
                </a:cubicBezTo>
                <a:cubicBezTo>
                  <a:pt x="1891" y="719"/>
                  <a:pt x="1891" y="719"/>
                  <a:pt x="1891" y="719"/>
                </a:cubicBezTo>
                <a:cubicBezTo>
                  <a:pt x="1785" y="780"/>
                  <a:pt x="1785" y="780"/>
                  <a:pt x="1785" y="780"/>
                </a:cubicBezTo>
                <a:cubicBezTo>
                  <a:pt x="1769" y="753"/>
                  <a:pt x="1740" y="736"/>
                  <a:pt x="1708" y="736"/>
                </a:cubicBezTo>
                <a:cubicBezTo>
                  <a:pt x="1683" y="736"/>
                  <a:pt x="1663" y="745"/>
                  <a:pt x="1645" y="761"/>
                </a:cubicBezTo>
                <a:cubicBezTo>
                  <a:pt x="1628" y="778"/>
                  <a:pt x="1619" y="800"/>
                  <a:pt x="1619" y="824"/>
                </a:cubicBezTo>
                <a:cubicBezTo>
                  <a:pt x="1619" y="848"/>
                  <a:pt x="1628" y="869"/>
                  <a:pt x="1645" y="887"/>
                </a:cubicBezTo>
                <a:cubicBezTo>
                  <a:pt x="1663" y="904"/>
                  <a:pt x="1683" y="913"/>
                  <a:pt x="1708" y="913"/>
                </a:cubicBezTo>
                <a:cubicBezTo>
                  <a:pt x="1722" y="913"/>
                  <a:pt x="1722" y="913"/>
                  <a:pt x="1722" y="913"/>
                </a:cubicBezTo>
                <a:cubicBezTo>
                  <a:pt x="1737" y="913"/>
                  <a:pt x="1737" y="913"/>
                  <a:pt x="1737" y="913"/>
                </a:cubicBezTo>
                <a:cubicBezTo>
                  <a:pt x="1737" y="817"/>
                  <a:pt x="1737" y="817"/>
                  <a:pt x="1737" y="817"/>
                </a:cubicBezTo>
                <a:cubicBezTo>
                  <a:pt x="1869" y="817"/>
                  <a:pt x="1869" y="817"/>
                  <a:pt x="1869" y="817"/>
                </a:cubicBezTo>
                <a:lnTo>
                  <a:pt x="1869" y="1045"/>
                </a:lnTo>
                <a:close/>
                <a:moveTo>
                  <a:pt x="2271" y="602"/>
                </a:moveTo>
                <a:cubicBezTo>
                  <a:pt x="2208" y="602"/>
                  <a:pt x="2154" y="624"/>
                  <a:pt x="2109" y="670"/>
                </a:cubicBezTo>
                <a:cubicBezTo>
                  <a:pt x="2065" y="714"/>
                  <a:pt x="2042" y="768"/>
                  <a:pt x="2042" y="831"/>
                </a:cubicBezTo>
                <a:cubicBezTo>
                  <a:pt x="2042" y="894"/>
                  <a:pt x="2065" y="948"/>
                  <a:pt x="2109" y="993"/>
                </a:cubicBezTo>
                <a:cubicBezTo>
                  <a:pt x="2154" y="1037"/>
                  <a:pt x="2208" y="1060"/>
                  <a:pt x="2271" y="1060"/>
                </a:cubicBezTo>
                <a:cubicBezTo>
                  <a:pt x="2334" y="1060"/>
                  <a:pt x="2388" y="1037"/>
                  <a:pt x="2433" y="993"/>
                </a:cubicBezTo>
                <a:cubicBezTo>
                  <a:pt x="2478" y="948"/>
                  <a:pt x="2500" y="894"/>
                  <a:pt x="2500" y="831"/>
                </a:cubicBezTo>
                <a:cubicBezTo>
                  <a:pt x="2500" y="768"/>
                  <a:pt x="2478" y="714"/>
                  <a:pt x="2433" y="670"/>
                </a:cubicBezTo>
                <a:cubicBezTo>
                  <a:pt x="2388" y="624"/>
                  <a:pt x="2334" y="602"/>
                  <a:pt x="2271" y="602"/>
                </a:cubicBezTo>
                <a:close/>
                <a:moveTo>
                  <a:pt x="2339" y="899"/>
                </a:moveTo>
                <a:cubicBezTo>
                  <a:pt x="2320" y="918"/>
                  <a:pt x="2297" y="927"/>
                  <a:pt x="2271" y="927"/>
                </a:cubicBezTo>
                <a:cubicBezTo>
                  <a:pt x="2244" y="927"/>
                  <a:pt x="2222" y="918"/>
                  <a:pt x="2203" y="899"/>
                </a:cubicBezTo>
                <a:cubicBezTo>
                  <a:pt x="2184" y="880"/>
                  <a:pt x="2175" y="858"/>
                  <a:pt x="2175" y="831"/>
                </a:cubicBezTo>
                <a:cubicBezTo>
                  <a:pt x="2175" y="805"/>
                  <a:pt x="2184" y="782"/>
                  <a:pt x="2203" y="763"/>
                </a:cubicBezTo>
                <a:cubicBezTo>
                  <a:pt x="2222" y="745"/>
                  <a:pt x="2244" y="735"/>
                  <a:pt x="2271" y="735"/>
                </a:cubicBezTo>
                <a:cubicBezTo>
                  <a:pt x="2297" y="735"/>
                  <a:pt x="2320" y="745"/>
                  <a:pt x="2339" y="763"/>
                </a:cubicBezTo>
                <a:cubicBezTo>
                  <a:pt x="2358" y="782"/>
                  <a:pt x="2367" y="805"/>
                  <a:pt x="2367" y="831"/>
                </a:cubicBezTo>
                <a:cubicBezTo>
                  <a:pt x="2367" y="858"/>
                  <a:pt x="2358" y="880"/>
                  <a:pt x="2339" y="899"/>
                </a:cubicBezTo>
                <a:close/>
                <a:moveTo>
                  <a:pt x="2944" y="617"/>
                </a:moveTo>
                <a:cubicBezTo>
                  <a:pt x="2944" y="1097"/>
                  <a:pt x="2944" y="1097"/>
                  <a:pt x="2944" y="1097"/>
                </a:cubicBezTo>
                <a:cubicBezTo>
                  <a:pt x="2646" y="862"/>
                  <a:pt x="2646" y="862"/>
                  <a:pt x="2646" y="862"/>
                </a:cubicBezTo>
                <a:cubicBezTo>
                  <a:pt x="2646" y="1045"/>
                  <a:pt x="2646" y="1045"/>
                  <a:pt x="2646" y="1045"/>
                </a:cubicBezTo>
                <a:cubicBezTo>
                  <a:pt x="2513" y="1045"/>
                  <a:pt x="2513" y="1045"/>
                  <a:pt x="2513" y="1045"/>
                </a:cubicBezTo>
                <a:cubicBezTo>
                  <a:pt x="2513" y="588"/>
                  <a:pt x="2513" y="588"/>
                  <a:pt x="2513" y="588"/>
                </a:cubicBezTo>
                <a:cubicBezTo>
                  <a:pt x="2811" y="823"/>
                  <a:pt x="2811" y="823"/>
                  <a:pt x="2811" y="823"/>
                </a:cubicBezTo>
                <a:cubicBezTo>
                  <a:pt x="2811" y="617"/>
                  <a:pt x="2811" y="617"/>
                  <a:pt x="2811" y="617"/>
                </a:cubicBezTo>
                <a:lnTo>
                  <a:pt x="2944" y="617"/>
                </a:lnTo>
                <a:close/>
                <a:moveTo>
                  <a:pt x="676" y="1218"/>
                </a:moveTo>
                <a:cubicBezTo>
                  <a:pt x="676" y="1241"/>
                  <a:pt x="676" y="1241"/>
                  <a:pt x="676" y="1241"/>
                </a:cubicBezTo>
                <a:cubicBezTo>
                  <a:pt x="302" y="1233"/>
                  <a:pt x="0" y="927"/>
                  <a:pt x="0" y="551"/>
                </a:cubicBezTo>
                <a:cubicBezTo>
                  <a:pt x="0" y="532"/>
                  <a:pt x="1" y="513"/>
                  <a:pt x="2" y="493"/>
                </a:cubicBezTo>
                <a:cubicBezTo>
                  <a:pt x="25" y="495"/>
                  <a:pt x="25" y="495"/>
                  <a:pt x="25" y="495"/>
                </a:cubicBezTo>
                <a:cubicBezTo>
                  <a:pt x="24" y="514"/>
                  <a:pt x="23" y="533"/>
                  <a:pt x="23" y="551"/>
                </a:cubicBezTo>
                <a:cubicBezTo>
                  <a:pt x="23" y="914"/>
                  <a:pt x="314" y="1210"/>
                  <a:pt x="676" y="1218"/>
                </a:cubicBezTo>
                <a:close/>
                <a:moveTo>
                  <a:pt x="734" y="563"/>
                </a:moveTo>
                <a:cubicBezTo>
                  <a:pt x="710" y="563"/>
                  <a:pt x="710" y="563"/>
                  <a:pt x="710" y="563"/>
                </a:cubicBezTo>
                <a:cubicBezTo>
                  <a:pt x="710" y="544"/>
                  <a:pt x="695" y="528"/>
                  <a:pt x="676" y="528"/>
                </a:cubicBezTo>
                <a:cubicBezTo>
                  <a:pt x="656" y="528"/>
                  <a:pt x="641" y="544"/>
                  <a:pt x="641" y="563"/>
                </a:cubicBezTo>
                <a:cubicBezTo>
                  <a:pt x="641" y="582"/>
                  <a:pt x="656" y="598"/>
                  <a:pt x="676" y="598"/>
                </a:cubicBezTo>
                <a:cubicBezTo>
                  <a:pt x="676" y="621"/>
                  <a:pt x="676" y="621"/>
                  <a:pt x="676" y="621"/>
                </a:cubicBezTo>
                <a:cubicBezTo>
                  <a:pt x="644" y="621"/>
                  <a:pt x="617" y="595"/>
                  <a:pt x="617" y="563"/>
                </a:cubicBezTo>
                <a:cubicBezTo>
                  <a:pt x="617" y="531"/>
                  <a:pt x="644" y="505"/>
                  <a:pt x="676" y="505"/>
                </a:cubicBezTo>
                <a:cubicBezTo>
                  <a:pt x="708" y="505"/>
                  <a:pt x="734" y="531"/>
                  <a:pt x="734" y="563"/>
                </a:cubicBezTo>
                <a:close/>
                <a:moveTo>
                  <a:pt x="676" y="853"/>
                </a:moveTo>
                <a:cubicBezTo>
                  <a:pt x="676" y="876"/>
                  <a:pt x="676" y="876"/>
                  <a:pt x="676" y="876"/>
                </a:cubicBezTo>
                <a:cubicBezTo>
                  <a:pt x="503" y="876"/>
                  <a:pt x="363" y="736"/>
                  <a:pt x="363" y="563"/>
                </a:cubicBezTo>
                <a:cubicBezTo>
                  <a:pt x="363" y="391"/>
                  <a:pt x="503" y="250"/>
                  <a:pt x="676" y="250"/>
                </a:cubicBezTo>
                <a:cubicBezTo>
                  <a:pt x="848" y="250"/>
                  <a:pt x="988" y="391"/>
                  <a:pt x="988" y="563"/>
                </a:cubicBezTo>
                <a:cubicBezTo>
                  <a:pt x="965" y="563"/>
                  <a:pt x="965" y="563"/>
                  <a:pt x="965" y="563"/>
                </a:cubicBezTo>
                <a:cubicBezTo>
                  <a:pt x="965" y="403"/>
                  <a:pt x="835" y="274"/>
                  <a:pt x="676" y="274"/>
                </a:cubicBezTo>
                <a:cubicBezTo>
                  <a:pt x="516" y="274"/>
                  <a:pt x="386" y="403"/>
                  <a:pt x="386" y="563"/>
                </a:cubicBezTo>
                <a:cubicBezTo>
                  <a:pt x="386" y="723"/>
                  <a:pt x="516" y="853"/>
                  <a:pt x="676" y="853"/>
                </a:cubicBezTo>
                <a:close/>
                <a:moveTo>
                  <a:pt x="589" y="27"/>
                </a:moveTo>
                <a:cubicBezTo>
                  <a:pt x="587" y="4"/>
                  <a:pt x="587" y="4"/>
                  <a:pt x="587" y="4"/>
                </a:cubicBezTo>
                <a:cubicBezTo>
                  <a:pt x="610" y="1"/>
                  <a:pt x="634" y="0"/>
                  <a:pt x="657" y="0"/>
                </a:cubicBezTo>
                <a:cubicBezTo>
                  <a:pt x="972" y="0"/>
                  <a:pt x="1229" y="251"/>
                  <a:pt x="1240" y="563"/>
                </a:cubicBezTo>
                <a:cubicBezTo>
                  <a:pt x="1216" y="563"/>
                  <a:pt x="1216" y="563"/>
                  <a:pt x="1216" y="563"/>
                </a:cubicBezTo>
                <a:cubicBezTo>
                  <a:pt x="1206" y="264"/>
                  <a:pt x="959" y="23"/>
                  <a:pt x="657" y="23"/>
                </a:cubicBezTo>
                <a:cubicBezTo>
                  <a:pt x="635" y="23"/>
                  <a:pt x="612" y="25"/>
                  <a:pt x="589" y="27"/>
                </a:cubicBezTo>
                <a:close/>
                <a:moveTo>
                  <a:pt x="900" y="1212"/>
                </a:moveTo>
                <a:cubicBezTo>
                  <a:pt x="900" y="1169"/>
                  <a:pt x="871" y="1145"/>
                  <a:pt x="821" y="1145"/>
                </a:cubicBezTo>
                <a:cubicBezTo>
                  <a:pt x="736" y="1145"/>
                  <a:pt x="736" y="1145"/>
                  <a:pt x="736" y="1145"/>
                </a:cubicBezTo>
                <a:cubicBezTo>
                  <a:pt x="736" y="1337"/>
                  <a:pt x="736" y="1337"/>
                  <a:pt x="736" y="1337"/>
                </a:cubicBezTo>
                <a:cubicBezTo>
                  <a:pt x="784" y="1337"/>
                  <a:pt x="784" y="1337"/>
                  <a:pt x="784" y="1337"/>
                </a:cubicBezTo>
                <a:cubicBezTo>
                  <a:pt x="784" y="1283"/>
                  <a:pt x="784" y="1283"/>
                  <a:pt x="784" y="1283"/>
                </a:cubicBezTo>
                <a:cubicBezTo>
                  <a:pt x="821" y="1283"/>
                  <a:pt x="821" y="1283"/>
                  <a:pt x="821" y="1283"/>
                </a:cubicBezTo>
                <a:cubicBezTo>
                  <a:pt x="822" y="1283"/>
                  <a:pt x="822" y="1283"/>
                  <a:pt x="822" y="1283"/>
                </a:cubicBezTo>
                <a:cubicBezTo>
                  <a:pt x="851" y="1337"/>
                  <a:pt x="851" y="1337"/>
                  <a:pt x="851" y="1337"/>
                </a:cubicBezTo>
                <a:cubicBezTo>
                  <a:pt x="906" y="1337"/>
                  <a:pt x="906" y="1337"/>
                  <a:pt x="906" y="1337"/>
                </a:cubicBezTo>
                <a:cubicBezTo>
                  <a:pt x="866" y="1273"/>
                  <a:pt x="866" y="1273"/>
                  <a:pt x="866" y="1273"/>
                </a:cubicBezTo>
                <a:cubicBezTo>
                  <a:pt x="888" y="1262"/>
                  <a:pt x="900" y="1241"/>
                  <a:pt x="900" y="1212"/>
                </a:cubicBezTo>
                <a:close/>
                <a:moveTo>
                  <a:pt x="821" y="1245"/>
                </a:moveTo>
                <a:cubicBezTo>
                  <a:pt x="784" y="1245"/>
                  <a:pt x="784" y="1245"/>
                  <a:pt x="784" y="1245"/>
                </a:cubicBezTo>
                <a:cubicBezTo>
                  <a:pt x="784" y="1184"/>
                  <a:pt x="784" y="1184"/>
                  <a:pt x="784" y="1184"/>
                </a:cubicBezTo>
                <a:cubicBezTo>
                  <a:pt x="821" y="1184"/>
                  <a:pt x="821" y="1184"/>
                  <a:pt x="821" y="1184"/>
                </a:cubicBezTo>
                <a:cubicBezTo>
                  <a:pt x="842" y="1184"/>
                  <a:pt x="854" y="1194"/>
                  <a:pt x="854" y="1214"/>
                </a:cubicBezTo>
                <a:cubicBezTo>
                  <a:pt x="854" y="1234"/>
                  <a:pt x="842" y="1245"/>
                  <a:pt x="821" y="1245"/>
                </a:cubicBezTo>
                <a:close/>
                <a:moveTo>
                  <a:pt x="982" y="1298"/>
                </a:moveTo>
                <a:cubicBezTo>
                  <a:pt x="1086" y="1298"/>
                  <a:pt x="1086" y="1298"/>
                  <a:pt x="1086" y="1298"/>
                </a:cubicBezTo>
                <a:cubicBezTo>
                  <a:pt x="1086" y="1337"/>
                  <a:pt x="1086" y="1337"/>
                  <a:pt x="1086" y="1337"/>
                </a:cubicBezTo>
                <a:cubicBezTo>
                  <a:pt x="933" y="1337"/>
                  <a:pt x="933" y="1337"/>
                  <a:pt x="933" y="1337"/>
                </a:cubicBezTo>
                <a:cubicBezTo>
                  <a:pt x="933" y="1145"/>
                  <a:pt x="933" y="1145"/>
                  <a:pt x="933" y="1145"/>
                </a:cubicBezTo>
                <a:cubicBezTo>
                  <a:pt x="1083" y="1145"/>
                  <a:pt x="1083" y="1145"/>
                  <a:pt x="1083" y="1145"/>
                </a:cubicBezTo>
                <a:cubicBezTo>
                  <a:pt x="1083" y="1184"/>
                  <a:pt x="1083" y="1184"/>
                  <a:pt x="1083" y="1184"/>
                </a:cubicBezTo>
                <a:cubicBezTo>
                  <a:pt x="982" y="1184"/>
                  <a:pt x="982" y="1184"/>
                  <a:pt x="982" y="1184"/>
                </a:cubicBezTo>
                <a:cubicBezTo>
                  <a:pt x="982" y="1222"/>
                  <a:pt x="982" y="1222"/>
                  <a:pt x="982" y="1222"/>
                </a:cubicBezTo>
                <a:cubicBezTo>
                  <a:pt x="1073" y="1222"/>
                  <a:pt x="1073" y="1222"/>
                  <a:pt x="1073" y="1222"/>
                </a:cubicBezTo>
                <a:cubicBezTo>
                  <a:pt x="1073" y="1260"/>
                  <a:pt x="1073" y="1260"/>
                  <a:pt x="1073" y="1260"/>
                </a:cubicBezTo>
                <a:cubicBezTo>
                  <a:pt x="982" y="1260"/>
                  <a:pt x="982" y="1260"/>
                  <a:pt x="982" y="1260"/>
                </a:cubicBezTo>
                <a:lnTo>
                  <a:pt x="982" y="1298"/>
                </a:lnTo>
                <a:close/>
                <a:moveTo>
                  <a:pt x="1256" y="1274"/>
                </a:moveTo>
                <a:cubicBezTo>
                  <a:pt x="1284" y="1304"/>
                  <a:pt x="1284" y="1304"/>
                  <a:pt x="1284" y="1304"/>
                </a:cubicBezTo>
                <a:cubicBezTo>
                  <a:pt x="1264" y="1325"/>
                  <a:pt x="1234" y="1339"/>
                  <a:pt x="1205" y="1339"/>
                </a:cubicBezTo>
                <a:cubicBezTo>
                  <a:pt x="1148" y="1339"/>
                  <a:pt x="1105" y="1296"/>
                  <a:pt x="1105" y="1240"/>
                </a:cubicBezTo>
                <a:cubicBezTo>
                  <a:pt x="1105" y="1185"/>
                  <a:pt x="1149" y="1144"/>
                  <a:pt x="1207" y="1144"/>
                </a:cubicBezTo>
                <a:cubicBezTo>
                  <a:pt x="1235" y="1144"/>
                  <a:pt x="1265" y="1156"/>
                  <a:pt x="1284" y="1176"/>
                </a:cubicBezTo>
                <a:cubicBezTo>
                  <a:pt x="1256" y="1209"/>
                  <a:pt x="1256" y="1209"/>
                  <a:pt x="1256" y="1209"/>
                </a:cubicBezTo>
                <a:cubicBezTo>
                  <a:pt x="1243" y="1194"/>
                  <a:pt x="1225" y="1184"/>
                  <a:pt x="1208" y="1184"/>
                </a:cubicBezTo>
                <a:cubicBezTo>
                  <a:pt x="1178" y="1184"/>
                  <a:pt x="1155" y="1208"/>
                  <a:pt x="1155" y="1240"/>
                </a:cubicBezTo>
                <a:cubicBezTo>
                  <a:pt x="1155" y="1272"/>
                  <a:pt x="1178" y="1296"/>
                  <a:pt x="1208" y="1296"/>
                </a:cubicBezTo>
                <a:cubicBezTo>
                  <a:pt x="1224" y="1296"/>
                  <a:pt x="1243" y="1287"/>
                  <a:pt x="1256" y="1274"/>
                </a:cubicBezTo>
                <a:close/>
                <a:moveTo>
                  <a:pt x="1394" y="1144"/>
                </a:moveTo>
                <a:cubicBezTo>
                  <a:pt x="1335" y="1144"/>
                  <a:pt x="1291" y="1185"/>
                  <a:pt x="1291" y="1241"/>
                </a:cubicBezTo>
                <a:cubicBezTo>
                  <a:pt x="1291" y="1297"/>
                  <a:pt x="1335" y="1339"/>
                  <a:pt x="1394" y="1339"/>
                </a:cubicBezTo>
                <a:cubicBezTo>
                  <a:pt x="1453" y="1339"/>
                  <a:pt x="1498" y="1296"/>
                  <a:pt x="1498" y="1241"/>
                </a:cubicBezTo>
                <a:cubicBezTo>
                  <a:pt x="1498" y="1185"/>
                  <a:pt x="1453" y="1144"/>
                  <a:pt x="1394" y="1144"/>
                </a:cubicBezTo>
                <a:close/>
                <a:moveTo>
                  <a:pt x="1395" y="1298"/>
                </a:moveTo>
                <a:cubicBezTo>
                  <a:pt x="1365" y="1298"/>
                  <a:pt x="1341" y="1273"/>
                  <a:pt x="1341" y="1241"/>
                </a:cubicBezTo>
                <a:cubicBezTo>
                  <a:pt x="1341" y="1209"/>
                  <a:pt x="1365" y="1184"/>
                  <a:pt x="1395" y="1184"/>
                </a:cubicBezTo>
                <a:cubicBezTo>
                  <a:pt x="1424" y="1184"/>
                  <a:pt x="1448" y="1209"/>
                  <a:pt x="1448" y="1241"/>
                </a:cubicBezTo>
                <a:cubicBezTo>
                  <a:pt x="1448" y="1273"/>
                  <a:pt x="1424" y="1298"/>
                  <a:pt x="1395" y="1298"/>
                </a:cubicBezTo>
                <a:close/>
                <a:moveTo>
                  <a:pt x="1688" y="1212"/>
                </a:moveTo>
                <a:cubicBezTo>
                  <a:pt x="1688" y="1169"/>
                  <a:pt x="1659" y="1145"/>
                  <a:pt x="1609" y="1145"/>
                </a:cubicBezTo>
                <a:cubicBezTo>
                  <a:pt x="1523" y="1145"/>
                  <a:pt x="1523" y="1145"/>
                  <a:pt x="1523" y="1145"/>
                </a:cubicBezTo>
                <a:cubicBezTo>
                  <a:pt x="1523" y="1337"/>
                  <a:pt x="1523" y="1337"/>
                  <a:pt x="1523" y="1337"/>
                </a:cubicBezTo>
                <a:cubicBezTo>
                  <a:pt x="1572" y="1337"/>
                  <a:pt x="1572" y="1337"/>
                  <a:pt x="1572" y="1337"/>
                </a:cubicBezTo>
                <a:cubicBezTo>
                  <a:pt x="1572" y="1283"/>
                  <a:pt x="1572" y="1283"/>
                  <a:pt x="1572" y="1283"/>
                </a:cubicBezTo>
                <a:cubicBezTo>
                  <a:pt x="1609" y="1283"/>
                  <a:pt x="1609" y="1283"/>
                  <a:pt x="1609" y="1283"/>
                </a:cubicBezTo>
                <a:cubicBezTo>
                  <a:pt x="1610" y="1283"/>
                  <a:pt x="1610" y="1283"/>
                  <a:pt x="1610" y="1283"/>
                </a:cubicBezTo>
                <a:cubicBezTo>
                  <a:pt x="1639" y="1337"/>
                  <a:pt x="1639" y="1337"/>
                  <a:pt x="1639" y="1337"/>
                </a:cubicBezTo>
                <a:cubicBezTo>
                  <a:pt x="1694" y="1337"/>
                  <a:pt x="1694" y="1337"/>
                  <a:pt x="1694" y="1337"/>
                </a:cubicBezTo>
                <a:cubicBezTo>
                  <a:pt x="1654" y="1273"/>
                  <a:pt x="1654" y="1273"/>
                  <a:pt x="1654" y="1273"/>
                </a:cubicBezTo>
                <a:cubicBezTo>
                  <a:pt x="1676" y="1262"/>
                  <a:pt x="1688" y="1241"/>
                  <a:pt x="1688" y="1212"/>
                </a:cubicBezTo>
                <a:close/>
                <a:moveTo>
                  <a:pt x="1609" y="1245"/>
                </a:moveTo>
                <a:cubicBezTo>
                  <a:pt x="1572" y="1245"/>
                  <a:pt x="1572" y="1245"/>
                  <a:pt x="1572" y="1245"/>
                </a:cubicBezTo>
                <a:cubicBezTo>
                  <a:pt x="1572" y="1184"/>
                  <a:pt x="1572" y="1184"/>
                  <a:pt x="1572" y="1184"/>
                </a:cubicBezTo>
                <a:cubicBezTo>
                  <a:pt x="1609" y="1184"/>
                  <a:pt x="1609" y="1184"/>
                  <a:pt x="1609" y="1184"/>
                </a:cubicBezTo>
                <a:cubicBezTo>
                  <a:pt x="1630" y="1184"/>
                  <a:pt x="1642" y="1194"/>
                  <a:pt x="1642" y="1214"/>
                </a:cubicBezTo>
                <a:cubicBezTo>
                  <a:pt x="1642" y="1234"/>
                  <a:pt x="1630" y="1245"/>
                  <a:pt x="1609" y="1245"/>
                </a:cubicBezTo>
                <a:close/>
                <a:moveTo>
                  <a:pt x="1803" y="1145"/>
                </a:moveTo>
                <a:cubicBezTo>
                  <a:pt x="1721" y="1145"/>
                  <a:pt x="1721" y="1145"/>
                  <a:pt x="1721" y="1145"/>
                </a:cubicBezTo>
                <a:cubicBezTo>
                  <a:pt x="1721" y="1337"/>
                  <a:pt x="1721" y="1337"/>
                  <a:pt x="1721" y="1337"/>
                </a:cubicBezTo>
                <a:cubicBezTo>
                  <a:pt x="1802" y="1337"/>
                  <a:pt x="1802" y="1337"/>
                  <a:pt x="1802" y="1337"/>
                </a:cubicBezTo>
                <a:cubicBezTo>
                  <a:pt x="1863" y="1337"/>
                  <a:pt x="1905" y="1297"/>
                  <a:pt x="1905" y="1241"/>
                </a:cubicBezTo>
                <a:cubicBezTo>
                  <a:pt x="1905" y="1184"/>
                  <a:pt x="1864" y="1145"/>
                  <a:pt x="1803" y="1145"/>
                </a:cubicBezTo>
                <a:close/>
                <a:moveTo>
                  <a:pt x="1805" y="1298"/>
                </a:moveTo>
                <a:cubicBezTo>
                  <a:pt x="1770" y="1298"/>
                  <a:pt x="1770" y="1298"/>
                  <a:pt x="1770" y="1298"/>
                </a:cubicBezTo>
                <a:cubicBezTo>
                  <a:pt x="1770" y="1184"/>
                  <a:pt x="1770" y="1184"/>
                  <a:pt x="1770" y="1184"/>
                </a:cubicBezTo>
                <a:cubicBezTo>
                  <a:pt x="1802" y="1184"/>
                  <a:pt x="1802" y="1184"/>
                  <a:pt x="1802" y="1184"/>
                </a:cubicBezTo>
                <a:cubicBezTo>
                  <a:pt x="1833" y="1184"/>
                  <a:pt x="1856" y="1207"/>
                  <a:pt x="1856" y="1241"/>
                </a:cubicBezTo>
                <a:cubicBezTo>
                  <a:pt x="1856" y="1275"/>
                  <a:pt x="1834" y="1298"/>
                  <a:pt x="1805" y="1298"/>
                </a:cubicBezTo>
                <a:close/>
                <a:moveTo>
                  <a:pt x="2080" y="1280"/>
                </a:moveTo>
                <a:cubicBezTo>
                  <a:pt x="2080" y="1318"/>
                  <a:pt x="2046" y="1338"/>
                  <a:pt x="2004" y="1338"/>
                </a:cubicBezTo>
                <a:cubicBezTo>
                  <a:pt x="1972" y="1338"/>
                  <a:pt x="1939" y="1326"/>
                  <a:pt x="1917" y="1308"/>
                </a:cubicBezTo>
                <a:cubicBezTo>
                  <a:pt x="1935" y="1270"/>
                  <a:pt x="1935" y="1270"/>
                  <a:pt x="1935" y="1270"/>
                </a:cubicBezTo>
                <a:cubicBezTo>
                  <a:pt x="1955" y="1287"/>
                  <a:pt x="1985" y="1299"/>
                  <a:pt x="2004" y="1299"/>
                </a:cubicBezTo>
                <a:cubicBezTo>
                  <a:pt x="2020" y="1299"/>
                  <a:pt x="2029" y="1293"/>
                  <a:pt x="2029" y="1282"/>
                </a:cubicBezTo>
                <a:cubicBezTo>
                  <a:pt x="2029" y="1248"/>
                  <a:pt x="1928" y="1269"/>
                  <a:pt x="1928" y="1201"/>
                </a:cubicBezTo>
                <a:cubicBezTo>
                  <a:pt x="1928" y="1166"/>
                  <a:pt x="1959" y="1143"/>
                  <a:pt x="2004" y="1143"/>
                </a:cubicBezTo>
                <a:cubicBezTo>
                  <a:pt x="2032" y="1143"/>
                  <a:pt x="2060" y="1152"/>
                  <a:pt x="2080" y="1165"/>
                </a:cubicBezTo>
                <a:cubicBezTo>
                  <a:pt x="2061" y="1203"/>
                  <a:pt x="2061" y="1203"/>
                  <a:pt x="2061" y="1203"/>
                </a:cubicBezTo>
                <a:cubicBezTo>
                  <a:pt x="2041" y="1191"/>
                  <a:pt x="2016" y="1183"/>
                  <a:pt x="2000" y="1183"/>
                </a:cubicBezTo>
                <a:cubicBezTo>
                  <a:pt x="1988" y="1183"/>
                  <a:pt x="1979" y="1187"/>
                  <a:pt x="1979" y="1196"/>
                </a:cubicBezTo>
                <a:cubicBezTo>
                  <a:pt x="1979" y="1229"/>
                  <a:pt x="2080" y="1211"/>
                  <a:pt x="2080" y="1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kern="0">
              <a:solidFill>
                <a:srgbClr val="878787"/>
              </a:solidFill>
              <a:latin typeface="Quest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56689" y="4259581"/>
            <a:ext cx="314325" cy="34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Freeform 43">
            <a:extLst>
              <a:ext uri="{FF2B5EF4-FFF2-40B4-BE49-F238E27FC236}">
                <a16:creationId xmlns:a16="http://schemas.microsoft.com/office/drawing/2014/main" id="{0BBA3D4F-DA37-4B00-BF36-DF51A0B14912}"/>
              </a:ext>
            </a:extLst>
          </p:cNvPr>
          <p:cNvSpPr>
            <a:spLocks noEditPoints="1"/>
          </p:cNvSpPr>
          <p:nvPr/>
        </p:nvSpPr>
        <p:spPr bwMode="auto">
          <a:xfrm>
            <a:off x="6368519" y="3676650"/>
            <a:ext cx="1327589" cy="371475"/>
          </a:xfrm>
          <a:custGeom>
            <a:avLst/>
            <a:gdLst>
              <a:gd name="T0" fmla="*/ 372 w 3224"/>
              <a:gd name="T1" fmla="*/ 599 h 904"/>
              <a:gd name="T2" fmla="*/ 101 w 3224"/>
              <a:gd name="T3" fmla="*/ 7 h 904"/>
              <a:gd name="T4" fmla="*/ 714 w 3224"/>
              <a:gd name="T5" fmla="*/ 501 h 904"/>
              <a:gd name="T6" fmla="*/ 1130 w 3224"/>
              <a:gd name="T7" fmla="*/ 219 h 904"/>
              <a:gd name="T8" fmla="*/ 1189 w 3224"/>
              <a:gd name="T9" fmla="*/ 98 h 904"/>
              <a:gd name="T10" fmla="*/ 1221 w 3224"/>
              <a:gd name="T11" fmla="*/ 599 h 904"/>
              <a:gd name="T12" fmla="*/ 1665 w 3224"/>
              <a:gd name="T13" fmla="*/ 438 h 904"/>
              <a:gd name="T14" fmla="*/ 1543 w 3224"/>
              <a:gd name="T15" fmla="*/ 219 h 904"/>
              <a:gd name="T16" fmla="*/ 1467 w 3224"/>
              <a:gd name="T17" fmla="*/ 501 h 904"/>
              <a:gd name="T18" fmla="*/ 2581 w 3224"/>
              <a:gd name="T19" fmla="*/ 156 h 904"/>
              <a:gd name="T20" fmla="*/ 2581 w 3224"/>
              <a:gd name="T21" fmla="*/ 451 h 904"/>
              <a:gd name="T22" fmla="*/ 3010 w 3224"/>
              <a:gd name="T23" fmla="*/ 219 h 904"/>
              <a:gd name="T24" fmla="*/ 3081 w 3224"/>
              <a:gd name="T25" fmla="*/ 599 h 904"/>
              <a:gd name="T26" fmla="*/ 3170 w 3224"/>
              <a:gd name="T27" fmla="*/ 604 h 904"/>
              <a:gd name="T28" fmla="*/ 543 w 3224"/>
              <a:gd name="T29" fmla="*/ 904 h 904"/>
              <a:gd name="T30" fmla="*/ 478 w 3224"/>
              <a:gd name="T31" fmla="*/ 901 h 904"/>
              <a:gd name="T32" fmla="*/ 448 w 3224"/>
              <a:gd name="T33" fmla="*/ 785 h 904"/>
              <a:gd name="T34" fmla="*/ 543 w 3224"/>
              <a:gd name="T35" fmla="*/ 823 h 904"/>
              <a:gd name="T36" fmla="*/ 545 w 3224"/>
              <a:gd name="T37" fmla="*/ 899 h 904"/>
              <a:gd name="T38" fmla="*/ 494 w 3224"/>
              <a:gd name="T39" fmla="*/ 809 h 904"/>
              <a:gd name="T40" fmla="*/ 498 w 3224"/>
              <a:gd name="T41" fmla="*/ 838 h 904"/>
              <a:gd name="T42" fmla="*/ 755 w 3224"/>
              <a:gd name="T43" fmla="*/ 856 h 904"/>
              <a:gd name="T44" fmla="*/ 796 w 3224"/>
              <a:gd name="T45" fmla="*/ 832 h 904"/>
              <a:gd name="T46" fmla="*/ 811 w 3224"/>
              <a:gd name="T47" fmla="*/ 788 h 904"/>
              <a:gd name="T48" fmla="*/ 724 w 3224"/>
              <a:gd name="T49" fmla="*/ 901 h 904"/>
              <a:gd name="T50" fmla="*/ 813 w 3224"/>
              <a:gd name="T51" fmla="*/ 880 h 904"/>
              <a:gd name="T52" fmla="*/ 1092 w 3224"/>
              <a:gd name="T53" fmla="*/ 875 h 904"/>
              <a:gd name="T54" fmla="*/ 996 w 3224"/>
              <a:gd name="T55" fmla="*/ 904 h 904"/>
              <a:gd name="T56" fmla="*/ 1055 w 3224"/>
              <a:gd name="T57" fmla="*/ 786 h 904"/>
              <a:gd name="T58" fmla="*/ 1066 w 3224"/>
              <a:gd name="T59" fmla="*/ 832 h 904"/>
              <a:gd name="T60" fmla="*/ 1033 w 3224"/>
              <a:gd name="T61" fmla="*/ 875 h 904"/>
              <a:gd name="T62" fmla="*/ 1069 w 3224"/>
              <a:gd name="T63" fmla="*/ 844 h 904"/>
              <a:gd name="T64" fmla="*/ 1360 w 3224"/>
              <a:gd name="T65" fmla="*/ 835 h 904"/>
              <a:gd name="T66" fmla="*/ 1371 w 3224"/>
              <a:gd name="T67" fmla="*/ 810 h 904"/>
              <a:gd name="T68" fmla="*/ 1285 w 3224"/>
              <a:gd name="T69" fmla="*/ 785 h 904"/>
              <a:gd name="T70" fmla="*/ 1373 w 3224"/>
              <a:gd name="T71" fmla="*/ 902 h 904"/>
              <a:gd name="T72" fmla="*/ 1560 w 3224"/>
              <a:gd name="T73" fmla="*/ 784 h 904"/>
              <a:gd name="T74" fmla="*/ 1588 w 3224"/>
              <a:gd name="T75" fmla="*/ 901 h 904"/>
              <a:gd name="T76" fmla="*/ 1627 w 3224"/>
              <a:gd name="T77" fmla="*/ 838 h 904"/>
              <a:gd name="T78" fmla="*/ 1642 w 3224"/>
              <a:gd name="T79" fmla="*/ 808 h 904"/>
              <a:gd name="T80" fmla="*/ 1825 w 3224"/>
              <a:gd name="T81" fmla="*/ 785 h 904"/>
              <a:gd name="T82" fmla="*/ 1856 w 3224"/>
              <a:gd name="T83" fmla="*/ 787 h 904"/>
              <a:gd name="T84" fmla="*/ 2121 w 3224"/>
              <a:gd name="T85" fmla="*/ 787 h 904"/>
              <a:gd name="T86" fmla="*/ 2048 w 3224"/>
              <a:gd name="T87" fmla="*/ 784 h 904"/>
              <a:gd name="T88" fmla="*/ 2072 w 3224"/>
              <a:gd name="T89" fmla="*/ 904 h 904"/>
              <a:gd name="T90" fmla="*/ 2120 w 3224"/>
              <a:gd name="T91" fmla="*/ 904 h 904"/>
              <a:gd name="T92" fmla="*/ 2150 w 3224"/>
              <a:gd name="T93" fmla="*/ 785 h 904"/>
              <a:gd name="T94" fmla="*/ 2416 w 3224"/>
              <a:gd name="T95" fmla="*/ 853 h 904"/>
              <a:gd name="T96" fmla="*/ 2424 w 3224"/>
              <a:gd name="T97" fmla="*/ 812 h 904"/>
              <a:gd name="T98" fmla="*/ 2344 w 3224"/>
              <a:gd name="T99" fmla="*/ 784 h 904"/>
              <a:gd name="T100" fmla="*/ 2426 w 3224"/>
              <a:gd name="T101" fmla="*/ 904 h 904"/>
              <a:gd name="T102" fmla="*/ 2715 w 3224"/>
              <a:gd name="T103" fmla="*/ 828 h 904"/>
              <a:gd name="T104" fmla="*/ 2671 w 3224"/>
              <a:gd name="T105" fmla="*/ 902 h 904"/>
              <a:gd name="T106" fmla="*/ 2612 w 3224"/>
              <a:gd name="T107" fmla="*/ 785 h 904"/>
              <a:gd name="T108" fmla="*/ 2708 w 3224"/>
              <a:gd name="T109" fmla="*/ 813 h 904"/>
              <a:gd name="T110" fmla="*/ 2653 w 3224"/>
              <a:gd name="T111" fmla="*/ 813 h 904"/>
              <a:gd name="T112" fmla="*/ 2668 w 3224"/>
              <a:gd name="T113" fmla="*/ 87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24" h="904">
                <a:moveTo>
                  <a:pt x="540" y="7"/>
                </a:moveTo>
                <a:cubicBezTo>
                  <a:pt x="641" y="7"/>
                  <a:pt x="641" y="7"/>
                  <a:pt x="641" y="7"/>
                </a:cubicBezTo>
                <a:cubicBezTo>
                  <a:pt x="641" y="599"/>
                  <a:pt x="641" y="599"/>
                  <a:pt x="641" y="599"/>
                </a:cubicBezTo>
                <a:cubicBezTo>
                  <a:pt x="542" y="599"/>
                  <a:pt x="542" y="599"/>
                  <a:pt x="542" y="599"/>
                </a:cubicBezTo>
                <a:cubicBezTo>
                  <a:pt x="542" y="236"/>
                  <a:pt x="542" y="236"/>
                  <a:pt x="542" y="236"/>
                </a:cubicBezTo>
                <a:cubicBezTo>
                  <a:pt x="372" y="599"/>
                  <a:pt x="372" y="599"/>
                  <a:pt x="372" y="599"/>
                </a:cubicBezTo>
                <a:cubicBezTo>
                  <a:pt x="280" y="599"/>
                  <a:pt x="280" y="599"/>
                  <a:pt x="280" y="599"/>
                </a:cubicBezTo>
                <a:cubicBezTo>
                  <a:pt x="99" y="228"/>
                  <a:pt x="99" y="228"/>
                  <a:pt x="99" y="228"/>
                </a:cubicBezTo>
                <a:cubicBezTo>
                  <a:pt x="99" y="599"/>
                  <a:pt x="99" y="599"/>
                  <a:pt x="99" y="599"/>
                </a:cubicBezTo>
                <a:cubicBezTo>
                  <a:pt x="0" y="599"/>
                  <a:pt x="0" y="599"/>
                  <a:pt x="0" y="599"/>
                </a:cubicBezTo>
                <a:cubicBezTo>
                  <a:pt x="0" y="7"/>
                  <a:pt x="0" y="7"/>
                  <a:pt x="0" y="7"/>
                </a:cubicBezTo>
                <a:cubicBezTo>
                  <a:pt x="101" y="7"/>
                  <a:pt x="101" y="7"/>
                  <a:pt x="101" y="7"/>
                </a:cubicBezTo>
                <a:cubicBezTo>
                  <a:pt x="325" y="467"/>
                  <a:pt x="325" y="467"/>
                  <a:pt x="325" y="467"/>
                </a:cubicBezTo>
                <a:lnTo>
                  <a:pt x="540" y="7"/>
                </a:lnTo>
                <a:close/>
                <a:moveTo>
                  <a:pt x="714" y="599"/>
                </a:moveTo>
                <a:cubicBezTo>
                  <a:pt x="1103" y="599"/>
                  <a:pt x="1103" y="599"/>
                  <a:pt x="1103" y="599"/>
                </a:cubicBezTo>
                <a:cubicBezTo>
                  <a:pt x="1103" y="501"/>
                  <a:pt x="1103" y="501"/>
                  <a:pt x="1103" y="501"/>
                </a:cubicBezTo>
                <a:cubicBezTo>
                  <a:pt x="714" y="501"/>
                  <a:pt x="714" y="501"/>
                  <a:pt x="714" y="501"/>
                </a:cubicBezTo>
                <a:lnTo>
                  <a:pt x="714" y="599"/>
                </a:lnTo>
                <a:close/>
                <a:moveTo>
                  <a:pt x="1130" y="219"/>
                </a:moveTo>
                <a:cubicBezTo>
                  <a:pt x="1130" y="340"/>
                  <a:pt x="1032" y="438"/>
                  <a:pt x="911" y="438"/>
                </a:cubicBezTo>
                <a:cubicBezTo>
                  <a:pt x="790" y="438"/>
                  <a:pt x="692" y="340"/>
                  <a:pt x="692" y="219"/>
                </a:cubicBezTo>
                <a:cubicBezTo>
                  <a:pt x="692" y="98"/>
                  <a:pt x="790" y="0"/>
                  <a:pt x="911" y="0"/>
                </a:cubicBezTo>
                <a:cubicBezTo>
                  <a:pt x="1032" y="0"/>
                  <a:pt x="1130" y="98"/>
                  <a:pt x="1130" y="219"/>
                </a:cubicBezTo>
                <a:close/>
                <a:moveTo>
                  <a:pt x="1032" y="219"/>
                </a:moveTo>
                <a:cubicBezTo>
                  <a:pt x="1032" y="152"/>
                  <a:pt x="978" y="98"/>
                  <a:pt x="911" y="98"/>
                </a:cubicBezTo>
                <a:cubicBezTo>
                  <a:pt x="844" y="98"/>
                  <a:pt x="790" y="152"/>
                  <a:pt x="790" y="219"/>
                </a:cubicBezTo>
                <a:cubicBezTo>
                  <a:pt x="790" y="287"/>
                  <a:pt x="844" y="341"/>
                  <a:pt x="911" y="341"/>
                </a:cubicBezTo>
                <a:cubicBezTo>
                  <a:pt x="978" y="341"/>
                  <a:pt x="1032" y="287"/>
                  <a:pt x="1032" y="219"/>
                </a:cubicBezTo>
                <a:close/>
                <a:moveTo>
                  <a:pt x="1189" y="98"/>
                </a:moveTo>
                <a:cubicBezTo>
                  <a:pt x="1295" y="98"/>
                  <a:pt x="1295" y="98"/>
                  <a:pt x="1295" y="98"/>
                </a:cubicBezTo>
                <a:cubicBezTo>
                  <a:pt x="1295" y="427"/>
                  <a:pt x="1295" y="427"/>
                  <a:pt x="1295" y="427"/>
                </a:cubicBezTo>
                <a:cubicBezTo>
                  <a:pt x="1295" y="427"/>
                  <a:pt x="1295" y="500"/>
                  <a:pt x="1221" y="500"/>
                </a:cubicBezTo>
                <a:cubicBezTo>
                  <a:pt x="1147" y="500"/>
                  <a:pt x="1147" y="500"/>
                  <a:pt x="1147" y="500"/>
                </a:cubicBezTo>
                <a:cubicBezTo>
                  <a:pt x="1147" y="599"/>
                  <a:pt x="1147" y="599"/>
                  <a:pt x="1147" y="599"/>
                </a:cubicBezTo>
                <a:cubicBezTo>
                  <a:pt x="1221" y="599"/>
                  <a:pt x="1221" y="599"/>
                  <a:pt x="1221" y="599"/>
                </a:cubicBezTo>
                <a:cubicBezTo>
                  <a:pt x="1221" y="599"/>
                  <a:pt x="1394" y="599"/>
                  <a:pt x="1394" y="427"/>
                </a:cubicBezTo>
                <a:cubicBezTo>
                  <a:pt x="1394" y="7"/>
                  <a:pt x="1394" y="7"/>
                  <a:pt x="1394" y="7"/>
                </a:cubicBezTo>
                <a:cubicBezTo>
                  <a:pt x="1189" y="7"/>
                  <a:pt x="1189" y="7"/>
                  <a:pt x="1189" y="7"/>
                </a:cubicBezTo>
                <a:lnTo>
                  <a:pt x="1189" y="98"/>
                </a:lnTo>
                <a:close/>
                <a:moveTo>
                  <a:pt x="1884" y="219"/>
                </a:moveTo>
                <a:cubicBezTo>
                  <a:pt x="1884" y="340"/>
                  <a:pt x="1785" y="438"/>
                  <a:pt x="1665" y="438"/>
                </a:cubicBezTo>
                <a:cubicBezTo>
                  <a:pt x="1544" y="438"/>
                  <a:pt x="1445" y="340"/>
                  <a:pt x="1445" y="219"/>
                </a:cubicBezTo>
                <a:cubicBezTo>
                  <a:pt x="1445" y="98"/>
                  <a:pt x="1544" y="0"/>
                  <a:pt x="1665" y="0"/>
                </a:cubicBezTo>
                <a:cubicBezTo>
                  <a:pt x="1785" y="0"/>
                  <a:pt x="1884" y="98"/>
                  <a:pt x="1884" y="219"/>
                </a:cubicBezTo>
                <a:close/>
                <a:moveTo>
                  <a:pt x="1786" y="219"/>
                </a:moveTo>
                <a:cubicBezTo>
                  <a:pt x="1786" y="152"/>
                  <a:pt x="1732" y="98"/>
                  <a:pt x="1665" y="98"/>
                </a:cubicBezTo>
                <a:cubicBezTo>
                  <a:pt x="1597" y="98"/>
                  <a:pt x="1543" y="152"/>
                  <a:pt x="1543" y="219"/>
                </a:cubicBezTo>
                <a:cubicBezTo>
                  <a:pt x="1543" y="287"/>
                  <a:pt x="1597" y="341"/>
                  <a:pt x="1665" y="341"/>
                </a:cubicBezTo>
                <a:cubicBezTo>
                  <a:pt x="1732" y="341"/>
                  <a:pt x="1786" y="287"/>
                  <a:pt x="1786" y="219"/>
                </a:cubicBezTo>
                <a:close/>
                <a:moveTo>
                  <a:pt x="1467" y="599"/>
                </a:moveTo>
                <a:cubicBezTo>
                  <a:pt x="1857" y="599"/>
                  <a:pt x="1857" y="599"/>
                  <a:pt x="1857" y="599"/>
                </a:cubicBezTo>
                <a:cubicBezTo>
                  <a:pt x="1857" y="501"/>
                  <a:pt x="1857" y="501"/>
                  <a:pt x="1857" y="501"/>
                </a:cubicBezTo>
                <a:cubicBezTo>
                  <a:pt x="1467" y="501"/>
                  <a:pt x="1467" y="501"/>
                  <a:pt x="1467" y="501"/>
                </a:cubicBezTo>
                <a:lnTo>
                  <a:pt x="1467" y="599"/>
                </a:lnTo>
                <a:close/>
                <a:moveTo>
                  <a:pt x="2581" y="451"/>
                </a:moveTo>
                <a:cubicBezTo>
                  <a:pt x="2546" y="486"/>
                  <a:pt x="2496" y="508"/>
                  <a:pt x="2442" y="508"/>
                </a:cubicBezTo>
                <a:cubicBezTo>
                  <a:pt x="2333" y="508"/>
                  <a:pt x="2246" y="430"/>
                  <a:pt x="2246" y="303"/>
                </a:cubicBezTo>
                <a:cubicBezTo>
                  <a:pt x="2246" y="184"/>
                  <a:pt x="2321" y="98"/>
                  <a:pt x="2442" y="98"/>
                </a:cubicBezTo>
                <a:cubicBezTo>
                  <a:pt x="2496" y="98"/>
                  <a:pt x="2546" y="120"/>
                  <a:pt x="2581" y="156"/>
                </a:cubicBezTo>
                <a:cubicBezTo>
                  <a:pt x="2650" y="87"/>
                  <a:pt x="2650" y="87"/>
                  <a:pt x="2650" y="87"/>
                </a:cubicBezTo>
                <a:cubicBezTo>
                  <a:pt x="2597" y="33"/>
                  <a:pt x="2524" y="0"/>
                  <a:pt x="2442" y="0"/>
                </a:cubicBezTo>
                <a:cubicBezTo>
                  <a:pt x="2269" y="0"/>
                  <a:pt x="2146" y="125"/>
                  <a:pt x="2146" y="303"/>
                </a:cubicBezTo>
                <a:cubicBezTo>
                  <a:pt x="2146" y="489"/>
                  <a:pt x="2279" y="607"/>
                  <a:pt x="2442" y="607"/>
                </a:cubicBezTo>
                <a:cubicBezTo>
                  <a:pt x="2524" y="607"/>
                  <a:pt x="2597" y="574"/>
                  <a:pt x="2650" y="521"/>
                </a:cubicBezTo>
                <a:lnTo>
                  <a:pt x="2581" y="451"/>
                </a:lnTo>
                <a:close/>
                <a:moveTo>
                  <a:pt x="3108" y="219"/>
                </a:moveTo>
                <a:cubicBezTo>
                  <a:pt x="3108" y="340"/>
                  <a:pt x="3009" y="438"/>
                  <a:pt x="2889" y="438"/>
                </a:cubicBezTo>
                <a:cubicBezTo>
                  <a:pt x="2768" y="438"/>
                  <a:pt x="2669" y="340"/>
                  <a:pt x="2669" y="219"/>
                </a:cubicBezTo>
                <a:cubicBezTo>
                  <a:pt x="2669" y="98"/>
                  <a:pt x="2768" y="0"/>
                  <a:pt x="2889" y="0"/>
                </a:cubicBezTo>
                <a:cubicBezTo>
                  <a:pt x="3009" y="0"/>
                  <a:pt x="3108" y="98"/>
                  <a:pt x="3108" y="219"/>
                </a:cubicBezTo>
                <a:close/>
                <a:moveTo>
                  <a:pt x="3010" y="219"/>
                </a:moveTo>
                <a:cubicBezTo>
                  <a:pt x="3010" y="152"/>
                  <a:pt x="2956" y="98"/>
                  <a:pt x="2889" y="98"/>
                </a:cubicBezTo>
                <a:cubicBezTo>
                  <a:pt x="2821" y="98"/>
                  <a:pt x="2767" y="152"/>
                  <a:pt x="2767" y="219"/>
                </a:cubicBezTo>
                <a:cubicBezTo>
                  <a:pt x="2767" y="287"/>
                  <a:pt x="2821" y="341"/>
                  <a:pt x="2889" y="341"/>
                </a:cubicBezTo>
                <a:cubicBezTo>
                  <a:pt x="2956" y="341"/>
                  <a:pt x="3010" y="287"/>
                  <a:pt x="3010" y="219"/>
                </a:cubicBezTo>
                <a:close/>
                <a:moveTo>
                  <a:pt x="2691" y="599"/>
                </a:moveTo>
                <a:cubicBezTo>
                  <a:pt x="3081" y="599"/>
                  <a:pt x="3081" y="599"/>
                  <a:pt x="3081" y="599"/>
                </a:cubicBezTo>
                <a:cubicBezTo>
                  <a:pt x="3081" y="501"/>
                  <a:pt x="3081" y="501"/>
                  <a:pt x="3081" y="501"/>
                </a:cubicBezTo>
                <a:cubicBezTo>
                  <a:pt x="2691" y="501"/>
                  <a:pt x="2691" y="501"/>
                  <a:pt x="2691" y="501"/>
                </a:cubicBezTo>
                <a:lnTo>
                  <a:pt x="2691" y="599"/>
                </a:lnTo>
                <a:close/>
                <a:moveTo>
                  <a:pt x="3170" y="497"/>
                </a:moveTo>
                <a:cubicBezTo>
                  <a:pt x="3142" y="497"/>
                  <a:pt x="3118" y="522"/>
                  <a:pt x="3118" y="551"/>
                </a:cubicBezTo>
                <a:cubicBezTo>
                  <a:pt x="3118" y="580"/>
                  <a:pt x="3142" y="604"/>
                  <a:pt x="3170" y="604"/>
                </a:cubicBezTo>
                <a:cubicBezTo>
                  <a:pt x="3201" y="604"/>
                  <a:pt x="3224" y="580"/>
                  <a:pt x="3224" y="551"/>
                </a:cubicBezTo>
                <a:cubicBezTo>
                  <a:pt x="3224" y="522"/>
                  <a:pt x="3201" y="497"/>
                  <a:pt x="3170" y="497"/>
                </a:cubicBezTo>
                <a:close/>
                <a:moveTo>
                  <a:pt x="545" y="899"/>
                </a:moveTo>
                <a:cubicBezTo>
                  <a:pt x="546" y="900"/>
                  <a:pt x="546" y="901"/>
                  <a:pt x="546" y="902"/>
                </a:cubicBezTo>
                <a:cubicBezTo>
                  <a:pt x="546" y="903"/>
                  <a:pt x="546" y="903"/>
                  <a:pt x="545" y="904"/>
                </a:cubicBezTo>
                <a:cubicBezTo>
                  <a:pt x="545" y="904"/>
                  <a:pt x="544" y="904"/>
                  <a:pt x="543" y="904"/>
                </a:cubicBezTo>
                <a:cubicBezTo>
                  <a:pt x="515" y="904"/>
                  <a:pt x="515" y="904"/>
                  <a:pt x="515" y="904"/>
                </a:cubicBezTo>
                <a:cubicBezTo>
                  <a:pt x="514" y="904"/>
                  <a:pt x="513" y="904"/>
                  <a:pt x="513" y="904"/>
                </a:cubicBezTo>
                <a:cubicBezTo>
                  <a:pt x="512" y="903"/>
                  <a:pt x="511" y="902"/>
                  <a:pt x="511" y="901"/>
                </a:cubicBezTo>
                <a:cubicBezTo>
                  <a:pt x="492" y="864"/>
                  <a:pt x="492" y="864"/>
                  <a:pt x="492" y="864"/>
                </a:cubicBezTo>
                <a:cubicBezTo>
                  <a:pt x="478" y="864"/>
                  <a:pt x="478" y="864"/>
                  <a:pt x="478" y="864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03"/>
                  <a:pt x="477" y="904"/>
                  <a:pt x="475" y="904"/>
                </a:cubicBezTo>
                <a:cubicBezTo>
                  <a:pt x="451" y="904"/>
                  <a:pt x="451" y="904"/>
                  <a:pt x="451" y="904"/>
                </a:cubicBezTo>
                <a:cubicBezTo>
                  <a:pt x="449" y="904"/>
                  <a:pt x="449" y="904"/>
                  <a:pt x="448" y="904"/>
                </a:cubicBezTo>
                <a:cubicBezTo>
                  <a:pt x="447" y="903"/>
                  <a:pt x="447" y="902"/>
                  <a:pt x="447" y="901"/>
                </a:cubicBezTo>
                <a:cubicBezTo>
                  <a:pt x="447" y="787"/>
                  <a:pt x="447" y="787"/>
                  <a:pt x="447" y="787"/>
                </a:cubicBezTo>
                <a:cubicBezTo>
                  <a:pt x="447" y="786"/>
                  <a:pt x="447" y="785"/>
                  <a:pt x="448" y="785"/>
                </a:cubicBezTo>
                <a:cubicBezTo>
                  <a:pt x="448" y="784"/>
                  <a:pt x="449" y="784"/>
                  <a:pt x="451" y="784"/>
                </a:cubicBezTo>
                <a:cubicBezTo>
                  <a:pt x="503" y="784"/>
                  <a:pt x="503" y="784"/>
                  <a:pt x="503" y="784"/>
                </a:cubicBezTo>
                <a:cubicBezTo>
                  <a:pt x="509" y="784"/>
                  <a:pt x="514" y="785"/>
                  <a:pt x="519" y="787"/>
                </a:cubicBezTo>
                <a:cubicBezTo>
                  <a:pt x="524" y="789"/>
                  <a:pt x="528" y="792"/>
                  <a:pt x="531" y="795"/>
                </a:cubicBezTo>
                <a:cubicBezTo>
                  <a:pt x="535" y="799"/>
                  <a:pt x="538" y="803"/>
                  <a:pt x="540" y="808"/>
                </a:cubicBezTo>
                <a:cubicBezTo>
                  <a:pt x="542" y="813"/>
                  <a:pt x="543" y="818"/>
                  <a:pt x="543" y="823"/>
                </a:cubicBezTo>
                <a:cubicBezTo>
                  <a:pt x="543" y="827"/>
                  <a:pt x="543" y="830"/>
                  <a:pt x="542" y="834"/>
                </a:cubicBezTo>
                <a:cubicBezTo>
                  <a:pt x="541" y="837"/>
                  <a:pt x="539" y="840"/>
                  <a:pt x="537" y="843"/>
                </a:cubicBezTo>
                <a:cubicBezTo>
                  <a:pt x="536" y="846"/>
                  <a:pt x="534" y="849"/>
                  <a:pt x="531" y="851"/>
                </a:cubicBezTo>
                <a:cubicBezTo>
                  <a:pt x="529" y="853"/>
                  <a:pt x="526" y="855"/>
                  <a:pt x="523" y="857"/>
                </a:cubicBezTo>
                <a:cubicBezTo>
                  <a:pt x="544" y="896"/>
                  <a:pt x="544" y="896"/>
                  <a:pt x="544" y="896"/>
                </a:cubicBezTo>
                <a:cubicBezTo>
                  <a:pt x="544" y="897"/>
                  <a:pt x="545" y="898"/>
                  <a:pt x="545" y="899"/>
                </a:cubicBezTo>
                <a:close/>
                <a:moveTo>
                  <a:pt x="511" y="824"/>
                </a:moveTo>
                <a:cubicBezTo>
                  <a:pt x="511" y="822"/>
                  <a:pt x="510" y="820"/>
                  <a:pt x="510" y="819"/>
                </a:cubicBezTo>
                <a:cubicBezTo>
                  <a:pt x="509" y="817"/>
                  <a:pt x="508" y="816"/>
                  <a:pt x="507" y="814"/>
                </a:cubicBezTo>
                <a:cubicBezTo>
                  <a:pt x="506" y="813"/>
                  <a:pt x="505" y="812"/>
                  <a:pt x="503" y="811"/>
                </a:cubicBezTo>
                <a:cubicBezTo>
                  <a:pt x="502" y="810"/>
                  <a:pt x="500" y="809"/>
                  <a:pt x="498" y="809"/>
                </a:cubicBezTo>
                <a:cubicBezTo>
                  <a:pt x="497" y="809"/>
                  <a:pt x="495" y="809"/>
                  <a:pt x="494" y="809"/>
                </a:cubicBezTo>
                <a:cubicBezTo>
                  <a:pt x="493" y="809"/>
                  <a:pt x="491" y="809"/>
                  <a:pt x="490" y="809"/>
                </a:cubicBezTo>
                <a:cubicBezTo>
                  <a:pt x="478" y="809"/>
                  <a:pt x="478" y="809"/>
                  <a:pt x="478" y="809"/>
                </a:cubicBezTo>
                <a:cubicBezTo>
                  <a:pt x="478" y="838"/>
                  <a:pt x="478" y="838"/>
                  <a:pt x="478" y="838"/>
                </a:cubicBezTo>
                <a:cubicBezTo>
                  <a:pt x="493" y="838"/>
                  <a:pt x="493" y="838"/>
                  <a:pt x="493" y="838"/>
                </a:cubicBezTo>
                <a:cubicBezTo>
                  <a:pt x="494" y="838"/>
                  <a:pt x="495" y="838"/>
                  <a:pt x="496" y="838"/>
                </a:cubicBezTo>
                <a:cubicBezTo>
                  <a:pt x="497" y="838"/>
                  <a:pt x="498" y="838"/>
                  <a:pt x="498" y="838"/>
                </a:cubicBezTo>
                <a:cubicBezTo>
                  <a:pt x="500" y="838"/>
                  <a:pt x="502" y="837"/>
                  <a:pt x="504" y="836"/>
                </a:cubicBezTo>
                <a:cubicBezTo>
                  <a:pt x="505" y="836"/>
                  <a:pt x="506" y="834"/>
                  <a:pt x="507" y="833"/>
                </a:cubicBezTo>
                <a:cubicBezTo>
                  <a:pt x="508" y="832"/>
                  <a:pt x="509" y="830"/>
                  <a:pt x="510" y="829"/>
                </a:cubicBezTo>
                <a:cubicBezTo>
                  <a:pt x="510" y="827"/>
                  <a:pt x="511" y="825"/>
                  <a:pt x="511" y="824"/>
                </a:cubicBezTo>
                <a:close/>
                <a:moveTo>
                  <a:pt x="755" y="877"/>
                </a:moveTo>
                <a:cubicBezTo>
                  <a:pt x="755" y="856"/>
                  <a:pt x="755" y="856"/>
                  <a:pt x="755" y="856"/>
                </a:cubicBezTo>
                <a:cubicBezTo>
                  <a:pt x="796" y="856"/>
                  <a:pt x="796" y="856"/>
                  <a:pt x="796" y="856"/>
                </a:cubicBezTo>
                <a:cubicBezTo>
                  <a:pt x="797" y="856"/>
                  <a:pt x="798" y="855"/>
                  <a:pt x="798" y="855"/>
                </a:cubicBezTo>
                <a:cubicBezTo>
                  <a:pt x="799" y="854"/>
                  <a:pt x="799" y="853"/>
                  <a:pt x="799" y="853"/>
                </a:cubicBezTo>
                <a:cubicBezTo>
                  <a:pt x="799" y="835"/>
                  <a:pt x="799" y="835"/>
                  <a:pt x="799" y="835"/>
                </a:cubicBezTo>
                <a:cubicBezTo>
                  <a:pt x="799" y="834"/>
                  <a:pt x="799" y="833"/>
                  <a:pt x="798" y="832"/>
                </a:cubicBezTo>
                <a:cubicBezTo>
                  <a:pt x="798" y="832"/>
                  <a:pt x="797" y="832"/>
                  <a:pt x="796" y="832"/>
                </a:cubicBezTo>
                <a:cubicBezTo>
                  <a:pt x="755" y="832"/>
                  <a:pt x="755" y="832"/>
                  <a:pt x="755" y="832"/>
                </a:cubicBezTo>
                <a:cubicBezTo>
                  <a:pt x="755" y="812"/>
                  <a:pt x="755" y="812"/>
                  <a:pt x="755" y="812"/>
                </a:cubicBezTo>
                <a:cubicBezTo>
                  <a:pt x="808" y="812"/>
                  <a:pt x="808" y="812"/>
                  <a:pt x="808" y="812"/>
                </a:cubicBezTo>
                <a:cubicBezTo>
                  <a:pt x="809" y="812"/>
                  <a:pt x="810" y="811"/>
                  <a:pt x="811" y="810"/>
                </a:cubicBezTo>
                <a:cubicBezTo>
                  <a:pt x="811" y="810"/>
                  <a:pt x="811" y="809"/>
                  <a:pt x="811" y="808"/>
                </a:cubicBezTo>
                <a:cubicBezTo>
                  <a:pt x="811" y="788"/>
                  <a:pt x="811" y="788"/>
                  <a:pt x="811" y="788"/>
                </a:cubicBezTo>
                <a:cubicBezTo>
                  <a:pt x="811" y="786"/>
                  <a:pt x="811" y="786"/>
                  <a:pt x="811" y="785"/>
                </a:cubicBezTo>
                <a:cubicBezTo>
                  <a:pt x="810" y="784"/>
                  <a:pt x="809" y="784"/>
                  <a:pt x="808" y="784"/>
                </a:cubicBezTo>
                <a:cubicBezTo>
                  <a:pt x="727" y="784"/>
                  <a:pt x="727" y="784"/>
                  <a:pt x="727" y="784"/>
                </a:cubicBezTo>
                <a:cubicBezTo>
                  <a:pt x="726" y="784"/>
                  <a:pt x="725" y="784"/>
                  <a:pt x="724" y="785"/>
                </a:cubicBezTo>
                <a:cubicBezTo>
                  <a:pt x="724" y="785"/>
                  <a:pt x="724" y="786"/>
                  <a:pt x="724" y="787"/>
                </a:cubicBezTo>
                <a:cubicBezTo>
                  <a:pt x="724" y="901"/>
                  <a:pt x="724" y="901"/>
                  <a:pt x="724" y="901"/>
                </a:cubicBezTo>
                <a:cubicBezTo>
                  <a:pt x="724" y="902"/>
                  <a:pt x="724" y="903"/>
                  <a:pt x="725" y="904"/>
                </a:cubicBezTo>
                <a:cubicBezTo>
                  <a:pt x="725" y="904"/>
                  <a:pt x="726" y="904"/>
                  <a:pt x="727" y="904"/>
                </a:cubicBezTo>
                <a:cubicBezTo>
                  <a:pt x="809" y="904"/>
                  <a:pt x="809" y="904"/>
                  <a:pt x="809" y="904"/>
                </a:cubicBezTo>
                <a:cubicBezTo>
                  <a:pt x="811" y="904"/>
                  <a:pt x="812" y="904"/>
                  <a:pt x="813" y="902"/>
                </a:cubicBezTo>
                <a:cubicBezTo>
                  <a:pt x="813" y="902"/>
                  <a:pt x="813" y="901"/>
                  <a:pt x="813" y="901"/>
                </a:cubicBezTo>
                <a:cubicBezTo>
                  <a:pt x="813" y="880"/>
                  <a:pt x="813" y="880"/>
                  <a:pt x="813" y="880"/>
                </a:cubicBezTo>
                <a:cubicBezTo>
                  <a:pt x="813" y="878"/>
                  <a:pt x="812" y="877"/>
                  <a:pt x="810" y="877"/>
                </a:cubicBezTo>
                <a:lnTo>
                  <a:pt x="755" y="877"/>
                </a:lnTo>
                <a:close/>
                <a:moveTo>
                  <a:pt x="1098" y="828"/>
                </a:moveTo>
                <a:cubicBezTo>
                  <a:pt x="1100" y="833"/>
                  <a:pt x="1100" y="839"/>
                  <a:pt x="1100" y="844"/>
                </a:cubicBezTo>
                <a:cubicBezTo>
                  <a:pt x="1100" y="850"/>
                  <a:pt x="1100" y="855"/>
                  <a:pt x="1098" y="861"/>
                </a:cubicBezTo>
                <a:cubicBezTo>
                  <a:pt x="1097" y="866"/>
                  <a:pt x="1095" y="871"/>
                  <a:pt x="1092" y="875"/>
                </a:cubicBezTo>
                <a:cubicBezTo>
                  <a:pt x="1089" y="879"/>
                  <a:pt x="1086" y="884"/>
                  <a:pt x="1082" y="887"/>
                </a:cubicBezTo>
                <a:cubicBezTo>
                  <a:pt x="1078" y="891"/>
                  <a:pt x="1074" y="894"/>
                  <a:pt x="1070" y="896"/>
                </a:cubicBezTo>
                <a:cubicBezTo>
                  <a:pt x="1065" y="899"/>
                  <a:pt x="1060" y="901"/>
                  <a:pt x="1055" y="902"/>
                </a:cubicBezTo>
                <a:cubicBezTo>
                  <a:pt x="1049" y="904"/>
                  <a:pt x="1044" y="904"/>
                  <a:pt x="1038" y="904"/>
                </a:cubicBezTo>
                <a:cubicBezTo>
                  <a:pt x="998" y="904"/>
                  <a:pt x="998" y="904"/>
                  <a:pt x="998" y="904"/>
                </a:cubicBezTo>
                <a:cubicBezTo>
                  <a:pt x="997" y="904"/>
                  <a:pt x="996" y="904"/>
                  <a:pt x="996" y="904"/>
                </a:cubicBezTo>
                <a:cubicBezTo>
                  <a:pt x="995" y="903"/>
                  <a:pt x="994" y="902"/>
                  <a:pt x="994" y="901"/>
                </a:cubicBezTo>
                <a:cubicBezTo>
                  <a:pt x="994" y="787"/>
                  <a:pt x="994" y="787"/>
                  <a:pt x="994" y="787"/>
                </a:cubicBezTo>
                <a:cubicBezTo>
                  <a:pt x="994" y="786"/>
                  <a:pt x="995" y="785"/>
                  <a:pt x="995" y="785"/>
                </a:cubicBezTo>
                <a:cubicBezTo>
                  <a:pt x="996" y="784"/>
                  <a:pt x="997" y="784"/>
                  <a:pt x="998" y="784"/>
                </a:cubicBezTo>
                <a:cubicBezTo>
                  <a:pt x="1038" y="784"/>
                  <a:pt x="1038" y="784"/>
                  <a:pt x="1038" y="784"/>
                </a:cubicBezTo>
                <a:cubicBezTo>
                  <a:pt x="1044" y="784"/>
                  <a:pt x="1049" y="784"/>
                  <a:pt x="1055" y="786"/>
                </a:cubicBezTo>
                <a:cubicBezTo>
                  <a:pt x="1060" y="787"/>
                  <a:pt x="1065" y="789"/>
                  <a:pt x="1070" y="792"/>
                </a:cubicBezTo>
                <a:cubicBezTo>
                  <a:pt x="1074" y="794"/>
                  <a:pt x="1078" y="798"/>
                  <a:pt x="1082" y="801"/>
                </a:cubicBezTo>
                <a:cubicBezTo>
                  <a:pt x="1086" y="805"/>
                  <a:pt x="1089" y="809"/>
                  <a:pt x="1092" y="813"/>
                </a:cubicBezTo>
                <a:cubicBezTo>
                  <a:pt x="1095" y="818"/>
                  <a:pt x="1097" y="823"/>
                  <a:pt x="1098" y="828"/>
                </a:cubicBezTo>
                <a:close/>
                <a:moveTo>
                  <a:pt x="1069" y="844"/>
                </a:moveTo>
                <a:cubicBezTo>
                  <a:pt x="1069" y="840"/>
                  <a:pt x="1068" y="835"/>
                  <a:pt x="1066" y="832"/>
                </a:cubicBezTo>
                <a:cubicBezTo>
                  <a:pt x="1065" y="828"/>
                  <a:pt x="1062" y="824"/>
                  <a:pt x="1060" y="822"/>
                </a:cubicBezTo>
                <a:cubicBezTo>
                  <a:pt x="1057" y="819"/>
                  <a:pt x="1053" y="817"/>
                  <a:pt x="1049" y="815"/>
                </a:cubicBezTo>
                <a:cubicBezTo>
                  <a:pt x="1045" y="814"/>
                  <a:pt x="1041" y="813"/>
                  <a:pt x="1037" y="813"/>
                </a:cubicBezTo>
                <a:cubicBezTo>
                  <a:pt x="1026" y="813"/>
                  <a:pt x="1026" y="813"/>
                  <a:pt x="1026" y="813"/>
                </a:cubicBezTo>
                <a:cubicBezTo>
                  <a:pt x="1026" y="875"/>
                  <a:pt x="1026" y="875"/>
                  <a:pt x="1026" y="875"/>
                </a:cubicBezTo>
                <a:cubicBezTo>
                  <a:pt x="1033" y="875"/>
                  <a:pt x="1033" y="875"/>
                  <a:pt x="1033" y="875"/>
                </a:cubicBezTo>
                <a:cubicBezTo>
                  <a:pt x="1034" y="875"/>
                  <a:pt x="1035" y="875"/>
                  <a:pt x="1036" y="875"/>
                </a:cubicBezTo>
                <a:cubicBezTo>
                  <a:pt x="1038" y="875"/>
                  <a:pt x="1039" y="875"/>
                  <a:pt x="1040" y="875"/>
                </a:cubicBezTo>
                <a:cubicBezTo>
                  <a:pt x="1044" y="875"/>
                  <a:pt x="1048" y="874"/>
                  <a:pt x="1051" y="872"/>
                </a:cubicBezTo>
                <a:cubicBezTo>
                  <a:pt x="1055" y="870"/>
                  <a:pt x="1058" y="868"/>
                  <a:pt x="1061" y="865"/>
                </a:cubicBezTo>
                <a:cubicBezTo>
                  <a:pt x="1063" y="863"/>
                  <a:pt x="1065" y="860"/>
                  <a:pt x="1067" y="856"/>
                </a:cubicBezTo>
                <a:cubicBezTo>
                  <a:pt x="1068" y="852"/>
                  <a:pt x="1069" y="848"/>
                  <a:pt x="1069" y="844"/>
                </a:cubicBezTo>
                <a:close/>
                <a:moveTo>
                  <a:pt x="1315" y="877"/>
                </a:moveTo>
                <a:cubicBezTo>
                  <a:pt x="1315" y="856"/>
                  <a:pt x="1315" y="856"/>
                  <a:pt x="1315" y="856"/>
                </a:cubicBezTo>
                <a:cubicBezTo>
                  <a:pt x="1356" y="856"/>
                  <a:pt x="1356" y="856"/>
                  <a:pt x="1356" y="856"/>
                </a:cubicBezTo>
                <a:cubicBezTo>
                  <a:pt x="1357" y="856"/>
                  <a:pt x="1358" y="855"/>
                  <a:pt x="1359" y="855"/>
                </a:cubicBezTo>
                <a:cubicBezTo>
                  <a:pt x="1359" y="854"/>
                  <a:pt x="1360" y="853"/>
                  <a:pt x="1360" y="853"/>
                </a:cubicBezTo>
                <a:cubicBezTo>
                  <a:pt x="1360" y="835"/>
                  <a:pt x="1360" y="835"/>
                  <a:pt x="1360" y="835"/>
                </a:cubicBezTo>
                <a:cubicBezTo>
                  <a:pt x="1360" y="834"/>
                  <a:pt x="1359" y="833"/>
                  <a:pt x="1359" y="832"/>
                </a:cubicBezTo>
                <a:cubicBezTo>
                  <a:pt x="1358" y="832"/>
                  <a:pt x="1357" y="832"/>
                  <a:pt x="1356" y="832"/>
                </a:cubicBezTo>
                <a:cubicBezTo>
                  <a:pt x="1315" y="832"/>
                  <a:pt x="1315" y="832"/>
                  <a:pt x="1315" y="832"/>
                </a:cubicBezTo>
                <a:cubicBezTo>
                  <a:pt x="1315" y="812"/>
                  <a:pt x="1315" y="812"/>
                  <a:pt x="1315" y="812"/>
                </a:cubicBezTo>
                <a:cubicBezTo>
                  <a:pt x="1368" y="812"/>
                  <a:pt x="1368" y="812"/>
                  <a:pt x="1368" y="812"/>
                </a:cubicBezTo>
                <a:cubicBezTo>
                  <a:pt x="1369" y="812"/>
                  <a:pt x="1370" y="811"/>
                  <a:pt x="1371" y="810"/>
                </a:cubicBezTo>
                <a:cubicBezTo>
                  <a:pt x="1372" y="810"/>
                  <a:pt x="1372" y="809"/>
                  <a:pt x="1372" y="808"/>
                </a:cubicBezTo>
                <a:cubicBezTo>
                  <a:pt x="1372" y="788"/>
                  <a:pt x="1372" y="788"/>
                  <a:pt x="1372" y="788"/>
                </a:cubicBezTo>
                <a:cubicBezTo>
                  <a:pt x="1372" y="786"/>
                  <a:pt x="1372" y="786"/>
                  <a:pt x="1371" y="785"/>
                </a:cubicBezTo>
                <a:cubicBezTo>
                  <a:pt x="1370" y="784"/>
                  <a:pt x="1369" y="784"/>
                  <a:pt x="1368" y="784"/>
                </a:cubicBezTo>
                <a:cubicBezTo>
                  <a:pt x="1288" y="784"/>
                  <a:pt x="1288" y="784"/>
                  <a:pt x="1288" y="784"/>
                </a:cubicBezTo>
                <a:cubicBezTo>
                  <a:pt x="1286" y="784"/>
                  <a:pt x="1286" y="784"/>
                  <a:pt x="1285" y="785"/>
                </a:cubicBezTo>
                <a:cubicBezTo>
                  <a:pt x="1284" y="785"/>
                  <a:pt x="1284" y="786"/>
                  <a:pt x="1284" y="787"/>
                </a:cubicBezTo>
                <a:cubicBezTo>
                  <a:pt x="1284" y="901"/>
                  <a:pt x="1284" y="901"/>
                  <a:pt x="1284" y="901"/>
                </a:cubicBezTo>
                <a:cubicBezTo>
                  <a:pt x="1284" y="902"/>
                  <a:pt x="1284" y="903"/>
                  <a:pt x="1285" y="904"/>
                </a:cubicBezTo>
                <a:cubicBezTo>
                  <a:pt x="1286" y="904"/>
                  <a:pt x="1286" y="904"/>
                  <a:pt x="1288" y="904"/>
                </a:cubicBezTo>
                <a:cubicBezTo>
                  <a:pt x="1370" y="904"/>
                  <a:pt x="1370" y="904"/>
                  <a:pt x="1370" y="904"/>
                </a:cubicBezTo>
                <a:cubicBezTo>
                  <a:pt x="1372" y="904"/>
                  <a:pt x="1373" y="904"/>
                  <a:pt x="1373" y="902"/>
                </a:cubicBezTo>
                <a:cubicBezTo>
                  <a:pt x="1373" y="902"/>
                  <a:pt x="1374" y="901"/>
                  <a:pt x="1374" y="901"/>
                </a:cubicBezTo>
                <a:cubicBezTo>
                  <a:pt x="1374" y="880"/>
                  <a:pt x="1374" y="880"/>
                  <a:pt x="1374" y="880"/>
                </a:cubicBezTo>
                <a:cubicBezTo>
                  <a:pt x="1374" y="878"/>
                  <a:pt x="1372" y="877"/>
                  <a:pt x="1370" y="877"/>
                </a:cubicBezTo>
                <a:lnTo>
                  <a:pt x="1315" y="877"/>
                </a:lnTo>
                <a:close/>
                <a:moveTo>
                  <a:pt x="1638" y="784"/>
                </a:moveTo>
                <a:cubicBezTo>
                  <a:pt x="1560" y="784"/>
                  <a:pt x="1560" y="784"/>
                  <a:pt x="1560" y="784"/>
                </a:cubicBezTo>
                <a:cubicBezTo>
                  <a:pt x="1559" y="784"/>
                  <a:pt x="1558" y="784"/>
                  <a:pt x="1558" y="785"/>
                </a:cubicBezTo>
                <a:cubicBezTo>
                  <a:pt x="1557" y="785"/>
                  <a:pt x="1557" y="786"/>
                  <a:pt x="1557" y="787"/>
                </a:cubicBezTo>
                <a:cubicBezTo>
                  <a:pt x="1557" y="901"/>
                  <a:pt x="1557" y="901"/>
                  <a:pt x="1557" y="901"/>
                </a:cubicBezTo>
                <a:cubicBezTo>
                  <a:pt x="1557" y="903"/>
                  <a:pt x="1558" y="904"/>
                  <a:pt x="1560" y="904"/>
                </a:cubicBezTo>
                <a:cubicBezTo>
                  <a:pt x="1585" y="904"/>
                  <a:pt x="1585" y="904"/>
                  <a:pt x="1585" y="904"/>
                </a:cubicBezTo>
                <a:cubicBezTo>
                  <a:pt x="1587" y="904"/>
                  <a:pt x="1588" y="903"/>
                  <a:pt x="1588" y="901"/>
                </a:cubicBezTo>
                <a:cubicBezTo>
                  <a:pt x="1588" y="864"/>
                  <a:pt x="1588" y="864"/>
                  <a:pt x="1588" y="864"/>
                </a:cubicBezTo>
                <a:cubicBezTo>
                  <a:pt x="1625" y="864"/>
                  <a:pt x="1625" y="864"/>
                  <a:pt x="1625" y="864"/>
                </a:cubicBezTo>
                <a:cubicBezTo>
                  <a:pt x="1626" y="864"/>
                  <a:pt x="1627" y="863"/>
                  <a:pt x="1628" y="862"/>
                </a:cubicBezTo>
                <a:cubicBezTo>
                  <a:pt x="1628" y="862"/>
                  <a:pt x="1628" y="861"/>
                  <a:pt x="1628" y="860"/>
                </a:cubicBezTo>
                <a:cubicBezTo>
                  <a:pt x="1628" y="840"/>
                  <a:pt x="1628" y="840"/>
                  <a:pt x="1628" y="840"/>
                </a:cubicBezTo>
                <a:cubicBezTo>
                  <a:pt x="1628" y="839"/>
                  <a:pt x="1628" y="838"/>
                  <a:pt x="1627" y="838"/>
                </a:cubicBezTo>
                <a:cubicBezTo>
                  <a:pt x="1627" y="837"/>
                  <a:pt x="1626" y="837"/>
                  <a:pt x="1625" y="837"/>
                </a:cubicBezTo>
                <a:cubicBezTo>
                  <a:pt x="1588" y="837"/>
                  <a:pt x="1588" y="837"/>
                  <a:pt x="1588" y="837"/>
                </a:cubicBezTo>
                <a:cubicBezTo>
                  <a:pt x="1588" y="812"/>
                  <a:pt x="1588" y="812"/>
                  <a:pt x="1588" y="812"/>
                </a:cubicBezTo>
                <a:cubicBezTo>
                  <a:pt x="1638" y="812"/>
                  <a:pt x="1638" y="812"/>
                  <a:pt x="1638" y="812"/>
                </a:cubicBezTo>
                <a:cubicBezTo>
                  <a:pt x="1639" y="812"/>
                  <a:pt x="1640" y="811"/>
                  <a:pt x="1641" y="810"/>
                </a:cubicBezTo>
                <a:cubicBezTo>
                  <a:pt x="1641" y="810"/>
                  <a:pt x="1642" y="809"/>
                  <a:pt x="1642" y="808"/>
                </a:cubicBezTo>
                <a:cubicBezTo>
                  <a:pt x="1642" y="788"/>
                  <a:pt x="1642" y="788"/>
                  <a:pt x="1642" y="788"/>
                </a:cubicBezTo>
                <a:cubicBezTo>
                  <a:pt x="1642" y="786"/>
                  <a:pt x="1641" y="786"/>
                  <a:pt x="1641" y="785"/>
                </a:cubicBezTo>
                <a:cubicBezTo>
                  <a:pt x="1640" y="784"/>
                  <a:pt x="1639" y="784"/>
                  <a:pt x="1638" y="784"/>
                </a:cubicBezTo>
                <a:close/>
                <a:moveTo>
                  <a:pt x="1852" y="784"/>
                </a:moveTo>
                <a:cubicBezTo>
                  <a:pt x="1828" y="784"/>
                  <a:pt x="1828" y="784"/>
                  <a:pt x="1828" y="784"/>
                </a:cubicBezTo>
                <a:cubicBezTo>
                  <a:pt x="1827" y="784"/>
                  <a:pt x="1826" y="784"/>
                  <a:pt x="1825" y="785"/>
                </a:cubicBezTo>
                <a:cubicBezTo>
                  <a:pt x="1825" y="786"/>
                  <a:pt x="1824" y="786"/>
                  <a:pt x="1824" y="787"/>
                </a:cubicBezTo>
                <a:cubicBezTo>
                  <a:pt x="1824" y="901"/>
                  <a:pt x="1824" y="901"/>
                  <a:pt x="1824" y="901"/>
                </a:cubicBezTo>
                <a:cubicBezTo>
                  <a:pt x="1824" y="903"/>
                  <a:pt x="1826" y="904"/>
                  <a:pt x="1828" y="904"/>
                </a:cubicBezTo>
                <a:cubicBezTo>
                  <a:pt x="1852" y="904"/>
                  <a:pt x="1852" y="904"/>
                  <a:pt x="1852" y="904"/>
                </a:cubicBezTo>
                <a:cubicBezTo>
                  <a:pt x="1855" y="904"/>
                  <a:pt x="1856" y="903"/>
                  <a:pt x="1856" y="901"/>
                </a:cubicBezTo>
                <a:cubicBezTo>
                  <a:pt x="1856" y="787"/>
                  <a:pt x="1856" y="787"/>
                  <a:pt x="1856" y="787"/>
                </a:cubicBezTo>
                <a:cubicBezTo>
                  <a:pt x="1856" y="786"/>
                  <a:pt x="1855" y="785"/>
                  <a:pt x="1855" y="785"/>
                </a:cubicBezTo>
                <a:cubicBezTo>
                  <a:pt x="1854" y="784"/>
                  <a:pt x="1853" y="784"/>
                  <a:pt x="1852" y="784"/>
                </a:cubicBezTo>
                <a:close/>
                <a:moveTo>
                  <a:pt x="2147" y="784"/>
                </a:moveTo>
                <a:cubicBezTo>
                  <a:pt x="2124" y="784"/>
                  <a:pt x="2124" y="784"/>
                  <a:pt x="2124" y="784"/>
                </a:cubicBezTo>
                <a:cubicBezTo>
                  <a:pt x="2123" y="784"/>
                  <a:pt x="2122" y="784"/>
                  <a:pt x="2122" y="785"/>
                </a:cubicBezTo>
                <a:cubicBezTo>
                  <a:pt x="2121" y="785"/>
                  <a:pt x="2121" y="786"/>
                  <a:pt x="2121" y="787"/>
                </a:cubicBezTo>
                <a:cubicBezTo>
                  <a:pt x="2121" y="852"/>
                  <a:pt x="2121" y="852"/>
                  <a:pt x="2121" y="852"/>
                </a:cubicBezTo>
                <a:cubicBezTo>
                  <a:pt x="2114" y="841"/>
                  <a:pt x="2107" y="830"/>
                  <a:pt x="2100" y="819"/>
                </a:cubicBezTo>
                <a:cubicBezTo>
                  <a:pt x="2093" y="808"/>
                  <a:pt x="2086" y="797"/>
                  <a:pt x="2079" y="786"/>
                </a:cubicBezTo>
                <a:cubicBezTo>
                  <a:pt x="2079" y="785"/>
                  <a:pt x="2078" y="785"/>
                  <a:pt x="2077" y="784"/>
                </a:cubicBezTo>
                <a:cubicBezTo>
                  <a:pt x="2077" y="784"/>
                  <a:pt x="2076" y="784"/>
                  <a:pt x="2075" y="784"/>
                </a:cubicBezTo>
                <a:cubicBezTo>
                  <a:pt x="2048" y="784"/>
                  <a:pt x="2048" y="784"/>
                  <a:pt x="2048" y="784"/>
                </a:cubicBezTo>
                <a:cubicBezTo>
                  <a:pt x="2047" y="784"/>
                  <a:pt x="2046" y="784"/>
                  <a:pt x="2046" y="785"/>
                </a:cubicBezTo>
                <a:cubicBezTo>
                  <a:pt x="2045" y="786"/>
                  <a:pt x="2045" y="786"/>
                  <a:pt x="2045" y="787"/>
                </a:cubicBezTo>
                <a:cubicBezTo>
                  <a:pt x="2045" y="901"/>
                  <a:pt x="2045" y="901"/>
                  <a:pt x="2045" y="901"/>
                </a:cubicBezTo>
                <a:cubicBezTo>
                  <a:pt x="2045" y="902"/>
                  <a:pt x="2045" y="903"/>
                  <a:pt x="2046" y="903"/>
                </a:cubicBezTo>
                <a:cubicBezTo>
                  <a:pt x="2046" y="904"/>
                  <a:pt x="2047" y="904"/>
                  <a:pt x="2048" y="904"/>
                </a:cubicBezTo>
                <a:cubicBezTo>
                  <a:pt x="2072" y="904"/>
                  <a:pt x="2072" y="904"/>
                  <a:pt x="2072" y="904"/>
                </a:cubicBezTo>
                <a:cubicBezTo>
                  <a:pt x="2073" y="904"/>
                  <a:pt x="2074" y="904"/>
                  <a:pt x="2074" y="904"/>
                </a:cubicBezTo>
                <a:cubicBezTo>
                  <a:pt x="2075" y="903"/>
                  <a:pt x="2075" y="902"/>
                  <a:pt x="2075" y="901"/>
                </a:cubicBezTo>
                <a:cubicBezTo>
                  <a:pt x="2075" y="831"/>
                  <a:pt x="2075" y="831"/>
                  <a:pt x="2075" y="831"/>
                </a:cubicBezTo>
                <a:cubicBezTo>
                  <a:pt x="2083" y="843"/>
                  <a:pt x="2090" y="855"/>
                  <a:pt x="2097" y="866"/>
                </a:cubicBezTo>
                <a:cubicBezTo>
                  <a:pt x="2104" y="878"/>
                  <a:pt x="2111" y="890"/>
                  <a:pt x="2118" y="902"/>
                </a:cubicBezTo>
                <a:cubicBezTo>
                  <a:pt x="2119" y="903"/>
                  <a:pt x="2119" y="903"/>
                  <a:pt x="2120" y="904"/>
                </a:cubicBezTo>
                <a:cubicBezTo>
                  <a:pt x="2120" y="904"/>
                  <a:pt x="2121" y="904"/>
                  <a:pt x="2122" y="904"/>
                </a:cubicBezTo>
                <a:cubicBezTo>
                  <a:pt x="2148" y="904"/>
                  <a:pt x="2148" y="904"/>
                  <a:pt x="2148" y="904"/>
                </a:cubicBezTo>
                <a:cubicBezTo>
                  <a:pt x="2149" y="904"/>
                  <a:pt x="2150" y="904"/>
                  <a:pt x="2150" y="904"/>
                </a:cubicBezTo>
                <a:cubicBezTo>
                  <a:pt x="2151" y="903"/>
                  <a:pt x="2151" y="902"/>
                  <a:pt x="2151" y="901"/>
                </a:cubicBezTo>
                <a:cubicBezTo>
                  <a:pt x="2151" y="787"/>
                  <a:pt x="2151" y="787"/>
                  <a:pt x="2151" y="787"/>
                </a:cubicBezTo>
                <a:cubicBezTo>
                  <a:pt x="2151" y="786"/>
                  <a:pt x="2151" y="785"/>
                  <a:pt x="2150" y="785"/>
                </a:cubicBezTo>
                <a:cubicBezTo>
                  <a:pt x="2149" y="784"/>
                  <a:pt x="2148" y="784"/>
                  <a:pt x="2147" y="784"/>
                </a:cubicBezTo>
                <a:close/>
                <a:moveTo>
                  <a:pt x="2372" y="877"/>
                </a:moveTo>
                <a:cubicBezTo>
                  <a:pt x="2372" y="856"/>
                  <a:pt x="2372" y="856"/>
                  <a:pt x="2372" y="856"/>
                </a:cubicBezTo>
                <a:cubicBezTo>
                  <a:pt x="2412" y="856"/>
                  <a:pt x="2412" y="856"/>
                  <a:pt x="2412" y="856"/>
                </a:cubicBezTo>
                <a:cubicBezTo>
                  <a:pt x="2413" y="856"/>
                  <a:pt x="2414" y="855"/>
                  <a:pt x="2415" y="855"/>
                </a:cubicBezTo>
                <a:cubicBezTo>
                  <a:pt x="2416" y="854"/>
                  <a:pt x="2416" y="853"/>
                  <a:pt x="2416" y="853"/>
                </a:cubicBezTo>
                <a:cubicBezTo>
                  <a:pt x="2416" y="835"/>
                  <a:pt x="2416" y="835"/>
                  <a:pt x="2416" y="835"/>
                </a:cubicBezTo>
                <a:cubicBezTo>
                  <a:pt x="2416" y="834"/>
                  <a:pt x="2416" y="833"/>
                  <a:pt x="2415" y="832"/>
                </a:cubicBezTo>
                <a:cubicBezTo>
                  <a:pt x="2414" y="832"/>
                  <a:pt x="2413" y="832"/>
                  <a:pt x="2412" y="832"/>
                </a:cubicBezTo>
                <a:cubicBezTo>
                  <a:pt x="2372" y="832"/>
                  <a:pt x="2372" y="832"/>
                  <a:pt x="2372" y="832"/>
                </a:cubicBezTo>
                <a:cubicBezTo>
                  <a:pt x="2372" y="812"/>
                  <a:pt x="2372" y="812"/>
                  <a:pt x="2372" y="812"/>
                </a:cubicBezTo>
                <a:cubicBezTo>
                  <a:pt x="2424" y="812"/>
                  <a:pt x="2424" y="812"/>
                  <a:pt x="2424" y="812"/>
                </a:cubicBezTo>
                <a:cubicBezTo>
                  <a:pt x="2426" y="812"/>
                  <a:pt x="2427" y="811"/>
                  <a:pt x="2427" y="810"/>
                </a:cubicBezTo>
                <a:cubicBezTo>
                  <a:pt x="2428" y="810"/>
                  <a:pt x="2428" y="809"/>
                  <a:pt x="2428" y="808"/>
                </a:cubicBezTo>
                <a:cubicBezTo>
                  <a:pt x="2428" y="788"/>
                  <a:pt x="2428" y="788"/>
                  <a:pt x="2428" y="788"/>
                </a:cubicBezTo>
                <a:cubicBezTo>
                  <a:pt x="2428" y="786"/>
                  <a:pt x="2428" y="786"/>
                  <a:pt x="2427" y="785"/>
                </a:cubicBezTo>
                <a:cubicBezTo>
                  <a:pt x="2427" y="784"/>
                  <a:pt x="2426" y="784"/>
                  <a:pt x="2424" y="784"/>
                </a:cubicBezTo>
                <a:cubicBezTo>
                  <a:pt x="2344" y="784"/>
                  <a:pt x="2344" y="784"/>
                  <a:pt x="2344" y="784"/>
                </a:cubicBezTo>
                <a:cubicBezTo>
                  <a:pt x="2343" y="784"/>
                  <a:pt x="2342" y="784"/>
                  <a:pt x="2341" y="785"/>
                </a:cubicBezTo>
                <a:cubicBezTo>
                  <a:pt x="2341" y="785"/>
                  <a:pt x="2340" y="786"/>
                  <a:pt x="2340" y="787"/>
                </a:cubicBezTo>
                <a:cubicBezTo>
                  <a:pt x="2340" y="901"/>
                  <a:pt x="2340" y="901"/>
                  <a:pt x="2340" y="901"/>
                </a:cubicBezTo>
                <a:cubicBezTo>
                  <a:pt x="2340" y="902"/>
                  <a:pt x="2341" y="903"/>
                  <a:pt x="2341" y="904"/>
                </a:cubicBezTo>
                <a:cubicBezTo>
                  <a:pt x="2342" y="904"/>
                  <a:pt x="2343" y="904"/>
                  <a:pt x="2344" y="904"/>
                </a:cubicBezTo>
                <a:cubicBezTo>
                  <a:pt x="2426" y="904"/>
                  <a:pt x="2426" y="904"/>
                  <a:pt x="2426" y="904"/>
                </a:cubicBezTo>
                <a:cubicBezTo>
                  <a:pt x="2428" y="904"/>
                  <a:pt x="2429" y="904"/>
                  <a:pt x="2429" y="902"/>
                </a:cubicBezTo>
                <a:cubicBezTo>
                  <a:pt x="2430" y="902"/>
                  <a:pt x="2430" y="901"/>
                  <a:pt x="2430" y="901"/>
                </a:cubicBezTo>
                <a:cubicBezTo>
                  <a:pt x="2430" y="880"/>
                  <a:pt x="2430" y="880"/>
                  <a:pt x="2430" y="880"/>
                </a:cubicBezTo>
                <a:cubicBezTo>
                  <a:pt x="2430" y="878"/>
                  <a:pt x="2429" y="877"/>
                  <a:pt x="2426" y="877"/>
                </a:cubicBezTo>
                <a:lnTo>
                  <a:pt x="2372" y="877"/>
                </a:lnTo>
                <a:close/>
                <a:moveTo>
                  <a:pt x="2715" y="828"/>
                </a:moveTo>
                <a:cubicBezTo>
                  <a:pt x="2716" y="833"/>
                  <a:pt x="2717" y="839"/>
                  <a:pt x="2717" y="844"/>
                </a:cubicBezTo>
                <a:cubicBezTo>
                  <a:pt x="2717" y="850"/>
                  <a:pt x="2716" y="855"/>
                  <a:pt x="2715" y="861"/>
                </a:cubicBezTo>
                <a:cubicBezTo>
                  <a:pt x="2713" y="866"/>
                  <a:pt x="2711" y="871"/>
                  <a:pt x="2709" y="875"/>
                </a:cubicBezTo>
                <a:cubicBezTo>
                  <a:pt x="2706" y="879"/>
                  <a:pt x="2703" y="884"/>
                  <a:pt x="2699" y="887"/>
                </a:cubicBezTo>
                <a:cubicBezTo>
                  <a:pt x="2695" y="891"/>
                  <a:pt x="2691" y="894"/>
                  <a:pt x="2686" y="896"/>
                </a:cubicBezTo>
                <a:cubicBezTo>
                  <a:pt x="2682" y="899"/>
                  <a:pt x="2677" y="901"/>
                  <a:pt x="2671" y="902"/>
                </a:cubicBezTo>
                <a:cubicBezTo>
                  <a:pt x="2666" y="904"/>
                  <a:pt x="2661" y="904"/>
                  <a:pt x="2655" y="904"/>
                </a:cubicBezTo>
                <a:cubicBezTo>
                  <a:pt x="2615" y="904"/>
                  <a:pt x="2615" y="904"/>
                  <a:pt x="2615" y="904"/>
                </a:cubicBezTo>
                <a:cubicBezTo>
                  <a:pt x="2614" y="904"/>
                  <a:pt x="2613" y="904"/>
                  <a:pt x="2612" y="904"/>
                </a:cubicBezTo>
                <a:cubicBezTo>
                  <a:pt x="2612" y="903"/>
                  <a:pt x="2611" y="902"/>
                  <a:pt x="2611" y="901"/>
                </a:cubicBezTo>
                <a:cubicBezTo>
                  <a:pt x="2611" y="787"/>
                  <a:pt x="2611" y="787"/>
                  <a:pt x="2611" y="787"/>
                </a:cubicBezTo>
                <a:cubicBezTo>
                  <a:pt x="2611" y="786"/>
                  <a:pt x="2611" y="785"/>
                  <a:pt x="2612" y="785"/>
                </a:cubicBezTo>
                <a:cubicBezTo>
                  <a:pt x="2613" y="784"/>
                  <a:pt x="2614" y="784"/>
                  <a:pt x="2615" y="784"/>
                </a:cubicBezTo>
                <a:cubicBezTo>
                  <a:pt x="2655" y="784"/>
                  <a:pt x="2655" y="784"/>
                  <a:pt x="2655" y="784"/>
                </a:cubicBezTo>
                <a:cubicBezTo>
                  <a:pt x="2661" y="784"/>
                  <a:pt x="2666" y="784"/>
                  <a:pt x="2671" y="786"/>
                </a:cubicBezTo>
                <a:cubicBezTo>
                  <a:pt x="2677" y="787"/>
                  <a:pt x="2682" y="789"/>
                  <a:pt x="2686" y="792"/>
                </a:cubicBezTo>
                <a:cubicBezTo>
                  <a:pt x="2691" y="794"/>
                  <a:pt x="2695" y="798"/>
                  <a:pt x="2699" y="801"/>
                </a:cubicBezTo>
                <a:cubicBezTo>
                  <a:pt x="2703" y="805"/>
                  <a:pt x="2706" y="809"/>
                  <a:pt x="2708" y="813"/>
                </a:cubicBezTo>
                <a:cubicBezTo>
                  <a:pt x="2711" y="818"/>
                  <a:pt x="2713" y="823"/>
                  <a:pt x="2715" y="828"/>
                </a:cubicBezTo>
                <a:close/>
                <a:moveTo>
                  <a:pt x="2686" y="844"/>
                </a:moveTo>
                <a:cubicBezTo>
                  <a:pt x="2686" y="840"/>
                  <a:pt x="2685" y="835"/>
                  <a:pt x="2683" y="832"/>
                </a:cubicBezTo>
                <a:cubicBezTo>
                  <a:pt x="2681" y="828"/>
                  <a:pt x="2679" y="824"/>
                  <a:pt x="2676" y="822"/>
                </a:cubicBezTo>
                <a:cubicBezTo>
                  <a:pt x="2673" y="819"/>
                  <a:pt x="2670" y="817"/>
                  <a:pt x="2666" y="815"/>
                </a:cubicBezTo>
                <a:cubicBezTo>
                  <a:pt x="2662" y="814"/>
                  <a:pt x="2658" y="813"/>
                  <a:pt x="2653" y="813"/>
                </a:cubicBezTo>
                <a:cubicBezTo>
                  <a:pt x="2643" y="813"/>
                  <a:pt x="2643" y="813"/>
                  <a:pt x="2643" y="813"/>
                </a:cubicBezTo>
                <a:cubicBezTo>
                  <a:pt x="2643" y="875"/>
                  <a:pt x="2643" y="875"/>
                  <a:pt x="2643" y="875"/>
                </a:cubicBezTo>
                <a:cubicBezTo>
                  <a:pt x="2649" y="875"/>
                  <a:pt x="2649" y="875"/>
                  <a:pt x="2649" y="875"/>
                </a:cubicBezTo>
                <a:cubicBezTo>
                  <a:pt x="2651" y="875"/>
                  <a:pt x="2652" y="875"/>
                  <a:pt x="2653" y="875"/>
                </a:cubicBezTo>
                <a:cubicBezTo>
                  <a:pt x="2654" y="875"/>
                  <a:pt x="2656" y="875"/>
                  <a:pt x="2657" y="875"/>
                </a:cubicBezTo>
                <a:cubicBezTo>
                  <a:pt x="2661" y="875"/>
                  <a:pt x="2665" y="874"/>
                  <a:pt x="2668" y="872"/>
                </a:cubicBezTo>
                <a:cubicBezTo>
                  <a:pt x="2672" y="870"/>
                  <a:pt x="2675" y="868"/>
                  <a:pt x="2677" y="865"/>
                </a:cubicBezTo>
                <a:cubicBezTo>
                  <a:pt x="2680" y="863"/>
                  <a:pt x="2682" y="860"/>
                  <a:pt x="2683" y="856"/>
                </a:cubicBezTo>
                <a:cubicBezTo>
                  <a:pt x="2685" y="852"/>
                  <a:pt x="2686" y="848"/>
                  <a:pt x="2686" y="8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kern="0">
              <a:solidFill>
                <a:srgbClr val="878787"/>
              </a:solidFill>
              <a:latin typeface="Quest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75150" y="4259581"/>
            <a:ext cx="314325" cy="34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1" name="Group 20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22" name="Group 21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7" name="Rectangle 26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3913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6" grpId="0" animBg="1"/>
      <p:bldP spid="7" grpId="0"/>
      <p:bldP spid="9" grpId="0"/>
      <p:bldP spid="4" grpId="0" animBg="1"/>
      <p:bldP spid="11" grpId="0" animBg="1"/>
      <p:bldP spid="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3058DFBD-0801-4DB5-B065-35BBA73D4F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4" r="21994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5257801" y="3257550"/>
            <a:ext cx="2752724" cy="13620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74193" y="1198926"/>
            <a:ext cx="20785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Property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Deals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4668" y="2509837"/>
            <a:ext cx="235480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8" name="Rectangle 7"/>
          <p:cNvSpPr/>
          <p:nvPr/>
        </p:nvSpPr>
        <p:spPr>
          <a:xfrm>
            <a:off x="5617618" y="341924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17618" y="3586848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03341" y="4209979"/>
            <a:ext cx="812648" cy="156095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1" name="5-Point Star 10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00976" y="1156246"/>
            <a:ext cx="1390150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13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Joomeea</a:t>
            </a:r>
            <a:r>
              <a:rPr lang="en-US" sz="1013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Point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00976" y="1447672"/>
            <a:ext cx="1535656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67828" y="1112964"/>
            <a:ext cx="1066299" cy="80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+20% </a:t>
            </a:r>
            <a:r>
              <a:rPr lang="en-US" sz="750" dirty="0">
                <a:solidFill>
                  <a:schemeClr val="bg1">
                    <a:lumMod val="75000"/>
                  </a:schemeClr>
                </a:solidFill>
              </a:rPr>
              <a:t>Per Year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9" name="Group 18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5777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74193" y="1198926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Marketing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Strategy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4668" y="2594370"/>
            <a:ext cx="296440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4194" y="3505278"/>
            <a:ext cx="7355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01.</a:t>
            </a:r>
          </a:p>
        </p:txBody>
      </p:sp>
      <p:sp>
        <p:nvSpPr>
          <p:cNvPr id="7" name="Rectangle 6"/>
          <p:cNvSpPr/>
          <p:nvPr/>
        </p:nvSpPr>
        <p:spPr>
          <a:xfrm>
            <a:off x="1784871" y="3565952"/>
            <a:ext cx="2244204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893969" y="1551548"/>
            <a:ext cx="7355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02.</a:t>
            </a:r>
          </a:p>
        </p:txBody>
      </p:sp>
      <p:sp>
        <p:nvSpPr>
          <p:cNvPr id="9" name="Rectangle 8"/>
          <p:cNvSpPr/>
          <p:nvPr/>
        </p:nvSpPr>
        <p:spPr>
          <a:xfrm>
            <a:off x="7604646" y="1612222"/>
            <a:ext cx="1091679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93969" y="2942198"/>
            <a:ext cx="73555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04646" y="3002872"/>
            <a:ext cx="1091679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F239F38-50EA-4916-ACBA-B3923BAFED6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2" r="16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014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2426743" y="1189401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Current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Project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5325" y="1315117"/>
            <a:ext cx="296440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6" name="Rectangle 5"/>
          <p:cNvSpPr/>
          <p:nvPr/>
        </p:nvSpPr>
        <p:spPr>
          <a:xfrm>
            <a:off x="6622258" y="3449198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Rose Residence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6622258" y="3740625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8" name="Rectangle 7"/>
          <p:cNvSpPr/>
          <p:nvPr/>
        </p:nvSpPr>
        <p:spPr>
          <a:xfrm>
            <a:off x="5210426" y="2926350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Value</a:t>
            </a:r>
          </a:p>
        </p:txBody>
      </p:sp>
      <p:sp>
        <p:nvSpPr>
          <p:cNvPr id="9" name="Rectangle 8"/>
          <p:cNvSpPr/>
          <p:nvPr/>
        </p:nvSpPr>
        <p:spPr>
          <a:xfrm>
            <a:off x="5210426" y="3217776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$70.000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10426" y="3740624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Profit 27%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2" name="Group 11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171D6F7-2F04-475C-8829-957B35BBF50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" b="4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262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3807868" y="1179876"/>
            <a:ext cx="18880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Next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Projects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07868" y="2251470"/>
            <a:ext cx="296440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9" name="Rectangle 8"/>
          <p:cNvSpPr/>
          <p:nvPr/>
        </p:nvSpPr>
        <p:spPr>
          <a:xfrm>
            <a:off x="3836444" y="3452892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Victoria Tower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36444" y="3744318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36443" y="3210658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Start In January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617744" y="1604182"/>
            <a:ext cx="1028700" cy="95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794281" y="1526134"/>
            <a:ext cx="812648" cy="156095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7" name="5-Point Star 16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6EC99CD-0234-DC4B-B1D0-FA488AC878E4}"/>
              </a:ext>
            </a:extLst>
          </p:cNvPr>
          <p:cNvSpPr/>
          <p:nvPr/>
        </p:nvSpPr>
        <p:spPr>
          <a:xfrm>
            <a:off x="6635181" y="1679672"/>
            <a:ext cx="1235869" cy="28174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ts val="156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Rating 8/10</a:t>
            </a:r>
            <a:endParaRPr lang="en-US" sz="788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9" name="Rectangle 28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75CC34D-EFBC-486A-A7BE-CE9DE9B83A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5" r="3660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8BA6B1B-3D33-4487-959A-A2522E34700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8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73986" y="2790785"/>
            <a:ext cx="35960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Welcome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 Message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22922" y="3160117"/>
            <a:ext cx="6298157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5648" y="3773282"/>
            <a:ext cx="1672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 Doe</a:t>
            </a:r>
          </a:p>
        </p:txBody>
      </p:sp>
      <p:sp>
        <p:nvSpPr>
          <p:cNvPr id="6" name="Rectangle 5"/>
          <p:cNvSpPr/>
          <p:nvPr/>
        </p:nvSpPr>
        <p:spPr>
          <a:xfrm>
            <a:off x="3735647" y="4027198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President Of Director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B41EFC3-1555-4A6F-B2BD-2E3A4FB958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563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884318" y="1190626"/>
            <a:ext cx="18880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Latest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Projects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93844" y="2782637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 Side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93844" y="3074064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36443" y="3583764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Value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36443" y="3875190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$40.000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36443" y="4398038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Profit 27%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893843" y="4034477"/>
            <a:ext cx="2688182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08314" y="857213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$70.000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08314" y="1380061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Profit 17%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00355" y="1604199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 Side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00355" y="1895625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Cleveland, Texas, Us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23" name="Group 2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8" name="Rectangle 2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5D26A38-7049-4E06-BB7F-D3723D3B580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1" r="17901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DA8E803-8D9B-44EC-AD32-3CE98EC046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8" r="24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713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3807868" y="1179876"/>
            <a:ext cx="247863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What 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Client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Says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6919" y="3009901"/>
            <a:ext cx="3698453" cy="10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et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 amet, cons ectetur adipis 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magna aliqua. sit amet, conse ctetur adipi scing elit. sed do eiusmod tempor incid. 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cing elit, sed do eiusmod tempor incidi dunt ut labore 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 do eiusmod tempor incid. 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et dolore magna aliqua.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697298" y="3305176"/>
            <a:ext cx="1672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Charlie Doe</a:t>
            </a:r>
          </a:p>
        </p:txBody>
      </p:sp>
      <p:sp>
        <p:nvSpPr>
          <p:cNvPr id="8" name="Rectangle 7"/>
          <p:cNvSpPr/>
          <p:nvPr/>
        </p:nvSpPr>
        <p:spPr>
          <a:xfrm>
            <a:off x="1697297" y="3559091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Corp,Inc</a:t>
            </a:r>
            <a:r>
              <a:rPr lang="en-US" sz="825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270202" y="3813006"/>
            <a:ext cx="520624" cy="100002"/>
            <a:chOff x="1366174" y="4862018"/>
            <a:chExt cx="1083530" cy="208126"/>
          </a:xfrm>
          <a:solidFill>
            <a:srgbClr val="FFC000"/>
          </a:solidFill>
        </p:grpSpPr>
        <p:sp>
          <p:nvSpPr>
            <p:cNvPr id="10" name="5-Point Star 9"/>
            <p:cNvSpPr/>
            <p:nvPr/>
          </p:nvSpPr>
          <p:spPr>
            <a:xfrm>
              <a:off x="1366174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1659600" y="486542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1952294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2244988" y="4862018"/>
              <a:ext cx="204716" cy="204716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E7C3259-0B75-4CBB-B402-082F162031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703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83510" y="929759"/>
            <a:ext cx="35960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Price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 List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Roboto Slab" pitchFamily="2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8525" y="1394342"/>
            <a:ext cx="4905997" cy="266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16524" y="2070153"/>
            <a:ext cx="16727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Suburban Building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1546959" y="2224786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$50.000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16920" y="2851176"/>
            <a:ext cx="671909" cy="177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Buy Now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45171" y="2070152"/>
            <a:ext cx="16727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Rural Building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66085" y="2224786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$30.000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45567" y="2851175"/>
            <a:ext cx="671909" cy="177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Buy Now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73822" y="2070152"/>
            <a:ext cx="16727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City Center Building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04257" y="2224786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$80.000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74218" y="2847171"/>
            <a:ext cx="671909" cy="177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Buy Now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8" name="Group 17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3" name="Rectangle 22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0DB4F96-AC0F-4D9B-B9EA-7B40956968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6F62B864-D6C4-4850-915A-C659B269A1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94198257-A5F1-4FB5-883D-E8C91C1932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5" r="16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838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5103B200-4A71-4013-BB97-195C35B2E4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7" r="23437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4C0F7A76-759E-4DE3-854B-4A0B1B6632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r="23457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0EF13DC9-5DED-4C83-B188-4C8815744CE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8" r="234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15762" y="1895475"/>
            <a:ext cx="2185238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1143001" y="1895475"/>
            <a:ext cx="2185238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/>
          <p:cNvSpPr/>
          <p:nvPr/>
        </p:nvSpPr>
        <p:spPr>
          <a:xfrm>
            <a:off x="3474617" y="1895475"/>
            <a:ext cx="2185238" cy="27432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83510" y="929759"/>
            <a:ext cx="35960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Agents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99267" y="3571875"/>
            <a:ext cx="1672703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</a:rPr>
              <a:t>Thomas Doe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99267" y="3858400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79634" y="4158660"/>
            <a:ext cx="511969" cy="125321"/>
            <a:chOff x="8855075" y="4593113"/>
            <a:chExt cx="1033718" cy="253035"/>
          </a:xfrm>
        </p:grpSpPr>
        <p:sp>
          <p:nvSpPr>
            <p:cNvPr id="12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3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745172" y="3568084"/>
            <a:ext cx="1672703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</a:rPr>
              <a:t>Mark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45172" y="3858400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311251" y="4158660"/>
            <a:ext cx="511969" cy="125321"/>
            <a:chOff x="8855075" y="4593113"/>
            <a:chExt cx="1033718" cy="253035"/>
          </a:xfrm>
        </p:grpSpPr>
        <p:sp>
          <p:nvSpPr>
            <p:cNvPr id="18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062502" y="3568084"/>
            <a:ext cx="1672703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bg1"/>
                </a:solidFill>
              </a:rPr>
              <a:t>James Doe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062502" y="3858400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bg1"/>
                </a:solidFill>
              </a:rPr>
              <a:t>Position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642868" y="4158660"/>
            <a:ext cx="511969" cy="125321"/>
            <a:chOff x="8855075" y="4593113"/>
            <a:chExt cx="1033718" cy="253035"/>
          </a:xfrm>
        </p:grpSpPr>
        <p:sp>
          <p:nvSpPr>
            <p:cNvPr id="24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25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28" name="Group 27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33" name="Rectangle 32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28525" y="1394342"/>
            <a:ext cx="4905997" cy="266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Lorem ipsum dolor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haroni" panose="02010803020104030203" pitchFamily="2" charset="-79"/>
              </a:rPr>
              <a:t>sit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cs typeface="Aharoni" panose="02010803020104030203" pitchFamily="2" charset="-79"/>
              </a:rPr>
              <a:t> do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7787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  <p:bldP spid="9" grpId="0"/>
      <p:bldP spid="10" grpId="0"/>
      <p:bldP spid="11" grpId="0"/>
      <p:bldP spid="15" grpId="0"/>
      <p:bldP spid="16" grpId="0"/>
      <p:bldP spid="21" grpId="0"/>
      <p:bldP spid="22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0681609-5576-40F0-8536-64C7BAE53B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0" r="26830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895725" y="3248025"/>
            <a:ext cx="2066925" cy="1390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64668" y="1198926"/>
            <a:ext cx="247863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Leader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Profile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4668" y="2251470"/>
            <a:ext cx="296440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</a:t>
            </a:r>
          </a:p>
        </p:txBody>
      </p:sp>
      <p:sp>
        <p:nvSpPr>
          <p:cNvPr id="7" name="Rectangle 6"/>
          <p:cNvSpPr/>
          <p:nvPr/>
        </p:nvSpPr>
        <p:spPr>
          <a:xfrm>
            <a:off x="1082152" y="3901524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Education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4194" y="4125662"/>
            <a:ext cx="1390150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 University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4194" y="4417089"/>
            <a:ext cx="1390150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1990 - 1994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79057" y="3563222"/>
            <a:ext cx="1211806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Martin Doe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79057" y="3900159"/>
            <a:ext cx="167270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i="1" dirty="0">
                <a:solidFill>
                  <a:schemeClr val="bg1"/>
                </a:solidFill>
              </a:rPr>
              <a:t>President Of Director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253940" y="4176316"/>
            <a:ext cx="511969" cy="125321"/>
            <a:chOff x="8855075" y="4593113"/>
            <a:chExt cx="1033718" cy="253035"/>
          </a:xfrm>
          <a:solidFill>
            <a:schemeClr val="bg1"/>
          </a:solidFill>
        </p:grpSpPr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id="{DDBA1831-1400-447B-A01A-17AFE1CB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28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372214 w 479"/>
                <a:gd name="T13" fmla="*/ 426623 h 471"/>
                <a:gd name="T14" fmla="*/ 372214 w 479"/>
                <a:gd name="T15" fmla="*/ 426623 h 471"/>
                <a:gd name="T16" fmla="*/ 321524 w 479"/>
                <a:gd name="T17" fmla="*/ 400414 h 471"/>
                <a:gd name="T18" fmla="*/ 269385 w 479"/>
                <a:gd name="T19" fmla="*/ 528546 h 471"/>
                <a:gd name="T20" fmla="*/ 295454 w 479"/>
                <a:gd name="T21" fmla="*/ 336348 h 471"/>
                <a:gd name="T22" fmla="*/ 347593 w 479"/>
                <a:gd name="T23" fmla="*/ 246073 h 471"/>
                <a:gd name="T24" fmla="*/ 360628 w 479"/>
                <a:gd name="T25" fmla="*/ 387310 h 471"/>
                <a:gd name="T26" fmla="*/ 411319 w 479"/>
                <a:gd name="T27" fmla="*/ 219864 h 471"/>
                <a:gd name="T28" fmla="*/ 244764 w 479"/>
                <a:gd name="T29" fmla="*/ 310139 h 471"/>
                <a:gd name="T30" fmla="*/ 257798 w 479"/>
                <a:gd name="T31" fmla="*/ 374205 h 471"/>
                <a:gd name="T32" fmla="*/ 205659 w 479"/>
                <a:gd name="T33" fmla="*/ 283930 h 471"/>
                <a:gd name="T34" fmla="*/ 334558 w 479"/>
                <a:gd name="T35" fmla="*/ 155797 h 471"/>
                <a:gd name="T36" fmla="*/ 488079 w 479"/>
                <a:gd name="T37" fmla="*/ 259177 h 471"/>
                <a:gd name="T38" fmla="*/ 372214 w 479"/>
                <a:gd name="T39" fmla="*/ 426623 h 47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4" name="Freeform 79">
              <a:extLst>
                <a:ext uri="{FF2B5EF4-FFF2-40B4-BE49-F238E27FC236}">
                  <a16:creationId xmlns:a16="http://schemas.microsoft.com/office/drawing/2014/main" id="{8D10CDB3-8989-4D32-9D4A-579E7A396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4829" y="4593113"/>
              <a:ext cx="255965" cy="253035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5" name="Freeform 86">
              <a:extLst>
                <a:ext uri="{FF2B5EF4-FFF2-40B4-BE49-F238E27FC236}">
                  <a16:creationId xmlns:a16="http://schemas.microsoft.com/office/drawing/2014/main" id="{42F323E7-895C-4DEA-9804-3F287079A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075" y="4593113"/>
              <a:ext cx="257720" cy="253035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7" name="Group 16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2" name="Rectangle 21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47393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6DF97FB-93A5-4089-A27D-62A6CA4805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7" b="782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009650" y="623784"/>
            <a:ext cx="7124700" cy="3895934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096053" y="2156251"/>
            <a:ext cx="495189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>
                    <a:lumMod val="7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Break Slide</a:t>
            </a:r>
          </a:p>
        </p:txBody>
      </p:sp>
      <p:sp>
        <p:nvSpPr>
          <p:cNvPr id="2" name="Rectangle 1"/>
          <p:cNvSpPr/>
          <p:nvPr/>
        </p:nvSpPr>
        <p:spPr>
          <a:xfrm>
            <a:off x="4305300" y="1800225"/>
            <a:ext cx="5334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2303984" y="3726988"/>
            <a:ext cx="4536032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</a:t>
            </a:r>
          </a:p>
        </p:txBody>
      </p:sp>
    </p:spTree>
    <p:extLst>
      <p:ext uri="{BB962C8B-B14F-4D97-AF65-F5344CB8AC3E}">
        <p14:creationId xmlns:p14="http://schemas.microsoft.com/office/powerpoint/2010/main" val="277404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DF7329B-66B8-4645-BEFA-756563CDAA4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5257801" y="1209675"/>
            <a:ext cx="2057400" cy="20574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99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Oval 3"/>
          <p:cNvSpPr/>
          <p:nvPr/>
        </p:nvSpPr>
        <p:spPr>
          <a:xfrm>
            <a:off x="6191250" y="3962400"/>
            <a:ext cx="190500" cy="19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5" name="Straight Connector 4"/>
          <p:cNvCxnSpPr>
            <a:stCxn id="4" idx="4"/>
          </p:cNvCxnSpPr>
          <p:nvPr/>
        </p:nvCxnSpPr>
        <p:spPr>
          <a:xfrm>
            <a:off x="6286500" y="4152900"/>
            <a:ext cx="0" cy="9906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74193" y="1198926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46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91424" y="2794348"/>
            <a:ext cx="1390150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13" b="1" dirty="0">
                <a:solidFill>
                  <a:schemeClr val="bg1"/>
                </a:solidFill>
              </a:rPr>
              <a:t>Finding Idea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5631124" y="3482672"/>
            <a:ext cx="13107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January 20 - 28</a:t>
            </a:r>
          </a:p>
        </p:txBody>
      </p:sp>
    </p:spTree>
    <p:extLst>
      <p:ext uri="{BB962C8B-B14F-4D97-AF65-F5344CB8AC3E}">
        <p14:creationId xmlns:p14="http://schemas.microsoft.com/office/powerpoint/2010/main" val="79216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/>
      <p:bldP spid="8" grpId="0"/>
      <p:bldP spid="9" grpId="0" animBg="1"/>
      <p:bldP spid="1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51D071F5-B8A8-432A-9A9B-EFF7FFF16C8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 flipV="1">
            <a:off x="5257800" y="1876425"/>
            <a:ext cx="2057400" cy="20574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Oval 3"/>
          <p:cNvSpPr/>
          <p:nvPr/>
        </p:nvSpPr>
        <p:spPr>
          <a:xfrm>
            <a:off x="6191250" y="1009650"/>
            <a:ext cx="190500" cy="19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5" name="Straight Connector 4"/>
          <p:cNvCxnSpPr>
            <a:endCxn id="4" idx="0"/>
          </p:cNvCxnSpPr>
          <p:nvPr/>
        </p:nvCxnSpPr>
        <p:spPr>
          <a:xfrm>
            <a:off x="6286500" y="0"/>
            <a:ext cx="0" cy="100965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286500" y="3933825"/>
            <a:ext cx="0" cy="120967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74193" y="1198926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46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91425" y="1971676"/>
            <a:ext cx="1390150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13" b="1" dirty="0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631123" y="1423615"/>
            <a:ext cx="13107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February 02 -07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6" name="Group 1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55496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8" grpId="0"/>
      <p:bldP spid="9" grpId="0"/>
      <p:bldP spid="10" grpId="0" animBg="1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8113DDE-3508-4AF7-80EC-0C13C1A984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 flipV="1">
            <a:off x="5257800" y="1876425"/>
            <a:ext cx="2057400" cy="20574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Oval 3"/>
          <p:cNvSpPr/>
          <p:nvPr/>
        </p:nvSpPr>
        <p:spPr>
          <a:xfrm>
            <a:off x="6191250" y="1009650"/>
            <a:ext cx="190500" cy="19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5" name="Straight Connector 4"/>
          <p:cNvCxnSpPr>
            <a:endCxn id="4" idx="0"/>
          </p:cNvCxnSpPr>
          <p:nvPr/>
        </p:nvCxnSpPr>
        <p:spPr>
          <a:xfrm>
            <a:off x="6286500" y="0"/>
            <a:ext cx="0" cy="100965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74193" y="1198926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Project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Timeline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46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91425" y="1971676"/>
            <a:ext cx="1390150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13" b="1" dirty="0">
                <a:solidFill>
                  <a:schemeClr val="bg1"/>
                </a:solidFill>
              </a:rPr>
              <a:t>Executing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31123" y="1423615"/>
            <a:ext cx="13107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March 03 - Finish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93956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/>
      <p:bldP spid="8" grpId="0"/>
      <p:bldP spid="9" grpId="0" animBg="1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188993" y="1179876"/>
            <a:ext cx="207858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Further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Information</a:t>
            </a:r>
            <a:endParaRPr lang="id-ID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8993" y="2156252"/>
            <a:ext cx="3031082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</a:t>
            </a:r>
          </a:p>
        </p:txBody>
      </p:sp>
      <p:sp>
        <p:nvSpPr>
          <p:cNvPr id="6" name="Rectangle 50"/>
          <p:cNvSpPr>
            <a:spLocks noChangeArrowheads="1"/>
          </p:cNvSpPr>
          <p:nvPr/>
        </p:nvSpPr>
        <p:spPr bwMode="auto">
          <a:xfrm>
            <a:off x="5246144" y="3091503"/>
            <a:ext cx="95684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342832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Phone</a:t>
            </a:r>
          </a:p>
        </p:txBody>
      </p:sp>
      <p:sp>
        <p:nvSpPr>
          <p:cNvPr id="7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6294807" y="3094661"/>
            <a:ext cx="1016507" cy="15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+1-800-000</a:t>
            </a: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5246144" y="3443095"/>
            <a:ext cx="95684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342832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Address</a:t>
            </a:r>
          </a:p>
        </p:txBody>
      </p:sp>
      <p:sp>
        <p:nvSpPr>
          <p:cNvPr id="9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6294807" y="3446253"/>
            <a:ext cx="1016507" cy="15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West Lost Angeles</a:t>
            </a:r>
            <a:endParaRPr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auto">
          <a:xfrm>
            <a:off x="5246144" y="3802463"/>
            <a:ext cx="95684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342832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Poppins" panose="00000500000000000000" pitchFamily="2" charset="0"/>
              </a:rPr>
              <a:t>Email</a:t>
            </a:r>
          </a:p>
        </p:txBody>
      </p:sp>
      <p:sp>
        <p:nvSpPr>
          <p:cNvPr id="11" name="130+…">
            <a:extLst>
              <a:ext uri="{FF2B5EF4-FFF2-40B4-BE49-F238E27FC236}">
                <a16:creationId xmlns:a16="http://schemas.microsoft.com/office/drawing/2014/main" id="{DEB64CF3-CC5D-40E8-A186-C953A70BE853}"/>
              </a:ext>
            </a:extLst>
          </p:cNvPr>
          <p:cNvSpPr txBox="1"/>
          <p:nvPr/>
        </p:nvSpPr>
        <p:spPr>
          <a:xfrm>
            <a:off x="6294807" y="3775612"/>
            <a:ext cx="1016507" cy="15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Info@realestate.gov</a:t>
            </a:r>
            <a:endParaRPr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46143" y="4015382"/>
            <a:ext cx="197168" cy="376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Shape 2628"/>
          <p:cNvSpPr/>
          <p:nvPr/>
        </p:nvSpPr>
        <p:spPr>
          <a:xfrm>
            <a:off x="478382" y="3052102"/>
            <a:ext cx="286709" cy="28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28568" tIns="28568" rIns="28568" bIns="28568" anchor="ctr"/>
          <a:lstStyle/>
          <a:p>
            <a:pPr defTabSz="34279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249"/>
          </a:p>
        </p:txBody>
      </p:sp>
      <p:sp>
        <p:nvSpPr>
          <p:cNvPr id="14" name="Freeform 622"/>
          <p:cNvSpPr>
            <a:spLocks noEditPoints="1"/>
          </p:cNvSpPr>
          <p:nvPr/>
        </p:nvSpPr>
        <p:spPr bwMode="auto">
          <a:xfrm>
            <a:off x="478381" y="3681501"/>
            <a:ext cx="286709" cy="287478"/>
          </a:xfrm>
          <a:custGeom>
            <a:avLst/>
            <a:gdLst>
              <a:gd name="T0" fmla="*/ 1370 w 3359"/>
              <a:gd name="T1" fmla="*/ 1982 h 3362"/>
              <a:gd name="T2" fmla="*/ 1342 w 3359"/>
              <a:gd name="T3" fmla="*/ 2001 h 3362"/>
              <a:gd name="T4" fmla="*/ 1332 w 3359"/>
              <a:gd name="T5" fmla="*/ 2034 h 3362"/>
              <a:gd name="T6" fmla="*/ 2027 w 3359"/>
              <a:gd name="T7" fmla="*/ 3247 h 3362"/>
              <a:gd name="T8" fmla="*/ 2025 w 3359"/>
              <a:gd name="T9" fmla="*/ 2017 h 3362"/>
              <a:gd name="T10" fmla="*/ 2005 w 3359"/>
              <a:gd name="T11" fmla="*/ 1990 h 3362"/>
              <a:gd name="T12" fmla="*/ 1973 w 3359"/>
              <a:gd name="T13" fmla="*/ 1979 h 3362"/>
              <a:gd name="T14" fmla="*/ 2374 w 3359"/>
              <a:gd name="T15" fmla="*/ 424 h 3362"/>
              <a:gd name="T16" fmla="*/ 2722 w 3359"/>
              <a:gd name="T17" fmla="*/ 962 h 3362"/>
              <a:gd name="T18" fmla="*/ 2374 w 3359"/>
              <a:gd name="T19" fmla="*/ 424 h 3362"/>
              <a:gd name="T20" fmla="*/ 405 w 3359"/>
              <a:gd name="T21" fmla="*/ 1334 h 3362"/>
              <a:gd name="T22" fmla="*/ 1216 w 3359"/>
              <a:gd name="T23" fmla="*/ 3247 h 3362"/>
              <a:gd name="T24" fmla="*/ 1219 w 3359"/>
              <a:gd name="T25" fmla="*/ 2003 h 3362"/>
              <a:gd name="T26" fmla="*/ 1239 w 3359"/>
              <a:gd name="T27" fmla="*/ 1948 h 3362"/>
              <a:gd name="T28" fmla="*/ 1277 w 3359"/>
              <a:gd name="T29" fmla="*/ 1904 h 3362"/>
              <a:gd name="T30" fmla="*/ 1328 w 3359"/>
              <a:gd name="T31" fmla="*/ 1875 h 3362"/>
              <a:gd name="T32" fmla="*/ 1387 w 3359"/>
              <a:gd name="T33" fmla="*/ 1864 h 3362"/>
              <a:gd name="T34" fmla="*/ 2004 w 3359"/>
              <a:gd name="T35" fmla="*/ 1867 h 3362"/>
              <a:gd name="T36" fmla="*/ 2058 w 3359"/>
              <a:gd name="T37" fmla="*/ 1887 h 3362"/>
              <a:gd name="T38" fmla="*/ 2103 w 3359"/>
              <a:gd name="T39" fmla="*/ 1925 h 3362"/>
              <a:gd name="T40" fmla="*/ 2132 w 3359"/>
              <a:gd name="T41" fmla="*/ 1974 h 3362"/>
              <a:gd name="T42" fmla="*/ 2143 w 3359"/>
              <a:gd name="T43" fmla="*/ 2034 h 3362"/>
              <a:gd name="T44" fmla="*/ 2953 w 3359"/>
              <a:gd name="T45" fmla="*/ 3247 h 3362"/>
              <a:gd name="T46" fmla="*/ 2838 w 3359"/>
              <a:gd name="T47" fmla="*/ 1227 h 3362"/>
              <a:gd name="T48" fmla="*/ 1679 w 3359"/>
              <a:gd name="T49" fmla="*/ 157 h 3362"/>
              <a:gd name="T50" fmla="*/ 2258 w 3359"/>
              <a:gd name="T51" fmla="*/ 535 h 3362"/>
              <a:gd name="T52" fmla="*/ 2838 w 3359"/>
              <a:gd name="T53" fmla="*/ 309 h 3362"/>
              <a:gd name="T54" fmla="*/ 3341 w 3359"/>
              <a:gd name="T55" fmla="*/ 1534 h 3362"/>
              <a:gd name="T56" fmla="*/ 3357 w 3359"/>
              <a:gd name="T57" fmla="*/ 1559 h 3362"/>
              <a:gd name="T58" fmla="*/ 3358 w 3359"/>
              <a:gd name="T59" fmla="*/ 1589 h 3362"/>
              <a:gd name="T60" fmla="*/ 3344 w 3359"/>
              <a:gd name="T61" fmla="*/ 1616 h 3362"/>
              <a:gd name="T62" fmla="*/ 3317 w 3359"/>
              <a:gd name="T63" fmla="*/ 1632 h 3362"/>
              <a:gd name="T64" fmla="*/ 3287 w 3359"/>
              <a:gd name="T65" fmla="*/ 1633 h 3362"/>
              <a:gd name="T66" fmla="*/ 3262 w 3359"/>
              <a:gd name="T67" fmla="*/ 1618 h 3362"/>
              <a:gd name="T68" fmla="*/ 3069 w 3359"/>
              <a:gd name="T69" fmla="*/ 3362 h 3362"/>
              <a:gd name="T70" fmla="*/ 290 w 3359"/>
              <a:gd name="T71" fmla="*/ 1441 h 3362"/>
              <a:gd name="T72" fmla="*/ 85 w 3359"/>
              <a:gd name="T73" fmla="*/ 1627 h 3362"/>
              <a:gd name="T74" fmla="*/ 56 w 3359"/>
              <a:gd name="T75" fmla="*/ 1634 h 3362"/>
              <a:gd name="T76" fmla="*/ 28 w 3359"/>
              <a:gd name="T77" fmla="*/ 1625 h 3362"/>
              <a:gd name="T78" fmla="*/ 7 w 3359"/>
              <a:gd name="T79" fmla="*/ 1603 h 3362"/>
              <a:gd name="T80" fmla="*/ 0 w 3359"/>
              <a:gd name="T81" fmla="*/ 1574 h 3362"/>
              <a:gd name="T82" fmla="*/ 9 w 3359"/>
              <a:gd name="T83" fmla="*/ 1546 h 3362"/>
              <a:gd name="T84" fmla="*/ 1679 w 3359"/>
              <a:gd name="T85" fmla="*/ 0 h 3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9" h="3362">
                <a:moveTo>
                  <a:pt x="1387" y="1979"/>
                </a:moveTo>
                <a:lnTo>
                  <a:pt x="1370" y="1982"/>
                </a:lnTo>
                <a:lnTo>
                  <a:pt x="1354" y="1990"/>
                </a:lnTo>
                <a:lnTo>
                  <a:pt x="1342" y="2001"/>
                </a:lnTo>
                <a:lnTo>
                  <a:pt x="1335" y="2017"/>
                </a:lnTo>
                <a:lnTo>
                  <a:pt x="1332" y="2034"/>
                </a:lnTo>
                <a:lnTo>
                  <a:pt x="1332" y="3247"/>
                </a:lnTo>
                <a:lnTo>
                  <a:pt x="2027" y="3247"/>
                </a:lnTo>
                <a:lnTo>
                  <a:pt x="2027" y="2034"/>
                </a:lnTo>
                <a:lnTo>
                  <a:pt x="2025" y="2017"/>
                </a:lnTo>
                <a:lnTo>
                  <a:pt x="2016" y="2001"/>
                </a:lnTo>
                <a:lnTo>
                  <a:pt x="2005" y="1990"/>
                </a:lnTo>
                <a:lnTo>
                  <a:pt x="1990" y="1982"/>
                </a:lnTo>
                <a:lnTo>
                  <a:pt x="1973" y="1979"/>
                </a:lnTo>
                <a:lnTo>
                  <a:pt x="1387" y="1979"/>
                </a:lnTo>
                <a:close/>
                <a:moveTo>
                  <a:pt x="2374" y="424"/>
                </a:moveTo>
                <a:lnTo>
                  <a:pt x="2374" y="642"/>
                </a:lnTo>
                <a:lnTo>
                  <a:pt x="2722" y="962"/>
                </a:lnTo>
                <a:lnTo>
                  <a:pt x="2722" y="424"/>
                </a:lnTo>
                <a:lnTo>
                  <a:pt x="2374" y="424"/>
                </a:lnTo>
                <a:close/>
                <a:moveTo>
                  <a:pt x="1679" y="157"/>
                </a:moveTo>
                <a:lnTo>
                  <a:pt x="405" y="1334"/>
                </a:lnTo>
                <a:lnTo>
                  <a:pt x="405" y="3247"/>
                </a:lnTo>
                <a:lnTo>
                  <a:pt x="1216" y="3247"/>
                </a:lnTo>
                <a:lnTo>
                  <a:pt x="1216" y="2034"/>
                </a:lnTo>
                <a:lnTo>
                  <a:pt x="1219" y="2003"/>
                </a:lnTo>
                <a:lnTo>
                  <a:pt x="1228" y="1974"/>
                </a:lnTo>
                <a:lnTo>
                  <a:pt x="1239" y="1948"/>
                </a:lnTo>
                <a:lnTo>
                  <a:pt x="1256" y="1925"/>
                </a:lnTo>
                <a:lnTo>
                  <a:pt x="1277" y="1904"/>
                </a:lnTo>
                <a:lnTo>
                  <a:pt x="1300" y="1887"/>
                </a:lnTo>
                <a:lnTo>
                  <a:pt x="1328" y="1875"/>
                </a:lnTo>
                <a:lnTo>
                  <a:pt x="1356" y="1867"/>
                </a:lnTo>
                <a:lnTo>
                  <a:pt x="1387" y="1864"/>
                </a:lnTo>
                <a:lnTo>
                  <a:pt x="1973" y="1864"/>
                </a:lnTo>
                <a:lnTo>
                  <a:pt x="2004" y="1867"/>
                </a:lnTo>
                <a:lnTo>
                  <a:pt x="2032" y="1875"/>
                </a:lnTo>
                <a:lnTo>
                  <a:pt x="2058" y="1887"/>
                </a:lnTo>
                <a:lnTo>
                  <a:pt x="2083" y="1904"/>
                </a:lnTo>
                <a:lnTo>
                  <a:pt x="2103" y="1925"/>
                </a:lnTo>
                <a:lnTo>
                  <a:pt x="2119" y="1948"/>
                </a:lnTo>
                <a:lnTo>
                  <a:pt x="2132" y="1974"/>
                </a:lnTo>
                <a:lnTo>
                  <a:pt x="2141" y="2003"/>
                </a:lnTo>
                <a:lnTo>
                  <a:pt x="2143" y="2034"/>
                </a:lnTo>
                <a:lnTo>
                  <a:pt x="2143" y="3247"/>
                </a:lnTo>
                <a:lnTo>
                  <a:pt x="2953" y="3247"/>
                </a:lnTo>
                <a:lnTo>
                  <a:pt x="2953" y="1334"/>
                </a:lnTo>
                <a:lnTo>
                  <a:pt x="2838" y="1227"/>
                </a:lnTo>
                <a:lnTo>
                  <a:pt x="2507" y="922"/>
                </a:lnTo>
                <a:lnTo>
                  <a:pt x="1679" y="157"/>
                </a:lnTo>
                <a:close/>
                <a:moveTo>
                  <a:pt x="1679" y="0"/>
                </a:moveTo>
                <a:lnTo>
                  <a:pt x="2258" y="535"/>
                </a:lnTo>
                <a:lnTo>
                  <a:pt x="2258" y="309"/>
                </a:lnTo>
                <a:lnTo>
                  <a:pt x="2838" y="309"/>
                </a:lnTo>
                <a:lnTo>
                  <a:pt x="2838" y="1069"/>
                </a:lnTo>
                <a:lnTo>
                  <a:pt x="3341" y="1534"/>
                </a:lnTo>
                <a:lnTo>
                  <a:pt x="3350" y="1546"/>
                </a:lnTo>
                <a:lnTo>
                  <a:pt x="3357" y="1559"/>
                </a:lnTo>
                <a:lnTo>
                  <a:pt x="3359" y="1574"/>
                </a:lnTo>
                <a:lnTo>
                  <a:pt x="3358" y="1589"/>
                </a:lnTo>
                <a:lnTo>
                  <a:pt x="3352" y="1603"/>
                </a:lnTo>
                <a:lnTo>
                  <a:pt x="3344" y="1616"/>
                </a:lnTo>
                <a:lnTo>
                  <a:pt x="3331" y="1625"/>
                </a:lnTo>
                <a:lnTo>
                  <a:pt x="3317" y="1632"/>
                </a:lnTo>
                <a:lnTo>
                  <a:pt x="3302" y="1634"/>
                </a:lnTo>
                <a:lnTo>
                  <a:pt x="3287" y="1633"/>
                </a:lnTo>
                <a:lnTo>
                  <a:pt x="3273" y="1627"/>
                </a:lnTo>
                <a:lnTo>
                  <a:pt x="3262" y="1618"/>
                </a:lnTo>
                <a:lnTo>
                  <a:pt x="3069" y="1441"/>
                </a:lnTo>
                <a:lnTo>
                  <a:pt x="3069" y="3362"/>
                </a:lnTo>
                <a:lnTo>
                  <a:pt x="290" y="3362"/>
                </a:lnTo>
                <a:lnTo>
                  <a:pt x="290" y="1441"/>
                </a:lnTo>
                <a:lnTo>
                  <a:pt x="98" y="1618"/>
                </a:lnTo>
                <a:lnTo>
                  <a:pt x="85" y="1627"/>
                </a:lnTo>
                <a:lnTo>
                  <a:pt x="70" y="1633"/>
                </a:lnTo>
                <a:lnTo>
                  <a:pt x="56" y="1634"/>
                </a:lnTo>
                <a:lnTo>
                  <a:pt x="42" y="1632"/>
                </a:lnTo>
                <a:lnTo>
                  <a:pt x="28" y="1625"/>
                </a:lnTo>
                <a:lnTo>
                  <a:pt x="16" y="1616"/>
                </a:lnTo>
                <a:lnTo>
                  <a:pt x="7" y="1603"/>
                </a:lnTo>
                <a:lnTo>
                  <a:pt x="2" y="1589"/>
                </a:lnTo>
                <a:lnTo>
                  <a:pt x="0" y="1574"/>
                </a:lnTo>
                <a:lnTo>
                  <a:pt x="3" y="1559"/>
                </a:lnTo>
                <a:lnTo>
                  <a:pt x="9" y="1546"/>
                </a:lnTo>
                <a:lnTo>
                  <a:pt x="19" y="1534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15" name="Group 14"/>
          <p:cNvGrpSpPr/>
          <p:nvPr/>
        </p:nvGrpSpPr>
        <p:grpSpPr>
          <a:xfrm>
            <a:off x="476055" y="4308079"/>
            <a:ext cx="289035" cy="298400"/>
            <a:chOff x="-3343275" y="-307975"/>
            <a:chExt cx="735013" cy="758826"/>
          </a:xfrm>
          <a:solidFill>
            <a:schemeClr val="bg1"/>
          </a:solidFill>
        </p:grpSpPr>
        <p:sp>
          <p:nvSpPr>
            <p:cNvPr id="16" name="Freeform 659"/>
            <p:cNvSpPr>
              <a:spLocks noEditPoints="1"/>
            </p:cNvSpPr>
            <p:nvPr/>
          </p:nvSpPr>
          <p:spPr bwMode="auto">
            <a:xfrm>
              <a:off x="-3343275" y="-307975"/>
              <a:ext cx="735013" cy="758826"/>
            </a:xfrm>
            <a:custGeom>
              <a:avLst/>
              <a:gdLst>
                <a:gd name="T0" fmla="*/ 1152 w 3243"/>
                <a:gd name="T1" fmla="*/ 325 h 3345"/>
                <a:gd name="T2" fmla="*/ 831 w 3243"/>
                <a:gd name="T3" fmla="*/ 666 h 3345"/>
                <a:gd name="T4" fmla="*/ 1152 w 3243"/>
                <a:gd name="T5" fmla="*/ 666 h 3345"/>
                <a:gd name="T6" fmla="*/ 1152 w 3243"/>
                <a:gd name="T7" fmla="*/ 325 h 3345"/>
                <a:gd name="T8" fmla="*/ 1327 w 3243"/>
                <a:gd name="T9" fmla="*/ 177 h 3345"/>
                <a:gd name="T10" fmla="*/ 1327 w 3243"/>
                <a:gd name="T11" fmla="*/ 843 h 3345"/>
                <a:gd name="T12" fmla="*/ 666 w 3243"/>
                <a:gd name="T13" fmla="*/ 843 h 3345"/>
                <a:gd name="T14" fmla="*/ 666 w 3243"/>
                <a:gd name="T15" fmla="*/ 2095 h 3345"/>
                <a:gd name="T16" fmla="*/ 1622 w 3243"/>
                <a:gd name="T17" fmla="*/ 3020 h 3345"/>
                <a:gd name="T18" fmla="*/ 2578 w 3243"/>
                <a:gd name="T19" fmla="*/ 2095 h 3345"/>
                <a:gd name="T20" fmla="*/ 2578 w 3243"/>
                <a:gd name="T21" fmla="*/ 177 h 3345"/>
                <a:gd name="T22" fmla="*/ 1327 w 3243"/>
                <a:gd name="T23" fmla="*/ 177 h 3345"/>
                <a:gd name="T24" fmla="*/ 1216 w 3243"/>
                <a:gd name="T25" fmla="*/ 0 h 3345"/>
                <a:gd name="T26" fmla="*/ 2752 w 3243"/>
                <a:gd name="T27" fmla="*/ 0 h 3345"/>
                <a:gd name="T28" fmla="*/ 2752 w 3243"/>
                <a:gd name="T29" fmla="*/ 963 h 3345"/>
                <a:gd name="T30" fmla="*/ 3138 w 3243"/>
                <a:gd name="T31" fmla="*/ 1336 h 3345"/>
                <a:gd name="T32" fmla="*/ 2752 w 3243"/>
                <a:gd name="T33" fmla="*/ 1336 h 3345"/>
                <a:gd name="T34" fmla="*/ 2752 w 3243"/>
                <a:gd name="T35" fmla="*/ 1926 h 3345"/>
                <a:gd name="T36" fmla="*/ 3243 w 3243"/>
                <a:gd name="T37" fmla="*/ 1452 h 3345"/>
                <a:gd name="T38" fmla="*/ 3243 w 3243"/>
                <a:gd name="T39" fmla="*/ 3345 h 3345"/>
                <a:gd name="T40" fmla="*/ 0 w 3243"/>
                <a:gd name="T41" fmla="*/ 3345 h 3345"/>
                <a:gd name="T42" fmla="*/ 0 w 3243"/>
                <a:gd name="T43" fmla="*/ 1452 h 3345"/>
                <a:gd name="T44" fmla="*/ 491 w 3243"/>
                <a:gd name="T45" fmla="*/ 1926 h 3345"/>
                <a:gd name="T46" fmla="*/ 491 w 3243"/>
                <a:gd name="T47" fmla="*/ 1336 h 3345"/>
                <a:gd name="T48" fmla="*/ 106 w 3243"/>
                <a:gd name="T49" fmla="*/ 1336 h 3345"/>
                <a:gd name="T50" fmla="*/ 491 w 3243"/>
                <a:gd name="T51" fmla="*/ 963 h 3345"/>
                <a:gd name="T52" fmla="*/ 491 w 3243"/>
                <a:gd name="T53" fmla="*/ 772 h 3345"/>
                <a:gd name="T54" fmla="*/ 1216 w 3243"/>
                <a:gd name="T55" fmla="*/ 0 h 3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43" h="3345">
                  <a:moveTo>
                    <a:pt x="1152" y="325"/>
                  </a:moveTo>
                  <a:lnTo>
                    <a:pt x="831" y="666"/>
                  </a:lnTo>
                  <a:lnTo>
                    <a:pt x="1152" y="666"/>
                  </a:lnTo>
                  <a:lnTo>
                    <a:pt x="1152" y="325"/>
                  </a:lnTo>
                  <a:close/>
                  <a:moveTo>
                    <a:pt x="1327" y="177"/>
                  </a:moveTo>
                  <a:lnTo>
                    <a:pt x="1327" y="843"/>
                  </a:lnTo>
                  <a:lnTo>
                    <a:pt x="666" y="843"/>
                  </a:lnTo>
                  <a:lnTo>
                    <a:pt x="666" y="2095"/>
                  </a:lnTo>
                  <a:lnTo>
                    <a:pt x="1622" y="3020"/>
                  </a:lnTo>
                  <a:lnTo>
                    <a:pt x="2578" y="2095"/>
                  </a:lnTo>
                  <a:lnTo>
                    <a:pt x="2578" y="177"/>
                  </a:lnTo>
                  <a:lnTo>
                    <a:pt x="1327" y="177"/>
                  </a:lnTo>
                  <a:close/>
                  <a:moveTo>
                    <a:pt x="1216" y="0"/>
                  </a:moveTo>
                  <a:lnTo>
                    <a:pt x="2752" y="0"/>
                  </a:lnTo>
                  <a:lnTo>
                    <a:pt x="2752" y="963"/>
                  </a:lnTo>
                  <a:lnTo>
                    <a:pt x="3138" y="1336"/>
                  </a:lnTo>
                  <a:lnTo>
                    <a:pt x="2752" y="1336"/>
                  </a:lnTo>
                  <a:lnTo>
                    <a:pt x="2752" y="1926"/>
                  </a:lnTo>
                  <a:lnTo>
                    <a:pt x="3243" y="1452"/>
                  </a:lnTo>
                  <a:lnTo>
                    <a:pt x="3243" y="3345"/>
                  </a:lnTo>
                  <a:lnTo>
                    <a:pt x="0" y="3345"/>
                  </a:lnTo>
                  <a:lnTo>
                    <a:pt x="0" y="1452"/>
                  </a:lnTo>
                  <a:lnTo>
                    <a:pt x="491" y="1926"/>
                  </a:lnTo>
                  <a:lnTo>
                    <a:pt x="491" y="1336"/>
                  </a:lnTo>
                  <a:lnTo>
                    <a:pt x="106" y="1336"/>
                  </a:lnTo>
                  <a:lnTo>
                    <a:pt x="491" y="963"/>
                  </a:lnTo>
                  <a:lnTo>
                    <a:pt x="491" y="772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Rectangle 660"/>
            <p:cNvSpPr>
              <a:spLocks noChangeArrowheads="1"/>
            </p:cNvSpPr>
            <p:nvPr/>
          </p:nvSpPr>
          <p:spPr bwMode="auto">
            <a:xfrm>
              <a:off x="-3105150" y="-53975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Rectangle 661"/>
            <p:cNvSpPr>
              <a:spLocks noChangeArrowheads="1"/>
            </p:cNvSpPr>
            <p:nvPr/>
          </p:nvSpPr>
          <p:spPr bwMode="auto">
            <a:xfrm>
              <a:off x="-3105150" y="57150"/>
              <a:ext cx="261938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3A9027F-EB0D-4D9F-988B-2EF96B72D4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6" r="277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793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55143" y="1190625"/>
            <a:ext cx="213573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  <a:ea typeface="Source Sans Pro" panose="020B0503030403020204" pitchFamily="34" charset="0"/>
              </a:rPr>
              <a:t>About Our Company</a:t>
            </a:r>
            <a:endParaRPr lang="id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5144" y="2499151"/>
            <a:ext cx="2724242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7" name="Rectangle 6"/>
          <p:cNvSpPr/>
          <p:nvPr/>
        </p:nvSpPr>
        <p:spPr>
          <a:xfrm>
            <a:off x="1055144" y="3508310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bg1"/>
                </a:solidFill>
              </a:rPr>
              <a:t>Est In 2000</a:t>
            </a:r>
          </a:p>
        </p:txBody>
      </p:sp>
      <p:sp>
        <p:nvSpPr>
          <p:cNvPr id="8" name="Rectangle 7"/>
          <p:cNvSpPr/>
          <p:nvPr/>
        </p:nvSpPr>
        <p:spPr>
          <a:xfrm>
            <a:off x="1055144" y="3745697"/>
            <a:ext cx="2724242" cy="26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0" name="Group 9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Royal Estate</a:t>
              </a:r>
              <a:endParaRPr lang="vi-VN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5" name="Rectangle 14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02F3751-0F0E-4904-B7BD-EACA7C300F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r="23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351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2E9C4F9-B2CE-4103-8032-6B9CE3B3D8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7" b="782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4" name="Straight Connector 3"/>
          <p:cNvCxnSpPr/>
          <p:nvPr/>
        </p:nvCxnSpPr>
        <p:spPr>
          <a:xfrm>
            <a:off x="3211165" y="2558235"/>
            <a:ext cx="14560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4735165" y="2142737"/>
            <a:ext cx="332298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1"/>
                </a:solidFill>
              </a:rPr>
              <a:t>Thank You</a:t>
            </a:r>
            <a:endParaRPr lang="vi-VN" sz="495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14335-71AD-4F2E-87E5-F1A5313D604D}"/>
              </a:ext>
            </a:extLst>
          </p:cNvPr>
          <p:cNvSpPr txBox="1"/>
          <p:nvPr/>
        </p:nvSpPr>
        <p:spPr>
          <a:xfrm>
            <a:off x="4830415" y="2973734"/>
            <a:ext cx="1665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Real Estate Presentation</a:t>
            </a:r>
            <a:endParaRPr lang="vi-VN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1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4522243" y="1190626"/>
            <a:ext cx="213573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Vision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&amp; Missions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22243" y="2700337"/>
            <a:ext cx="3478757" cy="64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4522244" y="3651924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Missions 01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2245" y="3889311"/>
            <a:ext cx="132610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sp>
        <p:nvSpPr>
          <p:cNvPr id="8" name="Rectangle 7"/>
          <p:cNvSpPr/>
          <p:nvPr/>
        </p:nvSpPr>
        <p:spPr>
          <a:xfrm>
            <a:off x="6591301" y="3651924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Missions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591301" y="3889311"/>
            <a:ext cx="132610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1" name="Group 1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4EFB96D-2B80-4ADE-B918-FF10FCB815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2" r="249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159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83718" y="1190625"/>
            <a:ext cx="2135732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Purpose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&amp; Goals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3243" y="3186112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7267575" y="1563021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Goals 01</a:t>
            </a:r>
          </a:p>
        </p:txBody>
      </p:sp>
      <p:sp>
        <p:nvSpPr>
          <p:cNvPr id="7" name="Rectangle 6"/>
          <p:cNvSpPr/>
          <p:nvPr/>
        </p:nvSpPr>
        <p:spPr>
          <a:xfrm>
            <a:off x="7267575" y="1800408"/>
            <a:ext cx="132610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67575" y="2948726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Goals</a:t>
            </a: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67575" y="3186113"/>
            <a:ext cx="1326106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CCC6BE6-D1DD-4942-B0CC-9659E40425F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2" r="249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381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0130C8B-0564-45DE-866C-11EA4C30B3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70" b="2907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2590800"/>
            <a:ext cx="9144000" cy="25527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83510" y="863084"/>
            <a:ext cx="35960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Our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Services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62050" y="1562100"/>
            <a:ext cx="2151463" cy="2390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ectangle 13"/>
          <p:cNvSpPr/>
          <p:nvPr/>
        </p:nvSpPr>
        <p:spPr>
          <a:xfrm>
            <a:off x="3505794" y="1562100"/>
            <a:ext cx="2151463" cy="2390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Rectangle 14"/>
          <p:cNvSpPr/>
          <p:nvPr/>
        </p:nvSpPr>
        <p:spPr>
          <a:xfrm>
            <a:off x="5849538" y="1562100"/>
            <a:ext cx="2151463" cy="2390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Rectangle 15"/>
          <p:cNvSpPr/>
          <p:nvPr/>
        </p:nvSpPr>
        <p:spPr>
          <a:xfrm>
            <a:off x="1401430" y="1949493"/>
            <a:ext cx="1672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Home Loan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93764" y="2261117"/>
            <a:ext cx="1488032" cy="102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27362" y="3435204"/>
            <a:ext cx="1020836" cy="23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bg1">
                    <a:lumMod val="75000"/>
                  </a:schemeClr>
                </a:solidFill>
              </a:rPr>
              <a:t>Learn More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745172" y="1949493"/>
            <a:ext cx="1672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Research Suburb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27984" y="2261117"/>
            <a:ext cx="1488032" cy="102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71105" y="3435204"/>
            <a:ext cx="1020836" cy="23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Learn More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088917" y="1952968"/>
            <a:ext cx="16727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Property Tracking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181252" y="2261117"/>
            <a:ext cx="1488032" cy="102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414850" y="3435204"/>
            <a:ext cx="1020836" cy="23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Learn More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26" name="Group 2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31" name="Rectangle 3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57371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BBC64A2-8A54-4026-BA10-B9A5280933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" r="15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819276" y="2571750"/>
            <a:ext cx="2066925" cy="2057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Oval 4"/>
          <p:cNvSpPr/>
          <p:nvPr/>
        </p:nvSpPr>
        <p:spPr>
          <a:xfrm>
            <a:off x="3043238" y="2290763"/>
            <a:ext cx="561975" cy="56197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4522243" y="1190626"/>
            <a:ext cx="2678657" cy="84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Why You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Should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Choose us?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22243" y="2202471"/>
            <a:ext cx="3478757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50519" y="302281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50520" y="3303805"/>
            <a:ext cx="1535656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22243" y="302281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Reasons</a:t>
            </a: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22244" y="3303805"/>
            <a:ext cx="1535656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17693" y="3022817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Reasons 03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17693" y="3303805"/>
            <a:ext cx="1535656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21" name="Group 20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6" name="Rectangle 25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303599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52525" y="2307290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Rectangle 16"/>
          <p:cNvSpPr/>
          <p:nvPr/>
        </p:nvSpPr>
        <p:spPr>
          <a:xfrm>
            <a:off x="3491311" y="2307290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Rectangle 17"/>
          <p:cNvSpPr/>
          <p:nvPr/>
        </p:nvSpPr>
        <p:spPr>
          <a:xfrm>
            <a:off x="5830095" y="2307289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Rectangle 18"/>
          <p:cNvSpPr/>
          <p:nvPr/>
        </p:nvSpPr>
        <p:spPr>
          <a:xfrm>
            <a:off x="1152524" y="4084560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Rectangle 19"/>
          <p:cNvSpPr/>
          <p:nvPr/>
        </p:nvSpPr>
        <p:spPr>
          <a:xfrm>
            <a:off x="3491310" y="4084559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1" name="Rectangle 20"/>
          <p:cNvSpPr/>
          <p:nvPr/>
        </p:nvSpPr>
        <p:spPr>
          <a:xfrm>
            <a:off x="5830094" y="4084559"/>
            <a:ext cx="2180429" cy="544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2" name="Rectangle 21"/>
          <p:cNvSpPr/>
          <p:nvPr/>
        </p:nvSpPr>
        <p:spPr>
          <a:xfrm>
            <a:off x="2483446" y="2450787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7F5BB0-9E70-4E2E-BDCB-CD2C9F304200}"/>
              </a:ext>
            </a:extLst>
          </p:cNvPr>
          <p:cNvSpPr txBox="1"/>
          <p:nvPr/>
        </p:nvSpPr>
        <p:spPr>
          <a:xfrm>
            <a:off x="2783510" y="701159"/>
            <a:ext cx="35960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  <a:ea typeface="Roboto Slab" pitchFamily="2" charset="0"/>
                <a:cs typeface="Lato" charset="0"/>
              </a:rPr>
              <a:t>Property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Slab" pitchFamily="2" charset="0"/>
                <a:cs typeface="Lato" charset="0"/>
              </a:rPr>
              <a:t>Listing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288236" y="2445220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631386" y="2445220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848133" y="2450787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74536" y="2445220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91283" y="2450787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483446" y="4202134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288236" y="4196567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04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31386" y="4196567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05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48133" y="4202134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974536" y="4196566"/>
            <a:ext cx="1297531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Royal Premium 06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191283" y="4202134"/>
            <a:ext cx="671909" cy="284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36" name="Group 35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41" name="Rectangle 40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10B2DABC-267E-49A3-8A43-B184FB5C16B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7" b="12527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4BCF7819-DD72-42B9-8B94-863DB470538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5" b="12635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8FBC512A-7289-447D-974C-0B8A5B2FC9A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5" b="12555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31E0C7DB-35E0-4414-94EF-64610296BE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7" b="12527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9BFC5CED-F7C2-4366-A58F-06474BAD25A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5" b="1263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9108DE2D-2DC4-4067-9D3C-B01A90532C9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5" b="12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795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1064668" y="1398951"/>
            <a:ext cx="2459582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Land </a:t>
            </a:r>
            <a:r>
              <a:rPr lang="en-US" sz="2400" b="1" dirty="0">
                <a:solidFill>
                  <a:schemeClr val="accent2"/>
                </a:solidFill>
                <a:latin typeface="+mj-lt"/>
                <a:ea typeface="Source Sans Pro" panose="020B0503030403020204" pitchFamily="34" charset="0"/>
              </a:rPr>
              <a:t>For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 Sale</a:t>
            </a:r>
            <a:endParaRPr lang="id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4668" y="2509837"/>
            <a:ext cx="2792957" cy="838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is simply dummy text of the printing and typesetting industry. Lorem Ipsum has been the industry's standard dummy text ever since the 1500s, when an unknown printer took a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9946" y="3733800"/>
            <a:ext cx="671909" cy="21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More Info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2345" y="3547699"/>
            <a:ext cx="1297531" cy="30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13" b="1" dirty="0">
                <a:solidFill>
                  <a:schemeClr val="bg1"/>
                </a:solidFill>
              </a:rPr>
              <a:t>High </a:t>
            </a:r>
            <a:r>
              <a:rPr lang="en-US" sz="1013" b="1" dirty="0" err="1">
                <a:solidFill>
                  <a:schemeClr val="bg1"/>
                </a:solidFill>
              </a:rPr>
              <a:t>Landia</a:t>
            </a:r>
            <a:endParaRPr lang="en-US" sz="1013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2345" y="3839124"/>
            <a:ext cx="1535656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</a:rPr>
              <a:t>Cleveland, Texas, Us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22343" y="4150748"/>
            <a:ext cx="3326357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is simply dummy text of the printing and typesetting industry. Lorem Ipsum has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36868" y="1107525"/>
            <a:ext cx="1059407" cy="31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Special Price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36868" y="1398951"/>
            <a:ext cx="141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$90.000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36868" y="1921799"/>
            <a:ext cx="1059407" cy="2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Off 27%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34579" y="301315"/>
            <a:ext cx="1157789" cy="256956"/>
            <a:chOff x="579439" y="401752"/>
            <a:chExt cx="1543718" cy="342607"/>
          </a:xfrm>
        </p:grpSpPr>
        <p:grpSp>
          <p:nvGrpSpPr>
            <p:cNvPr id="15" name="Group 14"/>
            <p:cNvGrpSpPr/>
            <p:nvPr/>
          </p:nvGrpSpPr>
          <p:grpSpPr>
            <a:xfrm>
              <a:off x="579439" y="401752"/>
              <a:ext cx="296861" cy="277697"/>
              <a:chOff x="4643438" y="1284288"/>
              <a:chExt cx="3860799" cy="3611562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4643438" y="1284288"/>
                <a:ext cx="3860799" cy="2057400"/>
              </a:xfrm>
              <a:custGeom>
                <a:avLst/>
                <a:gdLst>
                  <a:gd name="T0" fmla="*/ 6124 w 6262"/>
                  <a:gd name="T1" fmla="*/ 2693 h 3334"/>
                  <a:gd name="T2" fmla="*/ 5185 w 6262"/>
                  <a:gd name="T3" fmla="*/ 1754 h 3334"/>
                  <a:gd name="T4" fmla="*/ 5185 w 6262"/>
                  <a:gd name="T5" fmla="*/ 670 h 3334"/>
                  <a:gd name="T6" fmla="*/ 4830 w 6262"/>
                  <a:gd name="T7" fmla="*/ 315 h 3334"/>
                  <a:gd name="T8" fmla="*/ 4475 w 6262"/>
                  <a:gd name="T9" fmla="*/ 670 h 3334"/>
                  <a:gd name="T10" fmla="*/ 4475 w 6262"/>
                  <a:gd name="T11" fmla="*/ 1045 h 3334"/>
                  <a:gd name="T12" fmla="*/ 3776 w 6262"/>
                  <a:gd name="T13" fmla="*/ 346 h 3334"/>
                  <a:gd name="T14" fmla="*/ 2486 w 6262"/>
                  <a:gd name="T15" fmla="*/ 346 h 3334"/>
                  <a:gd name="T16" fmla="*/ 139 w 6262"/>
                  <a:gd name="T17" fmla="*/ 2693 h 3334"/>
                  <a:gd name="T18" fmla="*/ 139 w 6262"/>
                  <a:gd name="T19" fmla="*/ 3195 h 3334"/>
                  <a:gd name="T20" fmla="*/ 641 w 6262"/>
                  <a:gd name="T21" fmla="*/ 3195 h 3334"/>
                  <a:gd name="T22" fmla="*/ 2987 w 6262"/>
                  <a:gd name="T23" fmla="*/ 848 h 3334"/>
                  <a:gd name="T24" fmla="*/ 3275 w 6262"/>
                  <a:gd name="T25" fmla="*/ 848 h 3334"/>
                  <a:gd name="T26" fmla="*/ 5621 w 6262"/>
                  <a:gd name="T27" fmla="*/ 3195 h 3334"/>
                  <a:gd name="T28" fmla="*/ 5872 w 6262"/>
                  <a:gd name="T29" fmla="*/ 3299 h 3334"/>
                  <a:gd name="T30" fmla="*/ 6124 w 6262"/>
                  <a:gd name="T31" fmla="*/ 3195 h 3334"/>
                  <a:gd name="T32" fmla="*/ 6124 w 6262"/>
                  <a:gd name="T33" fmla="*/ 2693 h 3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62" h="3334">
                    <a:moveTo>
                      <a:pt x="6124" y="2693"/>
                    </a:moveTo>
                    <a:lnTo>
                      <a:pt x="5185" y="1754"/>
                    </a:lnTo>
                    <a:lnTo>
                      <a:pt x="5185" y="670"/>
                    </a:lnTo>
                    <a:cubicBezTo>
                      <a:pt x="5185" y="474"/>
                      <a:pt x="5026" y="315"/>
                      <a:pt x="4830" y="315"/>
                    </a:cubicBezTo>
                    <a:cubicBezTo>
                      <a:pt x="4634" y="315"/>
                      <a:pt x="4475" y="474"/>
                      <a:pt x="4475" y="670"/>
                    </a:cubicBezTo>
                    <a:lnTo>
                      <a:pt x="4475" y="1045"/>
                    </a:lnTo>
                    <a:lnTo>
                      <a:pt x="3776" y="346"/>
                    </a:lnTo>
                    <a:cubicBezTo>
                      <a:pt x="3431" y="0"/>
                      <a:pt x="2830" y="1"/>
                      <a:pt x="2486" y="346"/>
                    </a:cubicBezTo>
                    <a:lnTo>
                      <a:pt x="139" y="2693"/>
                    </a:lnTo>
                    <a:cubicBezTo>
                      <a:pt x="0" y="2832"/>
                      <a:pt x="0" y="3056"/>
                      <a:pt x="139" y="3195"/>
                    </a:cubicBezTo>
                    <a:cubicBezTo>
                      <a:pt x="277" y="3334"/>
                      <a:pt x="503" y="3334"/>
                      <a:pt x="641" y="3195"/>
                    </a:cubicBezTo>
                    <a:lnTo>
                      <a:pt x="2987" y="848"/>
                    </a:lnTo>
                    <a:cubicBezTo>
                      <a:pt x="3064" y="772"/>
                      <a:pt x="3199" y="772"/>
                      <a:pt x="3275" y="848"/>
                    </a:cubicBezTo>
                    <a:lnTo>
                      <a:pt x="5621" y="3195"/>
                    </a:lnTo>
                    <a:cubicBezTo>
                      <a:pt x="5691" y="3264"/>
                      <a:pt x="5782" y="3299"/>
                      <a:pt x="5872" y="3299"/>
                    </a:cubicBezTo>
                    <a:cubicBezTo>
                      <a:pt x="5963" y="3299"/>
                      <a:pt x="6054" y="3264"/>
                      <a:pt x="6124" y="3195"/>
                    </a:cubicBezTo>
                    <a:cubicBezTo>
                      <a:pt x="6262" y="3056"/>
                      <a:pt x="6262" y="2832"/>
                      <a:pt x="6124" y="2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194300" y="2181225"/>
                <a:ext cx="2759075" cy="2714625"/>
              </a:xfrm>
              <a:custGeom>
                <a:avLst/>
                <a:gdLst>
                  <a:gd name="T0" fmla="*/ 2362 w 4476"/>
                  <a:gd name="T1" fmla="*/ 68 h 4399"/>
                  <a:gd name="T2" fmla="*/ 2115 w 4476"/>
                  <a:gd name="T3" fmla="*/ 68 h 4399"/>
                  <a:gd name="T4" fmla="*/ 51 w 4476"/>
                  <a:gd name="T5" fmla="*/ 2131 h 4399"/>
                  <a:gd name="T6" fmla="*/ 0 w 4476"/>
                  <a:gd name="T7" fmla="*/ 2255 h 4399"/>
                  <a:gd name="T8" fmla="*/ 0 w 4476"/>
                  <a:gd name="T9" fmla="*/ 3760 h 4399"/>
                  <a:gd name="T10" fmla="*/ 639 w 4476"/>
                  <a:gd name="T11" fmla="*/ 4399 h 4399"/>
                  <a:gd name="T12" fmla="*/ 1661 w 4476"/>
                  <a:gd name="T13" fmla="*/ 4399 h 4399"/>
                  <a:gd name="T14" fmla="*/ 1661 w 4476"/>
                  <a:gd name="T15" fmla="*/ 2817 h 4399"/>
                  <a:gd name="T16" fmla="*/ 2815 w 4476"/>
                  <a:gd name="T17" fmla="*/ 2817 h 4399"/>
                  <a:gd name="T18" fmla="*/ 2815 w 4476"/>
                  <a:gd name="T19" fmla="*/ 4399 h 4399"/>
                  <a:gd name="T20" fmla="*/ 3837 w 4476"/>
                  <a:gd name="T21" fmla="*/ 4399 h 4399"/>
                  <a:gd name="T22" fmla="*/ 4476 w 4476"/>
                  <a:gd name="T23" fmla="*/ 3760 h 4399"/>
                  <a:gd name="T24" fmla="*/ 4476 w 4476"/>
                  <a:gd name="T25" fmla="*/ 2255 h 4399"/>
                  <a:gd name="T26" fmla="*/ 4425 w 4476"/>
                  <a:gd name="T27" fmla="*/ 2131 h 4399"/>
                  <a:gd name="T28" fmla="*/ 2362 w 4476"/>
                  <a:gd name="T29" fmla="*/ 68 h 4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76" h="4399">
                    <a:moveTo>
                      <a:pt x="2362" y="68"/>
                    </a:moveTo>
                    <a:cubicBezTo>
                      <a:pt x="2293" y="0"/>
                      <a:pt x="2183" y="0"/>
                      <a:pt x="2115" y="68"/>
                    </a:cubicBezTo>
                    <a:lnTo>
                      <a:pt x="51" y="2131"/>
                    </a:lnTo>
                    <a:cubicBezTo>
                      <a:pt x="18" y="2164"/>
                      <a:pt x="0" y="2208"/>
                      <a:pt x="0" y="2255"/>
                    </a:cubicBezTo>
                    <a:lnTo>
                      <a:pt x="0" y="3760"/>
                    </a:lnTo>
                    <a:cubicBezTo>
                      <a:pt x="0" y="4113"/>
                      <a:pt x="286" y="4399"/>
                      <a:pt x="639" y="4399"/>
                    </a:cubicBezTo>
                    <a:lnTo>
                      <a:pt x="1661" y="4399"/>
                    </a:lnTo>
                    <a:lnTo>
                      <a:pt x="1661" y="2817"/>
                    </a:lnTo>
                    <a:lnTo>
                      <a:pt x="2815" y="2817"/>
                    </a:lnTo>
                    <a:lnTo>
                      <a:pt x="2815" y="4399"/>
                    </a:lnTo>
                    <a:lnTo>
                      <a:pt x="3837" y="4399"/>
                    </a:lnTo>
                    <a:cubicBezTo>
                      <a:pt x="4190" y="4399"/>
                      <a:pt x="4476" y="4113"/>
                      <a:pt x="4476" y="3760"/>
                    </a:cubicBezTo>
                    <a:lnTo>
                      <a:pt x="4476" y="2255"/>
                    </a:lnTo>
                    <a:cubicBezTo>
                      <a:pt x="4476" y="2208"/>
                      <a:pt x="4458" y="2164"/>
                      <a:pt x="4425" y="2131"/>
                    </a:cubicBezTo>
                    <a:lnTo>
                      <a:pt x="2362" y="6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B14335-71AD-4F2E-87E5-F1A5313D604D}"/>
                </a:ext>
              </a:extLst>
            </p:cNvPr>
            <p:cNvSpPr txBox="1"/>
            <p:nvPr/>
          </p:nvSpPr>
          <p:spPr>
            <a:xfrm>
              <a:off x="873032" y="436583"/>
              <a:ext cx="12501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</a:rPr>
                <a:t>Royal Estate</a:t>
              </a:r>
              <a:endParaRPr lang="vi-VN" sz="9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478529" y="335894"/>
            <a:ext cx="222559" cy="190835"/>
            <a:chOff x="11304705" y="447858"/>
            <a:chExt cx="296745" cy="254447"/>
          </a:xfrm>
          <a:solidFill>
            <a:schemeClr val="bg1">
              <a:lumMod val="75000"/>
            </a:schemeClr>
          </a:solidFill>
        </p:grpSpPr>
        <p:sp>
          <p:nvSpPr>
            <p:cNvPr id="20" name="Rectangle 19"/>
            <p:cNvSpPr/>
            <p:nvPr/>
          </p:nvSpPr>
          <p:spPr>
            <a:xfrm>
              <a:off x="11304705" y="447858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304705" y="552222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304705" y="656586"/>
              <a:ext cx="296745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6E2962C-D1AB-4F4D-8F9E-BB4806301EA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9" r="291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587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01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415A80"/>
      </a:accent1>
      <a:accent2>
        <a:srgbClr val="A5D4DC"/>
      </a:accent2>
      <a:accent3>
        <a:srgbClr val="F2F4F8"/>
      </a:accent3>
      <a:accent4>
        <a:srgbClr val="D7E2E9"/>
      </a:accent4>
      <a:accent5>
        <a:srgbClr val="5B9BD5"/>
      </a:accent5>
      <a:accent6>
        <a:srgbClr val="0094C8"/>
      </a:accent6>
      <a:hlink>
        <a:srgbClr val="0088B8"/>
      </a:hlink>
      <a:folHlink>
        <a:srgbClr val="954F72"/>
      </a:folHlink>
    </a:clrScheme>
    <a:fontScheme name="01">
      <a:majorFont>
        <a:latin typeface="Nunito Sans"/>
        <a:ea typeface=""/>
        <a:cs typeface=""/>
      </a:majorFont>
      <a:minorFont>
        <a:latin typeface="Nuni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1021</TotalTime>
  <Words>1465</Words>
  <Application>Microsoft Office PowerPoint</Application>
  <PresentationFormat>On-screen Show (16:9)</PresentationFormat>
  <Paragraphs>233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Gill Sans</vt:lpstr>
      <vt:lpstr>Nunito</vt:lpstr>
      <vt:lpstr>Nunito Sans</vt:lpstr>
      <vt:lpstr>Questrial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GinatDesign</dc:creator>
  <cp:lastModifiedBy>user</cp:lastModifiedBy>
  <cp:revision>39</cp:revision>
  <dcterms:created xsi:type="dcterms:W3CDTF">2019-12-16T17:31:02Z</dcterms:created>
  <dcterms:modified xsi:type="dcterms:W3CDTF">2021-06-08T09:16:17Z</dcterms:modified>
</cp:coreProperties>
</file>