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m4a" ContentType="audio/mp4"/>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62" r:id="rId3"/>
    <p:sldId id="257" r:id="rId4"/>
    <p:sldId id="259" r:id="rId5"/>
    <p:sldId id="261" r:id="rId6"/>
    <p:sldId id="272" r:id="rId7"/>
    <p:sldId id="269" r:id="rId8"/>
    <p:sldId id="268" r:id="rId9"/>
    <p:sldId id="284" r:id="rId10"/>
    <p:sldId id="270" r:id="rId11"/>
    <p:sldId id="283" r:id="rId12"/>
    <p:sldId id="274" r:id="rId13"/>
    <p:sldId id="271" r:id="rId14"/>
    <p:sldId id="266" r:id="rId15"/>
    <p:sldId id="285" r:id="rId16"/>
    <p:sldId id="277" r:id="rId17"/>
    <p:sldId id="260" r:id="rId18"/>
    <p:sldId id="273" r:id="rId19"/>
    <p:sldId id="275" r:id="rId20"/>
    <p:sldId id="286" r:id="rId21"/>
    <p:sldId id="287" r:id="rId22"/>
    <p:sldId id="288" r:id="rId23"/>
    <p:sldId id="289" r:id="rId24"/>
    <p:sldId id="290" r:id="rId25"/>
    <p:sldId id="291" r:id="rId26"/>
    <p:sldId id="280" r:id="rId27"/>
    <p:sldId id="276" r:id="rId28"/>
    <p:sldId id="279" r:id="rId29"/>
    <p:sldId id="282" r:id="rId30"/>
    <p:sldId id="267" r:id="rId31"/>
  </p:sldIdLst>
  <p:sldSz cx="18288000" cy="10287000"/>
  <p:notesSz cx="6858000" cy="9144000"/>
  <p:embeddedFontLst>
    <p:embeddedFont>
      <p:font typeface=".VnBlack" panose="020B720000000000000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8" autoAdjust="0"/>
    <p:restoredTop sz="94622" autoAdjust="0"/>
  </p:normalViewPr>
  <p:slideViewPr>
    <p:cSldViewPr>
      <p:cViewPr varScale="1">
        <p:scale>
          <a:sx n="58" d="100"/>
          <a:sy n="58" d="100"/>
        </p:scale>
        <p:origin x="3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A946-2D34-4227-BD32-B49E56278999}"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8B4D3-3D78-4A8A-8C88-C58E6F133DA0}" type="slidenum">
              <a:rPr lang="en-US" smtClean="0"/>
              <a:t>‹#›</a:t>
            </a:fld>
            <a:endParaRPr lang="en-US"/>
          </a:p>
        </p:txBody>
      </p:sp>
    </p:spTree>
    <p:extLst>
      <p:ext uri="{BB962C8B-B14F-4D97-AF65-F5344CB8AC3E}">
        <p14:creationId xmlns:p14="http://schemas.microsoft.com/office/powerpoint/2010/main" val="120849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smtClean="0">
                <a:solidFill>
                  <a:schemeClr val="tx1"/>
                </a:solidFill>
                <a:effectLst/>
                <a:latin typeface="+mn-lt"/>
                <a:ea typeface="+mn-ea"/>
                <a:cs typeface="+mn-cs"/>
              </a:rPr>
              <a:t>Chào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mừng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thầy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lớp</a:t>
            </a:r>
            <a:r>
              <a:rPr lang="en-US" sz="1200" kern="1200" baseline="0" dirty="0" smtClean="0">
                <a:solidFill>
                  <a:schemeClr val="tx1"/>
                </a:solidFill>
                <a:effectLst/>
                <a:latin typeface="+mn-lt"/>
                <a:ea typeface="+mn-ea"/>
                <a:cs typeface="+mn-cs"/>
              </a:rPr>
              <a:t> 10xx. </a:t>
            </a:r>
            <a:r>
              <a:rPr lang="en-US" sz="1200" kern="1200" baseline="0" dirty="0" err="1" smtClean="0">
                <a:solidFill>
                  <a:schemeClr val="tx1"/>
                </a:solidFill>
                <a:effectLst/>
                <a:latin typeface="+mn-lt"/>
                <a:ea typeface="+mn-ea"/>
                <a:cs typeface="+mn-cs"/>
              </a:rPr>
              <a:t>Khác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lệ</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hôm</a:t>
            </a:r>
            <a:r>
              <a:rPr lang="en-US" sz="1200" kern="1200" baseline="0" dirty="0" smtClean="0">
                <a:solidFill>
                  <a:schemeClr val="tx1"/>
                </a:solidFill>
                <a:effectLst/>
                <a:latin typeface="+mn-lt"/>
                <a:ea typeface="+mn-ea"/>
                <a:cs typeface="+mn-cs"/>
              </a:rPr>
              <a:t> nay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sẽ</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Gameshow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Đường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đỉnh</a:t>
            </a:r>
            <a:r>
              <a:rPr lang="en-US" sz="1200" kern="1200" dirty="0" smtClean="0">
                <a:solidFill>
                  <a:schemeClr val="tx1"/>
                </a:solidFill>
                <a:effectLst/>
                <a:latin typeface="+mn-lt"/>
                <a:ea typeface="+mn-ea"/>
                <a:cs typeface="+mn-cs"/>
              </a:rPr>
              <a:t> Olympia”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1 </a:t>
            </a:r>
            <a:r>
              <a:rPr lang="en-US" sz="1200" kern="1200" baseline="0" dirty="0" err="1" smtClean="0">
                <a:solidFill>
                  <a:schemeClr val="tx1"/>
                </a:solidFill>
                <a:effectLst/>
                <a:latin typeface="+mn-lt"/>
                <a:ea typeface="+mn-ea"/>
                <a:cs typeface="+mn-cs"/>
              </a:rPr>
              <a:t>cuộc</a:t>
            </a:r>
            <a:r>
              <a:rPr lang="en-US" sz="1200" kern="1200" baseline="0" dirty="0" smtClean="0">
                <a:solidFill>
                  <a:schemeClr val="tx1"/>
                </a:solidFill>
                <a:effectLst/>
                <a:latin typeface="+mn-lt"/>
                <a:ea typeface="+mn-ea"/>
                <a:cs typeface="+mn-cs"/>
              </a:rPr>
              <a:t> so </a:t>
            </a:r>
            <a:r>
              <a:rPr lang="en-US" sz="1200" kern="1200" baseline="0" dirty="0" err="1" smtClean="0">
                <a:solidFill>
                  <a:schemeClr val="tx1"/>
                </a:solidFill>
                <a:effectLst/>
                <a:latin typeface="+mn-lt"/>
                <a:ea typeface="+mn-ea"/>
                <a:cs typeface="+mn-cs"/>
              </a:rPr>
              <a:t>tài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vô</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quyết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liệt</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94296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Cuộc</a:t>
            </a:r>
            <a:r>
              <a:rPr lang="en-US" baseline="0" dirty="0"/>
              <a:t> </a:t>
            </a:r>
            <a:r>
              <a:rPr lang="en-US" baseline="0" dirty="0" err="1"/>
              <a:t>thi</a:t>
            </a:r>
            <a:r>
              <a:rPr lang="en-US" baseline="0" dirty="0"/>
              <a:t> </a:t>
            </a:r>
            <a:r>
              <a:rPr lang="en-US" baseline="0" dirty="0" err="1"/>
              <a:t>của</a:t>
            </a:r>
            <a:r>
              <a:rPr lang="en-US" baseline="0" dirty="0"/>
              <a:t> </a:t>
            </a:r>
            <a:r>
              <a:rPr lang="en-US" baseline="0" dirty="0" err="1"/>
              <a:t>chúng</a:t>
            </a:r>
            <a:r>
              <a:rPr lang="en-US" baseline="0" dirty="0"/>
              <a:t> ta </a:t>
            </a:r>
            <a:r>
              <a:rPr lang="en-US" baseline="0" dirty="0" err="1"/>
              <a:t>gồm</a:t>
            </a:r>
            <a:r>
              <a:rPr lang="en-US" baseline="0" dirty="0"/>
              <a:t> </a:t>
            </a:r>
            <a:r>
              <a:rPr lang="en-US" baseline="0" dirty="0" err="1"/>
              <a:t>có</a:t>
            </a:r>
            <a:r>
              <a:rPr lang="en-US" baseline="0" dirty="0"/>
              <a:t> </a:t>
            </a:r>
            <a:r>
              <a:rPr lang="en-US" baseline="0" dirty="0" err="1"/>
              <a:t>sự</a:t>
            </a:r>
            <a:r>
              <a:rPr lang="en-US" baseline="0" dirty="0"/>
              <a:t> </a:t>
            </a:r>
            <a:r>
              <a:rPr lang="en-US" baseline="0" dirty="0" err="1"/>
              <a:t>tham</a:t>
            </a:r>
            <a:r>
              <a:rPr lang="en-US" baseline="0" dirty="0"/>
              <a:t> </a:t>
            </a:r>
            <a:r>
              <a:rPr lang="en-US" baseline="0" dirty="0" err="1"/>
              <a:t>dự</a:t>
            </a:r>
            <a:r>
              <a:rPr lang="en-US" baseline="0" dirty="0"/>
              <a:t> </a:t>
            </a:r>
            <a:r>
              <a:rPr lang="en-US" baseline="0" dirty="0" err="1"/>
              <a:t>của</a:t>
            </a:r>
            <a:r>
              <a:rPr lang="en-US" baseline="0" dirty="0"/>
              <a:t> </a:t>
            </a:r>
            <a:r>
              <a:rPr lang="en-US" baseline="0" dirty="0" smtClean="0"/>
              <a:t>4 </a:t>
            </a:r>
            <a:r>
              <a:rPr lang="en-US" baseline="0" dirty="0" err="1"/>
              <a:t>đội</a:t>
            </a:r>
            <a:r>
              <a:rPr lang="en-US" baseline="0" dirty="0"/>
              <a:t> </a:t>
            </a:r>
            <a:r>
              <a:rPr lang="en-US" baseline="0" dirty="0" err="1"/>
              <a:t>chơi</a:t>
            </a:r>
            <a:r>
              <a:rPr lang="en-US" baseline="0" dirty="0"/>
              <a:t> </a:t>
            </a:r>
            <a:r>
              <a:rPr lang="en-US" baseline="0" dirty="0" err="1"/>
              <a:t>đến</a:t>
            </a:r>
            <a:r>
              <a:rPr lang="en-US" baseline="0" dirty="0"/>
              <a:t> </a:t>
            </a:r>
            <a:r>
              <a:rPr lang="en-US" baseline="0" dirty="0" err="1"/>
              <a:t>từ</a:t>
            </a:r>
            <a:r>
              <a:rPr lang="en-US" baseline="0" dirty="0"/>
              <a:t> </a:t>
            </a:r>
            <a:r>
              <a:rPr lang="en-US" baseline="0" dirty="0" smtClean="0"/>
              <a:t>4 </a:t>
            </a:r>
            <a:r>
              <a:rPr lang="en-US" baseline="0" dirty="0" err="1"/>
              <a:t>nhóm</a:t>
            </a:r>
            <a:r>
              <a:rPr lang="en-US" baseline="0" dirty="0"/>
              <a:t>, </a:t>
            </a:r>
            <a:r>
              <a:rPr lang="en-US" baseline="0" dirty="0" err="1"/>
              <a:t>nhóm</a:t>
            </a:r>
            <a:r>
              <a:rPr lang="en-US" baseline="0" dirty="0"/>
              <a:t> </a:t>
            </a:r>
            <a:r>
              <a:rPr lang="en-US" baseline="0" dirty="0" smtClean="0"/>
              <a:t>1,2…4. </a:t>
            </a:r>
            <a:r>
              <a:rPr lang="en-US" baseline="0" dirty="0" err="1"/>
              <a:t>Các</a:t>
            </a:r>
            <a:r>
              <a:rPr lang="en-US" baseline="0" dirty="0"/>
              <a:t> </a:t>
            </a:r>
            <a:r>
              <a:rPr lang="en-US" baseline="0" dirty="0" err="1"/>
              <a:t>em</a:t>
            </a:r>
            <a:r>
              <a:rPr lang="en-US" baseline="0" dirty="0"/>
              <a:t> </a:t>
            </a:r>
            <a:r>
              <a:rPr lang="en-US" baseline="0" dirty="0" err="1"/>
              <a:t>sẽ</a:t>
            </a:r>
            <a:r>
              <a:rPr lang="en-US" baseline="0" dirty="0"/>
              <a:t> </a:t>
            </a:r>
            <a:r>
              <a:rPr lang="en-US" baseline="0" dirty="0" err="1"/>
              <a:t>trải</a:t>
            </a:r>
            <a:r>
              <a:rPr lang="en-US" baseline="0" dirty="0"/>
              <a:t> qua 4 </a:t>
            </a:r>
            <a:r>
              <a:rPr lang="en-US" baseline="0" dirty="0" err="1"/>
              <a:t>vòng</a:t>
            </a:r>
            <a:r>
              <a:rPr lang="en-US" baseline="0" dirty="0"/>
              <a:t> </a:t>
            </a:r>
            <a:r>
              <a:rPr lang="en-US" baseline="0" dirty="0" err="1"/>
              <a:t>thi</a:t>
            </a:r>
            <a:r>
              <a:rPr lang="en-US" baseline="0" dirty="0"/>
              <a:t>: KHỞI ĐỘNG, VƯỢT CHƯỚNG NGẠI VẬT, TĂNG TỐC, VỀ ĐÍCH </a:t>
            </a:r>
            <a:r>
              <a:rPr lang="en-US" baseline="0" dirty="0" err="1"/>
              <a:t>để</a:t>
            </a:r>
            <a:r>
              <a:rPr lang="en-US" baseline="0" dirty="0"/>
              <a:t> </a:t>
            </a:r>
            <a:r>
              <a:rPr lang="en-US" baseline="0" dirty="0" err="1"/>
              <a:t>cùng</a:t>
            </a:r>
            <a:r>
              <a:rPr lang="en-US" baseline="0" dirty="0"/>
              <a:t> </a:t>
            </a:r>
            <a:r>
              <a:rPr lang="en-US" baseline="0" dirty="0" err="1" smtClean="0"/>
              <a:t>củng</a:t>
            </a:r>
            <a:r>
              <a:rPr lang="en-US" baseline="0" dirty="0" smtClean="0"/>
              <a:t> </a:t>
            </a:r>
            <a:r>
              <a:rPr lang="en-US" baseline="0" dirty="0" err="1" smtClean="0"/>
              <a:t>cố</a:t>
            </a:r>
            <a:r>
              <a:rPr lang="en-US" baseline="0" dirty="0" smtClean="0"/>
              <a:t> </a:t>
            </a:r>
            <a:r>
              <a:rPr lang="en-US" baseline="0" dirty="0" err="1" smtClean="0"/>
              <a:t>nội</a:t>
            </a:r>
            <a:r>
              <a:rPr lang="en-US" baseline="0" dirty="0" smtClean="0"/>
              <a:t> </a:t>
            </a:r>
            <a:r>
              <a:rPr lang="en-US" baseline="0" dirty="0"/>
              <a:t>dung </a:t>
            </a:r>
            <a:r>
              <a:rPr lang="en-US" baseline="0" dirty="0" err="1"/>
              <a:t>bài</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của</a:t>
            </a:r>
            <a:r>
              <a:rPr lang="en-US" baseline="0" dirty="0"/>
              <a:t> </a:t>
            </a:r>
            <a:r>
              <a:rPr lang="en-US" baseline="0" dirty="0" err="1"/>
              <a:t>chúng</a:t>
            </a:r>
            <a:r>
              <a:rPr lang="en-US" baseline="0" dirty="0"/>
              <a:t> ta. </a:t>
            </a:r>
            <a:r>
              <a:rPr lang="en-US" baseline="0" dirty="0" err="1" smtClean="0"/>
              <a:t>Với</a:t>
            </a:r>
            <a:r>
              <a:rPr lang="en-US" baseline="0" dirty="0" smtClean="0"/>
              <a:t> </a:t>
            </a:r>
            <a:r>
              <a:rPr lang="en-US" baseline="0" dirty="0" err="1" smtClean="0"/>
              <a:t>mỗi</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đội</a:t>
            </a:r>
            <a:r>
              <a:rPr lang="en-US" baseline="0" dirty="0" smtClean="0"/>
              <a:t> </a:t>
            </a:r>
            <a:r>
              <a:rPr lang="en-US" baseline="0" dirty="0" err="1" smtClean="0"/>
              <a:t>nào</a:t>
            </a:r>
            <a:r>
              <a:rPr lang="en-US" baseline="0" dirty="0" smtClean="0"/>
              <a:t> </a:t>
            </a:r>
            <a:r>
              <a:rPr lang="en-US" baseline="0" dirty="0" err="1" smtClean="0"/>
              <a:t>bấm</a:t>
            </a:r>
            <a:r>
              <a:rPr lang="en-US" baseline="0" dirty="0" smtClean="0"/>
              <a:t> </a:t>
            </a:r>
            <a:r>
              <a:rPr lang="en-US" baseline="0" dirty="0" err="1" smtClean="0"/>
              <a:t>chuông</a:t>
            </a:r>
            <a:r>
              <a:rPr lang="en-US" baseline="0" dirty="0" smtClean="0"/>
              <a:t> </a:t>
            </a:r>
            <a:r>
              <a:rPr lang="en-US" baseline="0" dirty="0" err="1" smtClean="0"/>
              <a:t>trước</a:t>
            </a:r>
            <a:r>
              <a:rPr lang="en-US" baseline="0" dirty="0" smtClean="0"/>
              <a:t> </a:t>
            </a:r>
            <a:r>
              <a:rPr lang="en-US" baseline="0" dirty="0" err="1" smtClean="0"/>
              <a:t>được</a:t>
            </a:r>
            <a:r>
              <a:rPr lang="en-US" baseline="0" dirty="0" smtClean="0"/>
              <a:t> </a:t>
            </a:r>
            <a:r>
              <a:rPr lang="en-US" baseline="0" dirty="0" err="1" smtClean="0"/>
              <a:t>giành</a:t>
            </a:r>
            <a:r>
              <a:rPr lang="en-US" baseline="0" dirty="0" smtClean="0"/>
              <a:t> </a:t>
            </a:r>
            <a:r>
              <a:rPr lang="en-US" baseline="0" dirty="0" err="1" smtClean="0"/>
              <a:t>quyền</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trước</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sai</a:t>
            </a:r>
            <a:r>
              <a:rPr lang="en-US" baseline="0" dirty="0" smtClean="0"/>
              <a:t> </a:t>
            </a:r>
            <a:r>
              <a:rPr lang="en-US" baseline="0" dirty="0" err="1" smtClean="0"/>
              <a:t>sẽ</a:t>
            </a:r>
            <a:r>
              <a:rPr lang="en-US" baseline="0" dirty="0" smtClean="0"/>
              <a:t> </a:t>
            </a:r>
            <a:r>
              <a:rPr lang="en-US" baseline="0" dirty="0" err="1" smtClean="0"/>
              <a:t>nhường</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đội</a:t>
            </a:r>
            <a:r>
              <a:rPr lang="en-US" baseline="0" dirty="0" smtClean="0"/>
              <a:t> </a:t>
            </a:r>
            <a:r>
              <a:rPr lang="en-US" baseline="0" dirty="0" err="1" smtClean="0"/>
              <a:t>còn</a:t>
            </a:r>
            <a:r>
              <a:rPr lang="en-US" baseline="0" dirty="0" smtClean="0"/>
              <a:t> </a:t>
            </a:r>
            <a:r>
              <a:rPr lang="en-US" baseline="0" dirty="0" err="1" smtClean="0"/>
              <a:t>lại</a:t>
            </a:r>
            <a:r>
              <a:rPr lang="en-US" baseline="0" dirty="0" smtClean="0"/>
              <a:t>. </a:t>
            </a:r>
            <a:r>
              <a:rPr lang="en-US" baseline="0" dirty="0" err="1" smtClean="0"/>
              <a:t>Các</a:t>
            </a:r>
            <a:r>
              <a:rPr lang="en-US" baseline="0" dirty="0" smtClean="0"/>
              <a:t> </a:t>
            </a:r>
            <a:r>
              <a:rPr lang="en-US" baseline="0" dirty="0" err="1"/>
              <a:t>em</a:t>
            </a:r>
            <a:r>
              <a:rPr lang="en-US" baseline="0" dirty="0"/>
              <a:t> </a:t>
            </a:r>
            <a:r>
              <a:rPr lang="en-US" baseline="0" dirty="0" err="1"/>
              <a:t>đã</a:t>
            </a:r>
            <a:r>
              <a:rPr lang="en-US" baseline="0" dirty="0"/>
              <a:t> </a:t>
            </a:r>
            <a:r>
              <a:rPr lang="en-US" baseline="0" dirty="0" err="1"/>
              <a:t>sẵn</a:t>
            </a:r>
            <a:r>
              <a:rPr lang="en-US" baseline="0" dirty="0"/>
              <a:t> sang </a:t>
            </a:r>
            <a:r>
              <a:rPr lang="en-US" baseline="0" dirty="0" err="1"/>
              <a:t>chưa</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nhé</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97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baseline="0" dirty="0" err="1" smtClean="0"/>
              <a:t>Phần</a:t>
            </a:r>
            <a:r>
              <a:rPr lang="en-US" baseline="0" dirty="0" smtClean="0"/>
              <a:t> </a:t>
            </a:r>
            <a:r>
              <a:rPr lang="en-US" baseline="0" dirty="0" err="1" smtClean="0"/>
              <a:t>thi</a:t>
            </a:r>
            <a:r>
              <a:rPr lang="en-US" baseline="0" dirty="0" smtClean="0"/>
              <a:t> </a:t>
            </a:r>
            <a:r>
              <a:rPr lang="en-US" baseline="0" dirty="0" err="1" smtClean="0"/>
              <a:t>xin</a:t>
            </a:r>
            <a:r>
              <a:rPr lang="en-US" baseline="0" dirty="0" smtClean="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76956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40494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Bấm</a:t>
            </a:r>
            <a:r>
              <a:rPr lang="en-US" baseline="0" dirty="0" smtClean="0"/>
              <a:t> </a:t>
            </a:r>
            <a:r>
              <a:rPr lang="en-US" baseline="0" dirty="0" err="1" smtClean="0"/>
              <a:t>nút</a:t>
            </a:r>
            <a:r>
              <a:rPr lang="en-US" baseline="0" dirty="0" smtClean="0"/>
              <a:t> Answer </a:t>
            </a:r>
            <a:r>
              <a:rPr lang="en-US" baseline="0" dirty="0" err="1" smtClean="0"/>
              <a:t>màu</a:t>
            </a:r>
            <a:r>
              <a:rPr lang="en-US" baseline="0" dirty="0" smtClean="0"/>
              <a:t> </a:t>
            </a:r>
            <a:r>
              <a:rPr lang="en-US" baseline="0" dirty="0" err="1" smtClean="0"/>
              <a:t>xanh</a:t>
            </a:r>
            <a:r>
              <a:rPr lang="en-US" baseline="0" dirty="0" smtClean="0"/>
              <a:t> </a:t>
            </a:r>
            <a:r>
              <a:rPr lang="en-US" baseline="0" dirty="0" err="1" smtClean="0"/>
              <a:t>góc</a:t>
            </a:r>
            <a:r>
              <a:rPr lang="en-US" baseline="0" dirty="0" smtClean="0"/>
              <a:t> </a:t>
            </a:r>
            <a:r>
              <a:rPr lang="en-US" baseline="0" dirty="0" err="1" smtClean="0"/>
              <a:t>phải</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hiển</a:t>
            </a:r>
            <a:r>
              <a:rPr lang="en-US" baseline="0" dirty="0" smtClean="0"/>
              <a:t> </a:t>
            </a:r>
            <a:r>
              <a:rPr lang="en-US" baseline="0" dirty="0" err="1" smtClean="0"/>
              <a:t>thị</a:t>
            </a:r>
            <a:r>
              <a:rPr lang="en-US" baseline="0" dirty="0" smtClean="0"/>
              <a:t> </a:t>
            </a:r>
            <a:r>
              <a:rPr lang="en-US" baseline="0" dirty="0" err="1" smtClean="0"/>
              <a:t>đáp</a:t>
            </a:r>
            <a:r>
              <a:rPr lang="en-US" baseline="0" dirty="0" smtClean="0"/>
              <a:t> </a:t>
            </a:r>
            <a:r>
              <a:rPr lang="en-US" baseline="0" dirty="0" err="1" smtClean="0"/>
              <a:t>án</a:t>
            </a:r>
            <a:endParaRPr lang="en-US" dirty="0" smtClean="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67976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25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15" Type="http://schemas.openxmlformats.org/officeDocument/2006/relationships/image" Target="../media/image140.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6.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17" Type="http://schemas.openxmlformats.org/officeDocument/2006/relationships/image" Target="../media/image16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 Id="rId22" Type="http://schemas.openxmlformats.org/officeDocument/2006/relationships/image" Target="../media/image210.sv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image" Target="../media/image29.png"/><Relationship Id="rId5" Type="http://schemas.openxmlformats.org/officeDocument/2006/relationships/audio" Target="../media/audio3.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NULL"/><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NUL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5.wav"/><Relationship Id="rId11" Type="http://schemas.openxmlformats.org/officeDocument/2006/relationships/image" Target="../media/image31.png"/><Relationship Id="rId5" Type="http://schemas.openxmlformats.org/officeDocument/2006/relationships/audio" Target="../media/audio4.wav"/><Relationship Id="rId15" Type="http://schemas.openxmlformats.org/officeDocument/2006/relationships/audio" Target="NULL"/><Relationship Id="rId10" Type="http://schemas.openxmlformats.org/officeDocument/2006/relationships/image" Target="../media/image30.gif"/><Relationship Id="rId4" Type="http://schemas.openxmlformats.org/officeDocument/2006/relationships/notesSlide" Target="../notesSlides/notesSlide3.xml"/><Relationship Id="rId9" Type="http://schemas.openxmlformats.org/officeDocument/2006/relationships/image" Target="../media/image22.jpg"/><Relationship Id="rId14" Type="http://schemas.openxmlformats.org/officeDocument/2006/relationships/audio" Target="NULL"/></Relationships>
</file>

<file path=ppt/slides/_rels/slide2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2.wav"/><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5.wmf"/><Relationship Id="rId5" Type="http://schemas.openxmlformats.org/officeDocument/2006/relationships/audio" Target="../media/audio8.wav"/><Relationship Id="rId10" Type="http://schemas.openxmlformats.org/officeDocument/2006/relationships/image" Target="../media/image34.emf"/><Relationship Id="rId4" Type="http://schemas.openxmlformats.org/officeDocument/2006/relationships/audio" Target="../media/audio7.wav"/><Relationship Id="rId9" Type="http://schemas.openxmlformats.org/officeDocument/2006/relationships/image" Target="../media/image33.emf"/></Relationships>
</file>

<file path=ppt/slides/_rels/slide2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2.wav"/><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5.wmf"/><Relationship Id="rId5" Type="http://schemas.openxmlformats.org/officeDocument/2006/relationships/audio" Target="../media/audio8.wav"/><Relationship Id="rId10" Type="http://schemas.openxmlformats.org/officeDocument/2006/relationships/image" Target="../media/image34.emf"/><Relationship Id="rId4" Type="http://schemas.openxmlformats.org/officeDocument/2006/relationships/audio" Target="../media/audio7.wav"/><Relationship Id="rId9" Type="http://schemas.openxmlformats.org/officeDocument/2006/relationships/image" Target="../media/image33.emf"/></Relationships>
</file>

<file path=ppt/slides/_rels/slide2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2.wav"/><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6.wav"/><Relationship Id="rId11" Type="http://schemas.openxmlformats.org/officeDocument/2006/relationships/image" Target="../media/image35.wmf"/><Relationship Id="rId5" Type="http://schemas.openxmlformats.org/officeDocument/2006/relationships/audio" Target="../media/audio8.wav"/><Relationship Id="rId10" Type="http://schemas.openxmlformats.org/officeDocument/2006/relationships/image" Target="../media/image34.emf"/><Relationship Id="rId4" Type="http://schemas.openxmlformats.org/officeDocument/2006/relationships/audio" Target="../media/audio7.wav"/><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6.svg"/><Relationship Id="rId19" Type="http://schemas.openxmlformats.org/officeDocument/2006/relationships/image" Target="../media/image18.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svg"/><Relationship Id="rId35" Type="http://schemas.openxmlformats.org/officeDocument/2006/relationships/image" Target="../media/image270.svg"/></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8" Type="http://schemas.openxmlformats.org/officeDocument/2006/relationships/image" Target="../media/image11.png"/><Relationship Id="rId17" Type="http://schemas.openxmlformats.org/officeDocument/2006/relationships/image" Target="../media/image160.svg"/><Relationship Id="rId2" Type="http://schemas.openxmlformats.org/officeDocument/2006/relationships/image" Target="../media/image10.png"/><Relationship Id="rId1" Type="http://schemas.openxmlformats.org/officeDocument/2006/relationships/slideLayout" Target="../slideLayouts/slideLayout7.xml"/><Relationship Id="rId1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6.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52508" y="4152900"/>
            <a:ext cx="10032893" cy="5144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357214">
            <a:off x="14784624" y="734531"/>
            <a:ext cx="2005742" cy="167753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50213" flipV="1">
            <a:off x="1480690" y="757539"/>
            <a:ext cx="2005742" cy="1677530"/>
          </a:xfrm>
          <a:prstGeom prst="rect">
            <a:avLst/>
          </a:prstGeom>
        </p:spPr>
      </p:pic>
      <p:grpSp>
        <p:nvGrpSpPr>
          <p:cNvPr id="5" name="Group 5"/>
          <p:cNvGrpSpPr/>
          <p:nvPr/>
        </p:nvGrpSpPr>
        <p:grpSpPr>
          <a:xfrm>
            <a:off x="3310603" y="9129283"/>
            <a:ext cx="11548397" cy="967217"/>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9771"/>
            </a:solidFill>
          </p:spPr>
        </p:sp>
      </p:grpSp>
      <p:sp>
        <p:nvSpPr>
          <p:cNvPr id="9" name="TextBox 8"/>
          <p:cNvSpPr txBox="1"/>
          <p:nvPr/>
        </p:nvSpPr>
        <p:spPr>
          <a:xfrm>
            <a:off x="3346248" y="495300"/>
            <a:ext cx="11506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CHÀO MỪNG CÁC EM ĐẾN VỚI BÀI HỌC MỚI</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467287" y="897376"/>
            <a:ext cx="13397552" cy="8360924"/>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810532" y="752487"/>
            <a:ext cx="3283031" cy="290100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4736083" y="5699033"/>
            <a:ext cx="3283031" cy="2901006"/>
          </a:xfrm>
          <a:prstGeom prst="rect">
            <a:avLst/>
          </a:prstGeom>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6200" y="5829300"/>
            <a:ext cx="3362203" cy="4431239"/>
          </a:xfrm>
          <a:prstGeom prst="rect">
            <a:avLst/>
          </a:prstGeom>
        </p:spPr>
      </p:pic>
      <p:sp>
        <p:nvSpPr>
          <p:cNvPr id="3" name="Rectangle 2"/>
          <p:cNvSpPr/>
          <p:nvPr/>
        </p:nvSpPr>
        <p:spPr>
          <a:xfrm>
            <a:off x="3446238" y="2397859"/>
            <a:ext cx="11330836" cy="6555641"/>
          </a:xfrm>
          <a:prstGeom prst="rect">
            <a:avLst/>
          </a:prstGeom>
        </p:spPr>
        <p:txBody>
          <a:bodyPr wrap="square">
            <a:spAutoFit/>
          </a:bodyPr>
          <a:lstStyle/>
          <a:p>
            <a:pPr algn="just">
              <a:lnSpc>
                <a:spcPct val="150000"/>
              </a:lnSpc>
            </a:pP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yếu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mỗi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người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truyền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thống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sở</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hay </a:t>
            </a:r>
            <a:r>
              <a:rPr lang="en-US" sz="4000" dirty="0" err="1">
                <a:latin typeface="Arial" panose="020B0604020202020204" pitchFamily="34" charset="0"/>
                <a:ea typeface="Times New Roman" panose="02020603050405020304" pitchFamily="18" charset="0"/>
                <a:cs typeface="Arial" panose="020B0604020202020204" pitchFamily="34" charset="0"/>
              </a:rPr>
              <a:t>nãng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lực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hoàn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đình</a:t>
            </a:r>
            <a:r>
              <a:rPr lang="en-US" sz="4000" dirty="0">
                <a:latin typeface="Arial" panose="020B0604020202020204" pitchFamily="34" charset="0"/>
                <a:ea typeface="Times New Roman" panose="02020603050405020304" pitchFamily="18" charset="0"/>
                <a:cs typeface="Arial" panose="020B0604020202020204" pitchFamily="34" charset="0"/>
              </a:rPr>
              <a:t>. Do </a:t>
            </a:r>
            <a:r>
              <a:rPr lang="en-US" sz="4000" dirty="0" err="1">
                <a:latin typeface="Arial" panose="020B0604020202020204" pitchFamily="34" charset="0"/>
                <a:ea typeface="Times New Roman" panose="02020603050405020304" pitchFamily="18" charset="0"/>
                <a:cs typeface="Arial" panose="020B0604020202020204" pitchFamily="34" charset="0"/>
              </a:rPr>
              <a:t>vậy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ta </a:t>
            </a:r>
            <a:r>
              <a:rPr lang="en-US" sz="4000" dirty="0" err="1">
                <a:latin typeface="Arial" panose="020B0604020202020204" pitchFamily="34" charset="0"/>
                <a:ea typeface="Times New Roman" panose="02020603050405020304" pitchFamily="18" charset="0"/>
                <a:cs typeface="Arial" panose="020B0604020202020204" pitchFamily="34" charset="0"/>
              </a:rPr>
              <a:t>cần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tôn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trọng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biệt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vi-VN" sz="4000" dirty="0" smtClean="0">
                <a:latin typeface="Arial" panose="020B0604020202020204" pitchFamily="34" charset="0"/>
                <a:ea typeface="Times New Roman" panose="02020603050405020304" pitchFamily="18" charset="0"/>
                <a:cs typeface="Arial" panose="020B0604020202020204" pitchFamily="34" charset="0"/>
              </a:rPr>
              <a:t>Nề</a:t>
            </a:r>
            <a:r>
              <a:rPr lang="en-US" sz="4000" dirty="0" smtClean="0">
                <a:latin typeface="Arial" panose="020B0604020202020204" pitchFamily="34" charset="0"/>
                <a:ea typeface="Times New Roman" panose="02020603050405020304" pitchFamily="18" charset="0"/>
                <a:cs typeface="Arial" panose="020B0604020202020204" pitchFamily="34" charset="0"/>
              </a:rPr>
              <a:t>n </a:t>
            </a:r>
            <a:r>
              <a:rPr lang="en-US" sz="4000" dirty="0" err="1">
                <a:latin typeface="Arial" panose="020B0604020202020204" pitchFamily="34" charset="0"/>
                <a:ea typeface="Times New Roman" panose="02020603050405020304" pitchFamily="18" charset="0"/>
                <a:cs typeface="Arial" panose="020B0604020202020204" pitchFamily="34" charset="0"/>
              </a:rPr>
              <a:t>tảng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hành</a:t>
            </a:r>
            <a:r>
              <a:rPr lang="en-US" sz="4000" dirty="0">
                <a:latin typeface="Arial" panose="020B0604020202020204" pitchFamily="34" charset="0"/>
                <a:ea typeface="Times New Roman" panose="02020603050405020304" pitchFamily="18" charset="0"/>
                <a:cs typeface="Arial" panose="020B0604020202020204" pitchFamily="34" charset="0"/>
              </a:rPr>
              <a:t> vi </a:t>
            </a:r>
            <a:r>
              <a:rPr lang="en-US" sz="4000" dirty="0" err="1">
                <a:latin typeface="Arial" panose="020B0604020202020204" pitchFamily="34" charset="0"/>
                <a:ea typeface="Times New Roman" panose="02020603050405020304" pitchFamily="18" charset="0"/>
                <a:cs typeface="Arial" panose="020B0604020202020204" pitchFamily="34" charset="0"/>
              </a:rPr>
              <a:t>thể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hiện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giao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ứng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xử</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tôn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trọng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thị</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về</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tộc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địa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vị</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xã</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hội</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376744" y="1246882"/>
            <a:ext cx="5578637" cy="1077218"/>
          </a:xfrm>
          <a:prstGeom prst="rect">
            <a:avLst/>
          </a:prstGeom>
          <a:noFill/>
        </p:spPr>
        <p:txBody>
          <a:bodyPr wrap="square" rtlCol="0">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85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15026" y="357249"/>
            <a:ext cx="2111920" cy="186617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5770801" y="286489"/>
            <a:ext cx="2568666" cy="2269767"/>
          </a:xfrm>
          <a:prstGeom prst="rect">
            <a:avLst/>
          </a:prstGeom>
        </p:spPr>
      </p:pic>
      <p:sp>
        <p:nvSpPr>
          <p:cNvPr id="2" name="Rectangle 1"/>
          <p:cNvSpPr/>
          <p:nvPr/>
        </p:nvSpPr>
        <p:spPr>
          <a:xfrm>
            <a:off x="2159184" y="266700"/>
            <a:ext cx="13563600" cy="2123658"/>
          </a:xfrm>
          <a:prstGeom prst="rect">
            <a:avLst/>
          </a:prstGeom>
        </p:spPr>
        <p:txBody>
          <a:bodyPr wrap="square">
            <a:spAutoFit/>
          </a:bodyPr>
          <a:lstStyle/>
          <a:p>
            <a:pPr algn="ctr">
              <a:lnSpc>
                <a:spcPct val="150000"/>
              </a:lnSpc>
              <a:spcBef>
                <a:spcPts val="300"/>
              </a:spcBef>
              <a:spcAft>
                <a:spcPts val="300"/>
              </a:spcAft>
            </a:pP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2.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Tìm</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hiểu</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những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hành</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vi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giao</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tiếp</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ứng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có</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văn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hóa</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tôn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trọng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sự</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khác</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biệt</a:t>
            </a:r>
            <a:endParaRPr lang="en-US" sz="4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9677400" y="4278961"/>
            <a:ext cx="8229600" cy="5644384"/>
          </a:xfrm>
          <a:prstGeom prst="rect">
            <a:avLst/>
          </a:prstGeom>
        </p:spPr>
      </p:pic>
      <p:sp>
        <p:nvSpPr>
          <p:cNvPr id="8" name="Rectangle 7"/>
          <p:cNvSpPr/>
          <p:nvPr/>
        </p:nvSpPr>
        <p:spPr>
          <a:xfrm>
            <a:off x="647700" y="4264961"/>
            <a:ext cx="8724900" cy="5483552"/>
          </a:xfrm>
          <a:prstGeom prst="rect">
            <a:avLst/>
          </a:prstGeom>
        </p:spPr>
        <p:txBody>
          <a:bodyPr wrap="square">
            <a:spAutoFit/>
          </a:bodyPr>
          <a:lstStyle/>
          <a:p>
            <a:pPr marL="457200" indent="-457200" algn="just">
              <a:lnSpc>
                <a:spcPct val="150000"/>
              </a:lnSpc>
              <a:spcAft>
                <a:spcPts val="100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Xác</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định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điều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không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hoạt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hiện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hành</a:t>
            </a:r>
            <a:r>
              <a:rPr lang="en-US" sz="3800" dirty="0">
                <a:latin typeface="Arial" panose="020B0604020202020204" pitchFamily="34" charset="0"/>
                <a:ea typeface="Calibri" panose="020F0502020204030204" pitchFamily="34" charset="0"/>
                <a:cs typeface="Arial" panose="020B0604020202020204" pitchFamily="34" charset="0"/>
              </a:rPr>
              <a:t> vi </a:t>
            </a:r>
            <a:r>
              <a:rPr lang="en-US" sz="3800" dirty="0" err="1">
                <a:latin typeface="Arial" panose="020B0604020202020204" pitchFamily="34" charset="0"/>
                <a:ea typeface="Calibri" panose="020F0502020204030204" pitchFamily="34" charset="0"/>
                <a:cs typeface="Arial" panose="020B0604020202020204" pitchFamily="34" charset="0"/>
              </a:rPr>
              <a:t>giao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văn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hoá</a:t>
            </a:r>
            <a:r>
              <a:rPr lang="en-US" sz="3800"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Aft>
                <a:spcPts val="100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Làm</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hiện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tôn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trọng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chấp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nhận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biệt</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47700" y="2476500"/>
            <a:ext cx="16764000" cy="1738296"/>
          </a:xfrm>
          <a:prstGeom prst="rect">
            <a:avLst/>
          </a:prstGeom>
        </p:spPr>
        <p:txBody>
          <a:bodyPr wrap="square">
            <a:spAutoFit/>
          </a:bodyPr>
          <a:lstStyle/>
          <a:p>
            <a:pPr marL="457200" indent="-457200" algn="just">
              <a:lnSpc>
                <a:spcPct val="150000"/>
              </a:lnSpc>
              <a:spcAft>
                <a:spcPts val="1000"/>
              </a:spcAft>
              <a:buFont typeface="Arial" panose="020B0604020202020204" pitchFamily="34" charset="0"/>
              <a:buChar char="•"/>
            </a:pPr>
            <a:r>
              <a:rPr lang="en-US" sz="3800" dirty="0" err="1">
                <a:latin typeface="Arial" panose="020B0604020202020204" pitchFamily="34" charset="0"/>
                <a:ea typeface="Calibri" panose="020F0502020204030204" pitchFamily="34" charset="0"/>
                <a:cs typeface="Arial" panose="020B0604020202020204" pitchFamily="34" charset="0"/>
              </a:rPr>
              <a:t>Kể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hành</a:t>
            </a:r>
            <a:r>
              <a:rPr lang="en-US" sz="3800" dirty="0">
                <a:latin typeface="Arial" panose="020B0604020202020204" pitchFamily="34" charset="0"/>
                <a:ea typeface="Calibri" panose="020F0502020204030204" pitchFamily="34" charset="0"/>
                <a:cs typeface="Arial" panose="020B0604020202020204" pitchFamily="34" charset="0"/>
              </a:rPr>
              <a:t> vi </a:t>
            </a:r>
            <a:r>
              <a:rPr lang="en-US" sz="3800" dirty="0" err="1">
                <a:latin typeface="Arial" panose="020B0604020202020204" pitchFamily="34" charset="0"/>
                <a:ea typeface="Calibri" panose="020F0502020204030204" pitchFamily="34" charset="0"/>
                <a:cs typeface="Arial" panose="020B0604020202020204" pitchFamily="34" charset="0"/>
              </a:rPr>
              <a:t>giao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văn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người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em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đã</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từng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thấy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hoạt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đồng</a:t>
            </a:r>
            <a:r>
              <a:rPr lang="en-US" sz="38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806810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85800" y="419100"/>
            <a:ext cx="16840200" cy="93760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77800" y="6700083"/>
            <a:ext cx="5390176" cy="3586917"/>
          </a:xfrm>
          <a:prstGeom prst="rect">
            <a:avLst/>
          </a:prstGeom>
        </p:spPr>
      </p:pic>
      <p:pic>
        <p:nvPicPr>
          <p:cNvPr id="1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25" y="114300"/>
            <a:ext cx="1494504" cy="1447800"/>
          </a:xfrm>
          <a:prstGeom prst="rect">
            <a:avLst/>
          </a:prstGeom>
        </p:spPr>
      </p:pic>
      <p:sp>
        <p:nvSpPr>
          <p:cNvPr id="3" name="Rectangle 2"/>
          <p:cNvSpPr/>
          <p:nvPr/>
        </p:nvSpPr>
        <p:spPr>
          <a:xfrm>
            <a:off x="1498235" y="531872"/>
            <a:ext cx="15215329" cy="9299982"/>
          </a:xfrm>
          <a:prstGeom prst="rect">
            <a:avLst/>
          </a:prstGeom>
        </p:spPr>
        <p:txBody>
          <a:bodyPr wrap="square">
            <a:spAutoFit/>
          </a:bodyPr>
          <a:lstStyle/>
          <a:p>
            <a:pPr algn="just">
              <a:lnSpc>
                <a:spcPct val="150000"/>
              </a:lnSpc>
              <a:spcAft>
                <a:spcPts val="10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Gợi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điều</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70C0"/>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Ăn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Nói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nhẹ</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lễ</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Tích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nổ</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Chủ</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giúp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ý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cộng</a:t>
            </a:r>
            <a:r>
              <a:rPr lang="en-US" sz="4000" dirty="0" smtClean="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76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30835" y="7570207"/>
            <a:ext cx="3042016" cy="2505515"/>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266" y="0"/>
            <a:ext cx="1453467" cy="1408046"/>
          </a:xfrm>
          <a:prstGeom prst="rect">
            <a:avLst/>
          </a:prstGeom>
        </p:spPr>
      </p:pic>
      <p:sp>
        <p:nvSpPr>
          <p:cNvPr id="7" name="Rectangle 6"/>
          <p:cNvSpPr/>
          <p:nvPr/>
        </p:nvSpPr>
        <p:spPr>
          <a:xfrm>
            <a:off x="1409700" y="704023"/>
            <a:ext cx="15468600" cy="5442516"/>
          </a:xfrm>
          <a:prstGeom prst="rect">
            <a:avLst/>
          </a:prstGeom>
        </p:spPr>
        <p:txBody>
          <a:bodyPr wrap="square">
            <a:spAutoFit/>
          </a:bodyPr>
          <a:lstStyle/>
          <a:p>
            <a:pPr algn="just">
              <a:lnSpc>
                <a:spcPct val="150000"/>
              </a:lnSpc>
              <a:spcAft>
                <a:spcPts val="1000"/>
              </a:spcAft>
            </a:pP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Những</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việc</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không</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nên</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600" dirty="0" err="1">
                <a:solidFill>
                  <a:srgbClr val="0070C0"/>
                </a:solidFill>
                <a:latin typeface="Arial" panose="020B0604020202020204" pitchFamily="34" charset="0"/>
                <a:ea typeface="Calibri" panose="020F0502020204030204" pitchFamily="34" charset="0"/>
                <a:cs typeface="Arial" panose="020B0604020202020204" pitchFamily="34" charset="0"/>
              </a:rPr>
              <a:t>làm</a:t>
            </a:r>
            <a:r>
              <a:rPr lang="en-US" sz="36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Ăn</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mặc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xuề</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xoà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tuỳ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tiện</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Đi</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muộn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về</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sớm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tuân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thủ</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định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diễn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ra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hoạt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động</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Đùa</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nghịch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nói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chuyện</a:t>
            </a:r>
            <a:r>
              <a:rPr lang="en-US" sz="3600" dirty="0">
                <a:latin typeface="Arial" panose="020B0604020202020204" pitchFamily="34" charset="0"/>
                <a:ea typeface="Calibri" panose="020F0502020204030204" pitchFamily="34" charset="0"/>
                <a:cs typeface="Arial" panose="020B0604020202020204" pitchFamily="34" charset="0"/>
              </a:rPr>
              <a:t> to </a:t>
            </a:r>
            <a:r>
              <a:rPr lang="en-US" sz="3600" dirty="0" err="1">
                <a:latin typeface="Arial" panose="020B0604020202020204" pitchFamily="34" charset="0"/>
                <a:ea typeface="Calibri" panose="020F0502020204030204" pitchFamily="34" charset="0"/>
                <a:cs typeface="Arial" panose="020B0604020202020204" pitchFamily="34" charset="0"/>
              </a:rPr>
              <a:t>tiếng</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3600" dirty="0" err="1" smtClean="0">
                <a:latin typeface="Arial" panose="020B0604020202020204" pitchFamily="34" charset="0"/>
                <a:ea typeface="Calibri" panose="020F0502020204030204" pitchFamily="34" charset="0"/>
                <a:cs typeface="Arial" panose="020B0604020202020204" pitchFamily="34" charset="0"/>
              </a:rPr>
              <a:t>Làm</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những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việc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được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một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cách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hời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hợt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chú</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tâm</a:t>
            </a:r>
            <a:r>
              <a:rPr lang="en-US" sz="3600" dirty="0">
                <a:latin typeface="Arial" panose="020B0604020202020204" pitchFamily="34" charset="0"/>
                <a:ea typeface="Calibri" panose="020F0502020204030204" pitchFamily="34" charset="0"/>
                <a:cs typeface="Arial" panose="020B0604020202020204" pitchFamily="34" charset="0"/>
              </a:rPr>
              <a:t>.</a:t>
            </a:r>
          </a:p>
          <a:p>
            <a:pPr marL="571500" indent="-571500">
              <a:buFont typeface="Arial" panose="020B0604020202020204" pitchFamily="34" charset="0"/>
              <a:buChar char="•"/>
            </a:pPr>
            <a:r>
              <a:rPr lang="en-US" sz="3600" dirty="0" smtClean="0">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026" name="Picture 2" descr="18 Cách khiến học sinh giữ trật tự trong lớp học - Táo Giáo Dục - Dự án đào  tạo và hỗ trợ giáo viên"/>
          <p:cNvPicPr>
            <a:picLocks noChangeAspect="1" noChangeArrowheads="1"/>
          </p:cNvPicPr>
          <p:nvPr/>
        </p:nvPicPr>
        <p:blipFill rotWithShape="1">
          <a:blip r:embed="rId6">
            <a:extLst>
              <a:ext uri="{28A0092B-C50C-407E-A947-70E740481C1C}">
                <a14:useLocalDpi xmlns:a14="http://schemas.microsoft.com/office/drawing/2010/main" val="0"/>
              </a:ext>
            </a:extLst>
          </a:blip>
          <a:srcRect l="1" t="17459" r="-1667"/>
          <a:stretch/>
        </p:blipFill>
        <p:spPr bwMode="auto">
          <a:xfrm>
            <a:off x="8766668" y="5905969"/>
            <a:ext cx="6400800" cy="38975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ớp Học PNG Miễn Phí Tải Về - Lovepi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8100" y="5905969"/>
            <a:ext cx="5495201" cy="388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554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barn(inVertical)">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wipe(down)">
                                      <p:cBhvr>
                                        <p:cTn id="4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3162300"/>
            <a:ext cx="6321829" cy="6798114"/>
          </a:xfrm>
          <a:prstGeom prst="rect">
            <a:avLst/>
          </a:prstGeom>
        </p:spPr>
      </p:pic>
      <p:sp>
        <p:nvSpPr>
          <p:cNvPr id="22" name="Rounded Rectangle 21"/>
          <p:cNvSpPr/>
          <p:nvPr/>
        </p:nvSpPr>
        <p:spPr>
          <a:xfrm>
            <a:off x="6550429" y="983410"/>
            <a:ext cx="10975571" cy="8351090"/>
          </a:xfrm>
          <a:prstGeom prst="roundRect">
            <a:avLst/>
          </a:prstGeom>
          <a:solidFill>
            <a:schemeClr val="accent6">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07802" y="2474059"/>
            <a:ext cx="9466367" cy="6555641"/>
          </a:xfrm>
          <a:prstGeom prst="rect">
            <a:avLst/>
          </a:prstGeom>
        </p:spPr>
        <p:txBody>
          <a:bodyPr wrap="square">
            <a:spAutoFit/>
          </a:bodyPr>
          <a:lstStyle/>
          <a:p>
            <a:pPr algn="just">
              <a:lnSpc>
                <a:spcPct val="150000"/>
              </a:lnSpc>
            </a:pP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Giao</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tiếp</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xử</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văn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hoá</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hiện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sự</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hiểu</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phong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tục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tập</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quán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đời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sống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xã</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hội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nơi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mình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sống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Cá</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xử</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văn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hoá</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tuân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chuẩn</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mực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hành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động</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quy</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ước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yêu</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cầu</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mọi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coi</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thích</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hợp</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7030A0"/>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7030A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9869992" y="1311977"/>
            <a:ext cx="4336444" cy="1077218"/>
          </a:xfrm>
          <a:prstGeom prst="rect">
            <a:avLst/>
          </a:prstGeom>
        </p:spPr>
        <p:txBody>
          <a:bodyPr wrap="none">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457200" y="362777"/>
            <a:ext cx="17297400" cy="950512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90500"/>
            <a:ext cx="1494503" cy="1447800"/>
          </a:xfrm>
          <a:prstGeom prst="rect">
            <a:avLst/>
          </a:prstGeom>
        </p:spPr>
      </p:pic>
      <p:sp>
        <p:nvSpPr>
          <p:cNvPr id="2" name="Rectangle 1"/>
          <p:cNvSpPr/>
          <p:nvPr/>
        </p:nvSpPr>
        <p:spPr>
          <a:xfrm>
            <a:off x="6686007" y="647700"/>
            <a:ext cx="4839786" cy="1077218"/>
          </a:xfrm>
          <a:prstGeom prst="rect">
            <a:avLst/>
          </a:prstGeom>
        </p:spPr>
        <p:txBody>
          <a:bodyPr wrap="none">
            <a:spAutoFit/>
          </a:bodyPr>
          <a:lstStyle/>
          <a:p>
            <a:pPr algn="ctr"/>
            <a:r>
              <a:rPr lang="en-US" sz="64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LUYỆN TẬP</a:t>
            </a:r>
            <a:endParaRPr lang="en-US" sz="6400" dirty="0">
              <a:solidFill>
                <a:schemeClr val="accent6">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1447800" y="1800642"/>
            <a:ext cx="15316200" cy="2123658"/>
          </a:xfrm>
          <a:prstGeom prst="rect">
            <a:avLst/>
          </a:prstGeom>
        </p:spPr>
        <p:txBody>
          <a:bodyPr wrap="square">
            <a:spAutoFit/>
          </a:bodyPr>
          <a:lstStyle/>
          <a:p>
            <a:pPr algn="ctr">
              <a:lnSpc>
                <a:spcPct val="150000"/>
              </a:lnSpc>
            </a:pP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3.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Sắm</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vai</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thể</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hiện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cách</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ứng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có</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văn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hóa</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tôn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trọng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sự</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khác</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biệt</a:t>
            </a:r>
            <a:endParaRPr lang="en-US" sz="4400" dirty="0">
              <a:solidFill>
                <a:srgbClr val="0070C0"/>
              </a:solidFill>
              <a:latin typeface="Arial" panose="020B0604020202020204" pitchFamily="34" charset="0"/>
              <a:cs typeface="Arial" panose="020B0604020202020204" pitchFamily="34" charset="0"/>
            </a:endParaRPr>
          </a:p>
        </p:txBody>
      </p:sp>
      <p:sp>
        <p:nvSpPr>
          <p:cNvPr id="11" name="Google Shape;2065;p49"/>
          <p:cNvSpPr/>
          <p:nvPr/>
        </p:nvSpPr>
        <p:spPr>
          <a:xfrm flipH="1">
            <a:off x="457200" y="5981700"/>
            <a:ext cx="3458497" cy="154519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p:cNvSpPr txBox="1"/>
          <p:nvPr/>
        </p:nvSpPr>
        <p:spPr>
          <a:xfrm>
            <a:off x="762000" y="6134872"/>
            <a:ext cx="2848897" cy="101566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1 + 2</a:t>
            </a:r>
            <a:endParaRPr lang="en-US" sz="4000" dirty="0">
              <a:latin typeface="Arial" panose="020B0604020202020204" pitchFamily="34" charset="0"/>
              <a:cs typeface="Arial" panose="020B0604020202020204" pitchFamily="34" charset="0"/>
            </a:endParaRPr>
          </a:p>
        </p:txBody>
      </p:sp>
      <p:sp>
        <p:nvSpPr>
          <p:cNvPr id="3" name="Rounded Rectangle 2"/>
          <p:cNvSpPr/>
          <p:nvPr/>
        </p:nvSpPr>
        <p:spPr>
          <a:xfrm>
            <a:off x="4220496" y="4134576"/>
            <a:ext cx="13229303" cy="5276124"/>
          </a:xfrm>
          <a:prstGeom prst="roundRect">
            <a:avLst/>
          </a:prstGeom>
          <a:solidFill>
            <a:schemeClr val="accent3">
              <a:lumMod val="20000"/>
              <a:lumOff val="80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52757" y="4353640"/>
            <a:ext cx="12364779" cy="4801314"/>
          </a:xfrm>
          <a:prstGeom prst="rect">
            <a:avLst/>
          </a:prstGeom>
        </p:spPr>
        <p:txBody>
          <a:bodyPr wrap="square">
            <a:spAutoFit/>
          </a:bodyPr>
          <a:lstStyle/>
          <a:p>
            <a:pPr algn="just">
              <a:lnSpc>
                <a:spcPct val="150000"/>
              </a:lnSpc>
              <a:spcAft>
                <a:spcPts val="1000"/>
              </a:spcAft>
            </a:pPr>
            <a:r>
              <a:rPr lang="en-US" sz="34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3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4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en-US" sz="3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1: </a:t>
            </a:r>
            <a:r>
              <a:rPr lang="en-US" sz="3400" dirty="0" err="1" smtClean="0">
                <a:latin typeface="Arial" panose="020B0604020202020204" pitchFamily="34" charset="0"/>
                <a:ea typeface="Calibri" panose="020F0502020204030204" pitchFamily="34" charset="0"/>
                <a:cs typeface="Arial" panose="020B0604020202020204" pitchFamily="34" charset="0"/>
              </a:rPr>
              <a:t>Ngày</a:t>
            </a:r>
            <a:r>
              <a:rPr lang="en-US" sz="3400" dirty="0" smtClean="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mùng</a:t>
            </a:r>
            <a:r>
              <a:rPr lang="en-US" sz="3400" dirty="0">
                <a:latin typeface="Arial" panose="020B0604020202020204" pitchFamily="34" charset="0"/>
                <a:ea typeface="Calibri" panose="020F0502020204030204" pitchFamily="34" charset="0"/>
                <a:cs typeface="Arial" panose="020B0604020202020204" pitchFamily="34" charset="0"/>
              </a:rPr>
              <a:t> 3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Hưng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cùng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bố</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mẹ</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anh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trai</a:t>
            </a:r>
            <a:r>
              <a:rPr lang="en-US" sz="3400" dirty="0">
                <a:latin typeface="Arial" panose="020B0604020202020204" pitchFamily="34" charset="0"/>
                <a:ea typeface="Calibri" panose="020F0502020204030204" pitchFamily="34" charset="0"/>
                <a:cs typeface="Arial" panose="020B0604020202020204" pitchFamily="34" charset="0"/>
              </a:rPr>
              <a:t> sang </a:t>
            </a:r>
            <a:r>
              <a:rPr lang="en-US" sz="3400" dirty="0" err="1">
                <a:latin typeface="Arial" panose="020B0604020202020204" pitchFamily="34" charset="0"/>
                <a:ea typeface="Calibri" panose="020F0502020204030204" pitchFamily="34" charset="0"/>
                <a:cs typeface="Arial" panose="020B0604020202020204" pitchFamily="34" charset="0"/>
              </a:rPr>
              <a:t>nhà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Thuý</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chúc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Ngày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mả</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Thuý</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cũng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không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gì</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ngày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thường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vì</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không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có</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hoa</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đồ</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trang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trí</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Thuý</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mời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cả</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ăn</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món</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chè</a:t>
            </a:r>
            <a:r>
              <a:rPr lang="en-US" sz="3400" dirty="0">
                <a:latin typeface="Arial" panose="020B0604020202020204" pitchFamily="34" charset="0"/>
                <a:ea typeface="Calibri" panose="020F0502020204030204" pitchFamily="34" charset="0"/>
                <a:cs typeface="Arial" panose="020B0604020202020204" pitchFamily="34" charset="0"/>
              </a:rPr>
              <a:t> lam </a:t>
            </a:r>
            <a:r>
              <a:rPr lang="en-US" sz="3400" dirty="0" err="1">
                <a:latin typeface="Arial" panose="020B0604020202020204" pitchFamily="34" charset="0"/>
                <a:ea typeface="Calibri" panose="020F0502020204030204" pitchFamily="34" charset="0"/>
                <a:cs typeface="Arial" panose="020B0604020202020204" pitchFamily="34" charset="0"/>
              </a:rPr>
              <a:t>nhưng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Hưng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nhất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quyết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từ</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chối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rồi</a:t>
            </a:r>
            <a:r>
              <a:rPr lang="en-US" sz="3400" dirty="0">
                <a:latin typeface="Arial" panose="020B0604020202020204" pitchFamily="34" charset="0"/>
                <a:ea typeface="Calibri" panose="020F0502020204030204" pitchFamily="34" charset="0"/>
                <a:cs typeface="Arial" panose="020B0604020202020204" pitchFamily="34" charset="0"/>
              </a:rPr>
              <a:t> quay sang </a:t>
            </a:r>
            <a:r>
              <a:rPr lang="en-US" sz="3400" dirty="0" err="1">
                <a:latin typeface="Arial" panose="020B0604020202020204" pitchFamily="34" charset="0"/>
                <a:ea typeface="Calibri" panose="020F0502020204030204" pitchFamily="34" charset="0"/>
                <a:cs typeface="Arial" panose="020B0604020202020204" pitchFamily="34" charset="0"/>
              </a:rPr>
              <a:t>nói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với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anh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trai</a:t>
            </a:r>
            <a:r>
              <a:rPr lang="en-US" sz="3400" dirty="0">
                <a:latin typeface="Arial" panose="020B0604020202020204" pitchFamily="34" charset="0"/>
                <a:ea typeface="Calibri" panose="020F0502020204030204" pitchFamily="34" charset="0"/>
                <a:cs typeface="Arial" panose="020B0604020202020204" pitchFamily="34" charset="0"/>
              </a:rPr>
              <a:t>: “Sao </a:t>
            </a:r>
            <a:r>
              <a:rPr lang="en-US" sz="3400" dirty="0" err="1">
                <a:latin typeface="Arial" panose="020B0604020202020204" pitchFamily="34" charset="0"/>
                <a:ea typeface="Calibri" panose="020F0502020204030204" pitchFamily="34" charset="0"/>
                <a:cs typeface="Arial" panose="020B0604020202020204" pitchFamily="34" charset="0"/>
              </a:rPr>
              <a:t>đồ</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như</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thế</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mà</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bác</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ấy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cũng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mời</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khách</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trong</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ngày</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Tết</a:t>
            </a:r>
            <a:r>
              <a:rPr lang="en-US" sz="3400" dirty="0">
                <a:latin typeface="Arial" panose="020B0604020202020204" pitchFamily="34" charset="0"/>
                <a:ea typeface="Calibri" panose="020F0502020204030204" pitchFamily="34" charset="0"/>
                <a:cs typeface="Arial" panose="020B0604020202020204" pitchFamily="34" charset="0"/>
              </a:rPr>
              <a:t> </a:t>
            </a:r>
            <a:r>
              <a:rPr lang="en-US" sz="3400" dirty="0" err="1">
                <a:latin typeface="Arial" panose="020B0604020202020204" pitchFamily="34" charset="0"/>
                <a:ea typeface="Calibri" panose="020F0502020204030204" pitchFamily="34" charset="0"/>
                <a:cs typeface="Arial" panose="020B0604020202020204" pitchFamily="34" charset="0"/>
              </a:rPr>
              <a:t>nhỉ</a:t>
            </a:r>
            <a:r>
              <a:rPr lang="en-US" sz="3400" dirty="0">
                <a:latin typeface="Arial" panose="020B0604020202020204" pitchFamily="34" charset="0"/>
                <a:ea typeface="Calibri" panose="020F0502020204030204" pitchFamily="34" charset="0"/>
                <a:cs typeface="Arial" panose="020B0604020202020204" pitchFamily="34" charset="0"/>
              </a:rPr>
              <a:t>!”.</a:t>
            </a:r>
            <a:endParaRPr lang="en-US" sz="3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54400" y="8357838"/>
            <a:ext cx="2342250" cy="1929162"/>
          </a:xfrm>
          <a:prstGeom prst="rect">
            <a:avLst/>
          </a:prstGeom>
        </p:spPr>
      </p:pic>
    </p:spTree>
    <p:extLst>
      <p:ext uri="{BB962C8B-B14F-4D97-AF65-F5344CB8AC3E}">
        <p14:creationId xmlns:p14="http://schemas.microsoft.com/office/powerpoint/2010/main" val="2366332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animBg="1"/>
      <p:bldP spid="3"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838200" y="723900"/>
            <a:ext cx="166116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65846"/>
            <a:ext cx="2095672" cy="2030183"/>
          </a:xfrm>
          <a:prstGeom prst="rect">
            <a:avLst/>
          </a:prstGeom>
        </p:spPr>
      </p:pic>
      <p:sp>
        <p:nvSpPr>
          <p:cNvPr id="12" name="Google Shape;2065;p49"/>
          <p:cNvSpPr/>
          <p:nvPr/>
        </p:nvSpPr>
        <p:spPr>
          <a:xfrm flipH="1">
            <a:off x="7391400" y="1028700"/>
            <a:ext cx="3458497" cy="149678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7696199" y="1211539"/>
            <a:ext cx="2848897" cy="101566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3 + 4</a:t>
            </a:r>
            <a:endParaRPr lang="en-US" sz="4000" dirty="0">
              <a:latin typeface="Arial" panose="020B0604020202020204" pitchFamily="34" charset="0"/>
              <a:cs typeface="Arial" panose="020B0604020202020204" pitchFamily="34" charset="0"/>
            </a:endParaRPr>
          </a:p>
        </p:txBody>
      </p:sp>
      <p:sp>
        <p:nvSpPr>
          <p:cNvPr id="16" name="Rounded Rectangle 15"/>
          <p:cNvSpPr/>
          <p:nvPr/>
        </p:nvSpPr>
        <p:spPr>
          <a:xfrm>
            <a:off x="1529139" y="3083011"/>
            <a:ext cx="15163800" cy="5595147"/>
          </a:xfrm>
          <a:prstGeom prst="roundRect">
            <a:avLst/>
          </a:prstGeom>
          <a:solidFill>
            <a:schemeClr val="accent5">
              <a:lumMod val="20000"/>
              <a:lumOff val="80000"/>
            </a:schemeClr>
          </a:solidFill>
          <a:ln w="57150">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09691" y="3304303"/>
            <a:ext cx="14202697" cy="5078313"/>
          </a:xfrm>
          <a:prstGeom prst="rect">
            <a:avLst/>
          </a:prstGeom>
        </p:spPr>
        <p:txBody>
          <a:bodyPr wrap="square">
            <a:spAutoFit/>
          </a:bodyPr>
          <a:lstStyle/>
          <a:p>
            <a:pPr algn="just">
              <a:lnSpc>
                <a:spcPct val="150000"/>
              </a:lnSpc>
              <a:spcAft>
                <a:spcPts val="1000"/>
              </a:spcAft>
            </a:pPr>
            <a:r>
              <a:rPr lang="en-US" sz="36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3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36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huống</a:t>
            </a:r>
            <a:r>
              <a:rPr lang="en-US" sz="3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2: </a:t>
            </a:r>
            <a:r>
              <a:rPr lang="en-US" sz="3600" dirty="0" err="1" smtClean="0">
                <a:latin typeface="Arial" panose="020B0604020202020204" pitchFamily="34" charset="0"/>
                <a:ea typeface="Calibri" panose="020F0502020204030204" pitchFamily="34" charset="0"/>
                <a:cs typeface="Arial" panose="020B0604020202020204" pitchFamily="34" charset="0"/>
              </a:rPr>
              <a:t>Nhà</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trường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smtClean="0">
                <a:latin typeface="Arial" panose="020B0604020202020204" pitchFamily="34" charset="0"/>
                <a:ea typeface="Calibri" panose="020F0502020204030204" pitchFamily="34" charset="0"/>
                <a:cs typeface="Arial" panose="020B0604020202020204" pitchFamily="34" charset="0"/>
              </a:rPr>
              <a:t>tổ</a:t>
            </a:r>
            <a:r>
              <a:rPr lang="en-US" sz="3600" dirty="0" smtClean="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chức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sinh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tham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quan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một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tỉnh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núi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Lớp</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của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bạn</a:t>
            </a:r>
            <a:r>
              <a:rPr lang="en-US" sz="3600" dirty="0">
                <a:latin typeface="Arial" panose="020B0604020202020204" pitchFamily="34" charset="0"/>
                <a:ea typeface="Calibri" panose="020F0502020204030204" pitchFamily="34" charset="0"/>
                <a:cs typeface="Arial" panose="020B0604020202020204" pitchFamily="34" charset="0"/>
              </a:rPr>
              <a:t> Long </a:t>
            </a:r>
            <a:r>
              <a:rPr lang="en-US" sz="3600" dirty="0" err="1">
                <a:latin typeface="Arial" panose="020B0604020202020204" pitchFamily="34" charset="0"/>
                <a:ea typeface="Calibri" panose="020F0502020204030204" pitchFamily="34" charset="0"/>
                <a:cs typeface="Arial" panose="020B0604020202020204" pitchFamily="34" charset="0"/>
              </a:rPr>
              <a:t>được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nhiệm</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vụ</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chuẩn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bị</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phương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tiện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trang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phục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và</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các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tiết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mục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văn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nghệ</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giao</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lưu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buổi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tối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với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người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dân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địa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phương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Bạn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Huy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nói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Vùng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trên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này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chắc</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người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dân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thích</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nhảy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sạp</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đốt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lửa</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trại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Họ</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có</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thể</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biết</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nhảy</a:t>
            </a:r>
            <a:r>
              <a:rPr lang="en-US" sz="3600" dirty="0">
                <a:latin typeface="Arial" panose="020B0604020202020204" pitchFamily="34" charset="0"/>
                <a:ea typeface="Calibri" panose="020F0502020204030204" pitchFamily="34" charset="0"/>
                <a:cs typeface="Arial" panose="020B0604020202020204" pitchFamily="34" charset="0"/>
              </a:rPr>
              <a:t> hip hop hay </a:t>
            </a:r>
            <a:r>
              <a:rPr lang="en-US" sz="3600" dirty="0" err="1">
                <a:latin typeface="Arial" panose="020B0604020202020204" pitchFamily="34" charset="0"/>
                <a:ea typeface="Calibri" panose="020F0502020204030204" pitchFamily="34" charset="0"/>
                <a:cs typeface="Arial" panose="020B0604020202020204" pitchFamily="34" charset="0"/>
              </a:rPr>
              <a:t>nhảy</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hiện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đại</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chúng</a:t>
            </a:r>
            <a:r>
              <a:rPr lang="en-US" sz="3600" dirty="0">
                <a:latin typeface="Arial" panose="020B0604020202020204" pitchFamily="34" charset="0"/>
                <a:ea typeface="Calibri" panose="020F0502020204030204" pitchFamily="34" charset="0"/>
                <a:cs typeface="Arial" panose="020B0604020202020204" pitchFamily="34" charset="0"/>
              </a:rPr>
              <a:t> ta </a:t>
            </a:r>
            <a:r>
              <a:rPr lang="en-US" sz="3600" dirty="0" err="1">
                <a:latin typeface="Arial" panose="020B0604020202020204" pitchFamily="34" charset="0"/>
                <a:ea typeface="Calibri" panose="020F0502020204030204" pitchFamily="34" charset="0"/>
                <a:cs typeface="Arial" panose="020B0604020202020204" pitchFamily="34" charset="0"/>
              </a:rPr>
              <a:t>không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cần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chuẩn</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bị</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kĩ</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lưỡng</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đâu</a:t>
            </a:r>
            <a:r>
              <a:rPr lang="en-US" sz="3600" dirty="0">
                <a:latin typeface="Arial" panose="020B0604020202020204" pitchFamily="34" charset="0"/>
                <a:ea typeface="Calibri" panose="020F0502020204030204" pitchFamily="34" charset="0"/>
                <a:cs typeface="Arial" panose="020B0604020202020204" pitchFamily="34" charset="0"/>
              </a:rPr>
              <a:t> </a:t>
            </a:r>
            <a:r>
              <a:rPr lang="en-US" sz="3600" dirty="0" err="1">
                <a:latin typeface="Arial" panose="020B0604020202020204" pitchFamily="34" charset="0"/>
                <a:ea typeface="Calibri" panose="020F0502020204030204" pitchFamily="34" charset="0"/>
                <a:cs typeface="Arial" panose="020B0604020202020204" pitchFamily="34" charset="0"/>
              </a:rPr>
              <a:t>nhỉ</a:t>
            </a:r>
            <a:r>
              <a:rPr lang="en-US" sz="3600" dirty="0">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7730227"/>
            <a:ext cx="3104250" cy="2556773"/>
          </a:xfrm>
          <a:prstGeom prst="rect">
            <a:avLst/>
          </a:prstGeom>
        </p:spPr>
      </p:pic>
    </p:spTree>
    <p:extLst>
      <p:ext uri="{BB962C8B-B14F-4D97-AF65-F5344CB8AC3E}">
        <p14:creationId xmlns:p14="http://schemas.microsoft.com/office/powerpoint/2010/main" val="10661353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25765" y="115816"/>
            <a:ext cx="3042016" cy="2505515"/>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230254"/>
            <a:ext cx="1689441" cy="1636646"/>
          </a:xfrm>
          <a:prstGeom prst="rect">
            <a:avLst/>
          </a:prstGeom>
        </p:spPr>
      </p:pic>
      <p:sp>
        <p:nvSpPr>
          <p:cNvPr id="2" name="Rectangle 1"/>
          <p:cNvSpPr/>
          <p:nvPr/>
        </p:nvSpPr>
        <p:spPr>
          <a:xfrm>
            <a:off x="1543614" y="1048577"/>
            <a:ext cx="15303159" cy="7956024"/>
          </a:xfrm>
          <a:prstGeom prst="rect">
            <a:avLst/>
          </a:prstGeom>
        </p:spPr>
        <p:txBody>
          <a:bodyPr wrap="square">
            <a:spAutoFit/>
          </a:bodyPr>
          <a:lstStyle/>
          <a:p>
            <a:pPr algn="ctr">
              <a:lnSpc>
                <a:spcPct val="150000"/>
              </a:lnSpc>
              <a:spcAft>
                <a:spcPts val="1000"/>
              </a:spcAft>
            </a:pPr>
            <a:r>
              <a:rPr lang="en-US" sz="4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lí</a:t>
            </a: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tình</a:t>
            </a:r>
            <a:r>
              <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huống</a:t>
            </a:r>
            <a:endPar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Tình</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huống</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1:</a:t>
            </a:r>
            <a:endPar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Khuyên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Hưng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niềm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vui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Hơn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chè</a:t>
            </a:r>
            <a:r>
              <a:rPr lang="en-US" sz="4000" dirty="0">
                <a:latin typeface="Arial" panose="020B0604020202020204" pitchFamily="34" charset="0"/>
                <a:ea typeface="Calibri" panose="020F0502020204030204" pitchFamily="34" charset="0"/>
                <a:cs typeface="Arial" panose="020B0604020202020204" pitchFamily="34" charset="0"/>
              </a:rPr>
              <a:t> lam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Hưng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nhiệt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muốn</a:t>
            </a:r>
            <a:r>
              <a:rPr lang="en-US" sz="4000" dirty="0">
                <a:latin typeface="Arial" panose="020B0604020202020204" pitchFamily="34" charset="0"/>
                <a:ea typeface="Calibri" panose="020F0502020204030204" pitchFamily="34" charset="0"/>
                <a:cs typeface="Arial" panose="020B0604020202020204" pitchFamily="34" charset="0"/>
              </a:rPr>
              <a:t> chia </a:t>
            </a:r>
            <a:r>
              <a:rPr lang="en-US" sz="4000" dirty="0" err="1">
                <a:latin typeface="Arial" panose="020B0604020202020204" pitchFamily="34" charset="0"/>
                <a:ea typeface="Calibri" panose="020F0502020204030204" pitchFamily="34" charset="0"/>
                <a:cs typeface="Arial" panose="020B0604020202020204" pitchFamily="34" charset="0"/>
              </a:rPr>
              <a:t>sẻ</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sản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8200" y="-17318"/>
            <a:ext cx="2526541" cy="2080951"/>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230254"/>
            <a:ext cx="1689441" cy="1636646"/>
          </a:xfrm>
          <a:prstGeom prst="rect">
            <a:avLst/>
          </a:prstGeom>
        </p:spPr>
      </p:pic>
      <p:sp>
        <p:nvSpPr>
          <p:cNvPr id="3" name="Rectangle 2"/>
          <p:cNvSpPr/>
          <p:nvPr/>
        </p:nvSpPr>
        <p:spPr>
          <a:xfrm>
            <a:off x="1987720" y="723900"/>
            <a:ext cx="13868400" cy="4965462"/>
          </a:xfrm>
          <a:prstGeom prst="rect">
            <a:avLst/>
          </a:prstGeom>
        </p:spPr>
        <p:txBody>
          <a:bodyPr wrap="square">
            <a:spAutoFit/>
          </a:bodyPr>
          <a:lstStyle/>
          <a:p>
            <a:pPr algn="just">
              <a:lnSpc>
                <a:spcPct val="150000"/>
              </a:lnSpc>
              <a:spcAft>
                <a:spcPts val="1000"/>
              </a:spcAft>
            </a:pP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Tình</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4000" b="1" dirty="0" err="1" smtClean="0">
                <a:solidFill>
                  <a:srgbClr val="0070C0"/>
                </a:solidFill>
                <a:latin typeface="Arial" panose="020B0604020202020204" pitchFamily="34" charset="0"/>
                <a:ea typeface="Calibri" panose="020F0502020204030204" pitchFamily="34" charset="0"/>
                <a:cs typeface="Arial" panose="020B0604020202020204" pitchFamily="34" charset="0"/>
              </a:rPr>
              <a:t>huống</a:t>
            </a:r>
            <a:r>
              <a:rPr lang="en-US" sz="4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 2: </a:t>
            </a:r>
            <a:endParaRPr lang="en-US" sz="40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Khuyên</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thói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quen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10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Chúng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nhiệm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5209600" y="5911727"/>
            <a:ext cx="7424640" cy="3879973"/>
          </a:xfrm>
          <a:prstGeom prst="rect">
            <a:avLst/>
          </a:prstGeom>
        </p:spPr>
      </p:pic>
    </p:spTree>
    <p:extLst>
      <p:ext uri="{BB962C8B-B14F-4D97-AF65-F5344CB8AC3E}">
        <p14:creationId xmlns:p14="http://schemas.microsoft.com/office/powerpoint/2010/main" val="683526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85800" y="647700"/>
            <a:ext cx="169164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554200" y="7919663"/>
            <a:ext cx="3733800" cy="2484674"/>
          </a:xfrm>
          <a:prstGeom prst="rect">
            <a:avLst/>
          </a:prstGeom>
        </p:spPr>
      </p:pic>
      <p:pic>
        <p:nvPicPr>
          <p:cNvPr id="1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384768"/>
            <a:ext cx="1809136" cy="1752600"/>
          </a:xfrm>
          <a:prstGeom prst="rect">
            <a:avLst/>
          </a:prstGeom>
        </p:spPr>
      </p:pic>
      <p:pic>
        <p:nvPicPr>
          <p:cNvPr id="8"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55707" y="3383647"/>
            <a:ext cx="6964293" cy="6103253"/>
          </a:xfrm>
          <a:prstGeom prst="rect">
            <a:avLst/>
          </a:prstGeom>
        </p:spPr>
      </p:pic>
      <p:sp>
        <p:nvSpPr>
          <p:cNvPr id="7" name="Rectangle 6"/>
          <p:cNvSpPr/>
          <p:nvPr/>
        </p:nvSpPr>
        <p:spPr>
          <a:xfrm>
            <a:off x="7277100" y="2401421"/>
            <a:ext cx="9144000" cy="5518242"/>
          </a:xfrm>
          <a:prstGeom prst="rect">
            <a:avLst/>
          </a:prstGeom>
        </p:spPr>
        <p:txBody>
          <a:bodyPr>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ngoài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phép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đạo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hội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9906000" y="1156022"/>
            <a:ext cx="4336444" cy="1077218"/>
          </a:xfrm>
          <a:prstGeom prst="rect">
            <a:avLst/>
          </a:prstGeom>
        </p:spPr>
        <p:txBody>
          <a:bodyPr wrap="none">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7378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2000" y="495300"/>
            <a:ext cx="16764000" cy="92964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176764" y="7629289"/>
            <a:ext cx="2891042" cy="25546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5065356" y="296305"/>
            <a:ext cx="3283031" cy="2901006"/>
          </a:xfrm>
          <a:prstGeom prst="rect">
            <a:avLst/>
          </a:prstGeom>
        </p:spPr>
      </p:pic>
      <p:sp>
        <p:nvSpPr>
          <p:cNvPr id="18" name="Rectangle 17"/>
          <p:cNvSpPr/>
          <p:nvPr/>
        </p:nvSpPr>
        <p:spPr>
          <a:xfrm>
            <a:off x="6649565" y="647700"/>
            <a:ext cx="4988865" cy="1387175"/>
          </a:xfrm>
          <a:prstGeom prst="rect">
            <a:avLst/>
          </a:prstGeom>
        </p:spPr>
        <p:txBody>
          <a:bodyPr wrap="none">
            <a:spAutoFit/>
          </a:bodyPr>
          <a:lstStyle/>
          <a:p>
            <a:pPr algn="ctr">
              <a:lnSpc>
                <a:spcPct val="150000"/>
              </a:lnSpc>
            </a:pPr>
            <a:r>
              <a:rPr lang="en-US" sz="6400" b="1" dirty="0">
                <a:solidFill>
                  <a:srgbClr val="0070C0"/>
                </a:solidFill>
                <a:latin typeface="Arial" panose="020B0604020202020204" pitchFamily="34" charset="0"/>
                <a:ea typeface="Times New Roman" panose="02020603050405020304" pitchFamily="18" charset="0"/>
                <a:cs typeface="Arial" panose="020B0604020202020204" pitchFamily="34" charset="0"/>
              </a:rPr>
              <a:t>KHỞI ĐỘNG</a:t>
            </a:r>
            <a:endParaRPr lang="en-US" sz="6400"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4635583" y="2098867"/>
            <a:ext cx="9016827" cy="1063433"/>
          </a:xfrm>
          <a:prstGeom prst="rect">
            <a:avLst/>
          </a:prstGeom>
        </p:spPr>
        <p:txBody>
          <a:bodyPr wrap="none">
            <a:spAutoFit/>
          </a:bodyPr>
          <a:lstStyle/>
          <a:p>
            <a:pPr algn="ctr">
              <a:lnSpc>
                <a:spcPct val="150000"/>
              </a:lnSpc>
              <a:spcBef>
                <a:spcPts val="600"/>
              </a:spcBef>
              <a:spcAft>
                <a:spcPts val="0"/>
              </a:spcAft>
            </a:pPr>
            <a:r>
              <a:rPr lang="en-US" sz="4800" dirty="0" err="1" smtClean="0">
                <a:latin typeface="Arial" panose="020B0604020202020204" pitchFamily="34" charset="0"/>
                <a:ea typeface="Calibri" panose="020F0502020204030204" pitchFamily="34" charset="0"/>
                <a:cs typeface="Arial" panose="020B0604020202020204" pitchFamily="34" charset="0"/>
              </a:rPr>
              <a:t>Trò</a:t>
            </a:r>
            <a:r>
              <a:rPr lang="en-US" sz="4800" dirty="0" smtClean="0">
                <a:latin typeface="Arial" panose="020B0604020202020204" pitchFamily="34" charset="0"/>
                <a:ea typeface="Calibri" panose="020F0502020204030204" pitchFamily="34" charset="0"/>
                <a:cs typeface="Arial" panose="020B0604020202020204" pitchFamily="34" charset="0"/>
              </a:rPr>
              <a:t> </a:t>
            </a:r>
            <a:r>
              <a:rPr lang="en-US" sz="4800" dirty="0" err="1">
                <a:latin typeface="Arial" panose="020B0604020202020204" pitchFamily="34" charset="0"/>
                <a:ea typeface="Calibri" panose="020F0502020204030204" pitchFamily="34" charset="0"/>
                <a:cs typeface="Arial" panose="020B0604020202020204" pitchFamily="34" charset="0"/>
              </a:rPr>
              <a:t>chơi</a:t>
            </a:r>
            <a:r>
              <a:rPr lang="en-US" sz="4800" dirty="0">
                <a:latin typeface="Arial" panose="020B0604020202020204" pitchFamily="34" charset="0"/>
                <a:ea typeface="Calibri" panose="020F0502020204030204" pitchFamily="34" charset="0"/>
                <a:cs typeface="Arial" panose="020B0604020202020204" pitchFamily="34" charset="0"/>
              </a:rPr>
              <a:t> </a:t>
            </a:r>
            <a:r>
              <a:rPr lang="en-US" sz="4800" b="1" i="1" dirty="0" smtClean="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“ĐI TÌM MẢNH GHÉP”</a:t>
            </a:r>
            <a:endParaRPr lang="en-US" sz="48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295396" y="3339048"/>
            <a:ext cx="15697200" cy="3785652"/>
          </a:xfrm>
          <a:prstGeom prst="rect">
            <a:avLst/>
          </a:prstGeom>
        </p:spPr>
        <p:txBody>
          <a:bodyPr wrap="square">
            <a:spAutoFit/>
          </a:bodyPr>
          <a:lstStyle/>
          <a:p>
            <a:pPr algn="just">
              <a:lnSpc>
                <a:spcPct val="150000"/>
              </a:lnSpc>
              <a:spcAft>
                <a:spcPts val="600"/>
              </a:spcAft>
            </a:pPr>
            <a:r>
              <a:rPr lang="en-US" sz="4000" b="1" i="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Luật</a:t>
            </a:r>
            <a:r>
              <a:rPr lang="en-US" sz="40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Mỗi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bạn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được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phát</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các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giấy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sau</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đó</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đi</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người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bạn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đang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giấy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ghép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trọn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vẹn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và</a:t>
            </a:r>
            <a:r>
              <a:rPr lang="en-US" sz="4000" dirty="0" smtClean="0">
                <a:latin typeface="Arial" panose="020B0604020202020204" pitchFamily="34" charset="0"/>
                <a:ea typeface="Times New Roman" panose="02020603050405020304" pitchFamily="18" charset="0"/>
                <a:cs typeface="Arial" panose="020B0604020202020204" pitchFamily="34" charset="0"/>
              </a:rPr>
              <a:t> chia </a:t>
            </a:r>
            <a:r>
              <a:rPr lang="en-US" sz="4000" dirty="0" err="1">
                <a:latin typeface="Arial" panose="020B0604020202020204" pitchFamily="34" charset="0"/>
                <a:ea typeface="Times New Roman" panose="02020603050405020304" pitchFamily="18" charset="0"/>
                <a:cs typeface="Arial" panose="020B0604020202020204" pitchFamily="34" charset="0"/>
              </a:rPr>
              <a:t>sẻ</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về</a:t>
            </a:r>
            <a:r>
              <a:rPr lang="en-US" sz="4000" dirty="0">
                <a:latin typeface="Arial" panose="020B0604020202020204" pitchFamily="34" charset="0"/>
                <a:ea typeface="Times New Roman" panose="02020603050405020304" pitchFamily="18" charset="0"/>
                <a:cs typeface="Arial" panose="020B0604020202020204" pitchFamily="34" charset="0"/>
              </a:rPr>
              <a:t> 3 </a:t>
            </a:r>
            <a:r>
              <a:rPr lang="en-US" sz="4000" dirty="0" err="1">
                <a:latin typeface="Arial" panose="020B0604020202020204" pitchFamily="34" charset="0"/>
                <a:ea typeface="Times New Roman" panose="02020603050405020304" pitchFamily="18" charset="0"/>
                <a:cs typeface="Arial" panose="020B0604020202020204" pitchFamily="34" charset="0"/>
              </a:rPr>
              <a:t>niềm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vui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em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tuần</a:t>
            </a:r>
            <a:r>
              <a:rPr lang="en-US" sz="4000" dirty="0">
                <a:latin typeface="Arial" panose="020B0604020202020204" pitchFamily="34" charset="0"/>
                <a:ea typeface="Times New Roman" panose="02020603050405020304" pitchFamily="18" charset="0"/>
                <a:cs typeface="Arial" panose="020B0604020202020204" pitchFamily="34" charset="0"/>
              </a:rPr>
              <a:t> qua.</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6858000" y="7172610"/>
            <a:ext cx="4800600" cy="311439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406203" y="3985152"/>
            <a:ext cx="15351638" cy="4201150"/>
          </a:xfrm>
          <a:prstGeom prst="rect">
            <a:avLst/>
          </a:prstGeom>
          <a:noFill/>
        </p:spPr>
        <p:txBody>
          <a:bodyPr wrap="none" lIns="137160" tIns="68580" rIns="137160" bIns="68580">
            <a:spAutoFit/>
          </a:bodyPr>
          <a:lstStyle/>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a:buClrTx/>
              <a:buFontTx/>
              <a:buNone/>
            </a:pPr>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433" y="0"/>
            <a:ext cx="4773178" cy="3586132"/>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16363308" y="8186302"/>
            <a:ext cx="1219200" cy="1219200"/>
          </a:xfrm>
          <a:prstGeom prst="rect">
            <a:avLst/>
          </a:prstGeom>
        </p:spPr>
      </p:pic>
    </p:spTree>
    <p:extLst>
      <p:ext uri="{BB962C8B-B14F-4D97-AF65-F5344CB8AC3E}">
        <p14:creationId xmlns:p14="http://schemas.microsoft.com/office/powerpoint/2010/main" val="76964167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76" name="Rectangle 75"/>
          <p:cNvSpPr/>
          <p:nvPr/>
        </p:nvSpPr>
        <p:spPr>
          <a:xfrm>
            <a:off x="2785496" y="264321"/>
            <a:ext cx="4965436" cy="27197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nvGrpSpPr>
          <p:cNvPr id="7" name="Group 6"/>
          <p:cNvGrpSpPr/>
          <p:nvPr/>
        </p:nvGrpSpPr>
        <p:grpSpPr>
          <a:xfrm>
            <a:off x="7918005" y="4022338"/>
            <a:ext cx="2256946" cy="2246916"/>
            <a:chOff x="3778320" y="2704692"/>
            <a:chExt cx="1679506" cy="1672042"/>
          </a:xfrm>
        </p:grpSpPr>
        <p:pic>
          <p:nvPicPr>
            <p:cNvPr id="2" name="Picture 1"/>
            <p:cNvPicPr>
              <a:picLocks noChangeAspect="1"/>
            </p:cNvPicPr>
            <p:nvPr/>
          </p:nvPicPr>
          <p:blipFill>
            <a:blip r:embed="rId7"/>
            <a:stretch>
              <a:fillRect/>
            </a:stretch>
          </p:blipFill>
          <p:spPr>
            <a:xfrm>
              <a:off x="3778320" y="2704692"/>
              <a:ext cx="1679506" cy="1672042"/>
            </a:xfrm>
            <a:prstGeom prst="rect">
              <a:avLst/>
            </a:prstGeom>
            <a:effectLst>
              <a:glow rad="127000">
                <a:srgbClr val="00FF4E">
                  <a:alpha val="50000"/>
                </a:srgbClr>
              </a:glow>
            </a:effectLst>
          </p:spPr>
        </p:pic>
        <p:sp>
          <p:nvSpPr>
            <p:cNvPr id="4" name="Oval 3"/>
            <p:cNvSpPr/>
            <p:nvPr/>
          </p:nvSpPr>
          <p:spPr>
            <a:xfrm>
              <a:off x="4412457" y="3318095"/>
              <a:ext cx="413300" cy="429290"/>
            </a:xfrm>
            <a:prstGeom prst="ellipse">
              <a:avLst/>
            </a:prstGeom>
            <a:solidFill>
              <a:srgbClr val="212121"/>
            </a:solidFill>
            <a:ln>
              <a:noFill/>
            </a:ln>
            <a:effectLst>
              <a:glow rad="127000">
                <a:srgbClr val="008CF5">
                  <a:alpha val="4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 name="Oval 4"/>
            <p:cNvSpPr/>
            <p:nvPr/>
          </p:nvSpPr>
          <p:spPr>
            <a:xfrm>
              <a:off x="4483170" y="3401441"/>
              <a:ext cx="269806" cy="269806"/>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0" name="Group 9"/>
          <p:cNvGrpSpPr/>
          <p:nvPr/>
        </p:nvGrpSpPr>
        <p:grpSpPr>
          <a:xfrm>
            <a:off x="9516756" y="4148062"/>
            <a:ext cx="379180" cy="379180"/>
            <a:chOff x="457200" y="3895493"/>
            <a:chExt cx="327574" cy="327574"/>
          </a:xfrm>
        </p:grpSpPr>
        <p:sp>
          <p:nvSpPr>
            <p:cNvPr id="8" name="Oval 7"/>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9" name="Oval 8"/>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0" name="Group 29"/>
          <p:cNvGrpSpPr/>
          <p:nvPr/>
        </p:nvGrpSpPr>
        <p:grpSpPr>
          <a:xfrm>
            <a:off x="9573800" y="5935106"/>
            <a:ext cx="379180" cy="379180"/>
            <a:chOff x="457200" y="3895493"/>
            <a:chExt cx="327574" cy="327574"/>
          </a:xfrm>
        </p:grpSpPr>
        <p:sp>
          <p:nvSpPr>
            <p:cNvPr id="31" name="Oval 30"/>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2" name="Oval 31"/>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3" name="Group 32"/>
          <p:cNvGrpSpPr/>
          <p:nvPr/>
        </p:nvGrpSpPr>
        <p:grpSpPr>
          <a:xfrm>
            <a:off x="8292902" y="4148062"/>
            <a:ext cx="379180" cy="379180"/>
            <a:chOff x="457200" y="3895493"/>
            <a:chExt cx="327574" cy="327574"/>
          </a:xfrm>
        </p:grpSpPr>
        <p:sp>
          <p:nvSpPr>
            <p:cNvPr id="34" name="Oval 33"/>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5" name="Oval 34"/>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36" name="Group 35"/>
          <p:cNvGrpSpPr/>
          <p:nvPr/>
        </p:nvGrpSpPr>
        <p:grpSpPr>
          <a:xfrm>
            <a:off x="8326136" y="6015800"/>
            <a:ext cx="379180" cy="379180"/>
            <a:chOff x="457200" y="3895493"/>
            <a:chExt cx="327574" cy="327574"/>
          </a:xfrm>
        </p:grpSpPr>
        <p:sp>
          <p:nvSpPr>
            <p:cNvPr id="37" name="Oval 36"/>
            <p:cNvSpPr/>
            <p:nvPr/>
          </p:nvSpPr>
          <p:spPr>
            <a:xfrm>
              <a:off x="457200" y="3895493"/>
              <a:ext cx="327574" cy="327574"/>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38" name="Oval 37"/>
            <p:cNvSpPr/>
            <p:nvPr/>
          </p:nvSpPr>
          <p:spPr>
            <a:xfrm>
              <a:off x="550827" y="3984862"/>
              <a:ext cx="140318" cy="140318"/>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14" name="Group 113"/>
          <p:cNvGrpSpPr/>
          <p:nvPr/>
        </p:nvGrpSpPr>
        <p:grpSpPr>
          <a:xfrm>
            <a:off x="9713797" y="3175949"/>
            <a:ext cx="5901202" cy="1006542"/>
            <a:chOff x="4765365" y="2514600"/>
            <a:chExt cx="3934135" cy="671028"/>
          </a:xfrm>
        </p:grpSpPr>
        <p:cxnSp>
          <p:nvCxnSpPr>
            <p:cNvPr id="24" name="Straight Connector 23"/>
            <p:cNvCxnSpPr>
              <a:endCxn id="8" idx="7"/>
            </p:cNvCxnSpPr>
            <p:nvPr/>
          </p:nvCxnSpPr>
          <p:spPr>
            <a:xfrm flipH="1">
              <a:off x="4765365" y="2521541"/>
              <a:ext cx="575457" cy="664087"/>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448300" y="2514600"/>
              <a:ext cx="3251200"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2930829" y="3134465"/>
            <a:ext cx="5395310" cy="1013606"/>
            <a:chOff x="472440" y="2506339"/>
            <a:chExt cx="3481351" cy="486543"/>
          </a:xfrm>
        </p:grpSpPr>
        <p:cxnSp>
          <p:nvCxnSpPr>
            <p:cNvPr id="41" name="Straight Connector 40"/>
            <p:cNvCxnSpPr/>
            <p:nvPr/>
          </p:nvCxnSpPr>
          <p:spPr>
            <a:xfrm flipH="1" flipV="1">
              <a:off x="3643707" y="2506339"/>
              <a:ext cx="310084" cy="486543"/>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72440" y="2514600"/>
              <a:ext cx="3169562"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951115" y="6360546"/>
            <a:ext cx="5409454" cy="518540"/>
            <a:chOff x="472440" y="4096313"/>
            <a:chExt cx="3459655" cy="248952"/>
          </a:xfrm>
        </p:grpSpPr>
        <p:cxnSp>
          <p:nvCxnSpPr>
            <p:cNvPr id="44" name="Straight Connector 43"/>
            <p:cNvCxnSpPr/>
            <p:nvPr/>
          </p:nvCxnSpPr>
          <p:spPr>
            <a:xfrm flipH="1">
              <a:off x="3661910" y="4096313"/>
              <a:ext cx="270185" cy="248952"/>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472440" y="4343400"/>
              <a:ext cx="3169561"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9939656" y="6343166"/>
            <a:ext cx="5696444" cy="580756"/>
            <a:chOff x="4901871" y="3963638"/>
            <a:chExt cx="3797629" cy="387171"/>
          </a:xfrm>
        </p:grpSpPr>
        <p:cxnSp>
          <p:nvCxnSpPr>
            <p:cNvPr id="50" name="Straight Connector 49"/>
            <p:cNvCxnSpPr/>
            <p:nvPr/>
          </p:nvCxnSpPr>
          <p:spPr>
            <a:xfrm>
              <a:off x="4901871" y="3963638"/>
              <a:ext cx="539405" cy="387171"/>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41276" y="4343400"/>
              <a:ext cx="3258224" cy="0"/>
            </a:xfrm>
            <a:prstGeom prst="line">
              <a:avLst/>
            </a:prstGeom>
            <a:ln w="12700">
              <a:solidFill>
                <a:srgbClr val="008CF5"/>
              </a:solidFill>
            </a:ln>
            <a:effectLst>
              <a:glow rad="63500">
                <a:srgbClr val="008CF5">
                  <a:alpha val="50000"/>
                </a:srgbClr>
              </a:glow>
            </a:effectLst>
          </p:spPr>
          <p:style>
            <a:lnRef idx="1">
              <a:schemeClr val="accent1"/>
            </a:lnRef>
            <a:fillRef idx="0">
              <a:schemeClr val="accent1"/>
            </a:fillRef>
            <a:effectRef idx="0">
              <a:schemeClr val="accent1"/>
            </a:effectRef>
            <a:fontRef idx="minor">
              <a:schemeClr val="tx1"/>
            </a:fontRef>
          </p:style>
        </p:cxnSp>
      </p:grpSp>
      <p:sp>
        <p:nvSpPr>
          <p:cNvPr id="63" name="nhóm 1"/>
          <p:cNvSpPr txBox="1"/>
          <p:nvPr/>
        </p:nvSpPr>
        <p:spPr>
          <a:xfrm>
            <a:off x="2687458" y="2550840"/>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1</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4" name="Nhóm 2"/>
          <p:cNvSpPr txBox="1"/>
          <p:nvPr/>
        </p:nvSpPr>
        <p:spPr>
          <a:xfrm>
            <a:off x="10961774" y="2553644"/>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NHÓM 2</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5" name="Nhóm 3"/>
          <p:cNvSpPr txBox="1"/>
          <p:nvPr/>
        </p:nvSpPr>
        <p:spPr>
          <a:xfrm>
            <a:off x="2362257" y="6966148"/>
            <a:ext cx="5544298"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3</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sp>
        <p:nvSpPr>
          <p:cNvPr id="66" name="Nhóm 4"/>
          <p:cNvSpPr txBox="1"/>
          <p:nvPr/>
        </p:nvSpPr>
        <p:spPr>
          <a:xfrm>
            <a:off x="10646182" y="7053738"/>
            <a:ext cx="4953000" cy="553998"/>
          </a:xfrm>
          <a:prstGeom prst="rect">
            <a:avLst/>
          </a:prstGeom>
          <a:noFill/>
        </p:spPr>
        <p:txBody>
          <a:bodyPr wrap="square" rtlCol="0">
            <a:spAutoFit/>
          </a:bodyPr>
          <a:lstStyle/>
          <a:p>
            <a:pPr algn="ctr">
              <a:buClrTx/>
              <a:buFontTx/>
              <a:buNone/>
            </a:pPr>
            <a:r>
              <a:rPr lang="en-US"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rPr>
              <a:t>      NHÓM 4</a:t>
            </a:r>
            <a:endParaRPr lang="vi-VN" sz="3000" b="1" dirty="0">
              <a:solidFill>
                <a:srgbClr val="00FF4E"/>
              </a:solidFill>
              <a:effectLst>
                <a:glow rad="101600">
                  <a:srgbClr val="00FF4E">
                    <a:alpha val="40000"/>
                  </a:srgbClr>
                </a:glow>
              </a:effectLst>
              <a:latin typeface="Arial" panose="020B0604020202020204" pitchFamily="34" charset="0"/>
              <a:cs typeface="Arial" panose="020B0604020202020204" pitchFamily="34" charset="0"/>
            </a:endParaRP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4564" y="446722"/>
            <a:ext cx="2070220" cy="2070220"/>
          </a:xfrm>
          <a:prstGeom prst="rect">
            <a:avLst/>
          </a:prstGeom>
        </p:spPr>
      </p:pic>
      <p:sp>
        <p:nvSpPr>
          <p:cNvPr id="68" name="Left Bracket 67"/>
          <p:cNvSpPr/>
          <p:nvPr/>
        </p:nvSpPr>
        <p:spPr>
          <a:xfrm rot="16200000">
            <a:off x="5191178" y="55801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69" name="Left Bracket 68"/>
          <p:cNvSpPr/>
          <p:nvPr/>
        </p:nvSpPr>
        <p:spPr>
          <a:xfrm rot="16200000" flipH="1">
            <a:off x="5179407" y="19920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15" name="Rectangle 114"/>
          <p:cNvSpPr/>
          <p:nvPr/>
        </p:nvSpPr>
        <p:spPr>
          <a:xfrm>
            <a:off x="10706558" y="2078"/>
            <a:ext cx="4887336" cy="296342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pic>
        <p:nvPicPr>
          <p:cNvPr id="116" name="Picture 1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75382" y="562554"/>
            <a:ext cx="2028780" cy="2028780"/>
          </a:xfrm>
          <a:prstGeom prst="rect">
            <a:avLst/>
          </a:prstGeom>
        </p:spPr>
      </p:pic>
      <p:sp>
        <p:nvSpPr>
          <p:cNvPr id="118" name="Left Bracket 117"/>
          <p:cNvSpPr/>
          <p:nvPr/>
        </p:nvSpPr>
        <p:spPr>
          <a:xfrm rot="5400000" flipH="1">
            <a:off x="13043727" y="595012"/>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4" name="Rectangle 123"/>
          <p:cNvSpPr/>
          <p:nvPr/>
        </p:nvSpPr>
        <p:spPr>
          <a:xfrm>
            <a:off x="2891011" y="7053739"/>
            <a:ext cx="4873058" cy="3085558"/>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73306" y="7798206"/>
            <a:ext cx="2111480" cy="2111480"/>
          </a:xfrm>
          <a:prstGeom prst="rect">
            <a:avLst/>
          </a:prstGeom>
          <a:noFill/>
          <a:ln>
            <a:noFill/>
          </a:ln>
        </p:spPr>
      </p:pic>
      <p:sp>
        <p:nvSpPr>
          <p:cNvPr id="126" name="Left Bracket 125"/>
          <p:cNvSpPr/>
          <p:nvPr/>
        </p:nvSpPr>
        <p:spPr>
          <a:xfrm rot="16200000">
            <a:off x="5285732" y="5068731"/>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27" name="Left Bracket 126"/>
          <p:cNvSpPr/>
          <p:nvPr/>
        </p:nvSpPr>
        <p:spPr>
          <a:xfrm rot="16200000" flipH="1">
            <a:off x="5282533" y="4705936"/>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3" name="Rectangle 132"/>
          <p:cNvSpPr/>
          <p:nvPr/>
        </p:nvSpPr>
        <p:spPr>
          <a:xfrm>
            <a:off x="10634917" y="7259531"/>
            <a:ext cx="4804042" cy="2816462"/>
          </a:xfrm>
          <a:prstGeom prst="rect">
            <a:avLst/>
          </a:prstGeom>
          <a:solidFill>
            <a:srgbClr val="008CF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pic>
        <p:nvPicPr>
          <p:cNvPr id="134" name="Picture 1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44373" y="7907367"/>
            <a:ext cx="1981166" cy="1981166"/>
          </a:xfrm>
          <a:prstGeom prst="rect">
            <a:avLst/>
          </a:prstGeom>
        </p:spPr>
      </p:pic>
      <p:sp>
        <p:nvSpPr>
          <p:cNvPr id="135" name="Left Bracket 134"/>
          <p:cNvSpPr/>
          <p:nvPr/>
        </p:nvSpPr>
        <p:spPr>
          <a:xfrm rot="16200000">
            <a:off x="13089108" y="5082439"/>
            <a:ext cx="166632" cy="4861322"/>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136" name="Left Bracket 135"/>
          <p:cNvSpPr/>
          <p:nvPr/>
        </p:nvSpPr>
        <p:spPr>
          <a:xfrm rot="16200000" flipH="1">
            <a:off x="13093469" y="4666054"/>
            <a:ext cx="157918" cy="4861324"/>
          </a:xfrm>
          <a:prstGeom prst="leftBracket">
            <a:avLst/>
          </a:prstGeom>
          <a:ln w="12700">
            <a:solidFill>
              <a:srgbClr val="008CF5"/>
            </a:solidFill>
          </a:ln>
          <a:effectLst>
            <a:glow rad="127000">
              <a:srgbClr val="008CF5">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Tree>
    <p:extLst>
      <p:ext uri="{BB962C8B-B14F-4D97-AF65-F5344CB8AC3E}">
        <p14:creationId xmlns:p14="http://schemas.microsoft.com/office/powerpoint/2010/main" val="4112308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eep_4.wav"/>
                                        </p:tgtEl>
                                      </p:cMediaNode>
                                    </p:audio>
                                  </p:sub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300" fill="hold"/>
                                        <p:tgtEl>
                                          <p:spTgt spid="33"/>
                                        </p:tgtEl>
                                        <p:attrNameLst>
                                          <p:attrName>ppt_w</p:attrName>
                                        </p:attrNameLst>
                                      </p:cBhvr>
                                      <p:tavLst>
                                        <p:tav tm="0">
                                          <p:val>
                                            <p:fltVal val="0"/>
                                          </p:val>
                                        </p:tav>
                                        <p:tav tm="100000">
                                          <p:val>
                                            <p:strVal val="#ppt_w"/>
                                          </p:val>
                                        </p:tav>
                                      </p:tavLst>
                                    </p:anim>
                                    <p:anim calcmode="lin" valueType="num">
                                      <p:cBhvr>
                                        <p:cTn id="15" dur="300" fill="hold"/>
                                        <p:tgtEl>
                                          <p:spTgt spid="33"/>
                                        </p:tgtEl>
                                        <p:attrNameLst>
                                          <p:attrName>ppt_h</p:attrName>
                                        </p:attrNameLst>
                                      </p:cBhvr>
                                      <p:tavLst>
                                        <p:tav tm="0">
                                          <p:val>
                                            <p:fltVal val="0"/>
                                          </p:val>
                                        </p:tav>
                                        <p:tav tm="100000">
                                          <p:val>
                                            <p:strVal val="#ppt_h"/>
                                          </p:val>
                                        </p:tav>
                                      </p:tavLst>
                                    </p:anim>
                                    <p:anim calcmode="lin" valueType="num">
                                      <p:cBhvr>
                                        <p:cTn id="16" dur="300" fill="hold"/>
                                        <p:tgtEl>
                                          <p:spTgt spid="33"/>
                                        </p:tgtEl>
                                        <p:attrNameLst>
                                          <p:attrName>style.rotation</p:attrName>
                                        </p:attrNameLst>
                                      </p:cBhvr>
                                      <p:tavLst>
                                        <p:tav tm="0">
                                          <p:val>
                                            <p:fltVal val="360"/>
                                          </p:val>
                                        </p:tav>
                                        <p:tav tm="100000">
                                          <p:val>
                                            <p:fltVal val="0"/>
                                          </p:val>
                                        </p:tav>
                                      </p:tavLst>
                                    </p:anim>
                                    <p:animEffect transition="in" filter="fade">
                                      <p:cBhvr>
                                        <p:cTn id="17" dur="300"/>
                                        <p:tgtEl>
                                          <p:spTgt spid="33"/>
                                        </p:tgtEl>
                                      </p:cBhvr>
                                    </p:animEffect>
                                  </p:childTnLst>
                                </p:cTn>
                              </p:par>
                            </p:childTnLst>
                          </p:cTn>
                        </p:par>
                        <p:par>
                          <p:cTn id="18" fill="hold">
                            <p:stCondLst>
                              <p:cond delay="800"/>
                            </p:stCondLst>
                            <p:childTnLst>
                              <p:par>
                                <p:cTn id="19" presetID="22" presetClass="entr" presetSubtype="2" fill="hold"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right)">
                                      <p:cBhvr>
                                        <p:cTn id="21" dur="500"/>
                                        <p:tgtEl>
                                          <p:spTgt spid="113"/>
                                        </p:tgtEl>
                                      </p:cBhvr>
                                    </p:animEffect>
                                  </p:childTnLst>
                                  <p:subTnLst>
                                    <p:audio>
                                      <p:cMediaNode>
                                        <p:cTn display="0" masterRel="sameClick">
                                          <p:stCondLst>
                                            <p:cond evt="begin" delay="0">
                                              <p:tn val="19"/>
                                            </p:cond>
                                          </p:stCondLst>
                                          <p:endCondLst>
                                            <p:cond evt="onStopAudio" delay="0">
                                              <p:tgtEl>
                                                <p:sldTgt/>
                                              </p:tgtEl>
                                            </p:cond>
                                          </p:endCondLst>
                                        </p:cTn>
                                        <p:tgtEl>
                                          <p:sndTgt r:embed="rId4" name="3beeps.wav"/>
                                        </p:tgtEl>
                                      </p:cMediaNode>
                                    </p:audio>
                                  </p:subTnLst>
                                </p:cTn>
                              </p:par>
                            </p:childTnLst>
                          </p:cTn>
                        </p:par>
                        <p:par>
                          <p:cTn id="22" fill="hold">
                            <p:stCondLst>
                              <p:cond delay="1300"/>
                            </p:stCondLst>
                            <p:childTnLst>
                              <p:par>
                                <p:cTn id="23" presetID="1" presetClass="entr" presetSubtype="0" fill="hold" grpId="0" nodeType="afterEffect">
                                  <p:stCondLst>
                                    <p:cond delay="20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1500"/>
                            </p:stCondLst>
                            <p:childTnLst>
                              <p:par>
                                <p:cTn id="29" presetID="64" presetClass="path" presetSubtype="0" accel="50000" decel="50000" fill="hold" grpId="1" nodeType="afterEffect">
                                  <p:stCondLst>
                                    <p:cond delay="0"/>
                                  </p:stCondLst>
                                  <p:childTnLst>
                                    <p:animMotion origin="layout" path="M 3.33333E-6 4.44444E-6 L 0.00034 -0.22987 " pathEditMode="relative" rAng="0" ptsTypes="AA">
                                      <p:cBhvr>
                                        <p:cTn id="30" dur="500" fill="hold"/>
                                        <p:tgtEl>
                                          <p:spTgt spid="69"/>
                                        </p:tgtEl>
                                        <p:attrNameLst>
                                          <p:attrName>ppt_x</p:attrName>
                                          <p:attrName>ppt_y</p:attrName>
                                        </p:attrNameLst>
                                      </p:cBhvr>
                                      <p:rCtr x="17" y="-11505"/>
                                    </p:animMotion>
                                  </p:childTnLst>
                                  <p:subTnLst>
                                    <p:audio>
                                      <p:cMediaNode>
                                        <p:cTn display="0" masterRel="sameClick">
                                          <p:stCondLst>
                                            <p:cond evt="begin" delay="0">
                                              <p:tn val="29"/>
                                            </p:cond>
                                          </p:stCondLst>
                                          <p:endCondLst>
                                            <p:cond evt="onStopAudio" delay="0">
                                              <p:tgtEl>
                                                <p:sldTgt/>
                                              </p:tgtEl>
                                            </p:cond>
                                          </p:endCondLst>
                                        </p:cTn>
                                        <p:tgtEl>
                                          <p:sndTgt r:embed="rId5" name="suonho.wav"/>
                                        </p:tgtEl>
                                      </p:cMediaNode>
                                    </p:audio>
                                  </p:subTnLst>
                                </p:cTn>
                              </p:par>
                            </p:childTnLst>
                          </p:cTn>
                        </p:par>
                        <p:par>
                          <p:cTn id="31" fill="hold">
                            <p:stCondLst>
                              <p:cond delay="2000"/>
                            </p:stCondLst>
                            <p:childTnLst>
                              <p:par>
                                <p:cTn id="32" presetID="16" presetClass="entr" presetSubtype="26"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arn(inHorizontal)">
                                      <p:cBhvr>
                                        <p:cTn id="34" dur="300"/>
                                        <p:tgtEl>
                                          <p:spTgt spid="76"/>
                                        </p:tgtEl>
                                      </p:cBhvr>
                                    </p:animEffect>
                                  </p:childTnLst>
                                </p:cTn>
                              </p:par>
                            </p:childTnLst>
                          </p:cTn>
                        </p:par>
                        <p:par>
                          <p:cTn id="35" fill="hold">
                            <p:stCondLst>
                              <p:cond delay="2300"/>
                            </p:stCondLst>
                            <p:childTnLst>
                              <p:par>
                                <p:cTn id="36" presetID="14" presetClass="entr" presetSubtype="10" fill="hold" nodeType="afterEffect">
                                  <p:stCondLst>
                                    <p:cond delay="15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500"/>
                                        <p:tgtEl>
                                          <p:spTgt spid="6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randombar(horizontal)">
                                      <p:cBhvr>
                                        <p:cTn id="41" dur="500"/>
                                        <p:tgtEl>
                                          <p:spTgt spid="63"/>
                                        </p:tgtEl>
                                      </p:cBhvr>
                                    </p:animEffect>
                                  </p:childTnLst>
                                </p:cTn>
                              </p:par>
                            </p:childTnLst>
                          </p:cTn>
                        </p:par>
                        <p:par>
                          <p:cTn id="42" fill="hold">
                            <p:stCondLst>
                              <p:cond delay="2950"/>
                            </p:stCondLst>
                            <p:childTnLst>
                              <p:par>
                                <p:cTn id="43" presetID="49"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 fill="hold"/>
                                        <p:tgtEl>
                                          <p:spTgt spid="10"/>
                                        </p:tgtEl>
                                        <p:attrNameLst>
                                          <p:attrName>ppt_w</p:attrName>
                                        </p:attrNameLst>
                                      </p:cBhvr>
                                      <p:tavLst>
                                        <p:tav tm="0">
                                          <p:val>
                                            <p:fltVal val="0"/>
                                          </p:val>
                                        </p:tav>
                                        <p:tav tm="100000">
                                          <p:val>
                                            <p:strVal val="#ppt_w"/>
                                          </p:val>
                                        </p:tav>
                                      </p:tavLst>
                                    </p:anim>
                                    <p:anim calcmode="lin" valueType="num">
                                      <p:cBhvr>
                                        <p:cTn id="46" dur="300" fill="hold"/>
                                        <p:tgtEl>
                                          <p:spTgt spid="10"/>
                                        </p:tgtEl>
                                        <p:attrNameLst>
                                          <p:attrName>ppt_h</p:attrName>
                                        </p:attrNameLst>
                                      </p:cBhvr>
                                      <p:tavLst>
                                        <p:tav tm="0">
                                          <p:val>
                                            <p:fltVal val="0"/>
                                          </p:val>
                                        </p:tav>
                                        <p:tav tm="100000">
                                          <p:val>
                                            <p:strVal val="#ppt_h"/>
                                          </p:val>
                                        </p:tav>
                                      </p:tavLst>
                                    </p:anim>
                                    <p:anim calcmode="lin" valueType="num">
                                      <p:cBhvr>
                                        <p:cTn id="47" dur="300" fill="hold"/>
                                        <p:tgtEl>
                                          <p:spTgt spid="10"/>
                                        </p:tgtEl>
                                        <p:attrNameLst>
                                          <p:attrName>style.rotation</p:attrName>
                                        </p:attrNameLst>
                                      </p:cBhvr>
                                      <p:tavLst>
                                        <p:tav tm="0">
                                          <p:val>
                                            <p:fltVal val="360"/>
                                          </p:val>
                                        </p:tav>
                                        <p:tav tm="100000">
                                          <p:val>
                                            <p:fltVal val="0"/>
                                          </p:val>
                                        </p:tav>
                                      </p:tavLst>
                                    </p:anim>
                                    <p:animEffect transition="in" filter="fade">
                                      <p:cBhvr>
                                        <p:cTn id="48" dur="300"/>
                                        <p:tgtEl>
                                          <p:spTgt spid="10"/>
                                        </p:tgtEl>
                                      </p:cBhvr>
                                    </p:animEffect>
                                  </p:childTnLst>
                                </p:cTn>
                              </p:par>
                            </p:childTnLst>
                          </p:cTn>
                        </p:par>
                        <p:par>
                          <p:cTn id="49" fill="hold">
                            <p:stCondLst>
                              <p:cond delay="3250"/>
                            </p:stCondLst>
                            <p:childTnLst>
                              <p:par>
                                <p:cTn id="50" presetID="22" presetClass="entr" presetSubtype="8" fill="hold" nodeType="after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subTnLst>
                                    <p:audio>
                                      <p:cMediaNode>
                                        <p:cTn display="0" masterRel="sameClick">
                                          <p:stCondLst>
                                            <p:cond evt="begin" delay="0">
                                              <p:tn val="50"/>
                                            </p:cond>
                                          </p:stCondLst>
                                          <p:endCondLst>
                                            <p:cond evt="onStopAudio" delay="0">
                                              <p:tgtEl>
                                                <p:sldTgt/>
                                              </p:tgtEl>
                                            </p:cond>
                                          </p:endCondLst>
                                        </p:cTn>
                                        <p:tgtEl>
                                          <p:sndTgt r:embed="rId4" name="3beeps.wav"/>
                                        </p:tgtEl>
                                      </p:cMediaNode>
                                    </p:audio>
                                  </p:subTnLst>
                                </p:cTn>
                              </p:par>
                            </p:childTnLst>
                          </p:cTn>
                        </p:par>
                        <p:par>
                          <p:cTn id="53" fill="hold">
                            <p:stCondLst>
                              <p:cond delay="3750"/>
                            </p:stCondLst>
                            <p:childTnLst>
                              <p:par>
                                <p:cTn id="54" presetID="1" presetClass="entr" presetSubtype="0" fill="hold" grpId="0" nodeType="afterEffect">
                                  <p:stCondLst>
                                    <p:cond delay="0"/>
                                  </p:stCondLst>
                                  <p:childTnLst>
                                    <p:set>
                                      <p:cBhvr>
                                        <p:cTn id="55" dur="1" fill="hold">
                                          <p:stCondLst>
                                            <p:cond delay="0"/>
                                          </p:stCondLst>
                                        </p:cTn>
                                        <p:tgtEl>
                                          <p:spTgt spid="118"/>
                                        </p:tgtEl>
                                        <p:attrNameLst>
                                          <p:attrName>style.visibility</p:attrName>
                                        </p:attrNameLst>
                                      </p:cBhvr>
                                      <p:to>
                                        <p:strVal val="visible"/>
                                      </p:to>
                                    </p:set>
                                  </p:childTnLst>
                                </p:cTn>
                              </p:par>
                            </p:childTnLst>
                          </p:cTn>
                        </p:par>
                        <p:par>
                          <p:cTn id="56" fill="hold">
                            <p:stCondLst>
                              <p:cond delay="3750"/>
                            </p:stCondLst>
                            <p:childTnLst>
                              <p:par>
                                <p:cTn id="57" presetID="64" presetClass="path" presetSubtype="0" accel="50000" decel="50000" fill="hold" grpId="1" nodeType="afterEffect">
                                  <p:stCondLst>
                                    <p:cond delay="0"/>
                                  </p:stCondLst>
                                  <p:childTnLst>
                                    <p:animMotion origin="layout" path="M -4.16667E-6 -1.48148E-6 L 0.0007 -0.23565 " pathEditMode="relative" rAng="0" ptsTypes="AA">
                                      <p:cBhvr>
                                        <p:cTn id="58" dur="500" fill="hold"/>
                                        <p:tgtEl>
                                          <p:spTgt spid="118"/>
                                        </p:tgtEl>
                                        <p:attrNameLst>
                                          <p:attrName>ppt_x</p:attrName>
                                          <p:attrName>ppt_y</p:attrName>
                                        </p:attrNameLst>
                                      </p:cBhvr>
                                      <p:rCtr x="35" y="-11782"/>
                                    </p:animMotion>
                                  </p:childTnLst>
                                  <p:subTnLst>
                                    <p:audio>
                                      <p:cMediaNode>
                                        <p:cTn display="0" masterRel="sameClick">
                                          <p:stCondLst>
                                            <p:cond evt="begin" delay="0">
                                              <p:tn val="57"/>
                                            </p:cond>
                                          </p:stCondLst>
                                          <p:endCondLst>
                                            <p:cond evt="onStopAudio" delay="0">
                                              <p:tgtEl>
                                                <p:sldTgt/>
                                              </p:tgtEl>
                                            </p:cond>
                                          </p:endCondLst>
                                        </p:cTn>
                                        <p:tgtEl>
                                          <p:sndTgt r:embed="rId5" name="suonho.wav"/>
                                        </p:tgtEl>
                                      </p:cMediaNode>
                                    </p:audio>
                                  </p:subTnLst>
                                </p:cTn>
                              </p:par>
                            </p:childTnLst>
                          </p:cTn>
                        </p:par>
                        <p:par>
                          <p:cTn id="59" fill="hold">
                            <p:stCondLst>
                              <p:cond delay="4250"/>
                            </p:stCondLst>
                            <p:childTnLst>
                              <p:par>
                                <p:cTn id="60" presetID="16" presetClass="entr" presetSubtype="26" fill="hold" grpId="0"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barn(inHorizontal)">
                                      <p:cBhvr>
                                        <p:cTn id="62" dur="300"/>
                                        <p:tgtEl>
                                          <p:spTgt spid="115"/>
                                        </p:tgtEl>
                                      </p:cBhvr>
                                    </p:animEffect>
                                  </p:childTnLst>
                                </p:cTn>
                              </p:par>
                            </p:childTnLst>
                          </p:cTn>
                        </p:par>
                        <p:par>
                          <p:cTn id="63" fill="hold">
                            <p:stCondLst>
                              <p:cond delay="4550"/>
                            </p:stCondLst>
                            <p:childTnLst>
                              <p:par>
                                <p:cTn id="64" presetID="14" presetClass="entr" presetSubtype="10" fill="hold" nodeType="afterEffect">
                                  <p:stCondLst>
                                    <p:cond delay="150"/>
                                  </p:stCondLst>
                                  <p:childTnLst>
                                    <p:set>
                                      <p:cBhvr>
                                        <p:cTn id="65" dur="1" fill="hold">
                                          <p:stCondLst>
                                            <p:cond delay="0"/>
                                          </p:stCondLst>
                                        </p:cTn>
                                        <p:tgtEl>
                                          <p:spTgt spid="116"/>
                                        </p:tgtEl>
                                        <p:attrNameLst>
                                          <p:attrName>style.visibility</p:attrName>
                                        </p:attrNameLst>
                                      </p:cBhvr>
                                      <p:to>
                                        <p:strVal val="visible"/>
                                      </p:to>
                                    </p:set>
                                    <p:animEffect transition="in" filter="randombar(horizontal)">
                                      <p:cBhvr>
                                        <p:cTn id="66" dur="500"/>
                                        <p:tgtEl>
                                          <p:spTgt spid="116"/>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randombar(horizontal)">
                                      <p:cBhvr>
                                        <p:cTn id="69" dur="500"/>
                                        <p:tgtEl>
                                          <p:spTgt spid="64"/>
                                        </p:tgtEl>
                                      </p:cBhvr>
                                    </p:animEffect>
                                  </p:childTnLst>
                                </p:cTn>
                              </p:par>
                            </p:childTnLst>
                          </p:cTn>
                        </p:par>
                        <p:par>
                          <p:cTn id="70" fill="hold">
                            <p:stCondLst>
                              <p:cond delay="5200"/>
                            </p:stCondLst>
                            <p:childTnLst>
                              <p:par>
                                <p:cTn id="71" presetID="49" presetClass="entr" presetSubtype="0" decel="10000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300" fill="hold"/>
                                        <p:tgtEl>
                                          <p:spTgt spid="36"/>
                                        </p:tgtEl>
                                        <p:attrNameLst>
                                          <p:attrName>ppt_w</p:attrName>
                                        </p:attrNameLst>
                                      </p:cBhvr>
                                      <p:tavLst>
                                        <p:tav tm="0">
                                          <p:val>
                                            <p:fltVal val="0"/>
                                          </p:val>
                                        </p:tav>
                                        <p:tav tm="100000">
                                          <p:val>
                                            <p:strVal val="#ppt_w"/>
                                          </p:val>
                                        </p:tav>
                                      </p:tavLst>
                                    </p:anim>
                                    <p:anim calcmode="lin" valueType="num">
                                      <p:cBhvr>
                                        <p:cTn id="74" dur="300" fill="hold"/>
                                        <p:tgtEl>
                                          <p:spTgt spid="36"/>
                                        </p:tgtEl>
                                        <p:attrNameLst>
                                          <p:attrName>ppt_h</p:attrName>
                                        </p:attrNameLst>
                                      </p:cBhvr>
                                      <p:tavLst>
                                        <p:tav tm="0">
                                          <p:val>
                                            <p:fltVal val="0"/>
                                          </p:val>
                                        </p:tav>
                                        <p:tav tm="100000">
                                          <p:val>
                                            <p:strVal val="#ppt_h"/>
                                          </p:val>
                                        </p:tav>
                                      </p:tavLst>
                                    </p:anim>
                                    <p:anim calcmode="lin" valueType="num">
                                      <p:cBhvr>
                                        <p:cTn id="75" dur="300" fill="hold"/>
                                        <p:tgtEl>
                                          <p:spTgt spid="36"/>
                                        </p:tgtEl>
                                        <p:attrNameLst>
                                          <p:attrName>style.rotation</p:attrName>
                                        </p:attrNameLst>
                                      </p:cBhvr>
                                      <p:tavLst>
                                        <p:tav tm="0">
                                          <p:val>
                                            <p:fltVal val="360"/>
                                          </p:val>
                                        </p:tav>
                                        <p:tav tm="100000">
                                          <p:val>
                                            <p:fltVal val="0"/>
                                          </p:val>
                                        </p:tav>
                                      </p:tavLst>
                                    </p:anim>
                                    <p:animEffect transition="in" filter="fade">
                                      <p:cBhvr>
                                        <p:cTn id="76" dur="300"/>
                                        <p:tgtEl>
                                          <p:spTgt spid="36"/>
                                        </p:tgtEl>
                                      </p:cBhvr>
                                    </p:animEffect>
                                  </p:childTnLst>
                                </p:cTn>
                              </p:par>
                            </p:childTnLst>
                          </p:cTn>
                        </p:par>
                        <p:par>
                          <p:cTn id="77" fill="hold">
                            <p:stCondLst>
                              <p:cond delay="5500"/>
                            </p:stCondLst>
                            <p:childTnLst>
                              <p:par>
                                <p:cTn id="78" presetID="22" presetClass="entr" presetSubtype="2" fill="hold" nodeType="after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right)">
                                      <p:cBhvr>
                                        <p:cTn id="80" dur="500"/>
                                        <p:tgtEl>
                                          <p:spTgt spid="119"/>
                                        </p:tgtEl>
                                      </p:cBhvr>
                                    </p:animEffect>
                                  </p:childTnLst>
                                  <p:subTnLst>
                                    <p:audio>
                                      <p:cMediaNode>
                                        <p:cTn display="0" masterRel="sameClick">
                                          <p:stCondLst>
                                            <p:cond evt="begin" delay="0">
                                              <p:tn val="78"/>
                                            </p:cond>
                                          </p:stCondLst>
                                          <p:endCondLst>
                                            <p:cond evt="onStopAudio" delay="0">
                                              <p:tgtEl>
                                                <p:sldTgt/>
                                              </p:tgtEl>
                                            </p:cond>
                                          </p:endCondLst>
                                        </p:cTn>
                                        <p:tgtEl>
                                          <p:sndTgt r:embed="rId4" name="3beeps.wav"/>
                                        </p:tgtEl>
                                      </p:cMediaNode>
                                    </p:audio>
                                  </p:subTnLst>
                                </p:cTn>
                              </p:par>
                            </p:childTnLst>
                          </p:cTn>
                        </p:par>
                        <p:par>
                          <p:cTn id="81" fill="hold">
                            <p:stCondLst>
                              <p:cond delay="6000"/>
                            </p:stCondLst>
                            <p:childTnLst>
                              <p:par>
                                <p:cTn id="82" presetID="1" presetClass="entr" presetSubtype="0" fill="hold" grpId="0" nodeType="afterEffect">
                                  <p:stCondLst>
                                    <p:cond delay="200"/>
                                  </p:stCondLst>
                                  <p:childTnLst>
                                    <p:set>
                                      <p:cBhvr>
                                        <p:cTn id="83" dur="1" fill="hold">
                                          <p:stCondLst>
                                            <p:cond delay="0"/>
                                          </p:stCondLst>
                                        </p:cTn>
                                        <p:tgtEl>
                                          <p:spTgt spid="126"/>
                                        </p:tgtEl>
                                        <p:attrNameLst>
                                          <p:attrName>style.visibility</p:attrName>
                                        </p:attrNameLst>
                                      </p:cBhvr>
                                      <p:to>
                                        <p:strVal val="visible"/>
                                      </p:to>
                                    </p:set>
                                  </p:childTnLst>
                                </p:cTn>
                              </p:par>
                            </p:childTnLst>
                          </p:cTn>
                        </p:par>
                        <p:par>
                          <p:cTn id="84" fill="hold">
                            <p:stCondLst>
                              <p:cond delay="6200"/>
                            </p:stCondLst>
                            <p:childTnLst>
                              <p:par>
                                <p:cTn id="85" presetID="1" presetClass="entr" presetSubtype="0" fill="hold" grpId="0" nodeType="after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childTnLst>
                          </p:cTn>
                        </p:par>
                        <p:par>
                          <p:cTn id="87" fill="hold">
                            <p:stCondLst>
                              <p:cond delay="6200"/>
                            </p:stCondLst>
                            <p:childTnLst>
                              <p:par>
                                <p:cTn id="88" presetID="42" presetClass="path" presetSubtype="0" accel="50000" decel="50000" fill="hold" grpId="1" nodeType="afterEffect">
                                  <p:stCondLst>
                                    <p:cond delay="0"/>
                                  </p:stCondLst>
                                  <p:childTnLst>
                                    <p:animMotion origin="layout" path="M 3.61111E-6 4.81481E-6 L -0.00174 0.25162 " pathEditMode="relative" rAng="0" ptsTypes="AA">
                                      <p:cBhvr>
                                        <p:cTn id="89" dur="500" fill="hold"/>
                                        <p:tgtEl>
                                          <p:spTgt spid="126"/>
                                        </p:tgtEl>
                                        <p:attrNameLst>
                                          <p:attrName>ppt_x</p:attrName>
                                          <p:attrName>ppt_y</p:attrName>
                                        </p:attrNameLst>
                                      </p:cBhvr>
                                      <p:rCtr x="-87" y="12569"/>
                                    </p:animMotion>
                                  </p:childTnLst>
                                  <p:subTnLst>
                                    <p:audio>
                                      <p:cMediaNode>
                                        <p:cTn display="0" masterRel="sameClick">
                                          <p:stCondLst>
                                            <p:cond evt="begin" delay="0">
                                              <p:tn val="88"/>
                                            </p:cond>
                                          </p:stCondLst>
                                          <p:endCondLst>
                                            <p:cond evt="onStopAudio" delay="0">
                                              <p:tgtEl>
                                                <p:sldTgt/>
                                              </p:tgtEl>
                                            </p:cond>
                                          </p:endCondLst>
                                        </p:cTn>
                                        <p:tgtEl>
                                          <p:sndTgt r:embed="rId5" name="suonho.wav"/>
                                        </p:tgtEl>
                                      </p:cMediaNode>
                                    </p:audio>
                                  </p:subTnLst>
                                </p:cTn>
                              </p:par>
                            </p:childTnLst>
                          </p:cTn>
                        </p:par>
                        <p:par>
                          <p:cTn id="90" fill="hold">
                            <p:stCondLst>
                              <p:cond delay="6700"/>
                            </p:stCondLst>
                            <p:childTnLst>
                              <p:par>
                                <p:cTn id="91" presetID="16" presetClass="entr" presetSubtype="26" fill="hold" grpId="0" nodeType="after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barn(inHorizontal)">
                                      <p:cBhvr>
                                        <p:cTn id="93" dur="300"/>
                                        <p:tgtEl>
                                          <p:spTgt spid="124"/>
                                        </p:tgtEl>
                                      </p:cBhvr>
                                    </p:animEffect>
                                  </p:childTnLst>
                                </p:cTn>
                              </p:par>
                            </p:childTnLst>
                          </p:cTn>
                        </p:par>
                        <p:par>
                          <p:cTn id="94" fill="hold">
                            <p:stCondLst>
                              <p:cond delay="7000"/>
                            </p:stCondLst>
                            <p:childTnLst>
                              <p:par>
                                <p:cTn id="95" presetID="14" presetClass="entr" presetSubtype="10" fill="hold" nodeType="afterEffect">
                                  <p:stCondLst>
                                    <p:cond delay="150"/>
                                  </p:stCondLst>
                                  <p:childTnLst>
                                    <p:set>
                                      <p:cBhvr>
                                        <p:cTn id="96" dur="1" fill="hold">
                                          <p:stCondLst>
                                            <p:cond delay="0"/>
                                          </p:stCondLst>
                                        </p:cTn>
                                        <p:tgtEl>
                                          <p:spTgt spid="125"/>
                                        </p:tgtEl>
                                        <p:attrNameLst>
                                          <p:attrName>style.visibility</p:attrName>
                                        </p:attrNameLst>
                                      </p:cBhvr>
                                      <p:to>
                                        <p:strVal val="visible"/>
                                      </p:to>
                                    </p:set>
                                    <p:animEffect transition="in" filter="randombar(horizontal)">
                                      <p:cBhvr>
                                        <p:cTn id="97" dur="500"/>
                                        <p:tgtEl>
                                          <p:spTgt spid="12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randombar(horizontal)">
                                      <p:cBhvr>
                                        <p:cTn id="100" dur="500"/>
                                        <p:tgtEl>
                                          <p:spTgt spid="65"/>
                                        </p:tgtEl>
                                      </p:cBhvr>
                                    </p:animEffect>
                                  </p:childTnLst>
                                </p:cTn>
                              </p:par>
                            </p:childTnLst>
                          </p:cTn>
                        </p:par>
                        <p:par>
                          <p:cTn id="101" fill="hold">
                            <p:stCondLst>
                              <p:cond delay="7650"/>
                            </p:stCondLst>
                            <p:childTnLst>
                              <p:par>
                                <p:cTn id="102" presetID="49" presetClass="entr" presetSubtype="0" decel="10000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300" fill="hold"/>
                                        <p:tgtEl>
                                          <p:spTgt spid="30"/>
                                        </p:tgtEl>
                                        <p:attrNameLst>
                                          <p:attrName>ppt_w</p:attrName>
                                        </p:attrNameLst>
                                      </p:cBhvr>
                                      <p:tavLst>
                                        <p:tav tm="0">
                                          <p:val>
                                            <p:fltVal val="0"/>
                                          </p:val>
                                        </p:tav>
                                        <p:tav tm="100000">
                                          <p:val>
                                            <p:strVal val="#ppt_w"/>
                                          </p:val>
                                        </p:tav>
                                      </p:tavLst>
                                    </p:anim>
                                    <p:anim calcmode="lin" valueType="num">
                                      <p:cBhvr>
                                        <p:cTn id="105" dur="300" fill="hold"/>
                                        <p:tgtEl>
                                          <p:spTgt spid="30"/>
                                        </p:tgtEl>
                                        <p:attrNameLst>
                                          <p:attrName>ppt_h</p:attrName>
                                        </p:attrNameLst>
                                      </p:cBhvr>
                                      <p:tavLst>
                                        <p:tav tm="0">
                                          <p:val>
                                            <p:fltVal val="0"/>
                                          </p:val>
                                        </p:tav>
                                        <p:tav tm="100000">
                                          <p:val>
                                            <p:strVal val="#ppt_h"/>
                                          </p:val>
                                        </p:tav>
                                      </p:tavLst>
                                    </p:anim>
                                    <p:anim calcmode="lin" valueType="num">
                                      <p:cBhvr>
                                        <p:cTn id="106" dur="300" fill="hold"/>
                                        <p:tgtEl>
                                          <p:spTgt spid="30"/>
                                        </p:tgtEl>
                                        <p:attrNameLst>
                                          <p:attrName>style.rotation</p:attrName>
                                        </p:attrNameLst>
                                      </p:cBhvr>
                                      <p:tavLst>
                                        <p:tav tm="0">
                                          <p:val>
                                            <p:fltVal val="360"/>
                                          </p:val>
                                        </p:tav>
                                        <p:tav tm="100000">
                                          <p:val>
                                            <p:fltVal val="0"/>
                                          </p:val>
                                        </p:tav>
                                      </p:tavLst>
                                    </p:anim>
                                    <p:animEffect transition="in" filter="fade">
                                      <p:cBhvr>
                                        <p:cTn id="107" dur="300"/>
                                        <p:tgtEl>
                                          <p:spTgt spid="30"/>
                                        </p:tgtEl>
                                      </p:cBhvr>
                                    </p:animEffect>
                                  </p:childTnLst>
                                </p:cTn>
                              </p:par>
                            </p:childTnLst>
                          </p:cTn>
                        </p:par>
                        <p:par>
                          <p:cTn id="108" fill="hold">
                            <p:stCondLst>
                              <p:cond delay="7950"/>
                            </p:stCondLst>
                            <p:childTnLst>
                              <p:par>
                                <p:cTn id="109" presetID="22" presetClass="entr" presetSubtype="8" fill="hold" nodeType="after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wipe(left)">
                                      <p:cBhvr>
                                        <p:cTn id="111" dur="500"/>
                                        <p:tgtEl>
                                          <p:spTgt spid="132"/>
                                        </p:tgtEl>
                                      </p:cBhvr>
                                    </p:animEffect>
                                  </p:childTnLst>
                                  <p:subTnLst>
                                    <p:audio>
                                      <p:cMediaNode>
                                        <p:cTn display="0" masterRel="sameClick">
                                          <p:stCondLst>
                                            <p:cond evt="begin" delay="0">
                                              <p:tn val="109"/>
                                            </p:cond>
                                          </p:stCondLst>
                                          <p:endCondLst>
                                            <p:cond evt="onStopAudio" delay="0">
                                              <p:tgtEl>
                                                <p:sldTgt/>
                                              </p:tgtEl>
                                            </p:cond>
                                          </p:endCondLst>
                                        </p:cTn>
                                        <p:tgtEl>
                                          <p:sndTgt r:embed="rId4" name="3beeps.wav"/>
                                        </p:tgtEl>
                                      </p:cMediaNode>
                                    </p:audio>
                                  </p:subTnLst>
                                </p:cTn>
                              </p:par>
                            </p:childTnLst>
                          </p:cTn>
                        </p:par>
                        <p:par>
                          <p:cTn id="112" fill="hold">
                            <p:stCondLst>
                              <p:cond delay="8450"/>
                            </p:stCondLst>
                            <p:childTnLst>
                              <p:par>
                                <p:cTn id="113" presetID="1" presetClass="entr" presetSubtype="0" fill="hold" grpId="0" nodeType="afterEffect">
                                  <p:stCondLst>
                                    <p:cond delay="200"/>
                                  </p:stCondLst>
                                  <p:childTnLst>
                                    <p:set>
                                      <p:cBhvr>
                                        <p:cTn id="114" dur="1" fill="hold">
                                          <p:stCondLst>
                                            <p:cond delay="0"/>
                                          </p:stCondLst>
                                        </p:cTn>
                                        <p:tgtEl>
                                          <p:spTgt spid="135"/>
                                        </p:tgtEl>
                                        <p:attrNameLst>
                                          <p:attrName>style.visibility</p:attrName>
                                        </p:attrNameLst>
                                      </p:cBhvr>
                                      <p:to>
                                        <p:strVal val="visible"/>
                                      </p:to>
                                    </p:set>
                                  </p:childTnLst>
                                </p:cTn>
                              </p:par>
                            </p:childTnLst>
                          </p:cTn>
                        </p:par>
                        <p:par>
                          <p:cTn id="115" fill="hold">
                            <p:stCondLst>
                              <p:cond delay="8650"/>
                            </p:stCondLst>
                            <p:childTnLst>
                              <p:par>
                                <p:cTn id="116" presetID="1" presetClass="entr" presetSubtype="0" fill="hold" grpId="0" nodeType="afterEffect">
                                  <p:stCondLst>
                                    <p:cond delay="0"/>
                                  </p:stCondLst>
                                  <p:childTnLst>
                                    <p:set>
                                      <p:cBhvr>
                                        <p:cTn id="117" dur="1" fill="hold">
                                          <p:stCondLst>
                                            <p:cond delay="0"/>
                                          </p:stCondLst>
                                        </p:cTn>
                                        <p:tgtEl>
                                          <p:spTgt spid="136"/>
                                        </p:tgtEl>
                                        <p:attrNameLst>
                                          <p:attrName>style.visibility</p:attrName>
                                        </p:attrNameLst>
                                      </p:cBhvr>
                                      <p:to>
                                        <p:strVal val="visible"/>
                                      </p:to>
                                    </p:set>
                                  </p:childTnLst>
                                </p:cTn>
                              </p:par>
                            </p:childTnLst>
                          </p:cTn>
                        </p:par>
                        <p:par>
                          <p:cTn id="118" fill="hold">
                            <p:stCondLst>
                              <p:cond delay="8650"/>
                            </p:stCondLst>
                            <p:childTnLst>
                              <p:par>
                                <p:cTn id="119" presetID="42" presetClass="path" presetSubtype="0" accel="50000" decel="50000" fill="hold" grpId="1" nodeType="afterEffect">
                                  <p:stCondLst>
                                    <p:cond delay="0"/>
                                  </p:stCondLst>
                                  <p:childTnLst>
                                    <p:animMotion origin="layout" path="M 0 -4.07407E-6 L 0.0026 0.24908 " pathEditMode="relative" rAng="0" ptsTypes="AA">
                                      <p:cBhvr>
                                        <p:cTn id="120" dur="500" fill="hold"/>
                                        <p:tgtEl>
                                          <p:spTgt spid="135"/>
                                        </p:tgtEl>
                                        <p:attrNameLst>
                                          <p:attrName>ppt_x</p:attrName>
                                          <p:attrName>ppt_y</p:attrName>
                                        </p:attrNameLst>
                                      </p:cBhvr>
                                      <p:rCtr x="122" y="12454"/>
                                    </p:animMotion>
                                  </p:childTnLst>
                                  <p:subTnLst>
                                    <p:audio>
                                      <p:cMediaNode>
                                        <p:cTn display="0" masterRel="sameClick">
                                          <p:stCondLst>
                                            <p:cond evt="begin" delay="0">
                                              <p:tn val="119"/>
                                            </p:cond>
                                          </p:stCondLst>
                                          <p:endCondLst>
                                            <p:cond evt="onStopAudio" delay="0">
                                              <p:tgtEl>
                                                <p:sldTgt/>
                                              </p:tgtEl>
                                            </p:cond>
                                          </p:endCondLst>
                                        </p:cTn>
                                        <p:tgtEl>
                                          <p:sndTgt r:embed="rId5" name="suonho.wav"/>
                                        </p:tgtEl>
                                      </p:cMediaNode>
                                    </p:audio>
                                  </p:subTnLst>
                                </p:cTn>
                              </p:par>
                            </p:childTnLst>
                          </p:cTn>
                        </p:par>
                        <p:par>
                          <p:cTn id="121" fill="hold">
                            <p:stCondLst>
                              <p:cond delay="9150"/>
                            </p:stCondLst>
                            <p:childTnLst>
                              <p:par>
                                <p:cTn id="122" presetID="16" presetClass="entr" presetSubtype="26" fill="hold" grpId="0" nodeType="afterEffect">
                                  <p:stCondLst>
                                    <p:cond delay="0"/>
                                  </p:stCondLst>
                                  <p:childTnLst>
                                    <p:set>
                                      <p:cBhvr>
                                        <p:cTn id="123" dur="1" fill="hold">
                                          <p:stCondLst>
                                            <p:cond delay="0"/>
                                          </p:stCondLst>
                                        </p:cTn>
                                        <p:tgtEl>
                                          <p:spTgt spid="133"/>
                                        </p:tgtEl>
                                        <p:attrNameLst>
                                          <p:attrName>style.visibility</p:attrName>
                                        </p:attrNameLst>
                                      </p:cBhvr>
                                      <p:to>
                                        <p:strVal val="visible"/>
                                      </p:to>
                                    </p:set>
                                    <p:animEffect transition="in" filter="barn(inHorizontal)">
                                      <p:cBhvr>
                                        <p:cTn id="124" dur="300"/>
                                        <p:tgtEl>
                                          <p:spTgt spid="133"/>
                                        </p:tgtEl>
                                      </p:cBhvr>
                                    </p:animEffect>
                                  </p:childTnLst>
                                </p:cTn>
                              </p:par>
                            </p:childTnLst>
                          </p:cTn>
                        </p:par>
                        <p:par>
                          <p:cTn id="125" fill="hold">
                            <p:stCondLst>
                              <p:cond delay="9450"/>
                            </p:stCondLst>
                            <p:childTnLst>
                              <p:par>
                                <p:cTn id="126" presetID="14" presetClass="entr" presetSubtype="10" fill="hold" nodeType="afterEffect">
                                  <p:stCondLst>
                                    <p:cond delay="150"/>
                                  </p:stCondLst>
                                  <p:childTnLst>
                                    <p:set>
                                      <p:cBhvr>
                                        <p:cTn id="127" dur="1" fill="hold">
                                          <p:stCondLst>
                                            <p:cond delay="0"/>
                                          </p:stCondLst>
                                        </p:cTn>
                                        <p:tgtEl>
                                          <p:spTgt spid="134"/>
                                        </p:tgtEl>
                                        <p:attrNameLst>
                                          <p:attrName>style.visibility</p:attrName>
                                        </p:attrNameLst>
                                      </p:cBhvr>
                                      <p:to>
                                        <p:strVal val="visible"/>
                                      </p:to>
                                    </p:set>
                                    <p:animEffect transition="in" filter="randombar(horizontal)">
                                      <p:cBhvr>
                                        <p:cTn id="128" dur="500"/>
                                        <p:tgtEl>
                                          <p:spTgt spid="134"/>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randombar(horizontal)">
                                      <p:cBhvr>
                                        <p:cTn id="13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3" grpId="0"/>
      <p:bldP spid="64" grpId="0"/>
      <p:bldP spid="65" grpId="0"/>
      <p:bldP spid="66" grpId="0"/>
      <p:bldP spid="68" grpId="0" animBg="1"/>
      <p:bldP spid="69" grpId="0" animBg="1"/>
      <p:bldP spid="69" grpId="1" animBg="1"/>
      <p:bldP spid="115" grpId="0" animBg="1"/>
      <p:bldP spid="118" grpId="0" animBg="1"/>
      <p:bldP spid="118" grpId="1" animBg="1"/>
      <p:bldP spid="124" grpId="0" animBg="1"/>
      <p:bldP spid="126" grpId="0" animBg="1"/>
      <p:bldP spid="126" grpId="1" animBg="1"/>
      <p:bldP spid="127" grpId="0" animBg="1"/>
      <p:bldP spid="133" grpId="0" animBg="1"/>
      <p:bldP spid="135" grpId="0" animBg="1"/>
      <p:bldP spid="135" grpId="1" animBg="1"/>
      <p:bldP spid="1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286009" y="10632"/>
            <a:ext cx="13715998" cy="10287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cxnSp>
        <p:nvCxnSpPr>
          <p:cNvPr id="3" name="Straight Connector 2"/>
          <p:cNvCxnSpPr>
            <a:endCxn id="8" idx="1"/>
          </p:cNvCxnSpPr>
          <p:nvPr/>
        </p:nvCxnSpPr>
        <p:spPr>
          <a:xfrm>
            <a:off x="2785838" y="536052"/>
            <a:ext cx="1713572" cy="46180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13791142" y="5154139"/>
            <a:ext cx="1692328" cy="4643542"/>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4850" y="2817139"/>
            <a:ext cx="9258300" cy="464003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Tx/>
              <a:buFontTx/>
              <a:buNone/>
            </a:pPr>
            <a:endParaRPr lang="en-US" sz="4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2787313" y="5154133"/>
            <a:ext cx="1712098" cy="4634646"/>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13791142" y="535063"/>
            <a:ext cx="1692328" cy="461907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4499411" y="2723470"/>
            <a:ext cx="29497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sp>
        <p:nvSpPr>
          <p:cNvPr id="9" name="Left Bracket 8"/>
          <p:cNvSpPr/>
          <p:nvPr/>
        </p:nvSpPr>
        <p:spPr>
          <a:xfrm rot="10800000">
            <a:off x="13505909" y="2723470"/>
            <a:ext cx="285234" cy="4861324"/>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10" name="Group 9"/>
          <p:cNvGrpSpPr/>
          <p:nvPr/>
        </p:nvGrpSpPr>
        <p:grpSpPr>
          <a:xfrm>
            <a:off x="4124808" y="4763852"/>
            <a:ext cx="763924" cy="763924"/>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13" name="Group 12"/>
          <p:cNvGrpSpPr/>
          <p:nvPr/>
        </p:nvGrpSpPr>
        <p:grpSpPr>
          <a:xfrm>
            <a:off x="13392526" y="4761746"/>
            <a:ext cx="763924" cy="763924"/>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2770389" y="458384"/>
            <a:ext cx="12713082" cy="257176"/>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2770389" y="9754878"/>
            <a:ext cx="12713082" cy="257176"/>
          </a:xfrm>
          <a:prstGeom prst="rect">
            <a:avLst/>
          </a:prstGeom>
          <a:noFill/>
          <a:ln w="9525">
            <a:noFill/>
            <a:miter lim="800000"/>
            <a:headEnd/>
            <a:tailEnd/>
          </a:ln>
        </p:spPr>
      </p:pic>
      <p:grpSp>
        <p:nvGrpSpPr>
          <p:cNvPr id="17" name="Group 16"/>
          <p:cNvGrpSpPr/>
          <p:nvPr/>
        </p:nvGrpSpPr>
        <p:grpSpPr>
          <a:xfrm>
            <a:off x="2457354" y="9506216"/>
            <a:ext cx="763924" cy="763924"/>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0" name="Group 19"/>
          <p:cNvGrpSpPr/>
          <p:nvPr/>
        </p:nvGrpSpPr>
        <p:grpSpPr>
          <a:xfrm>
            <a:off x="15056538" y="9506216"/>
            <a:ext cx="763924" cy="763924"/>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3" name="Group 22"/>
          <p:cNvGrpSpPr/>
          <p:nvPr/>
        </p:nvGrpSpPr>
        <p:grpSpPr>
          <a:xfrm>
            <a:off x="2457354" y="175586"/>
            <a:ext cx="763924" cy="763924"/>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nvGrpSpPr>
          <p:cNvPr id="26" name="Group 25"/>
          <p:cNvGrpSpPr/>
          <p:nvPr/>
        </p:nvGrpSpPr>
        <p:grpSpPr>
          <a:xfrm>
            <a:off x="15056538" y="175586"/>
            <a:ext cx="763924" cy="763924"/>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18349066" y="8927758"/>
            <a:ext cx="685800" cy="685800"/>
          </a:xfrm>
          <a:prstGeom prst="rect">
            <a:avLst/>
          </a:prstGeom>
        </p:spPr>
      </p:pic>
      <p:sp>
        <p:nvSpPr>
          <p:cNvPr id="16" name="Rectangle 15"/>
          <p:cNvSpPr/>
          <p:nvPr/>
        </p:nvSpPr>
        <p:spPr>
          <a:xfrm>
            <a:off x="4927455" y="2783480"/>
            <a:ext cx="8426350" cy="4708981"/>
          </a:xfrm>
          <a:prstGeom prst="rect">
            <a:avLst/>
          </a:prstGeom>
        </p:spPr>
        <p:txBody>
          <a:bodyPr wrap="square">
            <a:spAutoFit/>
          </a:bodyPr>
          <a:lstStyle/>
          <a:p>
            <a:pPr algn="just">
              <a:lnSpc>
                <a:spcPct val="150000"/>
              </a:lnSpc>
            </a:pPr>
            <a:r>
              <a:rPr lang="vi-VN" sz="4000" dirty="0">
                <a:solidFill>
                  <a:prstClr val="white"/>
                </a:solidFill>
              </a:rPr>
              <a:t>Với mỗi câu hỏi,</a:t>
            </a:r>
            <a:r>
              <a:rPr lang="en-US" sz="4000" dirty="0">
                <a:solidFill>
                  <a:prstClr val="white"/>
                </a:solidFill>
              </a:rPr>
              <a:t> </a:t>
            </a:r>
            <a:r>
              <a:rPr lang="en-US" sz="4000" dirty="0" err="1">
                <a:solidFill>
                  <a:prstClr val="white"/>
                </a:solidFill>
              </a:rPr>
              <a:t>trong</a:t>
            </a:r>
            <a:r>
              <a:rPr lang="en-US" sz="4000" dirty="0">
                <a:solidFill>
                  <a:prstClr val="white"/>
                </a:solidFill>
              </a:rPr>
              <a:t> </a:t>
            </a:r>
            <a:r>
              <a:rPr lang="en-US" sz="4000" dirty="0" err="1">
                <a:solidFill>
                  <a:prstClr val="white"/>
                </a:solidFill>
              </a:rPr>
              <a:t>vòng</a:t>
            </a:r>
            <a:r>
              <a:rPr lang="en-US" sz="4000" dirty="0">
                <a:solidFill>
                  <a:prstClr val="white"/>
                </a:solidFill>
              </a:rPr>
              <a:t> 10s</a:t>
            </a:r>
            <a:r>
              <a:rPr lang="vi-VN" sz="4000" dirty="0">
                <a:solidFill>
                  <a:prstClr val="white"/>
                </a:solidFill>
              </a:rPr>
              <a:t> đội nào bấm chuông trước được giành quyền trả lời trước. Trả lời sai sẽ nhường</a:t>
            </a:r>
            <a:r>
              <a:rPr lang="en-US" sz="4000" dirty="0">
                <a:solidFill>
                  <a:prstClr val="white"/>
                </a:solidFill>
              </a:rPr>
              <a:t> </a:t>
            </a:r>
            <a:r>
              <a:rPr lang="en-US" sz="4000" dirty="0" err="1">
                <a:solidFill>
                  <a:prstClr val="white"/>
                </a:solidFill>
              </a:rPr>
              <a:t>quyền</a:t>
            </a:r>
            <a:r>
              <a:rPr lang="en-US" sz="4000" dirty="0">
                <a:solidFill>
                  <a:prstClr val="white"/>
                </a:solidFill>
              </a:rPr>
              <a:t> </a:t>
            </a:r>
            <a:r>
              <a:rPr lang="en-US" sz="4000" dirty="0" err="1">
                <a:solidFill>
                  <a:prstClr val="white"/>
                </a:solidFill>
              </a:rPr>
              <a:t>trả</a:t>
            </a:r>
            <a:r>
              <a:rPr lang="en-US" sz="4000" dirty="0">
                <a:solidFill>
                  <a:prstClr val="white"/>
                </a:solidFill>
              </a:rPr>
              <a:t> </a:t>
            </a:r>
            <a:r>
              <a:rPr lang="en-US" sz="4000" dirty="0" err="1">
                <a:solidFill>
                  <a:prstClr val="white"/>
                </a:solidFill>
              </a:rPr>
              <a:t>lời</a:t>
            </a:r>
            <a:r>
              <a:rPr lang="vi-VN" sz="4000" dirty="0">
                <a:solidFill>
                  <a:prstClr val="white"/>
                </a:solidFill>
              </a:rPr>
              <a:t> cho các đội còn lại. </a:t>
            </a:r>
            <a:endParaRPr lang="en-US" sz="4000" dirty="0">
              <a:solidFill>
                <a:prstClr val="white"/>
              </a:solidFill>
            </a:endParaRPr>
          </a:p>
        </p:txBody>
      </p:sp>
    </p:spTree>
    <p:extLst>
      <p:ext uri="{BB962C8B-B14F-4D97-AF65-F5344CB8AC3E}">
        <p14:creationId xmlns:p14="http://schemas.microsoft.com/office/powerpoint/2010/main" val="2820630547"/>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2"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pPr>
            <a:r>
              <a:rPr lang="en-US" sz="4000" b="1" dirty="0" err="1">
                <a:solidFill>
                  <a:srgbClr val="FFFF00"/>
                </a:solidFill>
                <a:latin typeface="Arial" panose="020B0604020202020204" pitchFamily="34" charset="0"/>
                <a:cs typeface="Arial" panose="020B0604020202020204" pitchFamily="34" charset="0"/>
              </a:rPr>
              <a:t>Câu</a:t>
            </a:r>
            <a:r>
              <a:rPr lang="en-US" sz="4000" b="1" dirty="0">
                <a:solidFill>
                  <a:srgbClr val="FFFF00"/>
                </a:solidFill>
                <a:latin typeface="Arial" panose="020B0604020202020204" pitchFamily="34" charset="0"/>
                <a:cs typeface="Arial" panose="020B0604020202020204" pitchFamily="34" charset="0"/>
              </a:rPr>
              <a:t> </a:t>
            </a:r>
            <a:r>
              <a:rPr lang="en-US" sz="4000" b="1" dirty="0" err="1" smtClean="0">
                <a:solidFill>
                  <a:srgbClr val="FFFF00"/>
                </a:solidFill>
                <a:latin typeface="Arial" panose="020B0604020202020204" pitchFamily="34" charset="0"/>
                <a:cs typeface="Arial" panose="020B0604020202020204" pitchFamily="34" charset="0"/>
              </a:rPr>
              <a:t>hỏi</a:t>
            </a:r>
            <a:r>
              <a:rPr lang="vi-VN" sz="4000" b="1" dirty="0" smtClean="0">
                <a:solidFill>
                  <a:srgbClr val="FFFF00"/>
                </a:solidFill>
                <a:latin typeface="Arial" panose="020B0604020202020204" pitchFamily="34" charset="0"/>
                <a:cs typeface="Arial" panose="020B0604020202020204" pitchFamily="34" charset="0"/>
              </a:rPr>
              <a:t> 1: Việc nên làm trong giao tiếp, ứng xử.</a:t>
            </a:r>
            <a:endParaRPr lang="en-US" sz="40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4000" dirty="0">
                <a:solidFill>
                  <a:prstClr val="white"/>
                </a:solidFill>
                <a:latin typeface="Arial" panose="020B0604020202020204" pitchFamily="34" charset="0"/>
                <a:cs typeface="Arial" panose="020B0604020202020204" pitchFamily="34" charset="0"/>
              </a:rPr>
              <a:t>   A. </a:t>
            </a:r>
            <a:r>
              <a:rPr lang="vi-VN" sz="4000" dirty="0" smtClean="0">
                <a:solidFill>
                  <a:prstClr val="white"/>
                </a:solidFill>
                <a:latin typeface="Arial" panose="020B0604020202020204" pitchFamily="34" charset="0"/>
                <a:cs typeface="Arial" panose="020B0604020202020204" pitchFamily="34" charset="0"/>
              </a:rPr>
              <a:t>Nói xấu sau lưng		</a:t>
            </a:r>
            <a:r>
              <a:rPr lang="en-US" sz="4000" dirty="0" smtClean="0">
                <a:solidFill>
                  <a:prstClr val="white"/>
                </a:solidFill>
                <a:latin typeface="Arial" panose="020B0604020202020204" pitchFamily="34" charset="0"/>
                <a:cs typeface="Arial" panose="020B0604020202020204" pitchFamily="34" charset="0"/>
              </a:rPr>
              <a:t>B</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Chê bai người khác</a:t>
            </a:r>
            <a:r>
              <a:rPr lang="en-US" sz="4000" dirty="0" smtClean="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p>
          <a:p>
            <a:pPr algn="just">
              <a:lnSpc>
                <a:spcPct val="150000"/>
              </a:lnSpc>
              <a:buClrTx/>
              <a:buFontTx/>
              <a:buNone/>
            </a:pPr>
            <a:r>
              <a:rPr lang="vi-VN"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 </a:t>
            </a:r>
            <a:r>
              <a:rPr lang="en-US" sz="4000" dirty="0" smtClean="0">
                <a:solidFill>
                  <a:prstClr val="white"/>
                </a:solidFill>
                <a:latin typeface="Arial" panose="020B0604020202020204" pitchFamily="34" charset="0"/>
                <a:cs typeface="Arial" panose="020B0604020202020204" pitchFamily="34" charset="0"/>
              </a:rPr>
              <a:t>C</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Nhẹ nhàng, vui vẻ 		</a:t>
            </a:r>
            <a:r>
              <a:rPr lang="en-US" sz="4000" dirty="0" smtClean="0">
                <a:solidFill>
                  <a:prstClr val="white"/>
                </a:solidFill>
                <a:latin typeface="Arial" panose="020B0604020202020204" pitchFamily="34" charset="0"/>
                <a:cs typeface="Arial" panose="020B0604020202020204" pitchFamily="34" charset="0"/>
              </a:rPr>
              <a:t>D</a:t>
            </a:r>
            <a:r>
              <a:rPr lang="en-US" sz="4000" dirty="0">
                <a:solidFill>
                  <a:prstClr val="white"/>
                </a:solidFill>
                <a:latin typeface="Arial" panose="020B0604020202020204" pitchFamily="34" charset="0"/>
                <a:cs typeface="Arial" panose="020B0604020202020204" pitchFamily="34" charset="0"/>
              </a:rPr>
              <a:t>. </a:t>
            </a:r>
            <a:r>
              <a:rPr lang="vi-VN" sz="4000" dirty="0" smtClean="0">
                <a:solidFill>
                  <a:prstClr val="white"/>
                </a:solidFill>
                <a:latin typeface="Arial" panose="020B0604020202020204" pitchFamily="34" charset="0"/>
                <a:cs typeface="Arial" panose="020B0604020202020204" pitchFamily="34" charset="0"/>
              </a:rPr>
              <a:t>Phán xét người khác</a:t>
            </a:r>
            <a:endParaRPr lang="en-US" sz="40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6611126" y="1065371"/>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C</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p>
          </p:txBody>
        </p:sp>
      </p:grpSp>
      <p:sp>
        <p:nvSpPr>
          <p:cNvPr id="35" name="Parallelogram 34"/>
          <p:cNvSpPr/>
          <p:nvPr/>
        </p:nvSpPr>
        <p:spPr>
          <a:xfrm flipH="1">
            <a:off x="14635307" y="9817960"/>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1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288218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1" y="1126559"/>
            <a:ext cx="12682125"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3800" b="1" dirty="0" err="1">
                <a:solidFill>
                  <a:srgbClr val="FFFF00"/>
                </a:solidFill>
                <a:latin typeface="Arial" panose="020B0604020202020204" pitchFamily="34" charset="0"/>
                <a:cs typeface="Arial" panose="020B0604020202020204" pitchFamily="34" charset="0"/>
              </a:rPr>
              <a:t>Câu</a:t>
            </a:r>
            <a:r>
              <a:rPr lang="en-US" sz="3800" b="1" dirty="0">
                <a:solidFill>
                  <a:srgbClr val="FFFF00"/>
                </a:solidFill>
                <a:latin typeface="Arial" panose="020B0604020202020204" pitchFamily="34" charset="0"/>
                <a:cs typeface="Arial" panose="020B0604020202020204" pitchFamily="34" charset="0"/>
              </a:rPr>
              <a:t> </a:t>
            </a:r>
            <a:r>
              <a:rPr lang="en-US" sz="3800" b="1" dirty="0" err="1" smtClean="0">
                <a:solidFill>
                  <a:srgbClr val="FFFF00"/>
                </a:solidFill>
                <a:latin typeface="Arial" panose="020B0604020202020204" pitchFamily="34" charset="0"/>
                <a:cs typeface="Arial" panose="020B0604020202020204" pitchFamily="34" charset="0"/>
              </a:rPr>
              <a:t>hỏi</a:t>
            </a:r>
            <a:r>
              <a:rPr lang="vi-VN" sz="3800" b="1" dirty="0" smtClean="0">
                <a:solidFill>
                  <a:srgbClr val="FFFF00"/>
                </a:solidFill>
                <a:latin typeface="Arial" panose="020B0604020202020204" pitchFamily="34" charset="0"/>
                <a:cs typeface="Arial" panose="020B0604020202020204" pitchFamily="34" charset="0"/>
              </a:rPr>
              <a:t> 2: Việc không nên làm trong giao tiếp, ứng xử</a:t>
            </a:r>
            <a:endParaRPr lang="en-US" sz="38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3800" dirty="0">
                <a:solidFill>
                  <a:prstClr val="white"/>
                </a:solidFill>
                <a:latin typeface="Arial" panose="020B0604020202020204" pitchFamily="34" charset="0"/>
                <a:cs typeface="Arial" panose="020B0604020202020204" pitchFamily="34" charset="0"/>
              </a:rPr>
              <a:t>   A. </a:t>
            </a:r>
            <a:r>
              <a:rPr lang="vi-VN" sz="3800" dirty="0" smtClean="0">
                <a:solidFill>
                  <a:prstClr val="white"/>
                </a:solidFill>
                <a:latin typeface="Arial" panose="020B0604020202020204" pitchFamily="34" charset="0"/>
                <a:cs typeface="Arial" panose="020B0604020202020204" pitchFamily="34" charset="0"/>
              </a:rPr>
              <a:t>Luôn lắng nghe 		             </a:t>
            </a:r>
            <a:r>
              <a:rPr lang="en-US" sz="3800" dirty="0" smtClean="0">
                <a:solidFill>
                  <a:prstClr val="white"/>
                </a:solidFill>
                <a:latin typeface="Arial" panose="020B0604020202020204" pitchFamily="34" charset="0"/>
                <a:cs typeface="Arial" panose="020B0604020202020204" pitchFamily="34" charset="0"/>
              </a:rPr>
              <a:t>B</a:t>
            </a:r>
            <a:r>
              <a:rPr lang="en-US" sz="3800" dirty="0">
                <a:solidFill>
                  <a:prstClr val="white"/>
                </a:solidFill>
                <a:latin typeface="Arial" panose="020B0604020202020204" pitchFamily="34" charset="0"/>
                <a:cs typeface="Arial" panose="020B0604020202020204" pitchFamily="34" charset="0"/>
              </a:rPr>
              <a:t>. </a:t>
            </a:r>
            <a:r>
              <a:rPr lang="vi-VN" sz="3800" dirty="0" smtClean="0">
                <a:solidFill>
                  <a:prstClr val="white"/>
                </a:solidFill>
                <a:latin typeface="Arial" panose="020B0604020202020204" pitchFamily="34" charset="0"/>
                <a:cs typeface="Arial" panose="020B0604020202020204" pitchFamily="34" charset="0"/>
              </a:rPr>
              <a:t>Nói xấu người khác</a:t>
            </a:r>
            <a:r>
              <a:rPr lang="en-US" sz="3800" dirty="0" smtClean="0">
                <a:solidFill>
                  <a:prstClr val="white"/>
                </a:solidFill>
                <a:latin typeface="Arial" panose="020B0604020202020204" pitchFamily="34" charset="0"/>
                <a:cs typeface="Arial" panose="020B0604020202020204" pitchFamily="34" charset="0"/>
              </a:rPr>
              <a:t>   </a:t>
            </a:r>
            <a:endParaRPr lang="vi-VN" sz="3800" dirty="0" smtClean="0">
              <a:solidFill>
                <a:prstClr val="white"/>
              </a:solidFill>
              <a:latin typeface="Arial" panose="020B0604020202020204" pitchFamily="34" charset="0"/>
              <a:cs typeface="Arial" panose="020B0604020202020204" pitchFamily="34" charset="0"/>
            </a:endParaRPr>
          </a:p>
          <a:p>
            <a:pPr algn="just">
              <a:lnSpc>
                <a:spcPct val="150000"/>
              </a:lnSpc>
              <a:buClrTx/>
              <a:buFontTx/>
              <a:buNone/>
            </a:pPr>
            <a:r>
              <a:rPr lang="en-US" sz="3800" dirty="0" smtClean="0">
                <a:solidFill>
                  <a:prstClr val="white"/>
                </a:solidFill>
                <a:latin typeface="Arial" panose="020B0604020202020204" pitchFamily="34" charset="0"/>
                <a:cs typeface="Arial" panose="020B0604020202020204" pitchFamily="34" charset="0"/>
              </a:rPr>
              <a:t>C</a:t>
            </a:r>
            <a:r>
              <a:rPr lang="en-US" sz="3800" dirty="0">
                <a:solidFill>
                  <a:prstClr val="white"/>
                </a:solidFill>
                <a:latin typeface="Arial" panose="020B0604020202020204" pitchFamily="34" charset="0"/>
                <a:cs typeface="Arial" panose="020B0604020202020204" pitchFamily="34" charset="0"/>
              </a:rPr>
              <a:t>. </a:t>
            </a:r>
            <a:r>
              <a:rPr lang="vi-VN" sz="3800" dirty="0" smtClean="0">
                <a:solidFill>
                  <a:prstClr val="white"/>
                </a:solidFill>
                <a:latin typeface="Arial" panose="020B0604020202020204" pitchFamily="34" charset="0"/>
                <a:cs typeface="Arial" panose="020B0604020202020204" pitchFamily="34" charset="0"/>
              </a:rPr>
              <a:t>Thân thiện khi giao tiếp</a:t>
            </a:r>
            <a:r>
              <a:rPr lang="en-US" sz="3800" dirty="0" smtClean="0">
                <a:solidFill>
                  <a:prstClr val="white"/>
                </a:solidFill>
                <a:latin typeface="Arial" panose="020B0604020202020204" pitchFamily="34" charset="0"/>
                <a:cs typeface="Arial" panose="020B0604020202020204" pitchFamily="34" charset="0"/>
              </a:rPr>
              <a:t>         </a:t>
            </a:r>
            <a:r>
              <a:rPr lang="vi-VN" sz="3800" dirty="0" smtClean="0">
                <a:solidFill>
                  <a:prstClr val="white"/>
                </a:solidFill>
                <a:latin typeface="Arial" panose="020B0604020202020204" pitchFamily="34" charset="0"/>
                <a:cs typeface="Arial" panose="020B0604020202020204" pitchFamily="34" charset="0"/>
              </a:rPr>
              <a:t>  </a:t>
            </a:r>
            <a:r>
              <a:rPr lang="en-US" sz="3800" dirty="0" smtClean="0">
                <a:solidFill>
                  <a:prstClr val="white"/>
                </a:solidFill>
                <a:latin typeface="Arial" panose="020B0604020202020204" pitchFamily="34" charset="0"/>
                <a:cs typeface="Arial" panose="020B0604020202020204" pitchFamily="34" charset="0"/>
              </a:rPr>
              <a:t> </a:t>
            </a:r>
            <a:r>
              <a:rPr lang="en-US" sz="3800" dirty="0">
                <a:solidFill>
                  <a:prstClr val="white"/>
                </a:solidFill>
                <a:latin typeface="Arial" panose="020B0604020202020204" pitchFamily="34" charset="0"/>
                <a:cs typeface="Arial" panose="020B0604020202020204" pitchFamily="34" charset="0"/>
              </a:rPr>
              <a:t>D. </a:t>
            </a:r>
            <a:r>
              <a:rPr lang="vi-VN" sz="3800" dirty="0" smtClean="0">
                <a:solidFill>
                  <a:prstClr val="white"/>
                </a:solidFill>
                <a:latin typeface="Arial" panose="020B0604020202020204" pitchFamily="34" charset="0"/>
                <a:cs typeface="Arial" panose="020B0604020202020204" pitchFamily="34" charset="0"/>
              </a:rPr>
              <a:t>Ham học hỏi văn hóa</a:t>
            </a:r>
            <a:endParaRPr lang="en-US" sz="3800" dirty="0">
              <a:solidFill>
                <a:prstClr val="white"/>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7298417" y="957360"/>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B</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p>
          </p:txBody>
        </p:sp>
      </p:grpSp>
      <p:sp>
        <p:nvSpPr>
          <p:cNvPr id="35" name="Parallelogram 34"/>
          <p:cNvSpPr/>
          <p:nvPr/>
        </p:nvSpPr>
        <p:spPr>
          <a:xfrm flipH="1">
            <a:off x="14614203" y="9776863"/>
            <a:ext cx="1914158" cy="510146"/>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4025739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83535" y="1167215"/>
            <a:ext cx="13077974"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Tx/>
              <a:buFontTx/>
              <a:buNone/>
            </a:pPr>
            <a:r>
              <a:rPr lang="en-US" sz="3600" b="1" dirty="0" err="1">
                <a:solidFill>
                  <a:srgbClr val="FFFF00"/>
                </a:solidFill>
                <a:latin typeface="Arial" panose="020B0604020202020204" pitchFamily="34" charset="0"/>
                <a:cs typeface="Arial" panose="020B0604020202020204" pitchFamily="34" charset="0"/>
              </a:rPr>
              <a:t>Câu</a:t>
            </a:r>
            <a:r>
              <a:rPr lang="en-US" sz="3600" b="1" dirty="0">
                <a:solidFill>
                  <a:srgbClr val="FFFF00"/>
                </a:solidFill>
                <a:latin typeface="Arial" panose="020B0604020202020204" pitchFamily="34" charset="0"/>
                <a:cs typeface="Arial" panose="020B0604020202020204" pitchFamily="34" charset="0"/>
              </a:rPr>
              <a:t> </a:t>
            </a:r>
            <a:r>
              <a:rPr lang="en-US" sz="3600" b="1" dirty="0" err="1" smtClean="0">
                <a:solidFill>
                  <a:srgbClr val="FFFF00"/>
                </a:solidFill>
                <a:latin typeface="Arial" panose="020B0604020202020204" pitchFamily="34" charset="0"/>
                <a:cs typeface="Arial" panose="020B0604020202020204" pitchFamily="34" charset="0"/>
              </a:rPr>
              <a:t>hỏi</a:t>
            </a:r>
            <a:r>
              <a:rPr lang="vi-VN" sz="3600" b="1" dirty="0" smtClean="0">
                <a:solidFill>
                  <a:srgbClr val="FFFF00"/>
                </a:solidFill>
                <a:latin typeface="Arial" panose="020B0604020202020204" pitchFamily="34" charset="0"/>
                <a:cs typeface="Arial" panose="020B0604020202020204" pitchFamily="34" charset="0"/>
              </a:rPr>
              <a:t> 3: Một người ngồi trên xe lăn với đôi chân teo tóp đang chuẩn bị sang đường. Em hãy thể hiện hành vi giao tiếp, ứng xử của mình.</a:t>
            </a:r>
            <a:endParaRPr lang="en-US" sz="3600" b="1" dirty="0">
              <a:solidFill>
                <a:srgbClr val="FFFF00"/>
              </a:solidFill>
              <a:latin typeface="Arial" panose="020B0604020202020204" pitchFamily="34" charset="0"/>
              <a:cs typeface="Arial" panose="020B0604020202020204" pitchFamily="34" charset="0"/>
            </a:endParaRPr>
          </a:p>
          <a:p>
            <a:pPr algn="just">
              <a:lnSpc>
                <a:spcPct val="150000"/>
              </a:lnSpc>
              <a:buClrTx/>
              <a:buFontTx/>
              <a:buNone/>
            </a:pPr>
            <a:r>
              <a:rPr lang="en-US" sz="3600" dirty="0">
                <a:solidFill>
                  <a:prstClr val="white"/>
                </a:solidFill>
                <a:latin typeface="Arial" panose="020B0604020202020204" pitchFamily="34" charset="0"/>
                <a:cs typeface="Arial" panose="020B0604020202020204" pitchFamily="34" charset="0"/>
              </a:rPr>
              <a:t>   A. </a:t>
            </a:r>
            <a:r>
              <a:rPr lang="vi-VN" sz="3600" dirty="0" smtClean="0">
                <a:solidFill>
                  <a:prstClr val="white"/>
                </a:solidFill>
                <a:latin typeface="Arial" panose="020B0604020202020204" pitchFamily="34" charset="0"/>
                <a:cs typeface="Arial" panose="020B0604020202020204" pitchFamily="34" charset="0"/>
              </a:rPr>
              <a:t>Đi qua không quan tâm</a:t>
            </a:r>
            <a:r>
              <a:rPr lang="nl-NL" sz="3600" dirty="0" smtClean="0">
                <a:solidFill>
                  <a:prstClr val="white"/>
                </a:solidFill>
                <a:latin typeface="Arial" panose="020B0604020202020204" pitchFamily="34" charset="0"/>
                <a:cs typeface="Arial" panose="020B0604020202020204" pitchFamily="34" charset="0"/>
              </a:rPr>
              <a:t>                  </a:t>
            </a:r>
            <a:r>
              <a:rPr lang="vi-VN" sz="3600" dirty="0" smtClean="0">
                <a:solidFill>
                  <a:prstClr val="white"/>
                </a:solidFill>
                <a:latin typeface="Arial" panose="020B0604020202020204" pitchFamily="34" charset="0"/>
                <a:cs typeface="Arial" panose="020B0604020202020204" pitchFamily="34" charset="0"/>
              </a:rPr>
              <a:t> </a:t>
            </a:r>
            <a:r>
              <a:rPr lang="nl-NL" sz="3600" dirty="0" smtClean="0">
                <a:solidFill>
                  <a:prstClr val="white"/>
                </a:solidFill>
                <a:latin typeface="Arial" panose="020B0604020202020204" pitchFamily="34" charset="0"/>
                <a:cs typeface="Arial" panose="020B0604020202020204" pitchFamily="34" charset="0"/>
              </a:rPr>
              <a:t>B</a:t>
            </a:r>
            <a:r>
              <a:rPr lang="nl-NL" sz="3600" dirty="0">
                <a:solidFill>
                  <a:prstClr val="white"/>
                </a:solidFill>
                <a:latin typeface="Arial" panose="020B0604020202020204" pitchFamily="34" charset="0"/>
                <a:cs typeface="Arial" panose="020B0604020202020204" pitchFamily="34" charset="0"/>
              </a:rPr>
              <a:t>. </a:t>
            </a:r>
            <a:r>
              <a:rPr lang="vi-VN" sz="3600" dirty="0" smtClean="0">
                <a:solidFill>
                  <a:prstClr val="white"/>
                </a:solidFill>
                <a:latin typeface="Arial" panose="020B0604020202020204" pitchFamily="34" charset="0"/>
                <a:cs typeface="Arial" panose="020B0604020202020204" pitchFamily="34" charset="0"/>
              </a:rPr>
              <a:t>Chê bai, cười đùa</a:t>
            </a:r>
            <a:endParaRPr lang="en-US" sz="3600" dirty="0">
              <a:solidFill>
                <a:prstClr val="white"/>
              </a:solidFill>
              <a:latin typeface="Arial" panose="020B0604020202020204" pitchFamily="34" charset="0"/>
              <a:cs typeface="Arial" panose="020B0604020202020204" pitchFamily="34" charset="0"/>
            </a:endParaRPr>
          </a:p>
          <a:p>
            <a:pPr algn="just">
              <a:lnSpc>
                <a:spcPct val="150000"/>
              </a:lnSpc>
            </a:pPr>
            <a:r>
              <a:rPr lang="nl-NL" sz="3600" dirty="0">
                <a:solidFill>
                  <a:prstClr val="white"/>
                </a:solidFill>
                <a:latin typeface="Arial" panose="020B0604020202020204" pitchFamily="34" charset="0"/>
                <a:cs typeface="Arial" panose="020B0604020202020204" pitchFamily="34" charset="0"/>
              </a:rPr>
              <a:t>   C. </a:t>
            </a:r>
            <a:r>
              <a:rPr lang="vi-VN" sz="3600" dirty="0" smtClean="0">
                <a:solidFill>
                  <a:prstClr val="white"/>
                </a:solidFill>
                <a:latin typeface="Arial" panose="020B0604020202020204" pitchFamily="34" charset="0"/>
                <a:cs typeface="Arial" panose="020B0604020202020204" pitchFamily="34" charset="0"/>
              </a:rPr>
              <a:t>Đứng nhìn và không làm gì</a:t>
            </a:r>
            <a:r>
              <a:rPr lang="nl-NL" sz="3600" dirty="0" smtClean="0">
                <a:solidFill>
                  <a:prstClr val="white"/>
                </a:solidFill>
                <a:latin typeface="Arial" panose="020B0604020202020204" pitchFamily="34" charset="0"/>
                <a:cs typeface="Arial" panose="020B0604020202020204" pitchFamily="34" charset="0"/>
              </a:rPr>
              <a:t>            D</a:t>
            </a:r>
            <a:r>
              <a:rPr lang="nl-NL" sz="3600" dirty="0">
                <a:solidFill>
                  <a:prstClr val="white"/>
                </a:solidFill>
                <a:latin typeface="Arial" panose="020B0604020202020204" pitchFamily="34" charset="0"/>
                <a:cs typeface="Arial" panose="020B0604020202020204" pitchFamily="34" charset="0"/>
              </a:rPr>
              <a:t>. </a:t>
            </a:r>
            <a:r>
              <a:rPr lang="vi-VN" sz="3600" dirty="0" smtClean="0">
                <a:solidFill>
                  <a:prstClr val="white"/>
                </a:solidFill>
                <a:latin typeface="Arial" panose="020B0604020202020204" pitchFamily="34" charset="0"/>
                <a:cs typeface="Arial" panose="020B0604020202020204" pitchFamily="34" charset="0"/>
              </a:rPr>
              <a:t>Giúp họ qua đường</a:t>
            </a:r>
            <a:endParaRPr lang="en-US" sz="3600" dirty="0">
              <a:solidFill>
                <a:srgbClr val="00FF00"/>
              </a:solidFill>
              <a:latin typeface="Arial" panose="020B0604020202020204" pitchFamily="34" charset="0"/>
              <a:cs typeface="Arial" panose="020B0604020202020204" pitchFamily="34" charset="0"/>
            </a:endParaRPr>
          </a:p>
        </p:txBody>
      </p:sp>
      <p:grpSp>
        <p:nvGrpSpPr>
          <p:cNvPr id="61" name="Group 60"/>
          <p:cNvGrpSpPr/>
          <p:nvPr/>
        </p:nvGrpSpPr>
        <p:grpSpPr>
          <a:xfrm>
            <a:off x="4229967" y="947199"/>
            <a:ext cx="581686"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sp>
        <p:nvSpPr>
          <p:cNvPr id="58" name="Left Bracket 57"/>
          <p:cNvSpPr/>
          <p:nvPr/>
        </p:nvSpPr>
        <p:spPr>
          <a:xfrm flipH="1">
            <a:off x="17526000" y="1065373"/>
            <a:ext cx="321256"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en-US" sz="2700">
              <a:solidFill>
                <a:prstClr val="black"/>
              </a:solidFill>
            </a:endParaRPr>
          </a:p>
        </p:txBody>
      </p:sp>
      <p:grpSp>
        <p:nvGrpSpPr>
          <p:cNvPr id="8" name="Group 7"/>
          <p:cNvGrpSpPr/>
          <p:nvPr/>
        </p:nvGrpSpPr>
        <p:grpSpPr>
          <a:xfrm>
            <a:off x="2875521" y="2062461"/>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dirty="0">
                  <a:solidFill>
                    <a:prstClr val="white"/>
                  </a:solidFil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grpSp>
      <p:grpSp>
        <p:nvGrpSpPr>
          <p:cNvPr id="31" name="Group 30"/>
          <p:cNvGrpSpPr/>
          <p:nvPr/>
        </p:nvGrpSpPr>
        <p:grpSpPr>
          <a:xfrm>
            <a:off x="3126651" y="5880892"/>
            <a:ext cx="11508658" cy="3982012"/>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000" b="1" dirty="0">
                    <a:solidFill>
                      <a:srgbClr val="FF0000"/>
                    </a:solidFill>
                    <a:latin typeface="Arial" panose="020B0604020202020204" pitchFamily="34" charset="0"/>
                    <a:cs typeface="Arial" panose="020B0604020202020204" pitchFamily="34" charset="0"/>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2700">
                  <a:solidFill>
                    <a:prstClr val="white"/>
                  </a:solidFil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9900" b="1" dirty="0">
                  <a:solidFill>
                    <a:prstClr val="white"/>
                  </a:solidFill>
                  <a:latin typeface="Arial" panose="020B0604020202020204" pitchFamily="34" charset="0"/>
                  <a:cs typeface="Arial" panose="020B0604020202020204" pitchFamily="34" charset="0"/>
                </a:rPr>
                <a:t>D</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8"/>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90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6" y="277250"/>
              <a:ext cx="480046" cy="830997"/>
            </a:xfrm>
            <a:prstGeom prst="rect">
              <a:avLst/>
            </a:prstGeom>
            <a:noFill/>
          </p:spPr>
          <p:txBody>
            <a:bodyPr wrap="none" rtlCol="0">
              <a:spAutoFit/>
            </a:bodyPr>
            <a:lstStyle/>
            <a:p>
              <a:pPr algn="ctr">
                <a:buClrTx/>
                <a:buFontTx/>
                <a:buNone/>
              </a:pPr>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3</a:t>
              </a:r>
            </a:p>
          </p:txBody>
        </p:sp>
      </p:grpSp>
      <p:sp>
        <p:nvSpPr>
          <p:cNvPr id="35" name="Parallelogram 34"/>
          <p:cNvSpPr/>
          <p:nvPr/>
        </p:nvSpPr>
        <p:spPr>
          <a:xfrm flipH="1">
            <a:off x="14008891" y="9860124"/>
            <a:ext cx="1813310"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200" b="1" dirty="0">
                <a:solidFill>
                  <a:srgbClr val="FF0000"/>
                </a:solidFill>
                <a:latin typeface="Arial" panose="020B0604020202020204" pitchFamily="34" charset="0"/>
                <a:cs typeface="Arial" panose="020B0604020202020204" pitchFamily="34" charset="0"/>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0"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10</a:t>
            </a:r>
          </a:p>
        </p:txBody>
      </p:sp>
      <p:sp>
        <p:nvSpPr>
          <p:cNvPr id="45" name="Oval 176"/>
          <p:cNvSpPr>
            <a:spLocks noChangeArrowheads="1"/>
          </p:cNvSpPr>
          <p:nvPr/>
        </p:nvSpPr>
        <p:spPr bwMode="auto">
          <a:xfrm>
            <a:off x="2875234" y="373991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9</a:t>
            </a:r>
          </a:p>
        </p:txBody>
      </p:sp>
      <p:sp>
        <p:nvSpPr>
          <p:cNvPr id="46" name="Oval 176"/>
          <p:cNvSpPr>
            <a:spLocks noChangeArrowheads="1"/>
          </p:cNvSpPr>
          <p:nvPr/>
        </p:nvSpPr>
        <p:spPr bwMode="auto">
          <a:xfrm>
            <a:off x="2868594" y="380131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7</a:t>
            </a:r>
          </a:p>
        </p:txBody>
      </p:sp>
      <p:sp>
        <p:nvSpPr>
          <p:cNvPr id="48" name="Oval 176"/>
          <p:cNvSpPr>
            <a:spLocks noChangeArrowheads="1"/>
          </p:cNvSpPr>
          <p:nvPr/>
        </p:nvSpPr>
        <p:spPr bwMode="auto">
          <a:xfrm>
            <a:off x="2875234"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5</a:t>
            </a:r>
          </a:p>
        </p:txBody>
      </p:sp>
      <p:sp>
        <p:nvSpPr>
          <p:cNvPr id="50" name="Oval 176"/>
          <p:cNvSpPr>
            <a:spLocks noChangeArrowheads="1"/>
          </p:cNvSpPr>
          <p:nvPr/>
        </p:nvSpPr>
        <p:spPr bwMode="auto">
          <a:xfrm>
            <a:off x="2839598" y="378400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4</a:t>
            </a:r>
          </a:p>
        </p:txBody>
      </p:sp>
      <p:sp>
        <p:nvSpPr>
          <p:cNvPr id="51" name="Oval 176"/>
          <p:cNvSpPr>
            <a:spLocks noChangeArrowheads="1"/>
          </p:cNvSpPr>
          <p:nvPr/>
        </p:nvSpPr>
        <p:spPr bwMode="auto">
          <a:xfrm>
            <a:off x="2849950"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3</a:t>
            </a:r>
          </a:p>
        </p:txBody>
      </p:sp>
      <p:sp>
        <p:nvSpPr>
          <p:cNvPr id="52" name="Oval 176"/>
          <p:cNvSpPr>
            <a:spLocks noChangeArrowheads="1"/>
          </p:cNvSpPr>
          <p:nvPr/>
        </p:nvSpPr>
        <p:spPr bwMode="auto">
          <a:xfrm>
            <a:off x="2876780" y="377212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buClrTx/>
              <a:buFontTx/>
              <a:buNone/>
            </a:pPr>
            <a:r>
              <a:rPr lang="en-US" altLang="en-US" sz="4200" dirty="0">
                <a:solidFill>
                  <a:srgbClr val="DC2608"/>
                </a:solidFill>
                <a:latin typeface=".VnBlack" pitchFamily="34" charset="0"/>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hangingPunct="0">
              <a:buClrTx/>
              <a:buFontTx/>
              <a:buNone/>
              <a:defRPr/>
            </a:pPr>
            <a:r>
              <a:rPr lang="en-US" sz="4200" dirty="0">
                <a:solidFill>
                  <a:srgbClr val="DC2608"/>
                </a:solidFill>
                <a:latin typeface=".VnBlack" pitchFamily="34" charset="0"/>
              </a:rPr>
              <a:t>0</a:t>
            </a:r>
          </a:p>
        </p:txBody>
      </p:sp>
    </p:spTree>
    <p:extLst>
      <p:ext uri="{BB962C8B-B14F-4D97-AF65-F5344CB8AC3E}">
        <p14:creationId xmlns:p14="http://schemas.microsoft.com/office/powerpoint/2010/main" val="15503981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8" name="Rounded Rectangle 27"/>
          <p:cNvSpPr/>
          <p:nvPr/>
        </p:nvSpPr>
        <p:spPr>
          <a:xfrm>
            <a:off x="762000" y="495300"/>
            <a:ext cx="16764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07524" y="8585569"/>
            <a:ext cx="2036952" cy="167770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230254"/>
            <a:ext cx="1689441" cy="1636646"/>
          </a:xfrm>
          <a:prstGeom prst="rect">
            <a:avLst/>
          </a:prstGeom>
        </p:spPr>
      </p:pic>
      <p:sp>
        <p:nvSpPr>
          <p:cNvPr id="6" name="Rectangle 5"/>
          <p:cNvSpPr/>
          <p:nvPr/>
        </p:nvSpPr>
        <p:spPr>
          <a:xfrm>
            <a:off x="7162800" y="555925"/>
            <a:ext cx="4564071" cy="1387175"/>
          </a:xfrm>
          <a:prstGeom prst="rect">
            <a:avLst/>
          </a:prstGeom>
        </p:spPr>
        <p:txBody>
          <a:bodyPr wrap="none">
            <a:spAutoFit/>
          </a:bodyPr>
          <a:lstStyle/>
          <a:p>
            <a:pPr algn="ctr">
              <a:lnSpc>
                <a:spcPct val="150000"/>
              </a:lnSpc>
            </a:pPr>
            <a:r>
              <a:rPr lang="en-US" sz="64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VẬN DỤNG</a:t>
            </a:r>
            <a:endParaRPr lang="en-US" sz="6400" dirty="0">
              <a:solidFill>
                <a:schemeClr val="accent6">
                  <a:lumMod val="75000"/>
                </a:schemeClr>
              </a:solidFill>
              <a:latin typeface="Arial" panose="020B0604020202020204" pitchFamily="34" charset="0"/>
              <a:cs typeface="Arial" panose="020B0604020202020204" pitchFamily="34" charset="0"/>
            </a:endParaRPr>
          </a:p>
        </p:txBody>
      </p:sp>
      <p:pic>
        <p:nvPicPr>
          <p:cNvPr id="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0719" y="8694550"/>
            <a:ext cx="3098720" cy="1568727"/>
          </a:xfrm>
          <a:prstGeom prst="rect">
            <a:avLst/>
          </a:prstGeom>
        </p:spPr>
      </p:pic>
      <p:sp>
        <p:nvSpPr>
          <p:cNvPr id="7" name="Rectangle 6"/>
          <p:cNvSpPr/>
          <p:nvPr/>
        </p:nvSpPr>
        <p:spPr>
          <a:xfrm>
            <a:off x="2260020" y="2003725"/>
            <a:ext cx="14275879" cy="1998176"/>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4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4. Thực </a:t>
            </a:r>
            <a:r>
              <a:rPr lang="de-DE" sz="4400" b="1" dirty="0">
                <a:solidFill>
                  <a:srgbClr val="0070C0"/>
                </a:solidFill>
                <a:latin typeface="Arial" panose="020B0604020202020204" pitchFamily="34" charset="0"/>
                <a:ea typeface="Calibri" panose="020F0502020204030204" pitchFamily="34" charset="0"/>
                <a:cs typeface="Arial" panose="020B0604020202020204" pitchFamily="34" charset="0"/>
              </a:rPr>
              <a:t>hiện hành vi giao tiếp, ứng xử có văn hoá và tôn trọng sự khác biệt.</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2145997" y="4129489"/>
            <a:ext cx="14478000" cy="4888518"/>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Hoạt động về nhà:</a:t>
            </a: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Thực </a:t>
            </a:r>
            <a:r>
              <a:rPr lang="de-DE" sz="3800" dirty="0">
                <a:solidFill>
                  <a:srgbClr val="000000"/>
                </a:solidFill>
                <a:latin typeface="Arial" panose="020B0604020202020204" pitchFamily="34" charset="0"/>
                <a:ea typeface="Calibri" panose="020F0502020204030204" pitchFamily="34" charset="0"/>
                <a:cs typeface="Arial" panose="020B0604020202020204" pitchFamily="34" charset="0"/>
              </a:rPr>
              <a:t>hiện giao tiếp, ứng xử có văn hoá và tôn trọng sự khác biệt trong các tình huống giao tiếp hằng ngày. </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Xây </a:t>
            </a:r>
            <a:r>
              <a:rPr lang="de-DE" sz="3800" dirty="0">
                <a:solidFill>
                  <a:srgbClr val="000000"/>
                </a:solidFill>
                <a:latin typeface="Arial" panose="020B0604020202020204" pitchFamily="34" charset="0"/>
                <a:ea typeface="Calibri" panose="020F0502020204030204" pitchFamily="34" charset="0"/>
                <a:cs typeface="Arial" panose="020B0604020202020204" pitchFamily="34" charset="0"/>
              </a:rPr>
              <a:t>dựng một thông điệp ngắn kêu gợi bạn bè và mọi người xung quanh giao tiếp, ứng có văn hoá và tôn trọng sự khác biệt.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48011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533400" y="685800"/>
            <a:ext cx="17221200" cy="88773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18768" y="-190500"/>
            <a:ext cx="1809136" cy="1752600"/>
          </a:xfrm>
          <a:prstGeom prst="rect">
            <a:avLst/>
          </a:prstGeom>
        </p:spPr>
      </p:pic>
      <p:sp>
        <p:nvSpPr>
          <p:cNvPr id="5" name="Rectangle 4"/>
          <p:cNvSpPr/>
          <p:nvPr/>
        </p:nvSpPr>
        <p:spPr>
          <a:xfrm>
            <a:off x="1143000" y="952500"/>
            <a:ext cx="16002000" cy="1824923"/>
          </a:xfrm>
          <a:prstGeom prst="rect">
            <a:avLst/>
          </a:prstGeom>
        </p:spPr>
        <p:txBody>
          <a:bodyPr wrap="square">
            <a:spAutoFit/>
          </a:bodyPr>
          <a:lstStyle/>
          <a:p>
            <a:pPr algn="ctr">
              <a:lnSpc>
                <a:spcPct val="150000"/>
              </a:lnSpc>
              <a:spcBef>
                <a:spcPts val="600"/>
              </a:spcBef>
              <a:spcAft>
                <a:spcPts val="1000"/>
              </a:spcAft>
              <a:tabLst>
                <a:tab pos="90170" algn="l"/>
                <a:tab pos="180340" algn="l"/>
              </a:tabLst>
            </a:pPr>
            <a:r>
              <a:rPr lang="de-DE" sz="4000" b="1" dirty="0">
                <a:solidFill>
                  <a:srgbClr val="FF0000"/>
                </a:solidFill>
                <a:latin typeface="Arial" panose="020B0604020202020204" pitchFamily="34" charset="0"/>
                <a:ea typeface="Calibri" panose="020F0502020204030204" pitchFamily="34" charset="0"/>
                <a:cs typeface="Arial" panose="020B0604020202020204" pitchFamily="34" charset="0"/>
              </a:rPr>
              <a:t>Gợi ý: </a:t>
            </a: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Thông điệp có thể được viết, vẽ, trình bày dưới đạng áp phích, tranh dán hoặc một câu slogan.</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6"/>
          <a:stretch>
            <a:fillRect/>
          </a:stretch>
        </p:blipFill>
        <p:spPr>
          <a:xfrm>
            <a:off x="1313924" y="3044123"/>
            <a:ext cx="4379599" cy="2914424"/>
          </a:xfrm>
          <a:prstGeom prst="rect">
            <a:avLst/>
          </a:prstGeom>
        </p:spPr>
      </p:pic>
      <p:sp>
        <p:nvSpPr>
          <p:cNvPr id="6" name="AutoShape 4" descr="Những khẩu hiệu an toàn giao thông ngắn nhưng đầy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7"/>
          <a:stretch>
            <a:fillRect/>
          </a:stretch>
        </p:blipFill>
        <p:spPr>
          <a:xfrm>
            <a:off x="6571724" y="3044123"/>
            <a:ext cx="5591176" cy="2921841"/>
          </a:xfrm>
          <a:prstGeom prst="rect">
            <a:avLst/>
          </a:prstGeom>
        </p:spPr>
      </p:pic>
      <p:pic>
        <p:nvPicPr>
          <p:cNvPr id="2054" name="Picture 6" descr="Mẫu poster cổ động, Poster truyền động lực hay ý nghĩ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15650" y="3050358"/>
            <a:ext cx="3886200" cy="59598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ranh vẽ bảo vệ môi trường của học sinh tiểu họ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3312" y="6317532"/>
            <a:ext cx="5334000" cy="309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66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barn(inVertical)">
                                      <p:cBhvr>
                                        <p:cTn id="23" dur="5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 calcmode="lin" valueType="num">
                                      <p:cBhvr additive="base">
                                        <p:cTn id="28" dur="500" fill="hold"/>
                                        <p:tgtEl>
                                          <p:spTgt spid="2056"/>
                                        </p:tgtEl>
                                        <p:attrNameLst>
                                          <p:attrName>ppt_x</p:attrName>
                                        </p:attrNameLst>
                                      </p:cBhvr>
                                      <p:tavLst>
                                        <p:tav tm="0">
                                          <p:val>
                                            <p:strVal val="#ppt_x"/>
                                          </p:val>
                                        </p:tav>
                                        <p:tav tm="100000">
                                          <p:val>
                                            <p:strVal val="#ppt_x"/>
                                          </p:val>
                                        </p:tav>
                                      </p:tavLst>
                                    </p:anim>
                                    <p:anim calcmode="lin" valueType="num">
                                      <p:cBhvr additive="base">
                                        <p:cTn id="29"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2848282" y="720464"/>
            <a:ext cx="147828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78864" y="419100"/>
            <a:ext cx="1809136" cy="1752600"/>
          </a:xfrm>
          <a:prstGeom prst="rect">
            <a:avLst/>
          </a:prstGeom>
        </p:spPr>
      </p:pic>
      <p:sp>
        <p:nvSpPr>
          <p:cNvPr id="5" name="Rectangle 4"/>
          <p:cNvSpPr/>
          <p:nvPr/>
        </p:nvSpPr>
        <p:spPr>
          <a:xfrm>
            <a:off x="3343582" y="2171700"/>
            <a:ext cx="13792200" cy="7176260"/>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Văn hoá giao tiếp, ứng xử không chỉ ảnh hưởng đến cuộc sống hằng ngày mà còn ảnh hưởng đến nhân cách của con người vì cách ứng xử bộc lộ năng lực trí tuệ, khả năng tư duy và vốn văn hoá của mỗi người. </a:t>
            </a:r>
            <a:endParaRPr lang="en-US" sz="3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000"/>
              </a:spcAft>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 Một số biểu hiện của hành vì giao tiếp, ứng xử không có văn hoá:</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1000"/>
              </a:spcAft>
              <a:buFont typeface="Arial" panose="020B0604020202020204" pitchFamily="34" charset="0"/>
              <a:buChar char="•"/>
              <a:tabLst>
                <a:tab pos="90170" algn="l"/>
                <a:tab pos="180340" algn="l"/>
              </a:tabLst>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Thói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quen đổ lỗi cho người khác và hoàn cảnh khách quan.</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buFont typeface="Arial" panose="020B0604020202020204" pitchFamily="34" charset="0"/>
              <a:buChar char="•"/>
            </a:pPr>
            <a:r>
              <a:rPr lang="de-DE"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Không </a:t>
            </a: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biết lắng nghe, có định kiến và phân biệt về giới tính, địa vị xã hội, dân tộc, tôn giáo. .</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6452427" y="1094482"/>
            <a:ext cx="7574509" cy="1077218"/>
          </a:xfrm>
          <a:prstGeom prst="rect">
            <a:avLst/>
          </a:prstGeom>
        </p:spPr>
        <p:txBody>
          <a:bodyPr wrap="none">
            <a:spAutoFit/>
          </a:bodyPr>
          <a:lstStyle/>
          <a:p>
            <a:pPr algn="ctr"/>
            <a:r>
              <a:rPr lang="en-US" sz="6400" b="1" dirty="0" smtClean="0">
                <a:solidFill>
                  <a:srgbClr val="FF0000"/>
                </a:solidFill>
                <a:latin typeface="Arial" panose="020B0604020202020204" pitchFamily="34" charset="0"/>
                <a:cs typeface="Arial" panose="020B0604020202020204" pitchFamily="34" charset="0"/>
              </a:rPr>
              <a:t>KẾT LUẬN CHUNG</a:t>
            </a:r>
            <a:endParaRPr lang="en-US" sz="6400" dirty="0">
              <a:solidFill>
                <a:srgbClr val="FF0000"/>
              </a:solidFill>
              <a:latin typeface="Arial" panose="020B0604020202020204" pitchFamily="34" charset="0"/>
              <a:cs typeface="Arial" panose="020B0604020202020204" pitchFamily="34" charset="0"/>
            </a:endParaRPr>
          </a:p>
        </p:txBody>
      </p:sp>
      <p:pic>
        <p:nvPicPr>
          <p:cNvPr id="11"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0" y="2476500"/>
            <a:ext cx="3365617" cy="7810501"/>
          </a:xfrm>
          <a:prstGeom prst="rect">
            <a:avLst/>
          </a:prstGeom>
        </p:spPr>
      </p:pic>
    </p:spTree>
    <p:extLst>
      <p:ext uri="{BB962C8B-B14F-4D97-AF65-F5344CB8AC3E}">
        <p14:creationId xmlns:p14="http://schemas.microsoft.com/office/powerpoint/2010/main" val="1394966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85800" y="647700"/>
            <a:ext cx="16916400" cy="883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9494" y="415661"/>
            <a:ext cx="1809136" cy="1752600"/>
          </a:xfrm>
          <a:prstGeom prst="rect">
            <a:avLst/>
          </a:prstGeom>
        </p:spPr>
      </p:pic>
      <p:sp>
        <p:nvSpPr>
          <p:cNvPr id="5" name="Google Shape;2902;p52"/>
          <p:cNvSpPr txBox="1">
            <a:spLocks/>
          </p:cNvSpPr>
          <p:nvPr/>
        </p:nvSpPr>
        <p:spPr>
          <a:xfrm>
            <a:off x="2657548" y="1392844"/>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smtClean="0">
                <a:latin typeface="Arial" panose="020B0604020202020204" pitchFamily="34" charset="0"/>
                <a:cs typeface="Arial" panose="020B0604020202020204" pitchFamily="34" charset="0"/>
              </a:rPr>
              <a:t>HƯỚNG DẪN VỀ NHÀ</a:t>
            </a:r>
            <a:endParaRPr lang="vi-VN" sz="6400" b="1" dirty="0">
              <a:latin typeface="Arial" panose="020B0604020202020204" pitchFamily="34" charset="0"/>
              <a:cs typeface="Arial" panose="020B0604020202020204" pitchFamily="34" charset="0"/>
            </a:endParaRPr>
          </a:p>
        </p:txBody>
      </p:sp>
      <p:grpSp>
        <p:nvGrpSpPr>
          <p:cNvPr id="6" name="Google Shape;2907;p52"/>
          <p:cNvGrpSpPr/>
          <p:nvPr/>
        </p:nvGrpSpPr>
        <p:grpSpPr>
          <a:xfrm>
            <a:off x="3493146" y="4597850"/>
            <a:ext cx="697607" cy="934072"/>
            <a:chOff x="3601939" y="4161192"/>
            <a:chExt cx="275178" cy="388912"/>
          </a:xfrm>
        </p:grpSpPr>
        <p:sp>
          <p:nvSpPr>
            <p:cNvPr id="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9"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0"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1"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4"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5"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6"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7"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19" name="Google Shape;2918;p52"/>
          <p:cNvGrpSpPr/>
          <p:nvPr/>
        </p:nvGrpSpPr>
        <p:grpSpPr>
          <a:xfrm>
            <a:off x="8456102" y="4614199"/>
            <a:ext cx="999873" cy="911306"/>
            <a:chOff x="5812588" y="2708991"/>
            <a:chExt cx="612637" cy="597721"/>
          </a:xfrm>
        </p:grpSpPr>
        <p:sp>
          <p:nvSpPr>
            <p:cNvPr id="20"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21" name="Google Shape;2920;p52"/>
            <p:cNvGrpSpPr/>
            <p:nvPr/>
          </p:nvGrpSpPr>
          <p:grpSpPr>
            <a:xfrm>
              <a:off x="5812588" y="2708991"/>
              <a:ext cx="612637" cy="597721"/>
              <a:chOff x="5802038" y="2708991"/>
              <a:chExt cx="612637" cy="597721"/>
            </a:xfrm>
          </p:grpSpPr>
          <p:sp>
            <p:nvSpPr>
              <p:cNvPr id="22"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8"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9"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0"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31" name="Google Shape;3053;p54"/>
          <p:cNvGrpSpPr/>
          <p:nvPr/>
        </p:nvGrpSpPr>
        <p:grpSpPr>
          <a:xfrm>
            <a:off x="13792200" y="4598658"/>
            <a:ext cx="999868" cy="934073"/>
            <a:chOff x="3508282" y="3810341"/>
            <a:chExt cx="351644" cy="351959"/>
          </a:xfrm>
        </p:grpSpPr>
        <p:sp>
          <p:nvSpPr>
            <p:cNvPr id="32"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0"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1"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45" name="Rectangle 44"/>
          <p:cNvSpPr/>
          <p:nvPr/>
        </p:nvSpPr>
        <p:spPr>
          <a:xfrm>
            <a:off x="1695206" y="59953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46" name="Rectangle 45"/>
          <p:cNvSpPr/>
          <p:nvPr/>
        </p:nvSpPr>
        <p:spPr>
          <a:xfrm>
            <a:off x="6988402" y="59845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47" name="Rectangle 46"/>
          <p:cNvSpPr/>
          <p:nvPr/>
        </p:nvSpPr>
        <p:spPr>
          <a:xfrm>
            <a:off x="11683335" y="6023908"/>
            <a:ext cx="4916863"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Đọc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mới</a:t>
            </a:r>
            <a:endParaRPr lang="en-US" sz="4000" dirty="0" smtClean="0">
              <a:latin typeface="Arial" panose="020B0604020202020204" pitchFamily="34" charset="0"/>
              <a:cs typeface="Arial" panose="020B0604020202020204" pitchFamily="34" charset="0"/>
            </a:endParaRPr>
          </a:p>
        </p:txBody>
      </p:sp>
      <p:sp>
        <p:nvSpPr>
          <p:cNvPr id="48" name="TextBox 47"/>
          <p:cNvSpPr txBox="1"/>
          <p:nvPr/>
        </p:nvSpPr>
        <p:spPr>
          <a:xfrm>
            <a:off x="3057414" y="2920172"/>
            <a:ext cx="1569071" cy="1477328"/>
          </a:xfrm>
          <a:prstGeom prst="rect">
            <a:avLst/>
          </a:prstGeom>
          <a:noFill/>
        </p:spPr>
        <p:txBody>
          <a:bodyPr wrap="square" rtlCol="0">
            <a:spAutoFit/>
          </a:bodyPr>
          <a:lstStyle/>
          <a:p>
            <a:pPr algn="ctr">
              <a:lnSpc>
                <a:spcPct val="150000"/>
              </a:lnSpc>
            </a:pPr>
            <a:r>
              <a:rPr lang="en-US" sz="6000" b="1" dirty="0" smtClean="0">
                <a:solidFill>
                  <a:srgbClr val="FF0000"/>
                </a:solidFill>
                <a:latin typeface="Arial" panose="020B0604020202020204" pitchFamily="34" charset="0"/>
                <a:cs typeface="Arial" panose="020B0604020202020204" pitchFamily="34" charset="0"/>
              </a:rPr>
              <a:t>01</a:t>
            </a:r>
            <a:endParaRPr lang="en-US" sz="6000" b="1" dirty="0">
              <a:solidFill>
                <a:srgbClr val="FF0000"/>
              </a:solidFill>
              <a:latin typeface="Arial" panose="020B0604020202020204" pitchFamily="34" charset="0"/>
              <a:cs typeface="Arial" panose="020B0604020202020204" pitchFamily="34" charset="0"/>
            </a:endParaRPr>
          </a:p>
        </p:txBody>
      </p:sp>
      <p:sp>
        <p:nvSpPr>
          <p:cNvPr id="49" name="TextBox 48"/>
          <p:cNvSpPr txBox="1"/>
          <p:nvPr/>
        </p:nvSpPr>
        <p:spPr>
          <a:xfrm>
            <a:off x="8170805" y="2972628"/>
            <a:ext cx="1569071" cy="1306255"/>
          </a:xfrm>
          <a:prstGeom prst="rect">
            <a:avLst/>
          </a:prstGeom>
          <a:noFill/>
        </p:spPr>
        <p:txBody>
          <a:bodyPr wrap="square" rtlCol="0">
            <a:spAutoFit/>
          </a:bodyPr>
          <a:lstStyle/>
          <a:p>
            <a:pPr algn="ctr">
              <a:lnSpc>
                <a:spcPct val="150000"/>
              </a:lnSpc>
            </a:pPr>
            <a:r>
              <a:rPr lang="en-US" sz="6000" b="1" dirty="0" smtClean="0">
                <a:solidFill>
                  <a:srgbClr val="00B0F0"/>
                </a:solidFill>
                <a:latin typeface="Arial" panose="020B0604020202020204" pitchFamily="34" charset="0"/>
                <a:cs typeface="Arial" panose="020B0604020202020204" pitchFamily="34" charset="0"/>
              </a:rPr>
              <a:t>02</a:t>
            </a:r>
            <a:endParaRPr lang="en-US" sz="6000" b="1" dirty="0">
              <a:solidFill>
                <a:srgbClr val="00B0F0"/>
              </a:solidFill>
              <a:latin typeface="Arial" panose="020B0604020202020204" pitchFamily="34" charset="0"/>
              <a:cs typeface="Arial" panose="020B0604020202020204" pitchFamily="34" charset="0"/>
            </a:endParaRPr>
          </a:p>
        </p:txBody>
      </p:sp>
      <p:sp>
        <p:nvSpPr>
          <p:cNvPr id="50" name="TextBox 49"/>
          <p:cNvSpPr txBox="1"/>
          <p:nvPr/>
        </p:nvSpPr>
        <p:spPr>
          <a:xfrm>
            <a:off x="13443590" y="2958380"/>
            <a:ext cx="1569071" cy="1306255"/>
          </a:xfrm>
          <a:prstGeom prst="rect">
            <a:avLst/>
          </a:prstGeom>
          <a:noFill/>
        </p:spPr>
        <p:txBody>
          <a:bodyPr wrap="square" rtlCol="0">
            <a:spAutoFit/>
          </a:bodyPr>
          <a:lstStyle/>
          <a:p>
            <a:pPr algn="ctr">
              <a:lnSpc>
                <a:spcPct val="150000"/>
              </a:lnSpc>
            </a:pPr>
            <a:r>
              <a:rPr lang="en-US" sz="6000" b="1" dirty="0" smtClean="0">
                <a:solidFill>
                  <a:srgbClr val="00B050"/>
                </a:solidFill>
                <a:latin typeface="Arial" panose="020B0604020202020204" pitchFamily="34" charset="0"/>
                <a:cs typeface="Arial" panose="020B0604020202020204" pitchFamily="34" charset="0"/>
              </a:rPr>
              <a:t>03</a:t>
            </a:r>
            <a:endParaRPr lang="en-US" sz="6000" b="1" dirty="0">
              <a:solidFill>
                <a:srgbClr val="00B050"/>
              </a:solidFill>
              <a:latin typeface="Arial" panose="020B0604020202020204" pitchFamily="34" charset="0"/>
              <a:cs typeface="Arial" panose="020B0604020202020204" pitchFamily="34" charset="0"/>
            </a:endParaRPr>
          </a:p>
        </p:txBody>
      </p:sp>
      <p:pic>
        <p:nvPicPr>
          <p:cNvPr id="51"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269372" y="7992518"/>
            <a:ext cx="7315200" cy="1594104"/>
          </a:xfrm>
          <a:prstGeom prst="rect">
            <a:avLst/>
          </a:prstGeom>
        </p:spPr>
      </p:pic>
    </p:spTree>
    <p:extLst>
      <p:ext uri="{BB962C8B-B14F-4D97-AF65-F5344CB8AC3E}">
        <p14:creationId xmlns:p14="http://schemas.microsoft.com/office/powerpoint/2010/main" val="3686754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ppt_x"/>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ppt_x"/>
                                          </p:val>
                                        </p:tav>
                                        <p:tav tm="100000">
                                          <p:val>
                                            <p:strVal val="#ppt_x"/>
                                          </p:val>
                                        </p:tav>
                                      </p:tavLst>
                                    </p:anim>
                                    <p:anim calcmode="lin" valueType="num">
                                      <p:cBhvr additive="base">
                                        <p:cTn id="45" dur="500" fill="hold"/>
                                        <p:tgtEl>
                                          <p:spTgt spid="4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fill="hold"/>
                                        <p:tgtEl>
                                          <p:spTgt spid="50"/>
                                        </p:tgtEl>
                                        <p:attrNameLst>
                                          <p:attrName>ppt_x</p:attrName>
                                        </p:attrNameLst>
                                      </p:cBhvr>
                                      <p:tavLst>
                                        <p:tav tm="0">
                                          <p:val>
                                            <p:strVal val="#ppt_x"/>
                                          </p:val>
                                        </p:tav>
                                        <p:tav tm="100000">
                                          <p:val>
                                            <p:strVal val="#ppt_x"/>
                                          </p:val>
                                        </p:tav>
                                      </p:tavLst>
                                    </p:anim>
                                    <p:anim calcmode="lin" valueType="num">
                                      <p:cBhvr additive="base">
                                        <p:cTn id="4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5" grpId="0"/>
      <p:bldP spid="46" grpId="0"/>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5867400" y="5735352"/>
            <a:ext cx="6502354" cy="4551648"/>
          </a:xfrm>
          <a:prstGeom prst="rect">
            <a:avLst/>
          </a:prstGeom>
        </p:spPr>
      </p:pic>
      <p:sp>
        <p:nvSpPr>
          <p:cNvPr id="4" name="Rectangle 3"/>
          <p:cNvSpPr/>
          <p:nvPr/>
        </p:nvSpPr>
        <p:spPr>
          <a:xfrm>
            <a:off x="1162015" y="2596031"/>
            <a:ext cx="15913123" cy="3139321"/>
          </a:xfrm>
          <a:prstGeom prst="rect">
            <a:avLst/>
          </a:prstGeom>
        </p:spPr>
        <p:txBody>
          <a:bodyPr wrap="square">
            <a:spAutoFit/>
          </a:bodyPr>
          <a:lstStyle/>
          <a:p>
            <a:pPr algn="ctr">
              <a:lnSpc>
                <a:spcPct val="150000"/>
              </a:lnSpc>
              <a:spcBef>
                <a:spcPts val="300"/>
              </a:spcBef>
              <a:spcAft>
                <a:spcPts val="300"/>
              </a:spcAft>
            </a:pP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Tuần</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21 –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Giao</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tiếp</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ứng</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xử</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có</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văn</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hóa</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và</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tôn</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trọng</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sự</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khác</a:t>
            </a:r>
            <a:r>
              <a:rPr lang="en-US" sz="6600" b="1" kern="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6600" b="1" kern="0"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biệt</a:t>
            </a:r>
            <a:endParaRPr lang="en-US" sz="6600" b="1"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0648" y="114300"/>
            <a:ext cx="1329802" cy="1288245"/>
          </a:xfrm>
          <a:prstGeom prst="rect">
            <a:avLst/>
          </a:prstGeom>
        </p:spPr>
      </p:pic>
      <p:sp>
        <p:nvSpPr>
          <p:cNvPr id="6" name="Rectangle 5"/>
          <p:cNvSpPr/>
          <p:nvPr/>
        </p:nvSpPr>
        <p:spPr>
          <a:xfrm>
            <a:off x="755549" y="804258"/>
            <a:ext cx="16726054" cy="2031325"/>
          </a:xfrm>
          <a:prstGeom prst="rect">
            <a:avLst/>
          </a:prstGeom>
        </p:spPr>
        <p:txBody>
          <a:bodyPr wrap="none">
            <a:spAutoFit/>
          </a:bodyPr>
          <a:lstStyle/>
          <a:p>
            <a:pPr algn="ctr">
              <a:lnSpc>
                <a:spcPct val="150000"/>
              </a:lnSpc>
              <a:spcBef>
                <a:spcPts val="600"/>
              </a:spcBef>
              <a:spcAft>
                <a:spcPts val="0"/>
              </a:spcAft>
            </a:pPr>
            <a:r>
              <a:rPr lang="en-US" sz="8400" b="1" kern="0" dirty="0">
                <a:solidFill>
                  <a:srgbClr val="00B050"/>
                </a:solidFill>
                <a:latin typeface="Arial" panose="020B0604020202020204" pitchFamily="34" charset="0"/>
                <a:ea typeface="Times New Roman" panose="02020603050405020304" pitchFamily="18" charset="0"/>
                <a:cs typeface="Arial" panose="020B0604020202020204" pitchFamily="34" charset="0"/>
              </a:rPr>
              <a:t>CHỦ ĐỀ 6. EM VỚI CỘNG ĐỒNG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89726" y="4746051"/>
            <a:ext cx="14308548" cy="5426649"/>
          </a:xfrm>
          <a:prstGeom prst="rect">
            <a:avLst/>
          </a:prstGeom>
        </p:spPr>
      </p:pic>
      <p:grpSp>
        <p:nvGrpSpPr>
          <p:cNvPr id="5" name="Group 5"/>
          <p:cNvGrpSpPr/>
          <p:nvPr/>
        </p:nvGrpSpPr>
        <p:grpSpPr>
          <a:xfrm>
            <a:off x="2895600" y="800100"/>
            <a:ext cx="12801600" cy="3854742"/>
            <a:chOff x="0" y="0"/>
            <a:chExt cx="9901658" cy="1713941"/>
          </a:xfrm>
        </p:grpSpPr>
        <p:sp>
          <p:nvSpPr>
            <p:cNvPr id="6" name="Freeform 6"/>
            <p:cNvSpPr/>
            <p:nvPr/>
          </p:nvSpPr>
          <p:spPr>
            <a:xfrm>
              <a:off x="0" y="0"/>
              <a:ext cx="9901658" cy="1713941"/>
            </a:xfrm>
            <a:custGeom>
              <a:avLst/>
              <a:gdLst/>
              <a:ahLst/>
              <a:cxnLst/>
              <a:rect l="l" t="t" r="r" b="b"/>
              <a:pathLst>
                <a:path w="9901658" h="1713941">
                  <a:moveTo>
                    <a:pt x="9636228" y="0"/>
                  </a:moveTo>
                  <a:lnTo>
                    <a:pt x="265430" y="0"/>
                  </a:lnTo>
                  <a:cubicBezTo>
                    <a:pt x="265430" y="146050"/>
                    <a:pt x="147320" y="265430"/>
                    <a:pt x="0" y="265430"/>
                  </a:cubicBezTo>
                  <a:lnTo>
                    <a:pt x="0" y="1448511"/>
                  </a:lnTo>
                  <a:cubicBezTo>
                    <a:pt x="146050" y="1448511"/>
                    <a:pt x="265430" y="1566621"/>
                    <a:pt x="265430" y="1713941"/>
                  </a:cubicBezTo>
                  <a:lnTo>
                    <a:pt x="9636228" y="1713941"/>
                  </a:lnTo>
                  <a:cubicBezTo>
                    <a:pt x="9636228" y="1567891"/>
                    <a:pt x="9754339" y="1448511"/>
                    <a:pt x="9901658" y="1448511"/>
                  </a:cubicBezTo>
                  <a:lnTo>
                    <a:pt x="9901658" y="265430"/>
                  </a:lnTo>
                  <a:cubicBezTo>
                    <a:pt x="9755608" y="265430"/>
                    <a:pt x="9636228" y="147320"/>
                    <a:pt x="9636228" y="0"/>
                  </a:cubicBezTo>
                  <a:close/>
                </a:path>
              </a:pathLst>
            </a:custGeom>
            <a:solidFill>
              <a:srgbClr val="EF9771"/>
            </a:solidFill>
          </p:spPr>
        </p:sp>
      </p:grpSp>
      <p:sp>
        <p:nvSpPr>
          <p:cNvPr id="9" name="TextBox 8"/>
          <p:cNvSpPr txBox="1"/>
          <p:nvPr/>
        </p:nvSpPr>
        <p:spPr>
          <a:xfrm>
            <a:off x="3495255" y="823988"/>
            <a:ext cx="11506200" cy="355751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CHÚ Ý LẮNG NGHE</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85800" y="342900"/>
            <a:ext cx="12725400" cy="96012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1912138" y="3899237"/>
            <a:ext cx="5925465" cy="5444294"/>
          </a:xfrm>
          <a:prstGeom prst="rect">
            <a:avLst/>
          </a:prstGeom>
        </p:spPr>
      </p:pic>
      <p:sp>
        <p:nvSpPr>
          <p:cNvPr id="8" name="TextBox 7"/>
          <p:cNvSpPr txBox="1"/>
          <p:nvPr/>
        </p:nvSpPr>
        <p:spPr>
          <a:xfrm>
            <a:off x="3276600" y="801387"/>
            <a:ext cx="8001000" cy="1077218"/>
          </a:xfrm>
          <a:prstGeom prst="rect">
            <a:avLst/>
          </a:prstGeom>
          <a:noFill/>
        </p:spPr>
        <p:txBody>
          <a:bodyPr wrap="square" rtlCol="0">
            <a:spAutoFit/>
          </a:bodyPr>
          <a:lstStyle/>
          <a:p>
            <a:pPr algn="ctr"/>
            <a:r>
              <a:rPr lang="en-US" sz="6400" b="1" dirty="0" smtClean="0">
                <a:solidFill>
                  <a:srgbClr val="0070C0"/>
                </a:solidFill>
                <a:latin typeface="Arial" panose="020B0604020202020204" pitchFamily="34" charset="0"/>
                <a:cs typeface="Arial" panose="020B0604020202020204" pitchFamily="34" charset="0"/>
              </a:rPr>
              <a:t>NỘI DUNG BÀI HỌC</a:t>
            </a:r>
            <a:endParaRPr lang="en-US" sz="6400" b="1"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1354005" y="2515147"/>
            <a:ext cx="1383920" cy="1015663"/>
          </a:xfrm>
          <a:prstGeom prst="rect">
            <a:avLst/>
          </a:prstGeom>
          <a:noFill/>
        </p:spPr>
        <p:txBody>
          <a:bodyPr wrap="square" rtlCol="0">
            <a:spAutoFit/>
          </a:bodyPr>
          <a:lstStyle/>
          <a:p>
            <a:pPr algn="ctr"/>
            <a:r>
              <a:rPr lang="en-US" sz="6000" b="1" dirty="0" smtClean="0">
                <a:solidFill>
                  <a:schemeClr val="accent2">
                    <a:lumMod val="75000"/>
                  </a:schemeClr>
                </a:solidFill>
                <a:latin typeface="Arial" panose="020B0604020202020204" pitchFamily="34" charset="0"/>
                <a:cs typeface="Arial" panose="020B0604020202020204" pitchFamily="34" charset="0"/>
              </a:rPr>
              <a:t>01</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
        <p:nvSpPr>
          <p:cNvPr id="10" name="TextBox 9"/>
          <p:cNvSpPr txBox="1"/>
          <p:nvPr/>
        </p:nvSpPr>
        <p:spPr>
          <a:xfrm>
            <a:off x="1354005" y="4420147"/>
            <a:ext cx="1383920" cy="1015663"/>
          </a:xfrm>
          <a:prstGeom prst="rect">
            <a:avLst/>
          </a:prstGeom>
          <a:noFill/>
        </p:spPr>
        <p:txBody>
          <a:bodyPr wrap="square" rtlCol="0">
            <a:spAutoFit/>
          </a:bodyPr>
          <a:lstStyle/>
          <a:p>
            <a:pPr algn="ctr"/>
            <a:r>
              <a:rPr lang="en-US" sz="6000" b="1" dirty="0" smtClean="0">
                <a:solidFill>
                  <a:srgbClr val="00B050"/>
                </a:solidFill>
                <a:latin typeface="Arial" panose="020B0604020202020204" pitchFamily="34" charset="0"/>
                <a:cs typeface="Arial" panose="020B0604020202020204" pitchFamily="34" charset="0"/>
              </a:rPr>
              <a:t>02</a:t>
            </a:r>
            <a:endParaRPr lang="en-US" sz="6000" b="1" dirty="0">
              <a:solidFill>
                <a:srgbClr val="00B050"/>
              </a:solidFill>
              <a:latin typeface="Arial" panose="020B0604020202020204" pitchFamily="34" charset="0"/>
              <a:cs typeface="Arial" panose="020B0604020202020204" pitchFamily="34" charset="0"/>
            </a:endParaRPr>
          </a:p>
        </p:txBody>
      </p:sp>
      <p:sp>
        <p:nvSpPr>
          <p:cNvPr id="14" name="Rectangle 13"/>
          <p:cNvSpPr/>
          <p:nvPr/>
        </p:nvSpPr>
        <p:spPr>
          <a:xfrm>
            <a:off x="2701009" y="2023172"/>
            <a:ext cx="9853980" cy="1938992"/>
          </a:xfrm>
          <a:prstGeom prst="rect">
            <a:avLst/>
          </a:prstGeom>
        </p:spPr>
        <p:txBody>
          <a:bodyPr wrap="square">
            <a:spAutoFit/>
          </a:bodyPr>
          <a:lstStyle/>
          <a:p>
            <a:pPr algn="just">
              <a:lnSpc>
                <a:spcPct val="150000"/>
              </a:lnSpc>
            </a:pPr>
            <a:r>
              <a:rPr lang="en-US" sz="4000" dirty="0" err="1" smtClean="0">
                <a:latin typeface="Arial" panose="020B0604020202020204" pitchFamily="34" charset="0"/>
                <a:ea typeface="Times New Roman" panose="02020603050405020304" pitchFamily="18" charset="0"/>
                <a:cs typeface="Arial" panose="020B0604020202020204" pitchFamily="34" charset="0"/>
              </a:rPr>
              <a:t>Nhận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diện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hành</a:t>
            </a:r>
            <a:r>
              <a:rPr lang="en-US" sz="4000" dirty="0" smtClean="0">
                <a:latin typeface="Arial" panose="020B0604020202020204" pitchFamily="34" charset="0"/>
                <a:ea typeface="Times New Roman" panose="02020603050405020304" pitchFamily="18" charset="0"/>
                <a:cs typeface="Arial" panose="020B0604020202020204" pitchFamily="34" charset="0"/>
              </a:rPr>
              <a:t> vi </a:t>
            </a:r>
            <a:r>
              <a:rPr lang="en-US" sz="4000" dirty="0" err="1" smtClean="0">
                <a:latin typeface="Arial" panose="020B0604020202020204" pitchFamily="34" charset="0"/>
                <a:ea typeface="Times New Roman" panose="02020603050405020304" pitchFamily="18" charset="0"/>
                <a:cs typeface="Arial" panose="020B0604020202020204" pitchFamily="34" charset="0"/>
              </a:rPr>
              <a:t>giao</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tiếp</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ứng</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xử</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có</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văn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hóa</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và</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tôn</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trọng</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sự</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khác</a:t>
            </a:r>
            <a:r>
              <a:rPr lang="en-US" sz="4000" dirty="0" smtClean="0">
                <a:latin typeface="Arial" panose="020B0604020202020204" pitchFamily="34" charset="0"/>
                <a:ea typeface="Times New Roman" panose="02020603050405020304" pitchFamily="18" charset="0"/>
                <a:cs typeface="Arial" panose="020B0604020202020204" pitchFamily="34" charset="0"/>
              </a:rPr>
              <a:t> </a:t>
            </a:r>
            <a:r>
              <a:rPr lang="en-US" sz="4000" dirty="0" err="1" smtClean="0">
                <a:latin typeface="Arial" panose="020B0604020202020204" pitchFamily="34" charset="0"/>
                <a:ea typeface="Times New Roman" panose="02020603050405020304" pitchFamily="18" charset="0"/>
                <a:cs typeface="Arial" panose="020B0604020202020204" pitchFamily="34" charset="0"/>
              </a:rPr>
              <a:t>biệt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2719020" y="3943465"/>
            <a:ext cx="9853980" cy="1938992"/>
          </a:xfrm>
          <a:prstGeom prst="rect">
            <a:avLst/>
          </a:prstGeom>
        </p:spPr>
        <p:txBody>
          <a:bodyPr wrap="square">
            <a:spAutoFit/>
          </a:bodyPr>
          <a:lstStyle/>
          <a:p>
            <a:pPr algn="just">
              <a:lnSpc>
                <a:spcPct val="150000"/>
              </a:lnSpc>
              <a:spcBef>
                <a:spcPts val="300"/>
              </a:spcBef>
              <a:spcAft>
                <a:spcPts val="300"/>
              </a:spcAft>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giao</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xử</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tôn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biệt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2737925" y="5965649"/>
            <a:ext cx="9835075" cy="1938992"/>
          </a:xfrm>
          <a:prstGeom prst="rect">
            <a:avLst/>
          </a:prstGeom>
        </p:spPr>
        <p:txBody>
          <a:bodyPr wrap="square">
            <a:spAutoFit/>
          </a:bodyPr>
          <a:lstStyle/>
          <a:p>
            <a:pPr>
              <a:lnSpc>
                <a:spcPct val="150000"/>
              </a:lnSpc>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Sắm</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vai</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cách</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xử</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hóa</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tôn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biệt</a:t>
            </a:r>
            <a:endParaRPr lang="en-US" sz="4000" dirty="0">
              <a:latin typeface="Arial" panose="020B0604020202020204" pitchFamily="34" charset="0"/>
              <a:cs typeface="Arial" panose="020B0604020202020204" pitchFamily="34" charset="0"/>
            </a:endParaRPr>
          </a:p>
        </p:txBody>
      </p:sp>
      <p:sp>
        <p:nvSpPr>
          <p:cNvPr id="19" name="TextBox 18"/>
          <p:cNvSpPr txBox="1"/>
          <p:nvPr/>
        </p:nvSpPr>
        <p:spPr>
          <a:xfrm>
            <a:off x="1354005" y="6401347"/>
            <a:ext cx="1383920" cy="1015663"/>
          </a:xfrm>
          <a:prstGeom prst="rect">
            <a:avLst/>
          </a:prstGeom>
          <a:noFill/>
        </p:spPr>
        <p:txBody>
          <a:bodyPr wrap="square" rtlCol="0">
            <a:spAutoFit/>
          </a:bodyPr>
          <a:lstStyle/>
          <a:p>
            <a:pPr algn="ctr"/>
            <a:r>
              <a:rPr lang="en-US" sz="6000" b="1" dirty="0" smtClean="0">
                <a:solidFill>
                  <a:schemeClr val="accent6">
                    <a:lumMod val="75000"/>
                  </a:schemeClr>
                </a:solidFill>
                <a:latin typeface="Arial" panose="020B0604020202020204" pitchFamily="34" charset="0"/>
                <a:cs typeface="Arial" panose="020B0604020202020204" pitchFamily="34" charset="0"/>
              </a:rPr>
              <a:t>03</a:t>
            </a:r>
            <a:endParaRPr lang="en-US" sz="6000" b="1" dirty="0">
              <a:solidFill>
                <a:schemeClr val="accent6">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2719021" y="7852708"/>
            <a:ext cx="9853979"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hành vi giao tiếp, ứng xử có văn hoá và tôn trọng sự khác biệt.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1317089" y="8306347"/>
            <a:ext cx="1383920" cy="1015663"/>
          </a:xfrm>
          <a:prstGeom prst="rect">
            <a:avLst/>
          </a:prstGeom>
          <a:noFill/>
        </p:spPr>
        <p:txBody>
          <a:bodyPr wrap="square" rtlCol="0">
            <a:spAutoFit/>
          </a:bodyPr>
          <a:lstStyle/>
          <a:p>
            <a:pPr algn="ctr"/>
            <a:r>
              <a:rPr lang="en-US" sz="6000" b="1" dirty="0" smtClean="0">
                <a:solidFill>
                  <a:srgbClr val="7030A0"/>
                </a:solidFill>
                <a:latin typeface="Arial" panose="020B0604020202020204" pitchFamily="34" charset="0"/>
                <a:cs typeface="Arial" panose="020B0604020202020204" pitchFamily="34" charset="0"/>
              </a:rPr>
              <a:t>04</a:t>
            </a:r>
            <a:endParaRPr lang="en-US" sz="6000" b="1" dirty="0">
              <a:solidFill>
                <a:srgbClr val="7030A0"/>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6" grpId="0"/>
      <p:bldP spid="18" grpId="0"/>
      <p:bldP spid="19"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609600" y="495300"/>
            <a:ext cx="17145000" cy="9296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24969" y="7632932"/>
            <a:ext cx="3924330" cy="2611463"/>
          </a:xfrm>
          <a:prstGeom prst="rect">
            <a:avLst/>
          </a:prstGeom>
        </p:spPr>
      </p:pic>
      <p:pic>
        <p:nvPicPr>
          <p:cNvPr id="13"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736" y="190500"/>
            <a:ext cx="1809136" cy="1752600"/>
          </a:xfrm>
          <a:prstGeom prst="rect">
            <a:avLst/>
          </a:prstGeom>
        </p:spPr>
      </p:pic>
      <p:sp>
        <p:nvSpPr>
          <p:cNvPr id="14" name="Rectangle 13"/>
          <p:cNvSpPr/>
          <p:nvPr/>
        </p:nvSpPr>
        <p:spPr>
          <a:xfrm>
            <a:off x="1581150" y="647700"/>
            <a:ext cx="15201900" cy="2123658"/>
          </a:xfrm>
          <a:prstGeom prst="rect">
            <a:avLst/>
          </a:prstGeom>
        </p:spPr>
        <p:txBody>
          <a:bodyPr wrap="square">
            <a:spAutoFit/>
          </a:bodyPr>
          <a:lstStyle/>
          <a:p>
            <a:pPr algn="ctr">
              <a:lnSpc>
                <a:spcPct val="150000"/>
              </a:lnSpc>
            </a:pP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1.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Nhận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diện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hành</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vi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giao</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tiếp</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ứng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xử</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có</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văn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hóa</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và</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tôn</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trọng</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sự</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khác</a:t>
            </a:r>
            <a:r>
              <a:rPr lang="en-US" sz="4400" b="1" dirty="0" smtClean="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4400" b="1" dirty="0" err="1" smtClean="0">
                <a:solidFill>
                  <a:srgbClr val="0070C0"/>
                </a:solidFill>
                <a:latin typeface="Arial" panose="020B0604020202020204" pitchFamily="34" charset="0"/>
                <a:ea typeface="Times New Roman" panose="02020603050405020304" pitchFamily="18" charset="0"/>
                <a:cs typeface="Arial" panose="020B0604020202020204" pitchFamily="34" charset="0"/>
              </a:rPr>
              <a:t>biệt</a:t>
            </a:r>
            <a:endParaRPr lang="en-US" sz="4400"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1485900" y="3084258"/>
            <a:ext cx="5715000" cy="4708981"/>
          </a:xfrm>
          <a:prstGeom prst="rect">
            <a:avLst/>
          </a:prstGeom>
        </p:spPr>
        <p:txBody>
          <a:bodyPr wrap="square">
            <a:spAutoFit/>
          </a:bodyPr>
          <a:lstStyle/>
          <a:p>
            <a:pPr algn="just">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Em đồng tình hoặc không đồng tình với những hành vi giao tiếp, ứng xử nào trong các bức tranh? Vì sao?</a:t>
            </a:r>
            <a:endParaRPr lang="en-US"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7810500" y="2857500"/>
            <a:ext cx="9067800" cy="701092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705600" y="346156"/>
            <a:ext cx="9906000" cy="4572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66800" y="2632156"/>
            <a:ext cx="8023368" cy="7031388"/>
          </a:xfrm>
          <a:prstGeom prst="rect">
            <a:avLst/>
          </a:prstGeom>
        </p:spPr>
      </p:pic>
      <p:sp>
        <p:nvSpPr>
          <p:cNvPr id="2" name="Rectangle 1"/>
          <p:cNvSpPr/>
          <p:nvPr/>
        </p:nvSpPr>
        <p:spPr>
          <a:xfrm>
            <a:off x="7086600" y="796364"/>
            <a:ext cx="9144000" cy="3671583"/>
          </a:xfrm>
          <a:prstGeom prst="rect">
            <a:avLst/>
          </a:prstGeom>
        </p:spPr>
        <p:txBody>
          <a:bodyPr>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tranh</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nhỏ</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thú</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khen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truyền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8">
            <a:extLst>
              <a:ext uri="{BEBA8EAE-BF5A-486C-A8C5-ECC9F3942E4B}">
                <a14:imgProps xmlns:a14="http://schemas.microsoft.com/office/drawing/2010/main">
                  <a14:imgLayer r:embed="rId19">
                    <a14:imgEffect>
                      <a14:saturation sat="300000"/>
                    </a14:imgEffect>
                  </a14:imgLayer>
                </a14:imgProps>
              </a:ext>
            </a:extLst>
          </a:blip>
          <a:stretch>
            <a:fillRect/>
          </a:stretch>
        </p:blipFill>
        <p:spPr>
          <a:xfrm>
            <a:off x="9732276" y="5344120"/>
            <a:ext cx="6389616" cy="4751850"/>
          </a:xfrm>
          <a:prstGeom prst="rect">
            <a:avLst/>
          </a:prstGeom>
        </p:spPr>
      </p:pic>
    </p:spTree>
    <p:extLst>
      <p:ext uri="{BB962C8B-B14F-4D97-AF65-F5344CB8AC3E}">
        <p14:creationId xmlns:p14="http://schemas.microsoft.com/office/powerpoint/2010/main" val="28636612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459494" y="491861"/>
            <a:ext cx="17295106" cy="93760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8560" y="7139991"/>
            <a:ext cx="4470384" cy="2974837"/>
          </a:xfrm>
          <a:prstGeom prst="rect">
            <a:avLst/>
          </a:prstGeom>
        </p:spPr>
      </p:pic>
      <p:pic>
        <p:nvPicPr>
          <p:cNvPr id="13"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167" y="74481"/>
            <a:ext cx="1378291" cy="1335219"/>
          </a:xfrm>
          <a:prstGeom prst="rect">
            <a:avLst/>
          </a:prstGeom>
        </p:spPr>
      </p:pic>
      <p:sp>
        <p:nvSpPr>
          <p:cNvPr id="5" name="Rectangle 4"/>
          <p:cNvSpPr/>
          <p:nvPr/>
        </p:nvSpPr>
        <p:spPr>
          <a:xfrm>
            <a:off x="1144147" y="749180"/>
            <a:ext cx="15925800" cy="2990562"/>
          </a:xfrm>
          <a:prstGeom prst="rect">
            <a:avLst/>
          </a:prstGeom>
        </p:spPr>
        <p:txBody>
          <a:bodyPr wrap="square">
            <a:spAutoFit/>
          </a:bodyPr>
          <a:lstStyle/>
          <a:p>
            <a:pPr algn="just">
              <a:lnSpc>
                <a:spcPct val="150000"/>
              </a:lnSpc>
              <a:spcAft>
                <a:spcPts val="1000"/>
              </a:spcAft>
            </a:pPr>
            <a:r>
              <a:rPr lang="en-US" sz="4000" dirty="0" err="1" smtClean="0">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tranh</a:t>
            </a:r>
            <a:r>
              <a:rPr lang="en-US" sz="4000" dirty="0">
                <a:latin typeface="Arial" panose="020B0604020202020204" pitchFamily="34" charset="0"/>
                <a:ea typeface="Calibri" panose="020F0502020204030204" pitchFamily="34" charset="0"/>
                <a:cs typeface="Arial" panose="020B0604020202020204" pitchFamily="34" charset="0"/>
              </a:rPr>
              <a:t> 1, 2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0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en-US" sz="4000" dirty="0" err="1">
                <a:latin typeface="Arial" panose="020B0604020202020204" pitchFamily="34" charset="0"/>
                <a:ea typeface="Calibri" panose="020F0502020204030204" pitchFamily="34" charset="0"/>
                <a:cs typeface="Arial" panose="020B0604020202020204" pitchFamily="34" charset="0"/>
              </a:rPr>
              <a:t>C</a:t>
            </a:r>
            <a:r>
              <a:rPr lang="en-US" sz="4000" dirty="0" err="1" smtClean="0">
                <a:latin typeface="Arial" panose="020B0604020202020204" pitchFamily="34" charset="0"/>
                <a:ea typeface="Calibri" panose="020F0502020204030204" pitchFamily="34" charset="0"/>
                <a:cs typeface="Arial" panose="020B0604020202020204" pitchFamily="34" charset="0"/>
              </a:rPr>
              <a:t>ác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vi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3657600" y="3913449"/>
            <a:ext cx="7838046" cy="5707314"/>
          </a:xfrm>
          <a:prstGeom prst="rect">
            <a:avLst/>
          </a:prstGeom>
        </p:spPr>
      </p:pic>
    </p:spTree>
    <p:extLst>
      <p:ext uri="{BB962C8B-B14F-4D97-AF65-F5344CB8AC3E}">
        <p14:creationId xmlns:p14="http://schemas.microsoft.com/office/powerpoint/2010/main" val="20382626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2000" y="495300"/>
            <a:ext cx="16764000" cy="929640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40684">
            <a:off x="-27668" y="7056072"/>
            <a:ext cx="3283031" cy="2901006"/>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728544" flipV="1">
            <a:off x="15930096" y="284274"/>
            <a:ext cx="2407357" cy="2127228"/>
          </a:xfrm>
          <a:prstGeom prst="rect">
            <a:avLst/>
          </a:prstGeom>
        </p:spPr>
      </p:pic>
      <p:sp>
        <p:nvSpPr>
          <p:cNvPr id="4" name="Rectangle 3"/>
          <p:cNvSpPr/>
          <p:nvPr/>
        </p:nvSpPr>
        <p:spPr>
          <a:xfrm>
            <a:off x="1994847" y="746671"/>
            <a:ext cx="14298305" cy="2862322"/>
          </a:xfrm>
          <a:prstGeom prst="rect">
            <a:avLst/>
          </a:prstGeom>
        </p:spPr>
        <p:txBody>
          <a:bodyPr wrap="square">
            <a:spAutoFit/>
          </a:bodyPr>
          <a:lstStyle/>
          <a:p>
            <a:pPr marL="571500" indent="-571500" algn="just">
              <a:lnSpc>
                <a:spcPct val="150000"/>
              </a:lnSpc>
              <a:spcAft>
                <a:spcPts val="1000"/>
              </a:spcAft>
              <a:buFont typeface="Arial" panose="020B0604020202020204" pitchFamily="34" charset="0"/>
              <a:buChar char="•"/>
            </a:pPr>
            <a:r>
              <a:rPr lang="en-US" sz="40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en-US" sz="4000" dirty="0" err="1" smtClean="0">
                <a:latin typeface="Arial" panose="020B0604020202020204" pitchFamily="34" charset="0"/>
                <a:ea typeface="Calibri" panose="020F0502020204030204" pitchFamily="34" charset="0"/>
                <a:cs typeface="Arial" panose="020B0604020202020204" pitchFamily="34" charset="0"/>
              </a:rPr>
              <a:t>Lập</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phủ</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muốn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tin </a:t>
            </a:r>
            <a:r>
              <a:rPr lang="en-US" sz="4000" dirty="0" err="1">
                <a:latin typeface="Arial" panose="020B0604020202020204" pitchFamily="34" charset="0"/>
                <a:ea typeface="Calibri" panose="020F0502020204030204" pitchFamily="34" charset="0"/>
                <a:cs typeface="Arial" panose="020B0604020202020204" pitchFamily="34" charset="0"/>
              </a:rPr>
              <a:t>tưởng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biệt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nghiệp</a:t>
            </a:r>
            <a:endParaRPr lang="en-US" sz="4000" dirty="0" smtClean="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5426863" y="4014608"/>
            <a:ext cx="7434271" cy="5167492"/>
          </a:xfrm>
          <a:prstGeom prst="rect">
            <a:avLst/>
          </a:prstGeom>
        </p:spPr>
      </p:pic>
    </p:spTree>
    <p:extLst>
      <p:ext uri="{BB962C8B-B14F-4D97-AF65-F5344CB8AC3E}">
        <p14:creationId xmlns:p14="http://schemas.microsoft.com/office/powerpoint/2010/main" val="3006559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Rounded Rectangle 11"/>
          <p:cNvSpPr/>
          <p:nvPr/>
        </p:nvSpPr>
        <p:spPr>
          <a:xfrm>
            <a:off x="459494" y="647700"/>
            <a:ext cx="17295106" cy="8991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458560" y="6911391"/>
            <a:ext cx="4470384" cy="2974837"/>
          </a:xfrm>
          <a:prstGeom prst="rect">
            <a:avLst/>
          </a:prstGeom>
        </p:spPr>
      </p:pic>
      <p:pic>
        <p:nvPicPr>
          <p:cNvPr id="13"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600" y="399190"/>
            <a:ext cx="1614265" cy="1563819"/>
          </a:xfrm>
          <a:prstGeom prst="rect">
            <a:avLst/>
          </a:prstGeom>
        </p:spPr>
      </p:pic>
      <p:sp>
        <p:nvSpPr>
          <p:cNvPr id="4" name="Rectangle 3"/>
          <p:cNvSpPr/>
          <p:nvPr/>
        </p:nvSpPr>
        <p:spPr>
          <a:xfrm>
            <a:off x="1258447" y="1181100"/>
            <a:ext cx="15697200" cy="1824923"/>
          </a:xfrm>
          <a:prstGeom prst="rect">
            <a:avLst/>
          </a:prstGeom>
        </p:spPr>
        <p:txBody>
          <a:bodyPr wrap="square">
            <a:spAutoFit/>
          </a:bodyPr>
          <a:lstStyle/>
          <a:p>
            <a:pPr marL="571500" indent="-571500" algn="ctr">
              <a:lnSpc>
                <a:spcPct val="150000"/>
              </a:lnSpc>
              <a:spcAft>
                <a:spcPts val="1000"/>
              </a:spcAft>
              <a:buFont typeface="Arial" panose="020B0604020202020204" pitchFamily="34" charset="0"/>
              <a:buChar char="•"/>
            </a:pPr>
            <a:r>
              <a:rPr lang="en-US" sz="40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 </a:t>
            </a:r>
            <a:r>
              <a:rPr lang="en-US" sz="4000" dirty="0" err="1" smtClean="0">
                <a:latin typeface="Arial" panose="020B0604020202020204" pitchFamily="34" charset="0"/>
                <a:ea typeface="Calibri" panose="020F0502020204030204" pitchFamily="34" charset="0"/>
                <a:cs typeface="Arial" panose="020B0604020202020204" pitchFamily="34" charset="0"/>
              </a:rPr>
              <a:t>Lời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nhỏ</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lễ</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nghiệp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6"/>
          <a:stretch>
            <a:fillRect/>
          </a:stretch>
        </p:blipFill>
        <p:spPr>
          <a:xfrm>
            <a:off x="2590800" y="3612898"/>
            <a:ext cx="8686800" cy="5419527"/>
          </a:xfrm>
          <a:prstGeom prst="rect">
            <a:avLst/>
          </a:prstGeom>
        </p:spPr>
      </p:pic>
    </p:spTree>
    <p:extLst>
      <p:ext uri="{BB962C8B-B14F-4D97-AF65-F5344CB8AC3E}">
        <p14:creationId xmlns:p14="http://schemas.microsoft.com/office/powerpoint/2010/main" val="138380431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1789</Words>
  <PresentationFormat>Custom</PresentationFormat>
  <Paragraphs>151</Paragraphs>
  <Slides>30</Slides>
  <Notes>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.VnBlack</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2022-11-16T15:12:34Z</dcterms:modified>
  <dc:identifier>DAFO_71ThXY</dc:identifier>
</cp:coreProperties>
</file>