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3"/>
    <p:sldId id="273" r:id="rId4"/>
    <p:sldId id="275" r:id="rId5"/>
    <p:sldId id="277" r:id="rId6"/>
    <p:sldId id="279" r:id="rId7"/>
    <p:sldId id="281" r:id="rId8"/>
    <p:sldId id="283" r:id="rId9"/>
    <p:sldId id="295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87" r:id="rId18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3"/>
    </p:embeddedFont>
    <p:embeddedFont>
      <p:font typeface=".VnAvant" panose="020B7200000000000000" charset="0"/>
      <p:regular r:id="rId24"/>
      <p:bold r:id="rId25"/>
      <p:italic r:id="rId26"/>
      <p:boldItalic r:id="rId27"/>
    </p:embeddedFont>
    <p:embeddedFont>
      <p:font typeface="Calibri" panose="020F0502020204030204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>
      <p:cViewPr varScale="1">
        <p:scale>
          <a:sx n="98" d="100"/>
          <a:sy n="98" d="100"/>
        </p:scale>
        <p:origin x="62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microsoft.com/office/2007/relationships/media" Target="file:///C:\Users\ACER\Downloads\S&#225;ch%20&#273;&#225;m%20m&#226;y%20(1).mp4" TargetMode="External"/><Relationship Id="rId1" Type="http://schemas.openxmlformats.org/officeDocument/2006/relationships/video" Target="file:///C:\Users\ACER\Downloads\S&#225;ch%20&#273;&#225;m%20m&#226;y%20(1)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microsoft.com/office/2007/relationships/media" Target="file:///C:\Users\ACER\Downloads\S&#225;ch%20&#273;&#225;m%20m&#226;y%20(1).mp4" TargetMode="External"/><Relationship Id="rId1" Type="http://schemas.openxmlformats.org/officeDocument/2006/relationships/video" Target="file:///C:\Users\ACER\Downloads\S&#225;ch%20&#273;&#225;m%20m&#226;y%20(1).mp4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image" Target="../media/image16.png"/><Relationship Id="rId7" Type="http://schemas.microsoft.com/office/2007/relationships/media" Target="../media/audio1.wav"/><Relationship Id="rId6" Type="http://schemas.openxmlformats.org/officeDocument/2006/relationships/audio" Target="NULL" TargetMode="External"/><Relationship Id="rId5" Type="http://schemas.openxmlformats.org/officeDocument/2006/relationships/image" Target="../media/image15.GIF"/><Relationship Id="rId4" Type="http://schemas.openxmlformats.org/officeDocument/2006/relationships/slide" Target="slide1.xml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.png"/><Relationship Id="rId14" Type="http://schemas.openxmlformats.org/officeDocument/2006/relationships/slide" Target="slide15.xml"/><Relationship Id="rId13" Type="http://schemas.openxmlformats.org/officeDocument/2006/relationships/slide" Target="slide14.xml"/><Relationship Id="rId12" Type="http://schemas.openxmlformats.org/officeDocument/2006/relationships/slide" Target="slide13.xml"/><Relationship Id="rId11" Type="http://schemas.openxmlformats.org/officeDocument/2006/relationships/slide" Target="slide12.xml"/><Relationship Id="rId10" Type="http://schemas.openxmlformats.org/officeDocument/2006/relationships/slide" Target="slide1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Content Placeholder 2" descr="background-powerpoint-cute-600x338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15616" y="57150"/>
            <a:ext cx="6836569" cy="51006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80974"/>
            <a:ext cx="6172200" cy="85725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</a:bodyPr>
          <a:p>
            <a:pPr fontAlgn="base"/>
            <a:r>
              <a:rPr lang="en-US" altLang="zh-CN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anose="020B7200000000000000" charset="0"/>
                <a:ea typeface="+mn-ea"/>
                <a:cs typeface="+mn-cs"/>
                <a:sym typeface="+mn-ea"/>
              </a:rPr>
              <a:t>Chµo mõng c¸c con ®Õn víi tiÕt kÓ chuyÖn</a:t>
            </a:r>
            <a:br>
              <a:rPr lang="en-US" altLang="zh-CN" kern="120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.VnAvant" panose="020B7200000000000000" charset="0"/>
                <a:ea typeface="+mn-ea"/>
                <a:cs typeface="+mn-cs"/>
              </a:rPr>
            </a:br>
            <a:endParaRPr lang="en-US" altLang="zh-CN" strike="noStrike" kern="120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.VnAvant" panose="020B7200000000000000" charset="0"/>
              <a:ea typeface="+mn-ea"/>
              <a:cs typeface="+mn-cs"/>
            </a:endParaRPr>
          </a:p>
        </p:txBody>
      </p:sp>
      <p:pic>
        <p:nvPicPr>
          <p:cNvPr id="3075" name="Picture 1" descr="unnamed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7060" y="-52387"/>
            <a:ext cx="714375" cy="7143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Hai chú sóc có lông màu gì?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Một chú có lông màu nâu, một chú có lông màu đỏ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1272" name="Picture 1" descr="unnam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33350" y="-40005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Thòi tiết sau một đêm như thế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Trời mưa rất lớn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1272" name="Picture 1" descr="unnam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135" y="-87630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Sóc Nâu làm gì lúc sáng sớm?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2280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Sóc Nâu cầm giỏ nhặt quả thông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1272" name="Picture 1" descr="unnam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115" y="-95885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bldLvl="0" animBg="1"/>
      <p:bldP spid="6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nhặt được một giỏ thông Sóc Nâu đã làm gì?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Sóc Nâu chia một nửa số thông cho Sóc Đỏ và để lại một mẩu giấy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1272" name="Picture 1" descr="unnam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115" y="-103505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 quay về nhà của mình Sóc Nâu thấy gì?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165" y="2114550"/>
            <a:ext cx="8458835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Sóc Nâu thấy giỏ thông và mẩu giấy của Sóc Đỏ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1272" name="Picture 1" descr="unnam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115" y="-63500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bldLvl="0" animBg="1"/>
      <p:bldP spid="6" grpId="0" animBg="1"/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 bạn gặp nhau như thế nào?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 sau hai chú Sóc gặp nhau vui vẻ, ôm nhau như một cuộn len lớn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11272" name="Picture 1" descr="unnamed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58115" y="-80010"/>
            <a:ext cx="952500" cy="95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en-US" altLang="zh-CN"/>
          </a:p>
        </p:txBody>
      </p:sp>
      <p:pic>
        <p:nvPicPr>
          <p:cNvPr id="18434" name="Content Placeholder 6" descr="hinh_nen_powerpoint_cam_on_cuoi_slide_luanvan2s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71575" y="15479"/>
            <a:ext cx="6800850" cy="5112544"/>
          </a:xfrm>
        </p:spPr>
      </p:pic>
      <p:pic>
        <p:nvPicPr>
          <p:cNvPr id="18435" name="Picture 1" descr="unnamed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345406" y="110729"/>
            <a:ext cx="714375" cy="7143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base"/>
            <a:r>
              <a:rPr lang="en-US" strike="noStrike" noProof="1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Nghe kể chuyện</a:t>
            </a:r>
            <a:endParaRPr lang="en-US" strike="noStrike" noProof="1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Sách đám mây (1)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54956" y="1200150"/>
            <a:ext cx="6034088" cy="3394472"/>
          </a:xfrm>
        </p:spPr>
      </p:pic>
      <p:pic>
        <p:nvPicPr>
          <p:cNvPr id="5123" name="Picture 1" descr="unnamed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1318022" y="42863"/>
            <a:ext cx="714375" cy="714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1" descr="unnam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4216" y="127397"/>
            <a:ext cx="971550" cy="814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92240" y="1321905"/>
            <a:ext cx="6259673" cy="140141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vi-VN" sz="4050" b="1" noProof="1" dirty="0">
                <a:solidFill>
                  <a:srgbClr val="FF0000"/>
                </a:solidFill>
                <a:latin typeface=".VnAvant" panose="020B7200000000000000" charset="0"/>
                <a:ea typeface="+mn-ea"/>
                <a:cs typeface="+mn-cs"/>
              </a:rPr>
              <a:t>Bµi </a:t>
            </a:r>
            <a:r>
              <a:rPr lang="en-US" altLang="vi-VN" sz="4050" b="1" noProof="1" dirty="0">
                <a:solidFill>
                  <a:srgbClr val="FF0000"/>
                </a:solidFill>
                <a:latin typeface=".VnAvant" panose="020B7200000000000000" charset="0"/>
                <a:ea typeface="+mn-ea"/>
                <a:cs typeface="+mn-cs"/>
              </a:rPr>
              <a:t>20: Hai con dª</a:t>
            </a:r>
            <a:endParaRPr lang="en-US" altLang="vi-VN" sz="4050" b="1" noProof="1" dirty="0">
              <a:solidFill>
                <a:srgbClr val="FF0000"/>
              </a:solidFill>
              <a:latin typeface=".VnAvant" panose="020B720000000000000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itle 12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en-US" altLang="zh-CN"/>
          </a:p>
        </p:txBody>
      </p:sp>
      <p:pic>
        <p:nvPicPr>
          <p:cNvPr id="7170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22762" t="26534" r="52567" b="40503"/>
          <a:stretch>
            <a:fillRect/>
          </a:stretch>
        </p:blipFill>
        <p:spPr>
          <a:xfrm>
            <a:off x="963613" y="1026399"/>
            <a:ext cx="2233613" cy="1668065"/>
          </a:xfrm>
        </p:spPr>
      </p:pic>
      <p:pic>
        <p:nvPicPr>
          <p:cNvPr id="7171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l="58366" t="29335" r="17191" b="39949"/>
          <a:stretch>
            <a:fillRect/>
          </a:stretch>
        </p:blipFill>
        <p:spPr>
          <a:xfrm>
            <a:off x="3457575" y="1025843"/>
            <a:ext cx="2227660" cy="1631156"/>
          </a:xfrm>
        </p:spPr>
      </p:pic>
      <p:pic>
        <p:nvPicPr>
          <p:cNvPr id="7172" name="Picture 15"/>
          <p:cNvPicPr>
            <a:picLocks noChangeAspect="1"/>
          </p:cNvPicPr>
          <p:nvPr/>
        </p:nvPicPr>
        <p:blipFill>
          <a:blip r:embed="rId2"/>
          <a:srcRect l="22792" t="21001" r="53557" b="45497"/>
          <a:stretch>
            <a:fillRect/>
          </a:stretch>
        </p:blipFill>
        <p:spPr>
          <a:xfrm>
            <a:off x="6094175" y="1063149"/>
            <a:ext cx="2293144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16"/>
          <p:cNvPicPr>
            <a:picLocks noChangeAspect="1"/>
          </p:cNvPicPr>
          <p:nvPr/>
        </p:nvPicPr>
        <p:blipFill>
          <a:blip r:embed="rId2"/>
          <a:srcRect l="59656" t="21982" r="16333" b="45648"/>
          <a:stretch>
            <a:fillRect/>
          </a:stretch>
        </p:blipFill>
        <p:spPr>
          <a:xfrm>
            <a:off x="963613" y="2898299"/>
            <a:ext cx="2195513" cy="16644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17"/>
          <p:cNvPicPr>
            <a:picLocks noChangeAspect="1"/>
          </p:cNvPicPr>
          <p:nvPr/>
        </p:nvPicPr>
        <p:blipFill>
          <a:blip r:embed="rId3"/>
          <a:srcRect l="22339" t="30194" r="53307" b="36362"/>
          <a:stretch>
            <a:fillRect/>
          </a:stretch>
        </p:blipFill>
        <p:spPr>
          <a:xfrm>
            <a:off x="3458766" y="2851547"/>
            <a:ext cx="2226469" cy="17204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18"/>
          <p:cNvPicPr>
            <a:picLocks noChangeAspect="1"/>
          </p:cNvPicPr>
          <p:nvPr/>
        </p:nvPicPr>
        <p:blipFill>
          <a:blip r:embed="rId3"/>
          <a:srcRect l="59651" t="31102" r="16724" b="36353"/>
          <a:stretch>
            <a:fillRect/>
          </a:stretch>
        </p:blipFill>
        <p:spPr>
          <a:xfrm>
            <a:off x="5991066" y="2897902"/>
            <a:ext cx="2259806" cy="16740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" descr="unnamed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00" y="205979"/>
            <a:ext cx="714375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itle 4"/>
          <p:cNvSpPr>
            <a:spLocks noGrp="1"/>
          </p:cNvSpPr>
          <p:nvPr>
            <p:ph type="title"/>
          </p:nvPr>
        </p:nvSpPr>
        <p:spPr>
          <a:xfrm>
            <a:off x="457200" y="90409"/>
            <a:ext cx="8229600" cy="857250"/>
          </a:xfrm>
        </p:spPr>
        <p:txBody>
          <a:bodyPr anchor="ctr"/>
          <a:p>
            <a:r>
              <a:rPr lang="en-US" altLang="zh-CN"/>
              <a:t>Trả lời câu hỏi</a:t>
            </a:r>
            <a:endParaRPr lang="en-US" altLang="zh-CN"/>
          </a:p>
        </p:txBody>
      </p:sp>
      <p:pic>
        <p:nvPicPr>
          <p:cNvPr id="8194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20471" t="25322" r="51787" b="27315"/>
          <a:stretch>
            <a:fillRect/>
          </a:stretch>
        </p:blipFill>
        <p:spPr>
          <a:xfrm>
            <a:off x="731759" y="918686"/>
            <a:ext cx="2188369" cy="1757363"/>
          </a:xfrm>
        </p:spPr>
      </p:pic>
      <p:pic>
        <p:nvPicPr>
          <p:cNvPr id="819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l="56966" t="25903" r="14404" b="27634"/>
          <a:stretch>
            <a:fillRect/>
          </a:stretch>
        </p:blipFill>
        <p:spPr>
          <a:xfrm>
            <a:off x="3492897" y="918686"/>
            <a:ext cx="2157413" cy="1729979"/>
          </a:xfrm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2"/>
          <a:srcRect l="19818" t="20464" r="51772" b="32481"/>
          <a:stretch>
            <a:fillRect/>
          </a:stretch>
        </p:blipFill>
        <p:spPr>
          <a:xfrm>
            <a:off x="6093619" y="947261"/>
            <a:ext cx="2486025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2"/>
          <a:srcRect l="56500" t="20593" r="14563" b="34065"/>
          <a:stretch>
            <a:fillRect/>
          </a:stretch>
        </p:blipFill>
        <p:spPr>
          <a:xfrm>
            <a:off x="731759" y="2797334"/>
            <a:ext cx="2188369" cy="21074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10"/>
          <p:cNvPicPr>
            <a:picLocks noChangeAspect="1"/>
          </p:cNvPicPr>
          <p:nvPr/>
        </p:nvPicPr>
        <p:blipFill>
          <a:blip r:embed="rId3"/>
          <a:srcRect l="19881" t="27676" r="51772" b="25731"/>
          <a:stretch>
            <a:fillRect/>
          </a:stretch>
        </p:blipFill>
        <p:spPr>
          <a:xfrm>
            <a:off x="3493135" y="2797334"/>
            <a:ext cx="2169319" cy="21085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1"/>
          <p:cNvPicPr>
            <a:picLocks noChangeAspect="1"/>
          </p:cNvPicPr>
          <p:nvPr/>
        </p:nvPicPr>
        <p:blipFill>
          <a:blip r:embed="rId3"/>
          <a:srcRect l="56500" t="26898" r="14400" b="26463"/>
          <a:stretch>
            <a:fillRect/>
          </a:stretch>
        </p:blipFill>
        <p:spPr>
          <a:xfrm>
            <a:off x="6062345" y="2797175"/>
            <a:ext cx="2517140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" descr="unnamed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60" y="-52387"/>
            <a:ext cx="714375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Content Placeholder 6" descr="6b8be8f46358da847124aeafb05bc50a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9525" y="-10795"/>
            <a:ext cx="9149715" cy="5153660"/>
          </a:xfrm>
        </p:spPr>
      </p:pic>
      <p:sp>
        <p:nvSpPr>
          <p:cNvPr id="9218" name="Title 4"/>
          <p:cNvSpPr>
            <a:spLocks noGrp="1"/>
          </p:cNvSpPr>
          <p:nvPr>
            <p:ph type="title"/>
          </p:nvPr>
        </p:nvSpPr>
        <p:spPr>
          <a:xfrm>
            <a:off x="1422797" y="1751410"/>
            <a:ext cx="6172200" cy="857250"/>
          </a:xfrm>
        </p:spPr>
        <p:txBody>
          <a:bodyPr anchor="ctr"/>
          <a:p>
            <a:r>
              <a:rPr lang="en-US" altLang="zh-CN"/>
              <a:t>Nghe kể lại</a:t>
            </a:r>
            <a:endParaRPr lang="en-US" altLang="zh-CN"/>
          </a:p>
        </p:txBody>
      </p:sp>
      <p:pic>
        <p:nvPicPr>
          <p:cNvPr id="9219" name="Picture 1" descr="unnamed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141935" y="36910"/>
            <a:ext cx="714375" cy="7143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base"/>
            <a:r>
              <a:rPr lang="en-US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Nghe kể lại</a:t>
            </a:r>
            <a:endParaRPr lang="en-US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Sách đám mây (1)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54956" y="1200150"/>
            <a:ext cx="6034088" cy="3394472"/>
          </a:xfrm>
        </p:spPr>
      </p:pic>
      <p:pic>
        <p:nvPicPr>
          <p:cNvPr id="10243" name="Picture 1" descr="unnamed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1237060" y="-52387"/>
            <a:ext cx="714375" cy="714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Title 4"/>
          <p:cNvSpPr>
            <a:spLocks noGrp="1"/>
          </p:cNvSpPr>
          <p:nvPr>
            <p:ph type="title"/>
          </p:nvPr>
        </p:nvSpPr>
        <p:spPr>
          <a:xfrm>
            <a:off x="457200" y="90409"/>
            <a:ext cx="8229600" cy="857250"/>
          </a:xfrm>
        </p:spPr>
        <p:txBody>
          <a:bodyPr anchor="ctr"/>
          <a:p>
            <a:r>
              <a:rPr lang="en-US" altLang="zh-CN"/>
              <a:t>Trả lời câu hỏi</a:t>
            </a:r>
            <a:endParaRPr lang="en-US" altLang="zh-CN"/>
          </a:p>
        </p:txBody>
      </p:sp>
      <p:pic>
        <p:nvPicPr>
          <p:cNvPr id="8194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20471" t="25322" r="51787" b="27315"/>
          <a:stretch>
            <a:fillRect/>
          </a:stretch>
        </p:blipFill>
        <p:spPr>
          <a:xfrm>
            <a:off x="731759" y="918686"/>
            <a:ext cx="2188369" cy="1757363"/>
          </a:xfrm>
        </p:spPr>
      </p:pic>
      <p:pic>
        <p:nvPicPr>
          <p:cNvPr id="8195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l="56966" t="25903" r="14404" b="27634"/>
          <a:stretch>
            <a:fillRect/>
          </a:stretch>
        </p:blipFill>
        <p:spPr>
          <a:xfrm>
            <a:off x="3492897" y="886936"/>
            <a:ext cx="2157413" cy="1729979"/>
          </a:xfrm>
        </p:spPr>
      </p:pic>
      <p:pic>
        <p:nvPicPr>
          <p:cNvPr id="8196" name="Picture 8"/>
          <p:cNvPicPr>
            <a:picLocks noChangeAspect="1"/>
          </p:cNvPicPr>
          <p:nvPr/>
        </p:nvPicPr>
        <p:blipFill>
          <a:blip r:embed="rId2"/>
          <a:srcRect l="19818" t="20464" r="51772" b="32481"/>
          <a:stretch>
            <a:fillRect/>
          </a:stretch>
        </p:blipFill>
        <p:spPr>
          <a:xfrm>
            <a:off x="6093619" y="947261"/>
            <a:ext cx="2486025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9"/>
          <p:cNvPicPr>
            <a:picLocks noChangeAspect="1"/>
          </p:cNvPicPr>
          <p:nvPr/>
        </p:nvPicPr>
        <p:blipFill>
          <a:blip r:embed="rId2"/>
          <a:srcRect l="56500" t="20593" r="14563" b="34065"/>
          <a:stretch>
            <a:fillRect/>
          </a:stretch>
        </p:blipFill>
        <p:spPr>
          <a:xfrm>
            <a:off x="731759" y="2797334"/>
            <a:ext cx="2188369" cy="21074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10"/>
          <p:cNvPicPr>
            <a:picLocks noChangeAspect="1"/>
          </p:cNvPicPr>
          <p:nvPr/>
        </p:nvPicPr>
        <p:blipFill>
          <a:blip r:embed="rId3"/>
          <a:srcRect l="19881" t="27676" r="51772" b="25731"/>
          <a:stretch>
            <a:fillRect/>
          </a:stretch>
        </p:blipFill>
        <p:spPr>
          <a:xfrm>
            <a:off x="3493135" y="2797334"/>
            <a:ext cx="2169319" cy="21085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11"/>
          <p:cNvPicPr>
            <a:picLocks noChangeAspect="1"/>
          </p:cNvPicPr>
          <p:nvPr/>
        </p:nvPicPr>
        <p:blipFill>
          <a:blip r:embed="rId3"/>
          <a:srcRect l="56500" t="26898" r="14400" b="26463"/>
          <a:stretch>
            <a:fillRect/>
          </a:stretch>
        </p:blipFill>
        <p:spPr>
          <a:xfrm>
            <a:off x="6093460" y="2797175"/>
            <a:ext cx="2517140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" descr="unnamed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060" y="-52387"/>
            <a:ext cx="714375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l="58360" t="36015" r="16676" b="31221"/>
          <a:stretch>
            <a:fillRect/>
          </a:stretch>
        </p:blipFill>
        <p:spPr>
          <a:xfrm>
            <a:off x="2955290" y="879475"/>
            <a:ext cx="4060825" cy="3475355"/>
          </a:xfrm>
        </p:spPr>
      </p:pic>
      <p:sp>
        <p:nvSpPr>
          <p:cNvPr id="40" name="Rectangle 39"/>
          <p:cNvSpPr/>
          <p:nvPr/>
        </p:nvSpPr>
        <p:spPr>
          <a:xfrm>
            <a:off x="2955290" y="879475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32" name="Rectangle 31"/>
          <p:cNvSpPr/>
          <p:nvPr/>
        </p:nvSpPr>
        <p:spPr>
          <a:xfrm>
            <a:off x="1811181" y="17487"/>
            <a:ext cx="5416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994" y="14687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96" y="53844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14687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48" y="53844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26" y="54767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409611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end="5450.1801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76" y="546735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2954655" y="879475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1</a:t>
            </a:r>
            <a:endParaRPr lang="en-US" sz="4400" b="1"/>
          </a:p>
        </p:txBody>
      </p:sp>
      <p:sp>
        <p:nvSpPr>
          <p:cNvPr id="41" name="Rectangle 40"/>
          <p:cNvSpPr/>
          <p:nvPr/>
        </p:nvSpPr>
        <p:spPr>
          <a:xfrm>
            <a:off x="4207510" y="87947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4208145" y="88011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2</a:t>
            </a:r>
            <a:endParaRPr lang="en-US" sz="4400" b="1"/>
          </a:p>
        </p:txBody>
      </p:sp>
      <p:sp>
        <p:nvSpPr>
          <p:cNvPr id="44" name="Rectangle 43"/>
          <p:cNvSpPr/>
          <p:nvPr/>
        </p:nvSpPr>
        <p:spPr>
          <a:xfrm>
            <a:off x="5584825" y="87947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5584825" y="88011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3</a:t>
            </a:r>
            <a:endParaRPr lang="en-US" sz="4400" b="1"/>
          </a:p>
        </p:txBody>
      </p:sp>
      <p:sp>
        <p:nvSpPr>
          <p:cNvPr id="46" name="Rectangle 45"/>
          <p:cNvSpPr/>
          <p:nvPr/>
        </p:nvSpPr>
        <p:spPr>
          <a:xfrm>
            <a:off x="2954655" y="2616835"/>
            <a:ext cx="125349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  <a:endParaRPr lang="en-US" sz="4400" b="1"/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2955290" y="2617470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4</a:t>
            </a:r>
            <a:endParaRPr lang="en-US" sz="4400" b="1"/>
          </a:p>
        </p:txBody>
      </p:sp>
      <p:sp>
        <p:nvSpPr>
          <p:cNvPr id="48" name="Rectangle 47"/>
          <p:cNvSpPr/>
          <p:nvPr/>
        </p:nvSpPr>
        <p:spPr>
          <a:xfrm>
            <a:off x="4207510" y="261683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  <a:endParaRPr lang="en-US" sz="4400" b="1"/>
          </a:p>
        </p:txBody>
      </p:sp>
      <p:sp>
        <p:nvSpPr>
          <p:cNvPr id="49" name="Rectangle 48">
            <a:hlinkClick r:id="rId13" action="ppaction://hlinksldjump"/>
          </p:cNvPr>
          <p:cNvSpPr/>
          <p:nvPr/>
        </p:nvSpPr>
        <p:spPr>
          <a:xfrm>
            <a:off x="4208145" y="2616835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5</a:t>
            </a:r>
            <a:endParaRPr lang="en-US" sz="4400" b="1"/>
          </a:p>
        </p:txBody>
      </p:sp>
      <p:sp>
        <p:nvSpPr>
          <p:cNvPr id="60" name="Rectangle 59"/>
          <p:cNvSpPr/>
          <p:nvPr/>
        </p:nvSpPr>
        <p:spPr>
          <a:xfrm>
            <a:off x="5584825" y="2617470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  <a:endParaRPr lang="en-US" sz="4400" b="1"/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5584825" y="2617470"/>
            <a:ext cx="143065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/>
              <a:t>6</a:t>
            </a:r>
            <a:endParaRPr lang="en-US" sz="4400" b="1"/>
          </a:p>
        </p:txBody>
      </p:sp>
      <p:sp>
        <p:nvSpPr>
          <p:cNvPr id="6" name="5-Point Star 5"/>
          <p:cNvSpPr/>
          <p:nvPr/>
        </p:nvSpPr>
        <p:spPr>
          <a:xfrm>
            <a:off x="119942" y="74148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2" name="Picture 1" descr="unnamed"/>
          <p:cNvPicPr>
            <a:picLocks noGrp="1"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0195" y="165576"/>
            <a:ext cx="714375" cy="714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60" grpId="0" bldLvl="0" animBg="1"/>
      <p:bldP spid="61" grpId="0" bldLvl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714</Words>
  <Application>WPS Presentation</Application>
  <PresentationFormat>On-screen Show (16:9)</PresentationFormat>
  <Paragraphs>88</Paragraphs>
  <Slides>16</Slides>
  <Notes>0</Notes>
  <HiddenSlides>0</HiddenSlides>
  <MMClips>11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.VnAvant</vt:lpstr>
      <vt:lpstr>Calibri</vt:lpstr>
      <vt:lpstr>Microsoft YaHei</vt:lpstr>
      <vt:lpstr>Arial Unicode MS</vt:lpstr>
      <vt:lpstr>Calibri</vt:lpstr>
      <vt:lpstr>Office Theme</vt:lpstr>
      <vt:lpstr>Chµo mõng c¸c con ®Õn víi tiÕt kÓ chuyÖn </vt:lpstr>
      <vt:lpstr>Nghe kể chuyện</vt:lpstr>
      <vt:lpstr>PowerPoint 演示文稿</vt:lpstr>
      <vt:lpstr>PowerPoint 演示文稿</vt:lpstr>
      <vt:lpstr>Trả lời câu hỏi</vt:lpstr>
      <vt:lpstr>Nghe kể lại</vt:lpstr>
      <vt:lpstr>Nghe kể lại</vt:lpstr>
      <vt:lpstr>Trả lời câu hỏi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ACER</cp:lastModifiedBy>
  <cp:revision>79</cp:revision>
  <dcterms:created xsi:type="dcterms:W3CDTF">2018-01-11T15:19:00Z</dcterms:created>
  <dcterms:modified xsi:type="dcterms:W3CDTF">2020-08-09T14:46:22Z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1033-11.2.0.9453</vt:lpwstr>
  </property>
</Properties>
</file>