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>
        <p:scale>
          <a:sx n="71" d="100"/>
          <a:sy n="71" d="100"/>
        </p:scale>
        <p:origin x="484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24-03-2022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/>
                <a:gridCol w="795737"/>
                <a:gridCol w="795737"/>
                <a:gridCol w="795737"/>
                <a:gridCol w="795737"/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+ 31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+ 10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008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445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909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518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4450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9273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0450" y="363148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2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350</Words>
  <PresentationFormat>On-screen Show (16:9)</PresentationFormat>
  <Paragraphs>128</Paragraphs>
  <Slides>11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2022-03-24T13:46:03Z</dcterms:modified>
</cp:coreProperties>
</file>