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3" r:id="rId3"/>
    <p:sldMasterId id="2147483717" r:id="rId4"/>
  </p:sldMasterIdLst>
  <p:notesMasterIdLst>
    <p:notesMasterId r:id="rId38"/>
  </p:notesMasterIdLst>
  <p:sldIdLst>
    <p:sldId id="347" r:id="rId5"/>
    <p:sldId id="278" r:id="rId6"/>
    <p:sldId id="340" r:id="rId7"/>
    <p:sldId id="341" r:id="rId8"/>
    <p:sldId id="348" r:id="rId9"/>
    <p:sldId id="330" r:id="rId10"/>
    <p:sldId id="336" r:id="rId11"/>
    <p:sldId id="342" r:id="rId12"/>
    <p:sldId id="283" r:id="rId13"/>
    <p:sldId id="301" r:id="rId14"/>
    <p:sldId id="302" r:id="rId15"/>
    <p:sldId id="318" r:id="rId16"/>
    <p:sldId id="319" r:id="rId17"/>
    <p:sldId id="285" r:id="rId18"/>
    <p:sldId id="280" r:id="rId19"/>
    <p:sldId id="320" r:id="rId20"/>
    <p:sldId id="321" r:id="rId21"/>
    <p:sldId id="322" r:id="rId22"/>
    <p:sldId id="323" r:id="rId23"/>
    <p:sldId id="343" r:id="rId24"/>
    <p:sldId id="287" r:id="rId25"/>
    <p:sldId id="346" r:id="rId26"/>
    <p:sldId id="349" r:id="rId27"/>
    <p:sldId id="350" r:id="rId28"/>
    <p:sldId id="351" r:id="rId29"/>
    <p:sldId id="352" r:id="rId30"/>
    <p:sldId id="353" r:id="rId31"/>
    <p:sldId id="325" r:id="rId32"/>
    <p:sldId id="344" r:id="rId33"/>
    <p:sldId id="275" r:id="rId34"/>
    <p:sldId id="345" r:id="rId35"/>
    <p:sldId id="292" r:id="rId36"/>
    <p:sldId id="29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05A0B8"/>
    <a:srgbClr val="F26532"/>
    <a:srgbClr val="E26714"/>
    <a:srgbClr val="A0DCFA"/>
    <a:srgbClr val="05788C"/>
    <a:srgbClr val="A3DBE1"/>
    <a:srgbClr val="EE8640"/>
    <a:srgbClr val="048DA4"/>
    <a:srgbClr val="C0E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90311" autoAdjust="0"/>
  </p:normalViewPr>
  <p:slideViewPr>
    <p:cSldViewPr snapToGrid="0" showGuides="1">
      <p:cViewPr varScale="1">
        <p:scale>
          <a:sx n="65" d="100"/>
          <a:sy n="65" d="100"/>
        </p:scale>
        <p:origin x="85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105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502920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62371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030434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848548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002757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79395720a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279395720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37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28</a:t>
            </a:fld>
            <a:endParaRPr lang="en-US"/>
          </a:p>
        </p:txBody>
      </p:sp>
    </p:spTree>
    <p:extLst>
      <p:ext uri="{BB962C8B-B14F-4D97-AF65-F5344CB8AC3E}">
        <p14:creationId xmlns:p14="http://schemas.microsoft.com/office/powerpoint/2010/main" val="144850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27920bdada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27920bdadaf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253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79395720a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279395720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253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30</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79395720a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279395720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6135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0"/>
        <p:cNvGrpSpPr/>
        <p:nvPr/>
      </p:nvGrpSpPr>
      <p:grpSpPr>
        <a:xfrm>
          <a:off x="0" y="0"/>
          <a:ext cx="0" cy="0"/>
          <a:chOff x="0" y="0"/>
          <a:chExt cx="0" cy="0"/>
        </a:xfrm>
      </p:grpSpPr>
      <p:sp>
        <p:nvSpPr>
          <p:cNvPr id="3521" name="Google Shape;3521;g77cf0412cd_0_4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2" name="Google Shape;3522;g77cf0412cd_0_4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23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79395720a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279395720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395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74426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79395720a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279395720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43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7338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55767" y="863167"/>
            <a:ext cx="8586800" cy="2243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6667" b="1">
                <a:latin typeface="Noto Sans"/>
                <a:ea typeface="Noto Sans"/>
                <a:cs typeface="Noto Sans"/>
                <a:sym typeface="Noto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1255767" y="3347317"/>
            <a:ext cx="3398000" cy="107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133">
                <a:solidFill>
                  <a:schemeClr val="dk1"/>
                </a:solidFill>
                <a:latin typeface="Manjari"/>
                <a:ea typeface="Manjari"/>
                <a:cs typeface="Manjari"/>
                <a:sym typeface="Manjari"/>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264840" y="311857"/>
            <a:ext cx="12863061" cy="4611839"/>
            <a:chOff x="198630" y="233892"/>
            <a:chExt cx="9647296" cy="3458879"/>
          </a:xfrm>
        </p:grpSpPr>
        <p:grpSp>
          <p:nvGrpSpPr>
            <p:cNvPr id="12" name="Google Shape;12;p2"/>
            <p:cNvGrpSpPr/>
            <p:nvPr/>
          </p:nvGrpSpPr>
          <p:grpSpPr>
            <a:xfrm>
              <a:off x="7924578" y="1508606"/>
              <a:ext cx="1502873" cy="542030"/>
              <a:chOff x="5185751" y="2065558"/>
              <a:chExt cx="752867" cy="271531"/>
            </a:xfrm>
          </p:grpSpPr>
          <p:sp>
            <p:nvSpPr>
              <p:cNvPr id="13" name="Google Shape;13;p2"/>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p2"/>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7;p2"/>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23;p2"/>
            <p:cNvGrpSpPr/>
            <p:nvPr/>
          </p:nvGrpSpPr>
          <p:grpSpPr>
            <a:xfrm flipH="1">
              <a:off x="8343053" y="2453356"/>
              <a:ext cx="1502873" cy="542030"/>
              <a:chOff x="5185751" y="2065558"/>
              <a:chExt cx="752867" cy="271531"/>
            </a:xfrm>
          </p:grpSpPr>
          <p:sp>
            <p:nvSpPr>
              <p:cNvPr id="24" name="Google Shape;24;p2"/>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7;p2"/>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8;p2"/>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4" name="Google Shape;34;p2"/>
            <p:cNvSpPr/>
            <p:nvPr/>
          </p:nvSpPr>
          <p:spPr>
            <a:xfrm>
              <a:off x="463681" y="22406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p2"/>
            <p:cNvSpPr/>
            <p:nvPr/>
          </p:nvSpPr>
          <p:spPr>
            <a:xfrm>
              <a:off x="8645478" y="346467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a:off x="5679619" y="403517"/>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a:off x="8751175" y="9362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a:off x="8633945"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a:off x="198630" y="700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a:off x="323605" y="3608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1" name="Google Shape;41;p2"/>
          <p:cNvGrpSpPr/>
          <p:nvPr/>
        </p:nvGrpSpPr>
        <p:grpSpPr>
          <a:xfrm>
            <a:off x="0" y="5416617"/>
            <a:ext cx="12192000" cy="1436400"/>
            <a:chOff x="0" y="4062463"/>
            <a:chExt cx="9144000" cy="1077300"/>
          </a:xfrm>
        </p:grpSpPr>
        <p:sp>
          <p:nvSpPr>
            <p:cNvPr id="42" name="Google Shape;42;p2"/>
            <p:cNvSpPr/>
            <p:nvPr/>
          </p:nvSpPr>
          <p:spPr>
            <a:xfrm>
              <a:off x="0" y="4062463"/>
              <a:ext cx="9144000" cy="10773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3" name="Google Shape;43;p2"/>
            <p:cNvGrpSpPr/>
            <p:nvPr/>
          </p:nvGrpSpPr>
          <p:grpSpPr>
            <a:xfrm>
              <a:off x="0" y="4126663"/>
              <a:ext cx="9144000" cy="948900"/>
              <a:chOff x="0" y="4114675"/>
              <a:chExt cx="9144000" cy="948900"/>
            </a:xfrm>
          </p:grpSpPr>
          <p:sp>
            <p:nvSpPr>
              <p:cNvPr id="44" name="Google Shape;44;p2"/>
              <p:cNvSpPr/>
              <p:nvPr/>
            </p:nvSpPr>
            <p:spPr>
              <a:xfrm>
                <a:off x="0" y="4114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5;p2"/>
              <p:cNvSpPr/>
              <p:nvPr/>
            </p:nvSpPr>
            <p:spPr>
              <a:xfrm>
                <a:off x="0" y="4267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2"/>
              <p:cNvSpPr/>
              <p:nvPr/>
            </p:nvSpPr>
            <p:spPr>
              <a:xfrm>
                <a:off x="0" y="44194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2"/>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2"/>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2"/>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2"/>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032513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5639600" y="2553967"/>
            <a:ext cx="5130000" cy="2473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0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3" name="Google Shape;53;p3"/>
          <p:cNvSpPr txBox="1">
            <a:spLocks noGrp="1"/>
          </p:cNvSpPr>
          <p:nvPr>
            <p:ph type="title" idx="2" hasCustomPrompt="1"/>
          </p:nvPr>
        </p:nvSpPr>
        <p:spPr>
          <a:xfrm>
            <a:off x="5752621" y="988901"/>
            <a:ext cx="1589600" cy="11224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000">
                <a:solidFill>
                  <a:schemeClr val="accent4"/>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grpSp>
        <p:nvGrpSpPr>
          <p:cNvPr id="54" name="Google Shape;54;p3"/>
          <p:cNvGrpSpPr/>
          <p:nvPr/>
        </p:nvGrpSpPr>
        <p:grpSpPr>
          <a:xfrm>
            <a:off x="-547229" y="301943"/>
            <a:ext cx="13373497" cy="3407116"/>
            <a:chOff x="-410422" y="226457"/>
            <a:chExt cx="10030123" cy="2555337"/>
          </a:xfrm>
        </p:grpSpPr>
        <p:grpSp>
          <p:nvGrpSpPr>
            <p:cNvPr id="55" name="Google Shape;55;p3"/>
            <p:cNvGrpSpPr/>
            <p:nvPr/>
          </p:nvGrpSpPr>
          <p:grpSpPr>
            <a:xfrm>
              <a:off x="8116828" y="739281"/>
              <a:ext cx="1502873" cy="542030"/>
              <a:chOff x="5185751" y="2065558"/>
              <a:chExt cx="752867" cy="271531"/>
            </a:xfrm>
          </p:grpSpPr>
          <p:sp>
            <p:nvSpPr>
              <p:cNvPr id="56" name="Google Shape;56;p3"/>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3"/>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59;p3"/>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60;p3"/>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1;p3"/>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 name="Google Shape;66;p3"/>
            <p:cNvGrpSpPr/>
            <p:nvPr/>
          </p:nvGrpSpPr>
          <p:grpSpPr>
            <a:xfrm flipH="1">
              <a:off x="-410422" y="1575169"/>
              <a:ext cx="1502873" cy="542030"/>
              <a:chOff x="5185751" y="2065558"/>
              <a:chExt cx="752867" cy="271531"/>
            </a:xfrm>
          </p:grpSpPr>
          <p:sp>
            <p:nvSpPr>
              <p:cNvPr id="67" name="Google Shape;67;p3"/>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8;p3"/>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3"/>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3"/>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7" name="Google Shape;77;p3"/>
            <p:cNvSpPr/>
            <p:nvPr/>
          </p:nvSpPr>
          <p:spPr>
            <a:xfrm>
              <a:off x="454156" y="784778"/>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p3"/>
            <p:cNvSpPr/>
            <p:nvPr/>
          </p:nvSpPr>
          <p:spPr>
            <a:xfrm>
              <a:off x="8502603" y="170592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a:off x="3858469" y="318042"/>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a:off x="1138810" y="226457"/>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3"/>
            <p:cNvSpPr/>
            <p:nvPr/>
          </p:nvSpPr>
          <p:spPr>
            <a:xfrm>
              <a:off x="8933675" y="269841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a:off x="7424270"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83;p3"/>
            <p:cNvSpPr/>
            <p:nvPr/>
          </p:nvSpPr>
          <p:spPr>
            <a:xfrm>
              <a:off x="189105" y="2487591"/>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4" name="Google Shape;84;p3"/>
          <p:cNvGrpSpPr/>
          <p:nvPr/>
        </p:nvGrpSpPr>
        <p:grpSpPr>
          <a:xfrm>
            <a:off x="0" y="5416617"/>
            <a:ext cx="12192000" cy="1436400"/>
            <a:chOff x="0" y="4062463"/>
            <a:chExt cx="9144000" cy="1077300"/>
          </a:xfrm>
        </p:grpSpPr>
        <p:sp>
          <p:nvSpPr>
            <p:cNvPr id="85" name="Google Shape;85;p3"/>
            <p:cNvSpPr/>
            <p:nvPr/>
          </p:nvSpPr>
          <p:spPr>
            <a:xfrm>
              <a:off x="0" y="4062463"/>
              <a:ext cx="9144000" cy="10773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6" name="Google Shape;86;p3"/>
            <p:cNvGrpSpPr/>
            <p:nvPr/>
          </p:nvGrpSpPr>
          <p:grpSpPr>
            <a:xfrm>
              <a:off x="0" y="4126663"/>
              <a:ext cx="9144000" cy="948900"/>
              <a:chOff x="0" y="4114675"/>
              <a:chExt cx="9144000" cy="948900"/>
            </a:xfrm>
          </p:grpSpPr>
          <p:sp>
            <p:nvSpPr>
              <p:cNvPr id="87" name="Google Shape;87;p3"/>
              <p:cNvSpPr/>
              <p:nvPr/>
            </p:nvSpPr>
            <p:spPr>
              <a:xfrm>
                <a:off x="0" y="4114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88;p3"/>
              <p:cNvSpPr/>
              <p:nvPr/>
            </p:nvSpPr>
            <p:spPr>
              <a:xfrm>
                <a:off x="0" y="4267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89;p3"/>
              <p:cNvSpPr/>
              <p:nvPr/>
            </p:nvSpPr>
            <p:spPr>
              <a:xfrm>
                <a:off x="0" y="44194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90;p3"/>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3"/>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3"/>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3"/>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20718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4"/>
        <p:cNvGrpSpPr/>
        <p:nvPr/>
      </p:nvGrpSpPr>
      <p:grpSpPr>
        <a:xfrm>
          <a:off x="0" y="0"/>
          <a:ext cx="0" cy="0"/>
          <a:chOff x="0" y="0"/>
          <a:chExt cx="0" cy="0"/>
        </a:xfrm>
      </p:grpSpPr>
      <p:grpSp>
        <p:nvGrpSpPr>
          <p:cNvPr id="95" name="Google Shape;95;p4"/>
          <p:cNvGrpSpPr/>
          <p:nvPr/>
        </p:nvGrpSpPr>
        <p:grpSpPr>
          <a:xfrm>
            <a:off x="0" y="202805"/>
            <a:ext cx="12495735" cy="6650320"/>
            <a:chOff x="0" y="152104"/>
            <a:chExt cx="9371801" cy="4987740"/>
          </a:xfrm>
        </p:grpSpPr>
        <p:grpSp>
          <p:nvGrpSpPr>
            <p:cNvPr id="96" name="Google Shape;96;p4"/>
            <p:cNvGrpSpPr/>
            <p:nvPr/>
          </p:nvGrpSpPr>
          <p:grpSpPr>
            <a:xfrm>
              <a:off x="0" y="4583863"/>
              <a:ext cx="9144000" cy="555982"/>
              <a:chOff x="0" y="4583863"/>
              <a:chExt cx="9144000" cy="555982"/>
            </a:xfrm>
          </p:grpSpPr>
          <p:sp>
            <p:nvSpPr>
              <p:cNvPr id="97" name="Google Shape;97;p4"/>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8" name="Google Shape;98;p4"/>
              <p:cNvGrpSpPr/>
              <p:nvPr/>
            </p:nvGrpSpPr>
            <p:grpSpPr>
              <a:xfrm>
                <a:off x="0" y="4583863"/>
                <a:ext cx="9144000" cy="491700"/>
                <a:chOff x="0" y="4571875"/>
                <a:chExt cx="9144000" cy="491700"/>
              </a:xfrm>
            </p:grpSpPr>
            <p:sp>
              <p:nvSpPr>
                <p:cNvPr id="99" name="Google Shape;99;p4"/>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4"/>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4"/>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4"/>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03" name="Google Shape;103;p4"/>
            <p:cNvGrpSpPr/>
            <p:nvPr/>
          </p:nvGrpSpPr>
          <p:grpSpPr>
            <a:xfrm flipH="1">
              <a:off x="7868928" y="1241706"/>
              <a:ext cx="1502873" cy="542030"/>
              <a:chOff x="5185751" y="2065558"/>
              <a:chExt cx="752867" cy="271531"/>
            </a:xfrm>
          </p:grpSpPr>
          <p:sp>
            <p:nvSpPr>
              <p:cNvPr id="104" name="Google Shape;104;p4"/>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4"/>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4"/>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4"/>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4"/>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4"/>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4"/>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4"/>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4" name="Google Shape;114;p4"/>
            <p:cNvSpPr/>
            <p:nvPr/>
          </p:nvSpPr>
          <p:spPr>
            <a:xfrm flipH="1">
              <a:off x="8645393" y="22406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115;p4"/>
            <p:cNvSpPr/>
            <p:nvPr/>
          </p:nvSpPr>
          <p:spPr>
            <a:xfrm flipH="1">
              <a:off x="462857" y="346467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116;p4"/>
            <p:cNvSpPr/>
            <p:nvPr/>
          </p:nvSpPr>
          <p:spPr>
            <a:xfrm flipH="1">
              <a:off x="334080" y="9362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117;p4"/>
            <p:cNvSpPr/>
            <p:nvPr/>
          </p:nvSpPr>
          <p:spPr>
            <a:xfrm flipH="1">
              <a:off x="451344"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118;p4"/>
            <p:cNvSpPr/>
            <p:nvPr/>
          </p:nvSpPr>
          <p:spPr>
            <a:xfrm flipH="1">
              <a:off x="8886659" y="700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119;p4"/>
            <p:cNvSpPr/>
            <p:nvPr/>
          </p:nvSpPr>
          <p:spPr>
            <a:xfrm flipH="1">
              <a:off x="72759" y="41907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120;p4"/>
            <p:cNvSpPr/>
            <p:nvPr/>
          </p:nvSpPr>
          <p:spPr>
            <a:xfrm>
              <a:off x="7584619" y="152104"/>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1" name="Google Shape;121;p4"/>
          <p:cNvSpPr txBox="1">
            <a:spLocks noGrp="1"/>
          </p:cNvSpPr>
          <p:nvPr>
            <p:ph type="body" idx="1"/>
          </p:nvPr>
        </p:nvSpPr>
        <p:spPr>
          <a:xfrm>
            <a:off x="950967" y="1536633"/>
            <a:ext cx="102720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122" name="Google Shape;122;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0787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0"/>
        <p:cNvGrpSpPr/>
        <p:nvPr/>
      </p:nvGrpSpPr>
      <p:grpSpPr>
        <a:xfrm>
          <a:off x="0" y="0"/>
          <a:ext cx="0" cy="0"/>
          <a:chOff x="0" y="0"/>
          <a:chExt cx="0" cy="0"/>
        </a:xfrm>
      </p:grpSpPr>
      <p:grpSp>
        <p:nvGrpSpPr>
          <p:cNvPr id="161" name="Google Shape;161;p6"/>
          <p:cNvGrpSpPr/>
          <p:nvPr/>
        </p:nvGrpSpPr>
        <p:grpSpPr>
          <a:xfrm flipH="1">
            <a:off x="-1194929" y="1655608"/>
            <a:ext cx="2003831" cy="722707"/>
            <a:chOff x="5185751" y="2065558"/>
            <a:chExt cx="752867" cy="271531"/>
          </a:xfrm>
        </p:grpSpPr>
        <p:sp>
          <p:nvSpPr>
            <p:cNvPr id="162" name="Google Shape;162;p6"/>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163;p6"/>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164;p6"/>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165;p6"/>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166;p6"/>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167;p6"/>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168;p6"/>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169;p6"/>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170;p6"/>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171;p6"/>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2" name="Google Shape;172;p6"/>
          <p:cNvSpPr/>
          <p:nvPr/>
        </p:nvSpPr>
        <p:spPr>
          <a:xfrm flipH="1">
            <a:off x="11994290" y="2378304"/>
            <a:ext cx="80449" cy="68981"/>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73;p6"/>
          <p:cNvSpPr/>
          <p:nvPr/>
        </p:nvSpPr>
        <p:spPr>
          <a:xfrm flipH="1">
            <a:off x="436541" y="4708464"/>
            <a:ext cx="81435" cy="69699"/>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174;p6"/>
          <p:cNvSpPr/>
          <p:nvPr/>
        </p:nvSpPr>
        <p:spPr>
          <a:xfrm flipH="1">
            <a:off x="3494878" y="413839"/>
            <a:ext cx="101277" cy="86048"/>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75;p6"/>
          <p:cNvSpPr/>
          <p:nvPr/>
        </p:nvSpPr>
        <p:spPr>
          <a:xfrm flipH="1">
            <a:off x="8808304" y="229909"/>
            <a:ext cx="131065" cy="132051"/>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76;p6"/>
          <p:cNvSpPr/>
          <p:nvPr/>
        </p:nvSpPr>
        <p:spPr>
          <a:xfrm flipH="1">
            <a:off x="264841" y="1337282"/>
            <a:ext cx="112207" cy="111177"/>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77;p6"/>
          <p:cNvSpPr/>
          <p:nvPr/>
        </p:nvSpPr>
        <p:spPr>
          <a:xfrm flipH="1">
            <a:off x="421191" y="400757"/>
            <a:ext cx="112163" cy="112207"/>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78;p6"/>
          <p:cNvSpPr/>
          <p:nvPr/>
        </p:nvSpPr>
        <p:spPr>
          <a:xfrm flipH="1">
            <a:off x="11668279" y="1023055"/>
            <a:ext cx="112163" cy="112207"/>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9" name="Google Shape;179;p6"/>
          <p:cNvGrpSpPr/>
          <p:nvPr/>
        </p:nvGrpSpPr>
        <p:grpSpPr>
          <a:xfrm>
            <a:off x="0" y="6111818"/>
            <a:ext cx="12192000" cy="741309"/>
            <a:chOff x="0" y="4583863"/>
            <a:chExt cx="9144000" cy="555982"/>
          </a:xfrm>
        </p:grpSpPr>
        <p:sp>
          <p:nvSpPr>
            <p:cNvPr id="180" name="Google Shape;180;p6"/>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1" name="Google Shape;181;p6"/>
            <p:cNvGrpSpPr/>
            <p:nvPr/>
          </p:nvGrpSpPr>
          <p:grpSpPr>
            <a:xfrm>
              <a:off x="0" y="4583863"/>
              <a:ext cx="9144000" cy="491700"/>
              <a:chOff x="0" y="4571875"/>
              <a:chExt cx="9144000" cy="491700"/>
            </a:xfrm>
          </p:grpSpPr>
          <p:sp>
            <p:nvSpPr>
              <p:cNvPr id="182" name="Google Shape;182;p6"/>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83;p6"/>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84;p6"/>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85;p6"/>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86" name="Google Shape;186;p6"/>
          <p:cNvSpPr/>
          <p:nvPr/>
        </p:nvSpPr>
        <p:spPr>
          <a:xfrm flipH="1">
            <a:off x="11462974" y="4854816"/>
            <a:ext cx="112207" cy="111177"/>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8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15484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2"/>
        <p:cNvGrpSpPr/>
        <p:nvPr/>
      </p:nvGrpSpPr>
      <p:grpSpPr>
        <a:xfrm>
          <a:off x="0" y="0"/>
          <a:ext cx="0" cy="0"/>
          <a:chOff x="0" y="0"/>
          <a:chExt cx="0" cy="0"/>
        </a:xfrm>
      </p:grpSpPr>
      <p:sp>
        <p:nvSpPr>
          <p:cNvPr id="223" name="Google Shape;223;p8"/>
          <p:cNvSpPr txBox="1">
            <a:spLocks noGrp="1"/>
          </p:cNvSpPr>
          <p:nvPr>
            <p:ph type="title"/>
          </p:nvPr>
        </p:nvSpPr>
        <p:spPr>
          <a:xfrm>
            <a:off x="1850800" y="1341400"/>
            <a:ext cx="8490400" cy="41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999416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4"/>
        <p:cNvGrpSpPr/>
        <p:nvPr/>
      </p:nvGrpSpPr>
      <p:grpSpPr>
        <a:xfrm>
          <a:off x="0" y="0"/>
          <a:ext cx="0" cy="0"/>
          <a:chOff x="0" y="0"/>
          <a:chExt cx="0" cy="0"/>
        </a:xfrm>
      </p:grpSpPr>
      <p:sp>
        <p:nvSpPr>
          <p:cNvPr id="225" name="Google Shape;225;p9"/>
          <p:cNvSpPr txBox="1">
            <a:spLocks noGrp="1"/>
          </p:cNvSpPr>
          <p:nvPr>
            <p:ph type="title"/>
          </p:nvPr>
        </p:nvSpPr>
        <p:spPr>
          <a:xfrm>
            <a:off x="33992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5067"/>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26" name="Google Shape;226;p9"/>
          <p:cNvSpPr txBox="1">
            <a:spLocks noGrp="1"/>
          </p:cNvSpPr>
          <p:nvPr>
            <p:ph type="subTitle" idx="1"/>
          </p:nvPr>
        </p:nvSpPr>
        <p:spPr>
          <a:xfrm>
            <a:off x="33992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472347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27"/>
        <p:cNvGrpSpPr/>
        <p:nvPr/>
      </p:nvGrpSpPr>
      <p:grpSpPr>
        <a:xfrm>
          <a:off x="0" y="0"/>
          <a:ext cx="0" cy="0"/>
          <a:chOff x="0" y="0"/>
          <a:chExt cx="0" cy="0"/>
        </a:xfrm>
      </p:grpSpPr>
      <p:sp>
        <p:nvSpPr>
          <p:cNvPr id="228" name="Google Shape;228;p10"/>
          <p:cNvSpPr>
            <a:spLocks noGrp="1"/>
          </p:cNvSpPr>
          <p:nvPr>
            <p:ph type="pic" idx="2"/>
          </p:nvPr>
        </p:nvSpPr>
        <p:spPr>
          <a:xfrm>
            <a:off x="0" y="-12800"/>
            <a:ext cx="12192000" cy="6883600"/>
          </a:xfrm>
          <a:prstGeom prst="rect">
            <a:avLst/>
          </a:prstGeom>
          <a:noFill/>
          <a:ln>
            <a:noFill/>
          </a:ln>
        </p:spPr>
      </p:sp>
      <p:sp>
        <p:nvSpPr>
          <p:cNvPr id="229" name="Google Shape;229;p10"/>
          <p:cNvSpPr txBox="1">
            <a:spLocks noGrp="1"/>
          </p:cNvSpPr>
          <p:nvPr>
            <p:ph type="title"/>
          </p:nvPr>
        </p:nvSpPr>
        <p:spPr>
          <a:xfrm>
            <a:off x="960000" y="593367"/>
            <a:ext cx="10272000" cy="7636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36429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30"/>
        <p:cNvGrpSpPr/>
        <p:nvPr/>
      </p:nvGrpSpPr>
      <p:grpSpPr>
        <a:xfrm>
          <a:off x="0" y="0"/>
          <a:ext cx="0" cy="0"/>
          <a:chOff x="0" y="0"/>
          <a:chExt cx="0" cy="0"/>
        </a:xfrm>
      </p:grpSpPr>
      <p:grpSp>
        <p:nvGrpSpPr>
          <p:cNvPr id="231" name="Google Shape;231;p11"/>
          <p:cNvGrpSpPr/>
          <p:nvPr/>
        </p:nvGrpSpPr>
        <p:grpSpPr>
          <a:xfrm>
            <a:off x="0" y="301943"/>
            <a:ext cx="12192000" cy="6551183"/>
            <a:chOff x="0" y="226457"/>
            <a:chExt cx="9144000" cy="4913387"/>
          </a:xfrm>
        </p:grpSpPr>
        <p:grpSp>
          <p:nvGrpSpPr>
            <p:cNvPr id="232" name="Google Shape;232;p11"/>
            <p:cNvGrpSpPr/>
            <p:nvPr/>
          </p:nvGrpSpPr>
          <p:grpSpPr>
            <a:xfrm>
              <a:off x="0" y="4583863"/>
              <a:ext cx="9144000" cy="555982"/>
              <a:chOff x="0" y="4583863"/>
              <a:chExt cx="9144000" cy="555982"/>
            </a:xfrm>
          </p:grpSpPr>
          <p:sp>
            <p:nvSpPr>
              <p:cNvPr id="233" name="Google Shape;233;p11"/>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4" name="Google Shape;234;p11"/>
              <p:cNvGrpSpPr/>
              <p:nvPr/>
            </p:nvGrpSpPr>
            <p:grpSpPr>
              <a:xfrm>
                <a:off x="0" y="4583863"/>
                <a:ext cx="9144000" cy="491700"/>
                <a:chOff x="0" y="4571875"/>
                <a:chExt cx="9144000" cy="491700"/>
              </a:xfrm>
            </p:grpSpPr>
            <p:sp>
              <p:nvSpPr>
                <p:cNvPr id="235" name="Google Shape;235;p11"/>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236;p11"/>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237;p11"/>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238;p11"/>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39" name="Google Shape;239;p11"/>
            <p:cNvSpPr/>
            <p:nvPr/>
          </p:nvSpPr>
          <p:spPr>
            <a:xfrm>
              <a:off x="217256" y="1927778"/>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240;p11"/>
            <p:cNvSpPr/>
            <p:nvPr/>
          </p:nvSpPr>
          <p:spPr>
            <a:xfrm>
              <a:off x="8502603" y="170592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241;p11"/>
            <p:cNvSpPr/>
            <p:nvPr/>
          </p:nvSpPr>
          <p:spPr>
            <a:xfrm>
              <a:off x="3858469" y="318042"/>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1"/>
            <p:cNvSpPr/>
            <p:nvPr/>
          </p:nvSpPr>
          <p:spPr>
            <a:xfrm>
              <a:off x="2377060" y="226457"/>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1"/>
            <p:cNvSpPr/>
            <p:nvPr/>
          </p:nvSpPr>
          <p:spPr>
            <a:xfrm>
              <a:off x="8933675" y="269841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11"/>
            <p:cNvSpPr/>
            <p:nvPr/>
          </p:nvSpPr>
          <p:spPr>
            <a:xfrm>
              <a:off x="7424270"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1"/>
            <p:cNvSpPr/>
            <p:nvPr/>
          </p:nvSpPr>
          <p:spPr>
            <a:xfrm>
              <a:off x="277605" y="35877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6" name="Google Shape;246;p11"/>
          <p:cNvSpPr txBox="1">
            <a:spLocks noGrp="1"/>
          </p:cNvSpPr>
          <p:nvPr>
            <p:ph type="title" hasCustomPrompt="1"/>
          </p:nvPr>
        </p:nvSpPr>
        <p:spPr>
          <a:xfrm>
            <a:off x="941833" y="1717433"/>
            <a:ext cx="7541600" cy="1534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9600"/>
              <a:buNone/>
              <a:defRPr sz="8000">
                <a:solidFill>
                  <a:schemeClr val="accent4"/>
                </a:solidFill>
              </a:defRPr>
            </a:lvl1pPr>
            <a:lvl2pPr lvl="1" algn="ctr" rtl="0">
              <a:spcBef>
                <a:spcPts val="0"/>
              </a:spcBef>
              <a:spcAft>
                <a:spcPts val="0"/>
              </a:spcAft>
              <a:buClr>
                <a:schemeClr val="accent4"/>
              </a:buClr>
              <a:buSzPts val="9600"/>
              <a:buNone/>
              <a:defRPr sz="12800">
                <a:solidFill>
                  <a:schemeClr val="accent4"/>
                </a:solidFill>
              </a:defRPr>
            </a:lvl2pPr>
            <a:lvl3pPr lvl="2" algn="ctr" rtl="0">
              <a:spcBef>
                <a:spcPts val="0"/>
              </a:spcBef>
              <a:spcAft>
                <a:spcPts val="0"/>
              </a:spcAft>
              <a:buClr>
                <a:schemeClr val="accent4"/>
              </a:buClr>
              <a:buSzPts val="9600"/>
              <a:buNone/>
              <a:defRPr sz="12800">
                <a:solidFill>
                  <a:schemeClr val="accent4"/>
                </a:solidFill>
              </a:defRPr>
            </a:lvl3pPr>
            <a:lvl4pPr lvl="3" algn="ctr" rtl="0">
              <a:spcBef>
                <a:spcPts val="0"/>
              </a:spcBef>
              <a:spcAft>
                <a:spcPts val="0"/>
              </a:spcAft>
              <a:buClr>
                <a:schemeClr val="accent4"/>
              </a:buClr>
              <a:buSzPts val="9600"/>
              <a:buNone/>
              <a:defRPr sz="12800">
                <a:solidFill>
                  <a:schemeClr val="accent4"/>
                </a:solidFill>
              </a:defRPr>
            </a:lvl4pPr>
            <a:lvl5pPr lvl="4" algn="ctr" rtl="0">
              <a:spcBef>
                <a:spcPts val="0"/>
              </a:spcBef>
              <a:spcAft>
                <a:spcPts val="0"/>
              </a:spcAft>
              <a:buClr>
                <a:schemeClr val="accent4"/>
              </a:buClr>
              <a:buSzPts val="9600"/>
              <a:buNone/>
              <a:defRPr sz="12800">
                <a:solidFill>
                  <a:schemeClr val="accent4"/>
                </a:solidFill>
              </a:defRPr>
            </a:lvl5pPr>
            <a:lvl6pPr lvl="5" algn="ctr" rtl="0">
              <a:spcBef>
                <a:spcPts val="0"/>
              </a:spcBef>
              <a:spcAft>
                <a:spcPts val="0"/>
              </a:spcAft>
              <a:buClr>
                <a:schemeClr val="accent4"/>
              </a:buClr>
              <a:buSzPts val="9600"/>
              <a:buNone/>
              <a:defRPr sz="12800">
                <a:solidFill>
                  <a:schemeClr val="accent4"/>
                </a:solidFill>
              </a:defRPr>
            </a:lvl6pPr>
            <a:lvl7pPr lvl="6" algn="ctr" rtl="0">
              <a:spcBef>
                <a:spcPts val="0"/>
              </a:spcBef>
              <a:spcAft>
                <a:spcPts val="0"/>
              </a:spcAft>
              <a:buClr>
                <a:schemeClr val="accent4"/>
              </a:buClr>
              <a:buSzPts val="9600"/>
              <a:buNone/>
              <a:defRPr sz="12800">
                <a:solidFill>
                  <a:schemeClr val="accent4"/>
                </a:solidFill>
              </a:defRPr>
            </a:lvl7pPr>
            <a:lvl8pPr lvl="7" algn="ctr" rtl="0">
              <a:spcBef>
                <a:spcPts val="0"/>
              </a:spcBef>
              <a:spcAft>
                <a:spcPts val="0"/>
              </a:spcAft>
              <a:buClr>
                <a:schemeClr val="accent4"/>
              </a:buClr>
              <a:buSzPts val="9600"/>
              <a:buNone/>
              <a:defRPr sz="12800">
                <a:solidFill>
                  <a:schemeClr val="accent4"/>
                </a:solidFill>
              </a:defRPr>
            </a:lvl8pPr>
            <a:lvl9pPr lvl="8" algn="ctr" rtl="0">
              <a:spcBef>
                <a:spcPts val="0"/>
              </a:spcBef>
              <a:spcAft>
                <a:spcPts val="0"/>
              </a:spcAft>
              <a:buClr>
                <a:schemeClr val="accent4"/>
              </a:buClr>
              <a:buSzPts val="9600"/>
              <a:buNone/>
              <a:defRPr sz="12800">
                <a:solidFill>
                  <a:schemeClr val="accent4"/>
                </a:solidFill>
              </a:defRPr>
            </a:lvl9pPr>
          </a:lstStyle>
          <a:p>
            <a:r>
              <a:t>xx%</a:t>
            </a:r>
          </a:p>
        </p:txBody>
      </p:sp>
      <p:sp>
        <p:nvSpPr>
          <p:cNvPr id="247" name="Google Shape;247;p11"/>
          <p:cNvSpPr txBox="1">
            <a:spLocks noGrp="1"/>
          </p:cNvSpPr>
          <p:nvPr>
            <p:ph type="subTitle" idx="1"/>
          </p:nvPr>
        </p:nvSpPr>
        <p:spPr>
          <a:xfrm>
            <a:off x="941833" y="3452833"/>
            <a:ext cx="7541600" cy="153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420730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532722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154829" y="138709"/>
            <a:ext cx="12346829" cy="6714416"/>
            <a:chOff x="-116122" y="104032"/>
            <a:chExt cx="9260122" cy="5035812"/>
          </a:xfrm>
        </p:grpSpPr>
        <p:grpSp>
          <p:nvGrpSpPr>
            <p:cNvPr id="251" name="Google Shape;251;p13"/>
            <p:cNvGrpSpPr/>
            <p:nvPr/>
          </p:nvGrpSpPr>
          <p:grpSpPr>
            <a:xfrm>
              <a:off x="0" y="4583863"/>
              <a:ext cx="9144000" cy="555982"/>
              <a:chOff x="0" y="4583863"/>
              <a:chExt cx="9144000" cy="555982"/>
            </a:xfrm>
          </p:grpSpPr>
          <p:sp>
            <p:nvSpPr>
              <p:cNvPr id="252" name="Google Shape;252;p13"/>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53" name="Google Shape;253;p13"/>
              <p:cNvGrpSpPr/>
              <p:nvPr/>
            </p:nvGrpSpPr>
            <p:grpSpPr>
              <a:xfrm>
                <a:off x="0" y="4583863"/>
                <a:ext cx="9144000" cy="491700"/>
                <a:chOff x="0" y="4571875"/>
                <a:chExt cx="9144000" cy="491700"/>
              </a:xfrm>
            </p:grpSpPr>
            <p:sp>
              <p:nvSpPr>
                <p:cNvPr id="254" name="Google Shape;254;p13"/>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255;p13"/>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256;p13"/>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257;p13"/>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58" name="Google Shape;258;p13"/>
            <p:cNvGrpSpPr/>
            <p:nvPr/>
          </p:nvGrpSpPr>
          <p:grpSpPr>
            <a:xfrm flipH="1">
              <a:off x="-116122" y="124469"/>
              <a:ext cx="1502873" cy="542030"/>
              <a:chOff x="5185751" y="2065558"/>
              <a:chExt cx="752867" cy="271531"/>
            </a:xfrm>
          </p:grpSpPr>
          <p:sp>
            <p:nvSpPr>
              <p:cNvPr id="259" name="Google Shape;259;p13"/>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260;p13"/>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261;p13"/>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262;p13"/>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263;p13"/>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264;p13"/>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65;p13"/>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66;p13"/>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67;p13"/>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68;p13"/>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69" name="Google Shape;269;p13"/>
            <p:cNvSpPr/>
            <p:nvPr/>
          </p:nvSpPr>
          <p:spPr>
            <a:xfrm>
              <a:off x="463681" y="22406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70;p13"/>
            <p:cNvSpPr/>
            <p:nvPr/>
          </p:nvSpPr>
          <p:spPr>
            <a:xfrm>
              <a:off x="8569278" y="312177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71;p13"/>
            <p:cNvSpPr/>
            <p:nvPr/>
          </p:nvSpPr>
          <p:spPr>
            <a:xfrm>
              <a:off x="7689394" y="138542"/>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72;p13"/>
            <p:cNvSpPr/>
            <p:nvPr/>
          </p:nvSpPr>
          <p:spPr>
            <a:xfrm>
              <a:off x="2043685" y="104032"/>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73;p13"/>
            <p:cNvSpPr/>
            <p:nvPr/>
          </p:nvSpPr>
          <p:spPr>
            <a:xfrm>
              <a:off x="8913100" y="23517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74;p13"/>
            <p:cNvSpPr/>
            <p:nvPr/>
          </p:nvSpPr>
          <p:spPr>
            <a:xfrm>
              <a:off x="8561345" y="1557067"/>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75;p13"/>
            <p:cNvSpPr/>
            <p:nvPr/>
          </p:nvSpPr>
          <p:spPr>
            <a:xfrm>
              <a:off x="451792" y="4172628"/>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76;p13"/>
            <p:cNvSpPr/>
            <p:nvPr/>
          </p:nvSpPr>
          <p:spPr>
            <a:xfrm>
              <a:off x="104513" y="310023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77" name="Google Shape;277;p13"/>
            <p:cNvGrpSpPr/>
            <p:nvPr/>
          </p:nvGrpSpPr>
          <p:grpSpPr>
            <a:xfrm>
              <a:off x="8291794" y="3590503"/>
              <a:ext cx="833149" cy="1353140"/>
              <a:chOff x="5429778" y="2889924"/>
              <a:chExt cx="463273" cy="752413"/>
            </a:xfrm>
          </p:grpSpPr>
          <p:sp>
            <p:nvSpPr>
              <p:cNvPr id="278" name="Google Shape;278;p13"/>
              <p:cNvSpPr/>
              <p:nvPr/>
            </p:nvSpPr>
            <p:spPr>
              <a:xfrm>
                <a:off x="5429778" y="2889924"/>
                <a:ext cx="463273" cy="565392"/>
              </a:xfrm>
              <a:custGeom>
                <a:avLst/>
                <a:gdLst/>
                <a:ahLst/>
                <a:cxnLst/>
                <a:rect l="l" t="t" r="r" b="b"/>
                <a:pathLst>
                  <a:path w="15311" h="18686" extrusionOk="0">
                    <a:moveTo>
                      <a:pt x="9948" y="2644"/>
                    </a:moveTo>
                    <a:lnTo>
                      <a:pt x="9948" y="2644"/>
                    </a:lnTo>
                    <a:cubicBezTo>
                      <a:pt x="9594" y="3863"/>
                      <a:pt x="9239" y="5103"/>
                      <a:pt x="8951" y="6344"/>
                    </a:cubicBezTo>
                    <a:cubicBezTo>
                      <a:pt x="8840" y="6145"/>
                      <a:pt x="8752" y="5923"/>
                      <a:pt x="8708" y="5680"/>
                    </a:cubicBezTo>
                    <a:cubicBezTo>
                      <a:pt x="8575" y="4993"/>
                      <a:pt x="8442" y="4306"/>
                      <a:pt x="8331" y="3597"/>
                    </a:cubicBezTo>
                    <a:cubicBezTo>
                      <a:pt x="8442" y="3442"/>
                      <a:pt x="8575" y="3309"/>
                      <a:pt x="8730" y="3176"/>
                    </a:cubicBezTo>
                    <a:cubicBezTo>
                      <a:pt x="9040" y="2866"/>
                      <a:pt x="9483" y="2666"/>
                      <a:pt x="9948" y="2644"/>
                    </a:cubicBezTo>
                    <a:close/>
                    <a:moveTo>
                      <a:pt x="576" y="5724"/>
                    </a:moveTo>
                    <a:cubicBezTo>
                      <a:pt x="1064" y="6278"/>
                      <a:pt x="1529" y="6854"/>
                      <a:pt x="1950" y="7474"/>
                    </a:cubicBezTo>
                    <a:cubicBezTo>
                      <a:pt x="1396" y="7253"/>
                      <a:pt x="842" y="7053"/>
                      <a:pt x="310" y="6854"/>
                    </a:cubicBezTo>
                    <a:lnTo>
                      <a:pt x="266" y="6854"/>
                    </a:lnTo>
                    <a:cubicBezTo>
                      <a:pt x="266" y="6787"/>
                      <a:pt x="244" y="6721"/>
                      <a:pt x="222" y="6654"/>
                    </a:cubicBezTo>
                    <a:cubicBezTo>
                      <a:pt x="177" y="6300"/>
                      <a:pt x="310" y="5945"/>
                      <a:pt x="576" y="5724"/>
                    </a:cubicBezTo>
                    <a:close/>
                    <a:moveTo>
                      <a:pt x="10126" y="2666"/>
                    </a:moveTo>
                    <a:cubicBezTo>
                      <a:pt x="10170" y="2666"/>
                      <a:pt x="10236" y="2688"/>
                      <a:pt x="10281" y="2711"/>
                    </a:cubicBezTo>
                    <a:cubicBezTo>
                      <a:pt x="11145" y="2954"/>
                      <a:pt x="11477" y="4151"/>
                      <a:pt x="11344" y="5214"/>
                    </a:cubicBezTo>
                    <a:cubicBezTo>
                      <a:pt x="11300" y="5502"/>
                      <a:pt x="11256" y="5790"/>
                      <a:pt x="11189" y="6078"/>
                    </a:cubicBezTo>
                    <a:cubicBezTo>
                      <a:pt x="11167" y="6233"/>
                      <a:pt x="11145" y="6389"/>
                      <a:pt x="11100" y="6544"/>
                    </a:cubicBezTo>
                    <a:cubicBezTo>
                      <a:pt x="10436" y="7186"/>
                      <a:pt x="9638" y="7674"/>
                      <a:pt x="8774" y="8006"/>
                    </a:cubicBezTo>
                    <a:cubicBezTo>
                      <a:pt x="8796" y="7895"/>
                      <a:pt x="8818" y="7807"/>
                      <a:pt x="8818" y="7696"/>
                    </a:cubicBezTo>
                    <a:cubicBezTo>
                      <a:pt x="8907" y="7319"/>
                      <a:pt x="8996" y="6920"/>
                      <a:pt x="9084" y="6544"/>
                    </a:cubicBezTo>
                    <a:cubicBezTo>
                      <a:pt x="9394" y="5236"/>
                      <a:pt x="9749" y="3929"/>
                      <a:pt x="10126" y="2666"/>
                    </a:cubicBezTo>
                    <a:close/>
                    <a:moveTo>
                      <a:pt x="3803" y="161"/>
                    </a:moveTo>
                    <a:cubicBezTo>
                      <a:pt x="4093" y="161"/>
                      <a:pt x="4376" y="312"/>
                      <a:pt x="4542" y="561"/>
                    </a:cubicBezTo>
                    <a:lnTo>
                      <a:pt x="4520" y="561"/>
                    </a:lnTo>
                    <a:cubicBezTo>
                      <a:pt x="4719" y="850"/>
                      <a:pt x="4830" y="1204"/>
                      <a:pt x="4852" y="1559"/>
                    </a:cubicBezTo>
                    <a:lnTo>
                      <a:pt x="4852" y="1625"/>
                    </a:lnTo>
                    <a:cubicBezTo>
                      <a:pt x="4852" y="1802"/>
                      <a:pt x="4897" y="1979"/>
                      <a:pt x="4963" y="2157"/>
                    </a:cubicBezTo>
                    <a:cubicBezTo>
                      <a:pt x="5118" y="2400"/>
                      <a:pt x="5318" y="2578"/>
                      <a:pt x="5561" y="2711"/>
                    </a:cubicBezTo>
                    <a:cubicBezTo>
                      <a:pt x="5960" y="2821"/>
                      <a:pt x="6226" y="3220"/>
                      <a:pt x="6182" y="3641"/>
                    </a:cubicBezTo>
                    <a:cubicBezTo>
                      <a:pt x="6160" y="3774"/>
                      <a:pt x="6182" y="3907"/>
                      <a:pt x="6226" y="4040"/>
                    </a:cubicBezTo>
                    <a:cubicBezTo>
                      <a:pt x="6292" y="4262"/>
                      <a:pt x="6448" y="4439"/>
                      <a:pt x="6647" y="4550"/>
                    </a:cubicBezTo>
                    <a:cubicBezTo>
                      <a:pt x="7134" y="4882"/>
                      <a:pt x="7400" y="5436"/>
                      <a:pt x="7400" y="6034"/>
                    </a:cubicBezTo>
                    <a:cubicBezTo>
                      <a:pt x="7400" y="6278"/>
                      <a:pt x="7378" y="6521"/>
                      <a:pt x="7334" y="6765"/>
                    </a:cubicBezTo>
                    <a:cubicBezTo>
                      <a:pt x="7245" y="7186"/>
                      <a:pt x="7046" y="7585"/>
                      <a:pt x="6758" y="7917"/>
                    </a:cubicBezTo>
                    <a:cubicBezTo>
                      <a:pt x="6625" y="8095"/>
                      <a:pt x="6492" y="8272"/>
                      <a:pt x="6381" y="8471"/>
                    </a:cubicBezTo>
                    <a:cubicBezTo>
                      <a:pt x="6359" y="8493"/>
                      <a:pt x="6359" y="8493"/>
                      <a:pt x="6359" y="8516"/>
                    </a:cubicBezTo>
                    <a:cubicBezTo>
                      <a:pt x="5207" y="5835"/>
                      <a:pt x="4343" y="3021"/>
                      <a:pt x="3745" y="163"/>
                    </a:cubicBezTo>
                    <a:cubicBezTo>
                      <a:pt x="3764" y="161"/>
                      <a:pt x="3784" y="161"/>
                      <a:pt x="3803" y="161"/>
                    </a:cubicBezTo>
                    <a:close/>
                    <a:moveTo>
                      <a:pt x="14113" y="7941"/>
                    </a:moveTo>
                    <a:cubicBezTo>
                      <a:pt x="14281" y="7941"/>
                      <a:pt x="14447" y="7980"/>
                      <a:pt x="14601" y="8072"/>
                    </a:cubicBezTo>
                    <a:lnTo>
                      <a:pt x="14601" y="8095"/>
                    </a:lnTo>
                    <a:cubicBezTo>
                      <a:pt x="14579" y="8095"/>
                      <a:pt x="14557" y="8095"/>
                      <a:pt x="14557" y="8117"/>
                    </a:cubicBezTo>
                    <a:cubicBezTo>
                      <a:pt x="14402" y="8272"/>
                      <a:pt x="14247" y="8427"/>
                      <a:pt x="14092" y="8604"/>
                    </a:cubicBezTo>
                    <a:cubicBezTo>
                      <a:pt x="14003" y="8383"/>
                      <a:pt x="13936" y="8183"/>
                      <a:pt x="13892" y="7962"/>
                    </a:cubicBezTo>
                    <a:cubicBezTo>
                      <a:pt x="13966" y="7948"/>
                      <a:pt x="14040" y="7941"/>
                      <a:pt x="14113" y="7941"/>
                    </a:cubicBezTo>
                    <a:close/>
                    <a:moveTo>
                      <a:pt x="355" y="7031"/>
                    </a:moveTo>
                    <a:lnTo>
                      <a:pt x="355" y="7031"/>
                    </a:lnTo>
                    <a:cubicBezTo>
                      <a:pt x="931" y="7253"/>
                      <a:pt x="1529" y="7474"/>
                      <a:pt x="2105" y="7718"/>
                    </a:cubicBezTo>
                    <a:cubicBezTo>
                      <a:pt x="2349" y="8072"/>
                      <a:pt x="2592" y="8427"/>
                      <a:pt x="2814" y="8826"/>
                    </a:cubicBezTo>
                    <a:cubicBezTo>
                      <a:pt x="2194" y="8582"/>
                      <a:pt x="1573" y="8360"/>
                      <a:pt x="931" y="8205"/>
                    </a:cubicBezTo>
                    <a:cubicBezTo>
                      <a:pt x="886" y="8095"/>
                      <a:pt x="842" y="7984"/>
                      <a:pt x="798" y="7873"/>
                    </a:cubicBezTo>
                    <a:cubicBezTo>
                      <a:pt x="731" y="7740"/>
                      <a:pt x="665" y="7607"/>
                      <a:pt x="598" y="7496"/>
                    </a:cubicBezTo>
                    <a:cubicBezTo>
                      <a:pt x="510" y="7341"/>
                      <a:pt x="421" y="7186"/>
                      <a:pt x="355" y="7031"/>
                    </a:cubicBezTo>
                    <a:close/>
                    <a:moveTo>
                      <a:pt x="13737" y="8006"/>
                    </a:moveTo>
                    <a:cubicBezTo>
                      <a:pt x="13803" y="8250"/>
                      <a:pt x="13870" y="8471"/>
                      <a:pt x="13959" y="8693"/>
                    </a:cubicBezTo>
                    <a:cubicBezTo>
                      <a:pt x="13959" y="8693"/>
                      <a:pt x="13959" y="8715"/>
                      <a:pt x="13981" y="8715"/>
                    </a:cubicBezTo>
                    <a:cubicBezTo>
                      <a:pt x="13803" y="8914"/>
                      <a:pt x="13626" y="9114"/>
                      <a:pt x="13471" y="9313"/>
                    </a:cubicBezTo>
                    <a:cubicBezTo>
                      <a:pt x="13360" y="9069"/>
                      <a:pt x="13272" y="8826"/>
                      <a:pt x="13183" y="8582"/>
                    </a:cubicBezTo>
                    <a:cubicBezTo>
                      <a:pt x="13205" y="8582"/>
                      <a:pt x="13205" y="8560"/>
                      <a:pt x="13205" y="8560"/>
                    </a:cubicBezTo>
                    <a:cubicBezTo>
                      <a:pt x="13250" y="8493"/>
                      <a:pt x="13272" y="8405"/>
                      <a:pt x="13316" y="8338"/>
                    </a:cubicBezTo>
                    <a:cubicBezTo>
                      <a:pt x="13427" y="8205"/>
                      <a:pt x="13582" y="8072"/>
                      <a:pt x="13737" y="8006"/>
                    </a:cubicBezTo>
                    <a:close/>
                    <a:moveTo>
                      <a:pt x="997" y="8360"/>
                    </a:moveTo>
                    <a:cubicBezTo>
                      <a:pt x="1640" y="8538"/>
                      <a:pt x="2282" y="8759"/>
                      <a:pt x="2903" y="9003"/>
                    </a:cubicBezTo>
                    <a:cubicBezTo>
                      <a:pt x="2903" y="9047"/>
                      <a:pt x="2925" y="9069"/>
                      <a:pt x="2969" y="9092"/>
                    </a:cubicBezTo>
                    <a:cubicBezTo>
                      <a:pt x="3213" y="9490"/>
                      <a:pt x="3434" y="9889"/>
                      <a:pt x="3678" y="10310"/>
                    </a:cubicBezTo>
                    <a:lnTo>
                      <a:pt x="2415" y="9889"/>
                    </a:lnTo>
                    <a:lnTo>
                      <a:pt x="1064" y="9424"/>
                    </a:lnTo>
                    <a:cubicBezTo>
                      <a:pt x="1064" y="9313"/>
                      <a:pt x="1086" y="9202"/>
                      <a:pt x="1086" y="9092"/>
                    </a:cubicBezTo>
                    <a:cubicBezTo>
                      <a:pt x="1086" y="8848"/>
                      <a:pt x="1041" y="8604"/>
                      <a:pt x="997" y="8360"/>
                    </a:cubicBezTo>
                    <a:close/>
                    <a:moveTo>
                      <a:pt x="13072" y="8759"/>
                    </a:moveTo>
                    <a:cubicBezTo>
                      <a:pt x="13161" y="8981"/>
                      <a:pt x="13227" y="9202"/>
                      <a:pt x="13338" y="9424"/>
                    </a:cubicBezTo>
                    <a:lnTo>
                      <a:pt x="13360" y="9424"/>
                    </a:lnTo>
                    <a:cubicBezTo>
                      <a:pt x="13117" y="9712"/>
                      <a:pt x="12895" y="10000"/>
                      <a:pt x="12651" y="10310"/>
                    </a:cubicBezTo>
                    <a:cubicBezTo>
                      <a:pt x="12541" y="9911"/>
                      <a:pt x="12452" y="9513"/>
                      <a:pt x="12385" y="9114"/>
                    </a:cubicBezTo>
                    <a:cubicBezTo>
                      <a:pt x="12563" y="9114"/>
                      <a:pt x="12762" y="9047"/>
                      <a:pt x="12895" y="8959"/>
                    </a:cubicBezTo>
                    <a:cubicBezTo>
                      <a:pt x="12984" y="8914"/>
                      <a:pt x="13028" y="8848"/>
                      <a:pt x="13072" y="8759"/>
                    </a:cubicBezTo>
                    <a:close/>
                    <a:moveTo>
                      <a:pt x="12208" y="9136"/>
                    </a:moveTo>
                    <a:cubicBezTo>
                      <a:pt x="12275" y="9579"/>
                      <a:pt x="12385" y="10044"/>
                      <a:pt x="12541" y="10487"/>
                    </a:cubicBezTo>
                    <a:cubicBezTo>
                      <a:pt x="12430" y="10643"/>
                      <a:pt x="12297" y="10798"/>
                      <a:pt x="12186" y="10975"/>
                    </a:cubicBezTo>
                    <a:cubicBezTo>
                      <a:pt x="12120" y="10731"/>
                      <a:pt x="12053" y="10487"/>
                      <a:pt x="11987" y="10244"/>
                    </a:cubicBezTo>
                    <a:cubicBezTo>
                      <a:pt x="11898" y="9956"/>
                      <a:pt x="11809" y="9646"/>
                      <a:pt x="11721" y="9380"/>
                    </a:cubicBezTo>
                    <a:lnTo>
                      <a:pt x="11721" y="9357"/>
                    </a:lnTo>
                    <a:cubicBezTo>
                      <a:pt x="11809" y="9247"/>
                      <a:pt x="11942" y="9180"/>
                      <a:pt x="12075" y="9158"/>
                    </a:cubicBezTo>
                    <a:lnTo>
                      <a:pt x="12075" y="9136"/>
                    </a:lnTo>
                    <a:close/>
                    <a:moveTo>
                      <a:pt x="3567" y="207"/>
                    </a:moveTo>
                    <a:cubicBezTo>
                      <a:pt x="4188" y="3109"/>
                      <a:pt x="5074" y="5923"/>
                      <a:pt x="6226" y="8626"/>
                    </a:cubicBezTo>
                    <a:cubicBezTo>
                      <a:pt x="6248" y="8648"/>
                      <a:pt x="6248" y="8671"/>
                      <a:pt x="6292" y="8671"/>
                    </a:cubicBezTo>
                    <a:cubicBezTo>
                      <a:pt x="6248" y="8781"/>
                      <a:pt x="6204" y="8892"/>
                      <a:pt x="6182" y="8981"/>
                    </a:cubicBezTo>
                    <a:cubicBezTo>
                      <a:pt x="6049" y="9668"/>
                      <a:pt x="6071" y="10377"/>
                      <a:pt x="6292" y="11041"/>
                    </a:cubicBezTo>
                    <a:cubicBezTo>
                      <a:pt x="6226" y="10953"/>
                      <a:pt x="6115" y="10886"/>
                      <a:pt x="6027" y="10842"/>
                    </a:cubicBezTo>
                    <a:cubicBezTo>
                      <a:pt x="5938" y="10798"/>
                      <a:pt x="5849" y="10775"/>
                      <a:pt x="5761" y="10753"/>
                    </a:cubicBezTo>
                    <a:cubicBezTo>
                      <a:pt x="5672" y="10731"/>
                      <a:pt x="5561" y="10687"/>
                      <a:pt x="5473" y="10643"/>
                    </a:cubicBezTo>
                    <a:cubicBezTo>
                      <a:pt x="5185" y="10487"/>
                      <a:pt x="5030" y="10133"/>
                      <a:pt x="4963" y="9579"/>
                    </a:cubicBezTo>
                    <a:lnTo>
                      <a:pt x="4963" y="9446"/>
                    </a:lnTo>
                    <a:cubicBezTo>
                      <a:pt x="4941" y="9047"/>
                      <a:pt x="4830" y="8671"/>
                      <a:pt x="4609" y="8338"/>
                    </a:cubicBezTo>
                    <a:cubicBezTo>
                      <a:pt x="4542" y="8250"/>
                      <a:pt x="4454" y="8161"/>
                      <a:pt x="4365" y="8117"/>
                    </a:cubicBezTo>
                    <a:cubicBezTo>
                      <a:pt x="4365" y="8095"/>
                      <a:pt x="4343" y="8072"/>
                      <a:pt x="4321" y="8072"/>
                    </a:cubicBezTo>
                    <a:cubicBezTo>
                      <a:pt x="4298" y="8050"/>
                      <a:pt x="4276" y="8028"/>
                      <a:pt x="4232" y="8028"/>
                    </a:cubicBezTo>
                    <a:lnTo>
                      <a:pt x="4121" y="7962"/>
                    </a:lnTo>
                    <a:cubicBezTo>
                      <a:pt x="3722" y="7674"/>
                      <a:pt x="3523" y="7164"/>
                      <a:pt x="3656" y="6677"/>
                    </a:cubicBezTo>
                    <a:cubicBezTo>
                      <a:pt x="3678" y="6588"/>
                      <a:pt x="3722" y="6521"/>
                      <a:pt x="3745" y="6433"/>
                    </a:cubicBezTo>
                    <a:cubicBezTo>
                      <a:pt x="3833" y="6278"/>
                      <a:pt x="3877" y="6101"/>
                      <a:pt x="3877" y="5923"/>
                    </a:cubicBezTo>
                    <a:cubicBezTo>
                      <a:pt x="3855" y="5635"/>
                      <a:pt x="3722" y="5369"/>
                      <a:pt x="3523" y="5148"/>
                    </a:cubicBezTo>
                    <a:cubicBezTo>
                      <a:pt x="3412" y="5059"/>
                      <a:pt x="3346" y="4926"/>
                      <a:pt x="3257" y="4815"/>
                    </a:cubicBezTo>
                    <a:cubicBezTo>
                      <a:pt x="3102" y="4483"/>
                      <a:pt x="2925" y="4040"/>
                      <a:pt x="3058" y="3686"/>
                    </a:cubicBezTo>
                    <a:cubicBezTo>
                      <a:pt x="3102" y="3575"/>
                      <a:pt x="3146" y="3464"/>
                      <a:pt x="3213" y="3375"/>
                    </a:cubicBezTo>
                    <a:cubicBezTo>
                      <a:pt x="3324" y="3220"/>
                      <a:pt x="3412" y="3065"/>
                      <a:pt x="3434" y="2866"/>
                    </a:cubicBezTo>
                    <a:cubicBezTo>
                      <a:pt x="3456" y="2622"/>
                      <a:pt x="3412" y="2356"/>
                      <a:pt x="3279" y="2112"/>
                    </a:cubicBezTo>
                    <a:lnTo>
                      <a:pt x="3257" y="2046"/>
                    </a:lnTo>
                    <a:cubicBezTo>
                      <a:pt x="3102" y="1691"/>
                      <a:pt x="3036" y="1315"/>
                      <a:pt x="3080" y="938"/>
                    </a:cubicBezTo>
                    <a:cubicBezTo>
                      <a:pt x="3124" y="628"/>
                      <a:pt x="3301" y="362"/>
                      <a:pt x="3567" y="207"/>
                    </a:cubicBezTo>
                    <a:close/>
                    <a:moveTo>
                      <a:pt x="8198" y="3796"/>
                    </a:moveTo>
                    <a:cubicBezTo>
                      <a:pt x="8309" y="4439"/>
                      <a:pt x="8420" y="5081"/>
                      <a:pt x="8552" y="5724"/>
                    </a:cubicBezTo>
                    <a:cubicBezTo>
                      <a:pt x="8597" y="6012"/>
                      <a:pt x="8730" y="6300"/>
                      <a:pt x="8907" y="6544"/>
                    </a:cubicBezTo>
                    <a:cubicBezTo>
                      <a:pt x="8818" y="6920"/>
                      <a:pt x="8730" y="7275"/>
                      <a:pt x="8663" y="7651"/>
                    </a:cubicBezTo>
                    <a:cubicBezTo>
                      <a:pt x="8442" y="8826"/>
                      <a:pt x="8287" y="10000"/>
                      <a:pt x="8154" y="11196"/>
                    </a:cubicBezTo>
                    <a:cubicBezTo>
                      <a:pt x="7356" y="10510"/>
                      <a:pt x="6913" y="9468"/>
                      <a:pt x="6536" y="8538"/>
                    </a:cubicBezTo>
                    <a:cubicBezTo>
                      <a:pt x="6647" y="8360"/>
                      <a:pt x="6758" y="8183"/>
                      <a:pt x="6891" y="8006"/>
                    </a:cubicBezTo>
                    <a:cubicBezTo>
                      <a:pt x="7179" y="7674"/>
                      <a:pt x="7400" y="7275"/>
                      <a:pt x="7489" y="6854"/>
                    </a:cubicBezTo>
                    <a:cubicBezTo>
                      <a:pt x="7511" y="6832"/>
                      <a:pt x="7533" y="6810"/>
                      <a:pt x="7533" y="6787"/>
                    </a:cubicBezTo>
                    <a:cubicBezTo>
                      <a:pt x="7578" y="6521"/>
                      <a:pt x="7578" y="6256"/>
                      <a:pt x="7578" y="5990"/>
                    </a:cubicBezTo>
                    <a:cubicBezTo>
                      <a:pt x="7578" y="5746"/>
                      <a:pt x="7622" y="5502"/>
                      <a:pt x="7644" y="5236"/>
                    </a:cubicBezTo>
                    <a:lnTo>
                      <a:pt x="7622" y="5236"/>
                    </a:lnTo>
                    <a:cubicBezTo>
                      <a:pt x="7711" y="4727"/>
                      <a:pt x="7910" y="4217"/>
                      <a:pt x="8198" y="3796"/>
                    </a:cubicBezTo>
                    <a:close/>
                    <a:moveTo>
                      <a:pt x="1064" y="9579"/>
                    </a:moveTo>
                    <a:lnTo>
                      <a:pt x="2371" y="10022"/>
                    </a:lnTo>
                    <a:cubicBezTo>
                      <a:pt x="2858" y="10199"/>
                      <a:pt x="3324" y="10355"/>
                      <a:pt x="3789" y="10510"/>
                    </a:cubicBezTo>
                    <a:cubicBezTo>
                      <a:pt x="3966" y="10842"/>
                      <a:pt x="4143" y="11196"/>
                      <a:pt x="4343" y="11529"/>
                    </a:cubicBezTo>
                    <a:lnTo>
                      <a:pt x="1130" y="10665"/>
                    </a:lnTo>
                    <a:cubicBezTo>
                      <a:pt x="1086" y="10598"/>
                      <a:pt x="1064" y="10510"/>
                      <a:pt x="1064" y="10421"/>
                    </a:cubicBezTo>
                    <a:cubicBezTo>
                      <a:pt x="1019" y="10133"/>
                      <a:pt x="1019" y="9867"/>
                      <a:pt x="1064" y="9579"/>
                    </a:cubicBezTo>
                    <a:close/>
                    <a:moveTo>
                      <a:pt x="11689" y="9831"/>
                    </a:moveTo>
                    <a:lnTo>
                      <a:pt x="11689" y="9831"/>
                    </a:lnTo>
                    <a:cubicBezTo>
                      <a:pt x="11749" y="9979"/>
                      <a:pt x="11790" y="10145"/>
                      <a:pt x="11832" y="10310"/>
                    </a:cubicBezTo>
                    <a:cubicBezTo>
                      <a:pt x="11920" y="10576"/>
                      <a:pt x="12009" y="10886"/>
                      <a:pt x="12097" y="11152"/>
                    </a:cubicBezTo>
                    <a:cubicBezTo>
                      <a:pt x="11942" y="11352"/>
                      <a:pt x="11809" y="11551"/>
                      <a:pt x="11676" y="11772"/>
                    </a:cubicBezTo>
                    <a:cubicBezTo>
                      <a:pt x="11589" y="11489"/>
                      <a:pt x="11481" y="11227"/>
                      <a:pt x="11350" y="10965"/>
                    </a:cubicBezTo>
                    <a:lnTo>
                      <a:pt x="11350" y="10965"/>
                    </a:lnTo>
                    <a:cubicBezTo>
                      <a:pt x="11568" y="10635"/>
                      <a:pt x="11676" y="10240"/>
                      <a:pt x="11676" y="9845"/>
                    </a:cubicBezTo>
                    <a:cubicBezTo>
                      <a:pt x="11682" y="9839"/>
                      <a:pt x="11686" y="9835"/>
                      <a:pt x="11689" y="9831"/>
                    </a:cubicBezTo>
                    <a:close/>
                    <a:moveTo>
                      <a:pt x="11256" y="11130"/>
                    </a:moveTo>
                    <a:cubicBezTo>
                      <a:pt x="11344" y="11396"/>
                      <a:pt x="11455" y="11640"/>
                      <a:pt x="11566" y="11905"/>
                    </a:cubicBezTo>
                    <a:cubicBezTo>
                      <a:pt x="11566" y="11905"/>
                      <a:pt x="11566" y="11928"/>
                      <a:pt x="11588" y="11928"/>
                    </a:cubicBezTo>
                    <a:cubicBezTo>
                      <a:pt x="11477" y="12127"/>
                      <a:pt x="11344" y="12326"/>
                      <a:pt x="11233" y="12548"/>
                    </a:cubicBezTo>
                    <a:cubicBezTo>
                      <a:pt x="11100" y="12260"/>
                      <a:pt x="10990" y="11994"/>
                      <a:pt x="10901" y="11706"/>
                    </a:cubicBezTo>
                    <a:cubicBezTo>
                      <a:pt x="10901" y="11684"/>
                      <a:pt x="10879" y="11684"/>
                      <a:pt x="10879" y="11662"/>
                    </a:cubicBezTo>
                    <a:cubicBezTo>
                      <a:pt x="11012" y="11507"/>
                      <a:pt x="11123" y="11329"/>
                      <a:pt x="11256" y="11130"/>
                    </a:cubicBezTo>
                    <a:close/>
                    <a:moveTo>
                      <a:pt x="1197" y="10864"/>
                    </a:moveTo>
                    <a:lnTo>
                      <a:pt x="4387" y="11728"/>
                    </a:lnTo>
                    <a:lnTo>
                      <a:pt x="4409" y="11728"/>
                    </a:lnTo>
                    <a:cubicBezTo>
                      <a:pt x="4609" y="12083"/>
                      <a:pt x="4786" y="12437"/>
                      <a:pt x="4963" y="12792"/>
                    </a:cubicBezTo>
                    <a:cubicBezTo>
                      <a:pt x="4520" y="12637"/>
                      <a:pt x="4099" y="12548"/>
                      <a:pt x="3656" y="12481"/>
                    </a:cubicBezTo>
                    <a:cubicBezTo>
                      <a:pt x="3213" y="12415"/>
                      <a:pt x="2770" y="12304"/>
                      <a:pt x="2349" y="12171"/>
                    </a:cubicBezTo>
                    <a:lnTo>
                      <a:pt x="2194" y="12016"/>
                    </a:lnTo>
                    <a:cubicBezTo>
                      <a:pt x="1795" y="11684"/>
                      <a:pt x="1462" y="11307"/>
                      <a:pt x="1197" y="10864"/>
                    </a:cubicBezTo>
                    <a:close/>
                    <a:moveTo>
                      <a:pt x="10790" y="11817"/>
                    </a:moveTo>
                    <a:cubicBezTo>
                      <a:pt x="10879" y="12127"/>
                      <a:pt x="10990" y="12415"/>
                      <a:pt x="11123" y="12703"/>
                    </a:cubicBezTo>
                    <a:cubicBezTo>
                      <a:pt x="11012" y="12947"/>
                      <a:pt x="10879" y="13168"/>
                      <a:pt x="10768" y="13412"/>
                    </a:cubicBezTo>
                    <a:lnTo>
                      <a:pt x="10768" y="13434"/>
                    </a:lnTo>
                    <a:cubicBezTo>
                      <a:pt x="10635" y="13102"/>
                      <a:pt x="10502" y="12770"/>
                      <a:pt x="10369" y="12437"/>
                    </a:cubicBezTo>
                    <a:cubicBezTo>
                      <a:pt x="10502" y="12216"/>
                      <a:pt x="10635" y="12016"/>
                      <a:pt x="10790" y="11817"/>
                    </a:cubicBezTo>
                    <a:close/>
                    <a:moveTo>
                      <a:pt x="11078" y="6787"/>
                    </a:moveTo>
                    <a:cubicBezTo>
                      <a:pt x="10990" y="7297"/>
                      <a:pt x="10990" y="7807"/>
                      <a:pt x="11100" y="8316"/>
                    </a:cubicBezTo>
                    <a:cubicBezTo>
                      <a:pt x="11145" y="8516"/>
                      <a:pt x="11211" y="8693"/>
                      <a:pt x="11278" y="8892"/>
                    </a:cubicBezTo>
                    <a:cubicBezTo>
                      <a:pt x="11366" y="9092"/>
                      <a:pt x="11433" y="9291"/>
                      <a:pt x="11477" y="9490"/>
                    </a:cubicBezTo>
                    <a:cubicBezTo>
                      <a:pt x="11477" y="9535"/>
                      <a:pt x="11477" y="9579"/>
                      <a:pt x="11477" y="9623"/>
                    </a:cubicBezTo>
                    <a:cubicBezTo>
                      <a:pt x="11477" y="9646"/>
                      <a:pt x="11499" y="9646"/>
                      <a:pt x="11499" y="9668"/>
                    </a:cubicBezTo>
                    <a:cubicBezTo>
                      <a:pt x="11521" y="9712"/>
                      <a:pt x="11521" y="9778"/>
                      <a:pt x="11521" y="9823"/>
                    </a:cubicBezTo>
                    <a:cubicBezTo>
                      <a:pt x="11544" y="10465"/>
                      <a:pt x="11145" y="11019"/>
                      <a:pt x="10746" y="11573"/>
                    </a:cubicBezTo>
                    <a:cubicBezTo>
                      <a:pt x="10569" y="11795"/>
                      <a:pt x="10414" y="12038"/>
                      <a:pt x="10281" y="12282"/>
                    </a:cubicBezTo>
                    <a:lnTo>
                      <a:pt x="10236" y="12282"/>
                    </a:lnTo>
                    <a:cubicBezTo>
                      <a:pt x="10192" y="12304"/>
                      <a:pt x="10170" y="12349"/>
                      <a:pt x="10192" y="12393"/>
                    </a:cubicBezTo>
                    <a:cubicBezTo>
                      <a:pt x="10192" y="12393"/>
                      <a:pt x="10192" y="12393"/>
                      <a:pt x="10192" y="12415"/>
                    </a:cubicBezTo>
                    <a:lnTo>
                      <a:pt x="10148" y="12415"/>
                    </a:lnTo>
                    <a:cubicBezTo>
                      <a:pt x="9793" y="12725"/>
                      <a:pt x="9394" y="12969"/>
                      <a:pt x="8973" y="13168"/>
                    </a:cubicBezTo>
                    <a:lnTo>
                      <a:pt x="8996" y="13168"/>
                    </a:lnTo>
                    <a:cubicBezTo>
                      <a:pt x="8708" y="13279"/>
                      <a:pt x="8442" y="13368"/>
                      <a:pt x="8154" y="13456"/>
                    </a:cubicBezTo>
                    <a:cubicBezTo>
                      <a:pt x="8242" y="11684"/>
                      <a:pt x="8442" y="9934"/>
                      <a:pt x="8752" y="8183"/>
                    </a:cubicBezTo>
                    <a:cubicBezTo>
                      <a:pt x="9594" y="7873"/>
                      <a:pt x="10391" y="7408"/>
                      <a:pt x="11078" y="6787"/>
                    </a:cubicBezTo>
                    <a:close/>
                    <a:moveTo>
                      <a:pt x="2645" y="12423"/>
                    </a:moveTo>
                    <a:lnTo>
                      <a:pt x="2645" y="12423"/>
                    </a:lnTo>
                    <a:cubicBezTo>
                      <a:pt x="2968" y="12508"/>
                      <a:pt x="3311" y="12572"/>
                      <a:pt x="3634" y="12637"/>
                    </a:cubicBezTo>
                    <a:cubicBezTo>
                      <a:pt x="4099" y="12703"/>
                      <a:pt x="4564" y="12814"/>
                      <a:pt x="5007" y="12969"/>
                    </a:cubicBezTo>
                    <a:lnTo>
                      <a:pt x="5030" y="12969"/>
                    </a:lnTo>
                    <a:cubicBezTo>
                      <a:pt x="5207" y="13301"/>
                      <a:pt x="5340" y="13611"/>
                      <a:pt x="5495" y="13922"/>
                    </a:cubicBezTo>
                    <a:cubicBezTo>
                      <a:pt x="5163" y="13855"/>
                      <a:pt x="4830" y="13811"/>
                      <a:pt x="4520" y="13744"/>
                    </a:cubicBezTo>
                    <a:cubicBezTo>
                      <a:pt x="4143" y="13678"/>
                      <a:pt x="3745" y="13589"/>
                      <a:pt x="3346" y="13545"/>
                    </a:cubicBezTo>
                    <a:cubicBezTo>
                      <a:pt x="3346" y="13501"/>
                      <a:pt x="3324" y="13479"/>
                      <a:pt x="3324" y="13434"/>
                    </a:cubicBezTo>
                    <a:cubicBezTo>
                      <a:pt x="3170" y="13061"/>
                      <a:pt x="2929" y="12710"/>
                      <a:pt x="2645" y="12423"/>
                    </a:cubicBezTo>
                    <a:close/>
                    <a:moveTo>
                      <a:pt x="1181" y="5517"/>
                    </a:moveTo>
                    <a:cubicBezTo>
                      <a:pt x="1456" y="5517"/>
                      <a:pt x="1729" y="5621"/>
                      <a:pt x="1928" y="5835"/>
                    </a:cubicBezTo>
                    <a:cubicBezTo>
                      <a:pt x="2171" y="6078"/>
                      <a:pt x="2349" y="6389"/>
                      <a:pt x="2482" y="6721"/>
                    </a:cubicBezTo>
                    <a:cubicBezTo>
                      <a:pt x="2681" y="7164"/>
                      <a:pt x="2880" y="7629"/>
                      <a:pt x="3456" y="7851"/>
                    </a:cubicBezTo>
                    <a:lnTo>
                      <a:pt x="3678" y="7939"/>
                    </a:lnTo>
                    <a:cubicBezTo>
                      <a:pt x="3789" y="7984"/>
                      <a:pt x="3922" y="8050"/>
                      <a:pt x="4055" y="8095"/>
                    </a:cubicBezTo>
                    <a:cubicBezTo>
                      <a:pt x="4077" y="8117"/>
                      <a:pt x="4121" y="8139"/>
                      <a:pt x="4165" y="8161"/>
                    </a:cubicBezTo>
                    <a:cubicBezTo>
                      <a:pt x="4298" y="8228"/>
                      <a:pt x="4409" y="8316"/>
                      <a:pt x="4498" y="8427"/>
                    </a:cubicBezTo>
                    <a:cubicBezTo>
                      <a:pt x="4697" y="8737"/>
                      <a:pt x="4808" y="9114"/>
                      <a:pt x="4808" y="9468"/>
                    </a:cubicBezTo>
                    <a:lnTo>
                      <a:pt x="4830" y="9623"/>
                    </a:lnTo>
                    <a:cubicBezTo>
                      <a:pt x="4897" y="10222"/>
                      <a:pt x="5096" y="10598"/>
                      <a:pt x="5384" y="10775"/>
                    </a:cubicBezTo>
                    <a:cubicBezTo>
                      <a:pt x="5495" y="10842"/>
                      <a:pt x="5606" y="10886"/>
                      <a:pt x="5739" y="10908"/>
                    </a:cubicBezTo>
                    <a:cubicBezTo>
                      <a:pt x="5805" y="10931"/>
                      <a:pt x="5894" y="10953"/>
                      <a:pt x="5960" y="10997"/>
                    </a:cubicBezTo>
                    <a:cubicBezTo>
                      <a:pt x="6160" y="11086"/>
                      <a:pt x="6337" y="11263"/>
                      <a:pt x="6448" y="11462"/>
                    </a:cubicBezTo>
                    <a:cubicBezTo>
                      <a:pt x="6492" y="11617"/>
                      <a:pt x="6558" y="11772"/>
                      <a:pt x="6625" y="11928"/>
                    </a:cubicBezTo>
                    <a:cubicBezTo>
                      <a:pt x="6691" y="12061"/>
                      <a:pt x="6736" y="12216"/>
                      <a:pt x="6780" y="12349"/>
                    </a:cubicBezTo>
                    <a:lnTo>
                      <a:pt x="6824" y="12526"/>
                    </a:lnTo>
                    <a:cubicBezTo>
                      <a:pt x="6891" y="12747"/>
                      <a:pt x="6891" y="12991"/>
                      <a:pt x="6780" y="13213"/>
                    </a:cubicBezTo>
                    <a:cubicBezTo>
                      <a:pt x="6647" y="13434"/>
                      <a:pt x="6448" y="13589"/>
                      <a:pt x="6226" y="13700"/>
                    </a:cubicBezTo>
                    <a:cubicBezTo>
                      <a:pt x="6071" y="13789"/>
                      <a:pt x="5894" y="13899"/>
                      <a:pt x="5761" y="14010"/>
                    </a:cubicBezTo>
                    <a:cubicBezTo>
                      <a:pt x="5761" y="13988"/>
                      <a:pt x="5739" y="13966"/>
                      <a:pt x="5694" y="13944"/>
                    </a:cubicBezTo>
                    <a:cubicBezTo>
                      <a:pt x="4476" y="11396"/>
                      <a:pt x="2814" y="7984"/>
                      <a:pt x="709" y="5635"/>
                    </a:cubicBezTo>
                    <a:lnTo>
                      <a:pt x="731" y="5613"/>
                    </a:lnTo>
                    <a:cubicBezTo>
                      <a:pt x="874" y="5550"/>
                      <a:pt x="1028" y="5517"/>
                      <a:pt x="1181" y="5517"/>
                    </a:cubicBezTo>
                    <a:close/>
                    <a:moveTo>
                      <a:pt x="10303" y="12614"/>
                    </a:moveTo>
                    <a:cubicBezTo>
                      <a:pt x="10414" y="12947"/>
                      <a:pt x="10547" y="13279"/>
                      <a:pt x="10702" y="13611"/>
                    </a:cubicBezTo>
                    <a:cubicBezTo>
                      <a:pt x="10591" y="13811"/>
                      <a:pt x="10502" y="14010"/>
                      <a:pt x="10391" y="14232"/>
                    </a:cubicBezTo>
                    <a:lnTo>
                      <a:pt x="10369" y="14165"/>
                    </a:lnTo>
                    <a:cubicBezTo>
                      <a:pt x="10281" y="13944"/>
                      <a:pt x="10192" y="13722"/>
                      <a:pt x="10148" y="13479"/>
                    </a:cubicBezTo>
                    <a:cubicBezTo>
                      <a:pt x="10126" y="13190"/>
                      <a:pt x="10170" y="12902"/>
                      <a:pt x="10303" y="12614"/>
                    </a:cubicBezTo>
                    <a:close/>
                    <a:moveTo>
                      <a:pt x="3412" y="13722"/>
                    </a:moveTo>
                    <a:lnTo>
                      <a:pt x="3412" y="13722"/>
                    </a:lnTo>
                    <a:cubicBezTo>
                      <a:pt x="3767" y="13767"/>
                      <a:pt x="4143" y="13833"/>
                      <a:pt x="4520" y="13899"/>
                    </a:cubicBezTo>
                    <a:cubicBezTo>
                      <a:pt x="4874" y="13966"/>
                      <a:pt x="5229" y="14032"/>
                      <a:pt x="5606" y="14099"/>
                    </a:cubicBezTo>
                    <a:lnTo>
                      <a:pt x="5606" y="14121"/>
                    </a:lnTo>
                    <a:cubicBezTo>
                      <a:pt x="5606" y="14143"/>
                      <a:pt x="5628" y="14143"/>
                      <a:pt x="5650" y="14143"/>
                    </a:cubicBezTo>
                    <a:cubicBezTo>
                      <a:pt x="5473" y="14387"/>
                      <a:pt x="5384" y="14653"/>
                      <a:pt x="5362" y="14941"/>
                    </a:cubicBezTo>
                    <a:lnTo>
                      <a:pt x="5362" y="14919"/>
                    </a:lnTo>
                    <a:cubicBezTo>
                      <a:pt x="4764" y="14830"/>
                      <a:pt x="4143" y="14719"/>
                      <a:pt x="3479" y="14608"/>
                    </a:cubicBezTo>
                    <a:cubicBezTo>
                      <a:pt x="3479" y="14298"/>
                      <a:pt x="3456" y="14010"/>
                      <a:pt x="3412" y="13722"/>
                    </a:cubicBezTo>
                    <a:close/>
                    <a:moveTo>
                      <a:pt x="6448" y="8737"/>
                    </a:moveTo>
                    <a:cubicBezTo>
                      <a:pt x="6802" y="9646"/>
                      <a:pt x="7267" y="10709"/>
                      <a:pt x="8131" y="11396"/>
                    </a:cubicBezTo>
                    <a:cubicBezTo>
                      <a:pt x="7999" y="12858"/>
                      <a:pt x="7932" y="14343"/>
                      <a:pt x="7866" y="15827"/>
                    </a:cubicBezTo>
                    <a:cubicBezTo>
                      <a:pt x="7201" y="15273"/>
                      <a:pt x="6647" y="14631"/>
                      <a:pt x="6226" y="13899"/>
                    </a:cubicBezTo>
                    <a:lnTo>
                      <a:pt x="6292" y="13855"/>
                    </a:lnTo>
                    <a:cubicBezTo>
                      <a:pt x="6558" y="13722"/>
                      <a:pt x="6780" y="13523"/>
                      <a:pt x="6935" y="13301"/>
                    </a:cubicBezTo>
                    <a:cubicBezTo>
                      <a:pt x="7068" y="12969"/>
                      <a:pt x="7068" y="12614"/>
                      <a:pt x="6935" y="12304"/>
                    </a:cubicBezTo>
                    <a:cubicBezTo>
                      <a:pt x="6869" y="11994"/>
                      <a:pt x="6736" y="11662"/>
                      <a:pt x="6581" y="11374"/>
                    </a:cubicBezTo>
                    <a:cubicBezTo>
                      <a:pt x="6248" y="10443"/>
                      <a:pt x="6182" y="9668"/>
                      <a:pt x="6337" y="9025"/>
                    </a:cubicBezTo>
                    <a:cubicBezTo>
                      <a:pt x="6359" y="8914"/>
                      <a:pt x="6403" y="8826"/>
                      <a:pt x="6448" y="8737"/>
                    </a:cubicBezTo>
                    <a:close/>
                    <a:moveTo>
                      <a:pt x="3501" y="14764"/>
                    </a:moveTo>
                    <a:cubicBezTo>
                      <a:pt x="4143" y="14897"/>
                      <a:pt x="4764" y="15007"/>
                      <a:pt x="5362" y="15096"/>
                    </a:cubicBezTo>
                    <a:cubicBezTo>
                      <a:pt x="5362" y="15428"/>
                      <a:pt x="5451" y="15738"/>
                      <a:pt x="5628" y="16026"/>
                    </a:cubicBezTo>
                    <a:cubicBezTo>
                      <a:pt x="5628" y="16071"/>
                      <a:pt x="5650" y="16093"/>
                      <a:pt x="5672" y="16115"/>
                    </a:cubicBezTo>
                    <a:cubicBezTo>
                      <a:pt x="5007" y="16049"/>
                      <a:pt x="4365" y="15938"/>
                      <a:pt x="3722" y="15805"/>
                    </a:cubicBezTo>
                    <a:cubicBezTo>
                      <a:pt x="3709" y="15798"/>
                      <a:pt x="3698" y="15796"/>
                      <a:pt x="3689" y="15796"/>
                    </a:cubicBezTo>
                    <a:cubicBezTo>
                      <a:pt x="3667" y="15796"/>
                      <a:pt x="3656" y="15811"/>
                      <a:pt x="3656" y="15827"/>
                    </a:cubicBezTo>
                    <a:cubicBezTo>
                      <a:pt x="3589" y="15672"/>
                      <a:pt x="3567" y="15539"/>
                      <a:pt x="3545" y="15384"/>
                    </a:cubicBezTo>
                    <a:cubicBezTo>
                      <a:pt x="3523" y="15185"/>
                      <a:pt x="3501" y="14963"/>
                      <a:pt x="3501" y="14764"/>
                    </a:cubicBezTo>
                    <a:close/>
                    <a:moveTo>
                      <a:pt x="3799" y="1"/>
                    </a:moveTo>
                    <a:cubicBezTo>
                      <a:pt x="3759" y="1"/>
                      <a:pt x="3719" y="3"/>
                      <a:pt x="3678" y="8"/>
                    </a:cubicBezTo>
                    <a:lnTo>
                      <a:pt x="3612" y="8"/>
                    </a:lnTo>
                    <a:lnTo>
                      <a:pt x="3589" y="30"/>
                    </a:lnTo>
                    <a:cubicBezTo>
                      <a:pt x="3235" y="185"/>
                      <a:pt x="2969" y="517"/>
                      <a:pt x="2925" y="916"/>
                    </a:cubicBezTo>
                    <a:cubicBezTo>
                      <a:pt x="2880" y="1315"/>
                      <a:pt x="2947" y="1736"/>
                      <a:pt x="3102" y="2112"/>
                    </a:cubicBezTo>
                    <a:lnTo>
                      <a:pt x="3146" y="2201"/>
                    </a:lnTo>
                    <a:cubicBezTo>
                      <a:pt x="3257" y="2400"/>
                      <a:pt x="3301" y="2622"/>
                      <a:pt x="3279" y="2866"/>
                    </a:cubicBezTo>
                    <a:cubicBezTo>
                      <a:pt x="3257" y="3021"/>
                      <a:pt x="3191" y="3176"/>
                      <a:pt x="3102" y="3309"/>
                    </a:cubicBezTo>
                    <a:cubicBezTo>
                      <a:pt x="3013" y="3397"/>
                      <a:pt x="2969" y="3508"/>
                      <a:pt x="2903" y="3641"/>
                    </a:cubicBezTo>
                    <a:cubicBezTo>
                      <a:pt x="2747" y="4062"/>
                      <a:pt x="2947" y="4527"/>
                      <a:pt x="3124" y="4882"/>
                    </a:cubicBezTo>
                    <a:cubicBezTo>
                      <a:pt x="3213" y="5015"/>
                      <a:pt x="3301" y="5148"/>
                      <a:pt x="3412" y="5259"/>
                    </a:cubicBezTo>
                    <a:cubicBezTo>
                      <a:pt x="3589" y="5436"/>
                      <a:pt x="3700" y="5680"/>
                      <a:pt x="3745" y="5923"/>
                    </a:cubicBezTo>
                    <a:cubicBezTo>
                      <a:pt x="3722" y="6078"/>
                      <a:pt x="3678" y="6233"/>
                      <a:pt x="3612" y="6366"/>
                    </a:cubicBezTo>
                    <a:cubicBezTo>
                      <a:pt x="3567" y="6455"/>
                      <a:pt x="3545" y="6544"/>
                      <a:pt x="3523" y="6632"/>
                    </a:cubicBezTo>
                    <a:cubicBezTo>
                      <a:pt x="3412" y="7031"/>
                      <a:pt x="3479" y="7452"/>
                      <a:pt x="3722" y="7784"/>
                    </a:cubicBezTo>
                    <a:lnTo>
                      <a:pt x="3501" y="7696"/>
                    </a:lnTo>
                    <a:cubicBezTo>
                      <a:pt x="3013" y="7496"/>
                      <a:pt x="2836" y="7075"/>
                      <a:pt x="2637" y="6632"/>
                    </a:cubicBezTo>
                    <a:cubicBezTo>
                      <a:pt x="2504" y="6300"/>
                      <a:pt x="2304" y="5968"/>
                      <a:pt x="2038" y="5702"/>
                    </a:cubicBezTo>
                    <a:cubicBezTo>
                      <a:pt x="1813" y="5476"/>
                      <a:pt x="1507" y="5350"/>
                      <a:pt x="1201" y="5350"/>
                    </a:cubicBezTo>
                    <a:cubicBezTo>
                      <a:pt x="1025" y="5350"/>
                      <a:pt x="848" y="5391"/>
                      <a:pt x="687" y="5480"/>
                    </a:cubicBezTo>
                    <a:cubicBezTo>
                      <a:pt x="244" y="5702"/>
                      <a:pt x="0" y="6189"/>
                      <a:pt x="89" y="6677"/>
                    </a:cubicBezTo>
                    <a:cubicBezTo>
                      <a:pt x="155" y="6987"/>
                      <a:pt x="266" y="7297"/>
                      <a:pt x="443" y="7563"/>
                    </a:cubicBezTo>
                    <a:cubicBezTo>
                      <a:pt x="532" y="7674"/>
                      <a:pt x="598" y="7807"/>
                      <a:pt x="665" y="7939"/>
                    </a:cubicBezTo>
                    <a:cubicBezTo>
                      <a:pt x="842" y="8294"/>
                      <a:pt x="931" y="8671"/>
                      <a:pt x="931" y="9069"/>
                    </a:cubicBezTo>
                    <a:cubicBezTo>
                      <a:pt x="931" y="9247"/>
                      <a:pt x="931" y="9402"/>
                      <a:pt x="909" y="9579"/>
                    </a:cubicBezTo>
                    <a:cubicBezTo>
                      <a:pt x="864" y="9867"/>
                      <a:pt x="864" y="10155"/>
                      <a:pt x="909" y="10443"/>
                    </a:cubicBezTo>
                    <a:cubicBezTo>
                      <a:pt x="1041" y="11152"/>
                      <a:pt x="1573" y="11640"/>
                      <a:pt x="2083" y="12127"/>
                    </a:cubicBezTo>
                    <a:cubicBezTo>
                      <a:pt x="2526" y="12526"/>
                      <a:pt x="2991" y="12947"/>
                      <a:pt x="3191" y="13501"/>
                    </a:cubicBezTo>
                    <a:cubicBezTo>
                      <a:pt x="3301" y="13877"/>
                      <a:pt x="3368" y="14276"/>
                      <a:pt x="3346" y="14653"/>
                    </a:cubicBezTo>
                    <a:cubicBezTo>
                      <a:pt x="3346" y="14919"/>
                      <a:pt x="3368" y="15162"/>
                      <a:pt x="3412" y="15406"/>
                    </a:cubicBezTo>
                    <a:cubicBezTo>
                      <a:pt x="3523" y="16137"/>
                      <a:pt x="3877" y="16802"/>
                      <a:pt x="4454" y="17289"/>
                    </a:cubicBezTo>
                    <a:cubicBezTo>
                      <a:pt x="4963" y="17688"/>
                      <a:pt x="5561" y="18021"/>
                      <a:pt x="6204" y="18220"/>
                    </a:cubicBezTo>
                    <a:lnTo>
                      <a:pt x="6226" y="18220"/>
                    </a:lnTo>
                    <a:cubicBezTo>
                      <a:pt x="6270" y="18220"/>
                      <a:pt x="6292" y="18198"/>
                      <a:pt x="6315" y="18176"/>
                    </a:cubicBezTo>
                    <a:cubicBezTo>
                      <a:pt x="6337" y="18131"/>
                      <a:pt x="6315" y="18087"/>
                      <a:pt x="6270" y="18065"/>
                    </a:cubicBezTo>
                    <a:cubicBezTo>
                      <a:pt x="5650" y="17865"/>
                      <a:pt x="5074" y="17555"/>
                      <a:pt x="4542" y="17156"/>
                    </a:cubicBezTo>
                    <a:cubicBezTo>
                      <a:pt x="4165" y="16824"/>
                      <a:pt x="3877" y="16425"/>
                      <a:pt x="3722" y="15960"/>
                    </a:cubicBezTo>
                    <a:lnTo>
                      <a:pt x="3722" y="15960"/>
                    </a:lnTo>
                    <a:cubicBezTo>
                      <a:pt x="4387" y="16093"/>
                      <a:pt x="5074" y="16204"/>
                      <a:pt x="5761" y="16270"/>
                    </a:cubicBezTo>
                    <a:lnTo>
                      <a:pt x="5783" y="16270"/>
                    </a:lnTo>
                    <a:cubicBezTo>
                      <a:pt x="6160" y="16713"/>
                      <a:pt x="6625" y="17112"/>
                      <a:pt x="7134" y="17422"/>
                    </a:cubicBezTo>
                    <a:cubicBezTo>
                      <a:pt x="7146" y="17428"/>
                      <a:pt x="7158" y="17431"/>
                      <a:pt x="7170" y="17431"/>
                    </a:cubicBezTo>
                    <a:cubicBezTo>
                      <a:pt x="7201" y="17431"/>
                      <a:pt x="7229" y="17410"/>
                      <a:pt x="7245" y="17378"/>
                    </a:cubicBezTo>
                    <a:cubicBezTo>
                      <a:pt x="7267" y="17356"/>
                      <a:pt x="7267" y="17312"/>
                      <a:pt x="7223" y="17267"/>
                    </a:cubicBezTo>
                    <a:cubicBezTo>
                      <a:pt x="6713" y="16935"/>
                      <a:pt x="6115" y="16536"/>
                      <a:pt x="5783" y="15960"/>
                    </a:cubicBezTo>
                    <a:cubicBezTo>
                      <a:pt x="5473" y="15406"/>
                      <a:pt x="5428" y="14564"/>
                      <a:pt x="5872" y="14143"/>
                    </a:cubicBezTo>
                    <a:cubicBezTo>
                      <a:pt x="5938" y="14077"/>
                      <a:pt x="6027" y="14010"/>
                      <a:pt x="6093" y="13966"/>
                    </a:cubicBezTo>
                    <a:cubicBezTo>
                      <a:pt x="6558" y="14764"/>
                      <a:pt x="7157" y="15450"/>
                      <a:pt x="7888" y="16026"/>
                    </a:cubicBezTo>
                    <a:lnTo>
                      <a:pt x="7843" y="17267"/>
                    </a:lnTo>
                    <a:cubicBezTo>
                      <a:pt x="7821" y="17289"/>
                      <a:pt x="7866" y="17334"/>
                      <a:pt x="7910" y="17334"/>
                    </a:cubicBezTo>
                    <a:cubicBezTo>
                      <a:pt x="7954" y="17334"/>
                      <a:pt x="7976" y="17312"/>
                      <a:pt x="7999" y="17267"/>
                    </a:cubicBezTo>
                    <a:cubicBezTo>
                      <a:pt x="8021" y="16049"/>
                      <a:pt x="8065" y="14830"/>
                      <a:pt x="8131" y="13611"/>
                    </a:cubicBezTo>
                    <a:lnTo>
                      <a:pt x="8176" y="13611"/>
                    </a:lnTo>
                    <a:cubicBezTo>
                      <a:pt x="8464" y="13523"/>
                      <a:pt x="8752" y="13412"/>
                      <a:pt x="9040" y="13301"/>
                    </a:cubicBezTo>
                    <a:cubicBezTo>
                      <a:pt x="9417" y="13124"/>
                      <a:pt x="9771" y="12925"/>
                      <a:pt x="10081" y="12681"/>
                    </a:cubicBezTo>
                    <a:lnTo>
                      <a:pt x="10081" y="12681"/>
                    </a:lnTo>
                    <a:cubicBezTo>
                      <a:pt x="9970" y="12947"/>
                      <a:pt x="9948" y="13213"/>
                      <a:pt x="9970" y="13501"/>
                    </a:cubicBezTo>
                    <a:cubicBezTo>
                      <a:pt x="10015" y="13744"/>
                      <a:pt x="10103" y="13988"/>
                      <a:pt x="10214" y="14232"/>
                    </a:cubicBezTo>
                    <a:cubicBezTo>
                      <a:pt x="10258" y="14343"/>
                      <a:pt x="10303" y="14453"/>
                      <a:pt x="10347" y="14542"/>
                    </a:cubicBezTo>
                    <a:cubicBezTo>
                      <a:pt x="10812" y="15894"/>
                      <a:pt x="10192" y="17245"/>
                      <a:pt x="8486" y="18530"/>
                    </a:cubicBezTo>
                    <a:cubicBezTo>
                      <a:pt x="8442" y="18552"/>
                      <a:pt x="8442" y="18597"/>
                      <a:pt x="8464" y="18641"/>
                    </a:cubicBezTo>
                    <a:cubicBezTo>
                      <a:pt x="8486" y="18663"/>
                      <a:pt x="8508" y="18685"/>
                      <a:pt x="8530" y="18685"/>
                    </a:cubicBezTo>
                    <a:cubicBezTo>
                      <a:pt x="8552" y="18663"/>
                      <a:pt x="8552" y="18663"/>
                      <a:pt x="8575" y="18663"/>
                    </a:cubicBezTo>
                    <a:cubicBezTo>
                      <a:pt x="10347" y="17312"/>
                      <a:pt x="10990" y="15916"/>
                      <a:pt x="10480" y="14498"/>
                    </a:cubicBezTo>
                    <a:lnTo>
                      <a:pt x="10458" y="14431"/>
                    </a:lnTo>
                    <a:cubicBezTo>
                      <a:pt x="11455" y="12127"/>
                      <a:pt x="12895" y="10022"/>
                      <a:pt x="14668" y="8228"/>
                    </a:cubicBezTo>
                    <a:cubicBezTo>
                      <a:pt x="14690" y="8205"/>
                      <a:pt x="14690" y="8183"/>
                      <a:pt x="14690" y="8161"/>
                    </a:cubicBezTo>
                    <a:cubicBezTo>
                      <a:pt x="15022" y="8493"/>
                      <a:pt x="15111" y="9003"/>
                      <a:pt x="14911" y="9424"/>
                    </a:cubicBezTo>
                    <a:cubicBezTo>
                      <a:pt x="14823" y="9601"/>
                      <a:pt x="14690" y="9778"/>
                      <a:pt x="14535" y="9911"/>
                    </a:cubicBezTo>
                    <a:cubicBezTo>
                      <a:pt x="14357" y="10089"/>
                      <a:pt x="14202" y="10266"/>
                      <a:pt x="14092" y="10465"/>
                    </a:cubicBezTo>
                    <a:cubicBezTo>
                      <a:pt x="13959" y="10775"/>
                      <a:pt x="13914" y="11108"/>
                      <a:pt x="13936" y="11462"/>
                    </a:cubicBezTo>
                    <a:cubicBezTo>
                      <a:pt x="13936" y="11750"/>
                      <a:pt x="13914" y="12038"/>
                      <a:pt x="13803" y="12326"/>
                    </a:cubicBezTo>
                    <a:cubicBezTo>
                      <a:pt x="13626" y="12637"/>
                      <a:pt x="13383" y="12925"/>
                      <a:pt x="13094" y="13124"/>
                    </a:cubicBezTo>
                    <a:cubicBezTo>
                      <a:pt x="12718" y="13412"/>
                      <a:pt x="12363" y="13722"/>
                      <a:pt x="12275" y="14210"/>
                    </a:cubicBezTo>
                    <a:cubicBezTo>
                      <a:pt x="12253" y="14365"/>
                      <a:pt x="12253" y="14542"/>
                      <a:pt x="12275" y="14697"/>
                    </a:cubicBezTo>
                    <a:cubicBezTo>
                      <a:pt x="12275" y="14786"/>
                      <a:pt x="12297" y="14874"/>
                      <a:pt x="12297" y="14963"/>
                    </a:cubicBezTo>
                    <a:cubicBezTo>
                      <a:pt x="12297" y="15761"/>
                      <a:pt x="11743" y="16470"/>
                      <a:pt x="10967" y="16647"/>
                    </a:cubicBezTo>
                    <a:cubicBezTo>
                      <a:pt x="10879" y="16669"/>
                      <a:pt x="10879" y="16780"/>
                      <a:pt x="10967" y="16802"/>
                    </a:cubicBezTo>
                    <a:cubicBezTo>
                      <a:pt x="11832" y="16625"/>
                      <a:pt x="12452" y="15849"/>
                      <a:pt x="12430" y="14963"/>
                    </a:cubicBezTo>
                    <a:cubicBezTo>
                      <a:pt x="12430" y="14874"/>
                      <a:pt x="12430" y="14786"/>
                      <a:pt x="12408" y="14697"/>
                    </a:cubicBezTo>
                    <a:cubicBezTo>
                      <a:pt x="12385" y="14542"/>
                      <a:pt x="12385" y="14387"/>
                      <a:pt x="12408" y="14232"/>
                    </a:cubicBezTo>
                    <a:cubicBezTo>
                      <a:pt x="12474" y="13811"/>
                      <a:pt x="12806" y="13545"/>
                      <a:pt x="13161" y="13257"/>
                    </a:cubicBezTo>
                    <a:cubicBezTo>
                      <a:pt x="13493" y="13035"/>
                      <a:pt x="13759" y="12725"/>
                      <a:pt x="13936" y="12393"/>
                    </a:cubicBezTo>
                    <a:cubicBezTo>
                      <a:pt x="14025" y="12083"/>
                      <a:pt x="14092" y="11772"/>
                      <a:pt x="14069" y="11462"/>
                    </a:cubicBezTo>
                    <a:cubicBezTo>
                      <a:pt x="14047" y="11152"/>
                      <a:pt x="14092" y="10842"/>
                      <a:pt x="14202" y="10554"/>
                    </a:cubicBezTo>
                    <a:cubicBezTo>
                      <a:pt x="14313" y="10355"/>
                      <a:pt x="14446" y="10177"/>
                      <a:pt x="14623" y="10022"/>
                    </a:cubicBezTo>
                    <a:cubicBezTo>
                      <a:pt x="14778" y="9867"/>
                      <a:pt x="14933" y="9690"/>
                      <a:pt x="15044" y="9490"/>
                    </a:cubicBezTo>
                    <a:cubicBezTo>
                      <a:pt x="15310" y="8959"/>
                      <a:pt x="15155" y="8316"/>
                      <a:pt x="14668" y="7939"/>
                    </a:cubicBezTo>
                    <a:cubicBezTo>
                      <a:pt x="14495" y="7830"/>
                      <a:pt x="14300" y="7778"/>
                      <a:pt x="14105" y="7778"/>
                    </a:cubicBezTo>
                    <a:cubicBezTo>
                      <a:pt x="13751" y="7778"/>
                      <a:pt x="13398" y="7949"/>
                      <a:pt x="13183" y="8250"/>
                    </a:cubicBezTo>
                    <a:cubicBezTo>
                      <a:pt x="13139" y="8338"/>
                      <a:pt x="13094" y="8405"/>
                      <a:pt x="13050" y="8471"/>
                    </a:cubicBezTo>
                    <a:cubicBezTo>
                      <a:pt x="13006" y="8604"/>
                      <a:pt x="12917" y="8737"/>
                      <a:pt x="12806" y="8826"/>
                    </a:cubicBezTo>
                    <a:cubicBezTo>
                      <a:pt x="12677" y="8918"/>
                      <a:pt x="12533" y="8964"/>
                      <a:pt x="12385" y="8964"/>
                    </a:cubicBezTo>
                    <a:cubicBezTo>
                      <a:pt x="12356" y="8964"/>
                      <a:pt x="12326" y="8962"/>
                      <a:pt x="12297" y="8959"/>
                    </a:cubicBezTo>
                    <a:cubicBezTo>
                      <a:pt x="12208" y="8959"/>
                      <a:pt x="12142" y="8959"/>
                      <a:pt x="12053" y="8981"/>
                    </a:cubicBezTo>
                    <a:cubicBezTo>
                      <a:pt x="11876" y="9025"/>
                      <a:pt x="11699" y="9114"/>
                      <a:pt x="11588" y="9269"/>
                    </a:cubicBezTo>
                    <a:cubicBezTo>
                      <a:pt x="11544" y="9136"/>
                      <a:pt x="11477" y="8981"/>
                      <a:pt x="11433" y="8848"/>
                    </a:cubicBezTo>
                    <a:cubicBezTo>
                      <a:pt x="11366" y="8671"/>
                      <a:pt x="11300" y="8471"/>
                      <a:pt x="11233" y="8294"/>
                    </a:cubicBezTo>
                    <a:cubicBezTo>
                      <a:pt x="11123" y="7740"/>
                      <a:pt x="11123" y="7186"/>
                      <a:pt x="11233" y="6632"/>
                    </a:cubicBezTo>
                    <a:cubicBezTo>
                      <a:pt x="11256" y="6610"/>
                      <a:pt x="11256" y="6588"/>
                      <a:pt x="11233" y="6566"/>
                    </a:cubicBezTo>
                    <a:cubicBezTo>
                      <a:pt x="11278" y="6433"/>
                      <a:pt x="11300" y="6278"/>
                      <a:pt x="11322" y="6123"/>
                    </a:cubicBezTo>
                    <a:cubicBezTo>
                      <a:pt x="11388" y="5835"/>
                      <a:pt x="11433" y="5547"/>
                      <a:pt x="11477" y="5236"/>
                    </a:cubicBezTo>
                    <a:cubicBezTo>
                      <a:pt x="11610" y="4129"/>
                      <a:pt x="11256" y="2844"/>
                      <a:pt x="10303" y="2556"/>
                    </a:cubicBezTo>
                    <a:cubicBezTo>
                      <a:pt x="10189" y="2521"/>
                      <a:pt x="10068" y="2504"/>
                      <a:pt x="9944" y="2504"/>
                    </a:cubicBezTo>
                    <a:cubicBezTo>
                      <a:pt x="9510" y="2504"/>
                      <a:pt x="9027" y="2709"/>
                      <a:pt x="8597" y="3087"/>
                    </a:cubicBezTo>
                    <a:cubicBezTo>
                      <a:pt x="8464" y="3220"/>
                      <a:pt x="8331" y="3353"/>
                      <a:pt x="8220" y="3486"/>
                    </a:cubicBezTo>
                    <a:lnTo>
                      <a:pt x="8198" y="3486"/>
                    </a:lnTo>
                    <a:cubicBezTo>
                      <a:pt x="8154" y="3486"/>
                      <a:pt x="8131" y="3530"/>
                      <a:pt x="8131" y="3575"/>
                    </a:cubicBezTo>
                    <a:lnTo>
                      <a:pt x="8131" y="3597"/>
                    </a:lnTo>
                    <a:cubicBezTo>
                      <a:pt x="7777" y="4084"/>
                      <a:pt x="7533" y="4638"/>
                      <a:pt x="7445" y="5259"/>
                    </a:cubicBezTo>
                    <a:cubicBezTo>
                      <a:pt x="7445" y="5303"/>
                      <a:pt x="7445" y="5347"/>
                      <a:pt x="7445" y="5392"/>
                    </a:cubicBezTo>
                    <a:cubicBezTo>
                      <a:pt x="7312" y="5015"/>
                      <a:pt x="7068" y="4683"/>
                      <a:pt x="6736" y="4461"/>
                    </a:cubicBezTo>
                    <a:cubicBezTo>
                      <a:pt x="6558" y="4350"/>
                      <a:pt x="6425" y="4195"/>
                      <a:pt x="6359" y="4018"/>
                    </a:cubicBezTo>
                    <a:cubicBezTo>
                      <a:pt x="6337" y="3907"/>
                      <a:pt x="6315" y="3774"/>
                      <a:pt x="6337" y="3663"/>
                    </a:cubicBezTo>
                    <a:cubicBezTo>
                      <a:pt x="6337" y="3508"/>
                      <a:pt x="6315" y="3353"/>
                      <a:pt x="6270" y="3220"/>
                    </a:cubicBezTo>
                    <a:cubicBezTo>
                      <a:pt x="6160" y="2932"/>
                      <a:pt x="5938" y="2711"/>
                      <a:pt x="5672" y="2578"/>
                    </a:cubicBezTo>
                    <a:cubicBezTo>
                      <a:pt x="5451" y="2467"/>
                      <a:pt x="5251" y="2312"/>
                      <a:pt x="5118" y="2090"/>
                    </a:cubicBezTo>
                    <a:cubicBezTo>
                      <a:pt x="5052" y="1935"/>
                      <a:pt x="5030" y="1780"/>
                      <a:pt x="5007" y="1603"/>
                    </a:cubicBezTo>
                    <a:lnTo>
                      <a:pt x="5007" y="1536"/>
                    </a:lnTo>
                    <a:cubicBezTo>
                      <a:pt x="4985" y="1160"/>
                      <a:pt x="4874" y="783"/>
                      <a:pt x="4675" y="473"/>
                    </a:cubicBezTo>
                    <a:cubicBezTo>
                      <a:pt x="4476" y="174"/>
                      <a:pt x="4152" y="1"/>
                      <a:pt x="37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79;p13"/>
              <p:cNvSpPr/>
              <p:nvPr/>
            </p:nvSpPr>
            <p:spPr>
              <a:xfrm>
                <a:off x="5526965" y="3392440"/>
                <a:ext cx="270199" cy="249897"/>
              </a:xfrm>
              <a:custGeom>
                <a:avLst/>
                <a:gdLst/>
                <a:ahLst/>
                <a:cxnLst/>
                <a:rect l="l" t="t" r="r" b="b"/>
                <a:pathLst>
                  <a:path w="8930" h="8259" extrusionOk="0">
                    <a:moveTo>
                      <a:pt x="5691" y="1"/>
                    </a:moveTo>
                    <a:cubicBezTo>
                      <a:pt x="4022" y="1"/>
                      <a:pt x="2349" y="80"/>
                      <a:pt x="688" y="238"/>
                    </a:cubicBezTo>
                    <a:cubicBezTo>
                      <a:pt x="156" y="305"/>
                      <a:pt x="1" y="526"/>
                      <a:pt x="89" y="1036"/>
                    </a:cubicBezTo>
                    <a:cubicBezTo>
                      <a:pt x="200" y="1789"/>
                      <a:pt x="289" y="2587"/>
                      <a:pt x="400" y="3340"/>
                    </a:cubicBezTo>
                    <a:cubicBezTo>
                      <a:pt x="643" y="5024"/>
                      <a:pt x="1020" y="6664"/>
                      <a:pt x="1530" y="8259"/>
                    </a:cubicBezTo>
                    <a:lnTo>
                      <a:pt x="7955" y="8259"/>
                    </a:lnTo>
                    <a:cubicBezTo>
                      <a:pt x="8132" y="7107"/>
                      <a:pt x="8309" y="5932"/>
                      <a:pt x="8487" y="4758"/>
                    </a:cubicBezTo>
                    <a:cubicBezTo>
                      <a:pt x="8708" y="3517"/>
                      <a:pt x="8841" y="2254"/>
                      <a:pt x="8885" y="992"/>
                    </a:cubicBezTo>
                    <a:cubicBezTo>
                      <a:pt x="8930" y="726"/>
                      <a:pt x="8841" y="460"/>
                      <a:pt x="8664" y="260"/>
                    </a:cubicBezTo>
                    <a:cubicBezTo>
                      <a:pt x="8398" y="61"/>
                      <a:pt x="7977" y="61"/>
                      <a:pt x="7689" y="39"/>
                    </a:cubicBezTo>
                    <a:cubicBezTo>
                      <a:pt x="7024" y="14"/>
                      <a:pt x="6358" y="1"/>
                      <a:pt x="56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80" name="Google Shape;280;p13"/>
          <p:cNvSpPr txBox="1">
            <a:spLocks noGrp="1"/>
          </p:cNvSpPr>
          <p:nvPr>
            <p:ph type="title" hasCustomPrompt="1"/>
          </p:nvPr>
        </p:nvSpPr>
        <p:spPr>
          <a:xfrm>
            <a:off x="2007200" y="1872911"/>
            <a:ext cx="979600" cy="5968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1" name="Google Shape;281;p13"/>
          <p:cNvSpPr txBox="1">
            <a:spLocks noGrp="1"/>
          </p:cNvSpPr>
          <p:nvPr>
            <p:ph type="title" idx="2" hasCustomPrompt="1"/>
          </p:nvPr>
        </p:nvSpPr>
        <p:spPr>
          <a:xfrm>
            <a:off x="2007200" y="3987321"/>
            <a:ext cx="979600" cy="5968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2" name="Google Shape;282;p13"/>
          <p:cNvSpPr txBox="1">
            <a:spLocks noGrp="1"/>
          </p:cNvSpPr>
          <p:nvPr>
            <p:ph type="title" idx="3" hasCustomPrompt="1"/>
          </p:nvPr>
        </p:nvSpPr>
        <p:spPr>
          <a:xfrm>
            <a:off x="5606233" y="1872911"/>
            <a:ext cx="979600" cy="5968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3" name="Google Shape;283;p13"/>
          <p:cNvSpPr txBox="1">
            <a:spLocks noGrp="1"/>
          </p:cNvSpPr>
          <p:nvPr>
            <p:ph type="title" idx="4" hasCustomPrompt="1"/>
          </p:nvPr>
        </p:nvSpPr>
        <p:spPr>
          <a:xfrm>
            <a:off x="5606233" y="3987321"/>
            <a:ext cx="979600" cy="5968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4" name="Google Shape;284;p13"/>
          <p:cNvSpPr txBox="1">
            <a:spLocks noGrp="1"/>
          </p:cNvSpPr>
          <p:nvPr>
            <p:ph type="title" idx="5" hasCustomPrompt="1"/>
          </p:nvPr>
        </p:nvSpPr>
        <p:spPr>
          <a:xfrm>
            <a:off x="9205267" y="1872911"/>
            <a:ext cx="979600" cy="5968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5" name="Google Shape;285;p13"/>
          <p:cNvSpPr txBox="1">
            <a:spLocks noGrp="1"/>
          </p:cNvSpPr>
          <p:nvPr>
            <p:ph type="title" idx="6" hasCustomPrompt="1"/>
          </p:nvPr>
        </p:nvSpPr>
        <p:spPr>
          <a:xfrm>
            <a:off x="9205267" y="3987321"/>
            <a:ext cx="979600" cy="5968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6" name="Google Shape;286;p13"/>
          <p:cNvSpPr txBox="1">
            <a:spLocks noGrp="1"/>
          </p:cNvSpPr>
          <p:nvPr>
            <p:ph type="subTitle" idx="1"/>
          </p:nvPr>
        </p:nvSpPr>
        <p:spPr>
          <a:xfrm>
            <a:off x="960000" y="2564300"/>
            <a:ext cx="3074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2400">
                <a:solidFill>
                  <a:schemeClr val="accent3"/>
                </a:solidFill>
                <a:latin typeface="Noto Sans Black"/>
                <a:ea typeface="Noto Sans Black"/>
                <a:cs typeface="Noto Sans Black"/>
                <a:sym typeface="Noto Sans Black"/>
              </a:defRPr>
            </a:lvl1pPr>
            <a:lvl2pPr lvl="1" rtl="0">
              <a:lnSpc>
                <a:spcPct val="100000"/>
              </a:lnSpc>
              <a:spcBef>
                <a:spcPts val="0"/>
              </a:spcBef>
              <a:spcAft>
                <a:spcPts val="0"/>
              </a:spcAft>
              <a:buSzPts val="2400"/>
              <a:buFont typeface="Raleway"/>
              <a:buNone/>
              <a:defRPr sz="3200">
                <a:latin typeface="Raleway"/>
                <a:ea typeface="Raleway"/>
                <a:cs typeface="Raleway"/>
                <a:sym typeface="Raleway"/>
              </a:defRPr>
            </a:lvl2pPr>
            <a:lvl3pPr lvl="2" rtl="0">
              <a:lnSpc>
                <a:spcPct val="100000"/>
              </a:lnSpc>
              <a:spcBef>
                <a:spcPts val="0"/>
              </a:spcBef>
              <a:spcAft>
                <a:spcPts val="0"/>
              </a:spcAft>
              <a:buSzPts val="2400"/>
              <a:buFont typeface="Raleway"/>
              <a:buNone/>
              <a:defRPr sz="3200">
                <a:latin typeface="Raleway"/>
                <a:ea typeface="Raleway"/>
                <a:cs typeface="Raleway"/>
                <a:sym typeface="Raleway"/>
              </a:defRPr>
            </a:lvl3pPr>
            <a:lvl4pPr lvl="3" rtl="0">
              <a:lnSpc>
                <a:spcPct val="100000"/>
              </a:lnSpc>
              <a:spcBef>
                <a:spcPts val="0"/>
              </a:spcBef>
              <a:spcAft>
                <a:spcPts val="0"/>
              </a:spcAft>
              <a:buSzPts val="2400"/>
              <a:buFont typeface="Raleway"/>
              <a:buNone/>
              <a:defRPr sz="3200">
                <a:latin typeface="Raleway"/>
                <a:ea typeface="Raleway"/>
                <a:cs typeface="Raleway"/>
                <a:sym typeface="Raleway"/>
              </a:defRPr>
            </a:lvl4pPr>
            <a:lvl5pPr lvl="4" rtl="0">
              <a:lnSpc>
                <a:spcPct val="100000"/>
              </a:lnSpc>
              <a:spcBef>
                <a:spcPts val="0"/>
              </a:spcBef>
              <a:spcAft>
                <a:spcPts val="0"/>
              </a:spcAft>
              <a:buSzPts val="2400"/>
              <a:buFont typeface="Raleway"/>
              <a:buNone/>
              <a:defRPr sz="3200">
                <a:latin typeface="Raleway"/>
                <a:ea typeface="Raleway"/>
                <a:cs typeface="Raleway"/>
                <a:sym typeface="Raleway"/>
              </a:defRPr>
            </a:lvl5pPr>
            <a:lvl6pPr lvl="5" rtl="0">
              <a:lnSpc>
                <a:spcPct val="100000"/>
              </a:lnSpc>
              <a:spcBef>
                <a:spcPts val="0"/>
              </a:spcBef>
              <a:spcAft>
                <a:spcPts val="0"/>
              </a:spcAft>
              <a:buSzPts val="2400"/>
              <a:buFont typeface="Raleway"/>
              <a:buNone/>
              <a:defRPr sz="3200">
                <a:latin typeface="Raleway"/>
                <a:ea typeface="Raleway"/>
                <a:cs typeface="Raleway"/>
                <a:sym typeface="Raleway"/>
              </a:defRPr>
            </a:lvl6pPr>
            <a:lvl7pPr lvl="6" rtl="0">
              <a:lnSpc>
                <a:spcPct val="100000"/>
              </a:lnSpc>
              <a:spcBef>
                <a:spcPts val="0"/>
              </a:spcBef>
              <a:spcAft>
                <a:spcPts val="0"/>
              </a:spcAft>
              <a:buSzPts val="2400"/>
              <a:buFont typeface="Raleway"/>
              <a:buNone/>
              <a:defRPr sz="3200">
                <a:latin typeface="Raleway"/>
                <a:ea typeface="Raleway"/>
                <a:cs typeface="Raleway"/>
                <a:sym typeface="Raleway"/>
              </a:defRPr>
            </a:lvl7pPr>
            <a:lvl8pPr lvl="7" rtl="0">
              <a:lnSpc>
                <a:spcPct val="100000"/>
              </a:lnSpc>
              <a:spcBef>
                <a:spcPts val="0"/>
              </a:spcBef>
              <a:spcAft>
                <a:spcPts val="0"/>
              </a:spcAft>
              <a:buSzPts val="2400"/>
              <a:buFont typeface="Raleway"/>
              <a:buNone/>
              <a:defRPr sz="3200">
                <a:latin typeface="Raleway"/>
                <a:ea typeface="Raleway"/>
                <a:cs typeface="Raleway"/>
                <a:sym typeface="Raleway"/>
              </a:defRPr>
            </a:lvl8pPr>
            <a:lvl9pPr lvl="8" rtl="0">
              <a:lnSpc>
                <a:spcPct val="100000"/>
              </a:lnSpc>
              <a:spcBef>
                <a:spcPts val="0"/>
              </a:spcBef>
              <a:spcAft>
                <a:spcPts val="0"/>
              </a:spcAft>
              <a:buSzPts val="2400"/>
              <a:buFont typeface="Raleway"/>
              <a:buNone/>
              <a:defRPr sz="3200">
                <a:latin typeface="Raleway"/>
                <a:ea typeface="Raleway"/>
                <a:cs typeface="Raleway"/>
                <a:sym typeface="Raleway"/>
              </a:defRPr>
            </a:lvl9pPr>
          </a:lstStyle>
          <a:p>
            <a:endParaRPr/>
          </a:p>
        </p:txBody>
      </p:sp>
      <p:sp>
        <p:nvSpPr>
          <p:cNvPr id="287" name="Google Shape;287;p13"/>
          <p:cNvSpPr txBox="1">
            <a:spLocks noGrp="1"/>
          </p:cNvSpPr>
          <p:nvPr>
            <p:ph type="subTitle" idx="7"/>
          </p:nvPr>
        </p:nvSpPr>
        <p:spPr>
          <a:xfrm>
            <a:off x="4559033" y="2564300"/>
            <a:ext cx="3074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2400">
                <a:solidFill>
                  <a:schemeClr val="accent3"/>
                </a:solidFill>
                <a:latin typeface="Noto Sans Black"/>
                <a:ea typeface="Noto Sans Black"/>
                <a:cs typeface="Noto Sans Black"/>
                <a:sym typeface="Noto Sans Black"/>
              </a:defRPr>
            </a:lvl1pPr>
            <a:lvl2pPr lvl="1" rtl="0">
              <a:lnSpc>
                <a:spcPct val="100000"/>
              </a:lnSpc>
              <a:spcBef>
                <a:spcPts val="0"/>
              </a:spcBef>
              <a:spcAft>
                <a:spcPts val="0"/>
              </a:spcAft>
              <a:buSzPts val="2400"/>
              <a:buFont typeface="Raleway"/>
              <a:buNone/>
              <a:defRPr sz="3200">
                <a:latin typeface="Raleway"/>
                <a:ea typeface="Raleway"/>
                <a:cs typeface="Raleway"/>
                <a:sym typeface="Raleway"/>
              </a:defRPr>
            </a:lvl2pPr>
            <a:lvl3pPr lvl="2" rtl="0">
              <a:lnSpc>
                <a:spcPct val="100000"/>
              </a:lnSpc>
              <a:spcBef>
                <a:spcPts val="0"/>
              </a:spcBef>
              <a:spcAft>
                <a:spcPts val="0"/>
              </a:spcAft>
              <a:buSzPts val="2400"/>
              <a:buFont typeface="Raleway"/>
              <a:buNone/>
              <a:defRPr sz="3200">
                <a:latin typeface="Raleway"/>
                <a:ea typeface="Raleway"/>
                <a:cs typeface="Raleway"/>
                <a:sym typeface="Raleway"/>
              </a:defRPr>
            </a:lvl3pPr>
            <a:lvl4pPr lvl="3" rtl="0">
              <a:lnSpc>
                <a:spcPct val="100000"/>
              </a:lnSpc>
              <a:spcBef>
                <a:spcPts val="0"/>
              </a:spcBef>
              <a:spcAft>
                <a:spcPts val="0"/>
              </a:spcAft>
              <a:buSzPts val="2400"/>
              <a:buFont typeface="Raleway"/>
              <a:buNone/>
              <a:defRPr sz="3200">
                <a:latin typeface="Raleway"/>
                <a:ea typeface="Raleway"/>
                <a:cs typeface="Raleway"/>
                <a:sym typeface="Raleway"/>
              </a:defRPr>
            </a:lvl4pPr>
            <a:lvl5pPr lvl="4" rtl="0">
              <a:lnSpc>
                <a:spcPct val="100000"/>
              </a:lnSpc>
              <a:spcBef>
                <a:spcPts val="0"/>
              </a:spcBef>
              <a:spcAft>
                <a:spcPts val="0"/>
              </a:spcAft>
              <a:buSzPts val="2400"/>
              <a:buFont typeface="Raleway"/>
              <a:buNone/>
              <a:defRPr sz="3200">
                <a:latin typeface="Raleway"/>
                <a:ea typeface="Raleway"/>
                <a:cs typeface="Raleway"/>
                <a:sym typeface="Raleway"/>
              </a:defRPr>
            </a:lvl5pPr>
            <a:lvl6pPr lvl="5" rtl="0">
              <a:lnSpc>
                <a:spcPct val="100000"/>
              </a:lnSpc>
              <a:spcBef>
                <a:spcPts val="0"/>
              </a:spcBef>
              <a:spcAft>
                <a:spcPts val="0"/>
              </a:spcAft>
              <a:buSzPts val="2400"/>
              <a:buFont typeface="Raleway"/>
              <a:buNone/>
              <a:defRPr sz="3200">
                <a:latin typeface="Raleway"/>
                <a:ea typeface="Raleway"/>
                <a:cs typeface="Raleway"/>
                <a:sym typeface="Raleway"/>
              </a:defRPr>
            </a:lvl6pPr>
            <a:lvl7pPr lvl="6" rtl="0">
              <a:lnSpc>
                <a:spcPct val="100000"/>
              </a:lnSpc>
              <a:spcBef>
                <a:spcPts val="0"/>
              </a:spcBef>
              <a:spcAft>
                <a:spcPts val="0"/>
              </a:spcAft>
              <a:buSzPts val="2400"/>
              <a:buFont typeface="Raleway"/>
              <a:buNone/>
              <a:defRPr sz="3200">
                <a:latin typeface="Raleway"/>
                <a:ea typeface="Raleway"/>
                <a:cs typeface="Raleway"/>
                <a:sym typeface="Raleway"/>
              </a:defRPr>
            </a:lvl7pPr>
            <a:lvl8pPr lvl="7" rtl="0">
              <a:lnSpc>
                <a:spcPct val="100000"/>
              </a:lnSpc>
              <a:spcBef>
                <a:spcPts val="0"/>
              </a:spcBef>
              <a:spcAft>
                <a:spcPts val="0"/>
              </a:spcAft>
              <a:buSzPts val="2400"/>
              <a:buFont typeface="Raleway"/>
              <a:buNone/>
              <a:defRPr sz="3200">
                <a:latin typeface="Raleway"/>
                <a:ea typeface="Raleway"/>
                <a:cs typeface="Raleway"/>
                <a:sym typeface="Raleway"/>
              </a:defRPr>
            </a:lvl8pPr>
            <a:lvl9pPr lvl="8" rtl="0">
              <a:lnSpc>
                <a:spcPct val="100000"/>
              </a:lnSpc>
              <a:spcBef>
                <a:spcPts val="0"/>
              </a:spcBef>
              <a:spcAft>
                <a:spcPts val="0"/>
              </a:spcAft>
              <a:buSzPts val="2400"/>
              <a:buFont typeface="Raleway"/>
              <a:buNone/>
              <a:defRPr sz="3200">
                <a:latin typeface="Raleway"/>
                <a:ea typeface="Raleway"/>
                <a:cs typeface="Raleway"/>
                <a:sym typeface="Raleway"/>
              </a:defRPr>
            </a:lvl9pPr>
          </a:lstStyle>
          <a:p>
            <a:endParaRPr/>
          </a:p>
        </p:txBody>
      </p:sp>
      <p:sp>
        <p:nvSpPr>
          <p:cNvPr id="288" name="Google Shape;288;p13"/>
          <p:cNvSpPr txBox="1">
            <a:spLocks noGrp="1"/>
          </p:cNvSpPr>
          <p:nvPr>
            <p:ph type="subTitle" idx="8"/>
          </p:nvPr>
        </p:nvSpPr>
        <p:spPr>
          <a:xfrm>
            <a:off x="8158067" y="2564300"/>
            <a:ext cx="3074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2400">
                <a:solidFill>
                  <a:schemeClr val="accent3"/>
                </a:solidFill>
                <a:latin typeface="Noto Sans Black"/>
                <a:ea typeface="Noto Sans Black"/>
                <a:cs typeface="Noto Sans Black"/>
                <a:sym typeface="Noto Sans Black"/>
              </a:defRPr>
            </a:lvl1pPr>
            <a:lvl2pPr lvl="1" rtl="0">
              <a:lnSpc>
                <a:spcPct val="100000"/>
              </a:lnSpc>
              <a:spcBef>
                <a:spcPts val="0"/>
              </a:spcBef>
              <a:spcAft>
                <a:spcPts val="0"/>
              </a:spcAft>
              <a:buSzPts val="2400"/>
              <a:buFont typeface="Raleway"/>
              <a:buNone/>
              <a:defRPr sz="3200">
                <a:latin typeface="Raleway"/>
                <a:ea typeface="Raleway"/>
                <a:cs typeface="Raleway"/>
                <a:sym typeface="Raleway"/>
              </a:defRPr>
            </a:lvl2pPr>
            <a:lvl3pPr lvl="2" rtl="0">
              <a:lnSpc>
                <a:spcPct val="100000"/>
              </a:lnSpc>
              <a:spcBef>
                <a:spcPts val="0"/>
              </a:spcBef>
              <a:spcAft>
                <a:spcPts val="0"/>
              </a:spcAft>
              <a:buSzPts val="2400"/>
              <a:buFont typeface="Raleway"/>
              <a:buNone/>
              <a:defRPr sz="3200">
                <a:latin typeface="Raleway"/>
                <a:ea typeface="Raleway"/>
                <a:cs typeface="Raleway"/>
                <a:sym typeface="Raleway"/>
              </a:defRPr>
            </a:lvl3pPr>
            <a:lvl4pPr lvl="3" rtl="0">
              <a:lnSpc>
                <a:spcPct val="100000"/>
              </a:lnSpc>
              <a:spcBef>
                <a:spcPts val="0"/>
              </a:spcBef>
              <a:spcAft>
                <a:spcPts val="0"/>
              </a:spcAft>
              <a:buSzPts val="2400"/>
              <a:buFont typeface="Raleway"/>
              <a:buNone/>
              <a:defRPr sz="3200">
                <a:latin typeface="Raleway"/>
                <a:ea typeface="Raleway"/>
                <a:cs typeface="Raleway"/>
                <a:sym typeface="Raleway"/>
              </a:defRPr>
            </a:lvl4pPr>
            <a:lvl5pPr lvl="4" rtl="0">
              <a:lnSpc>
                <a:spcPct val="100000"/>
              </a:lnSpc>
              <a:spcBef>
                <a:spcPts val="0"/>
              </a:spcBef>
              <a:spcAft>
                <a:spcPts val="0"/>
              </a:spcAft>
              <a:buSzPts val="2400"/>
              <a:buFont typeface="Raleway"/>
              <a:buNone/>
              <a:defRPr sz="3200">
                <a:latin typeface="Raleway"/>
                <a:ea typeface="Raleway"/>
                <a:cs typeface="Raleway"/>
                <a:sym typeface="Raleway"/>
              </a:defRPr>
            </a:lvl5pPr>
            <a:lvl6pPr lvl="5" rtl="0">
              <a:lnSpc>
                <a:spcPct val="100000"/>
              </a:lnSpc>
              <a:spcBef>
                <a:spcPts val="0"/>
              </a:spcBef>
              <a:spcAft>
                <a:spcPts val="0"/>
              </a:spcAft>
              <a:buSzPts val="2400"/>
              <a:buFont typeface="Raleway"/>
              <a:buNone/>
              <a:defRPr sz="3200">
                <a:latin typeface="Raleway"/>
                <a:ea typeface="Raleway"/>
                <a:cs typeface="Raleway"/>
                <a:sym typeface="Raleway"/>
              </a:defRPr>
            </a:lvl6pPr>
            <a:lvl7pPr lvl="6" rtl="0">
              <a:lnSpc>
                <a:spcPct val="100000"/>
              </a:lnSpc>
              <a:spcBef>
                <a:spcPts val="0"/>
              </a:spcBef>
              <a:spcAft>
                <a:spcPts val="0"/>
              </a:spcAft>
              <a:buSzPts val="2400"/>
              <a:buFont typeface="Raleway"/>
              <a:buNone/>
              <a:defRPr sz="3200">
                <a:latin typeface="Raleway"/>
                <a:ea typeface="Raleway"/>
                <a:cs typeface="Raleway"/>
                <a:sym typeface="Raleway"/>
              </a:defRPr>
            </a:lvl7pPr>
            <a:lvl8pPr lvl="7" rtl="0">
              <a:lnSpc>
                <a:spcPct val="100000"/>
              </a:lnSpc>
              <a:spcBef>
                <a:spcPts val="0"/>
              </a:spcBef>
              <a:spcAft>
                <a:spcPts val="0"/>
              </a:spcAft>
              <a:buSzPts val="2400"/>
              <a:buFont typeface="Raleway"/>
              <a:buNone/>
              <a:defRPr sz="3200">
                <a:latin typeface="Raleway"/>
                <a:ea typeface="Raleway"/>
                <a:cs typeface="Raleway"/>
                <a:sym typeface="Raleway"/>
              </a:defRPr>
            </a:lvl8pPr>
            <a:lvl9pPr lvl="8" rtl="0">
              <a:lnSpc>
                <a:spcPct val="100000"/>
              </a:lnSpc>
              <a:spcBef>
                <a:spcPts val="0"/>
              </a:spcBef>
              <a:spcAft>
                <a:spcPts val="0"/>
              </a:spcAft>
              <a:buSzPts val="2400"/>
              <a:buFont typeface="Raleway"/>
              <a:buNone/>
              <a:defRPr sz="3200">
                <a:latin typeface="Raleway"/>
                <a:ea typeface="Raleway"/>
                <a:cs typeface="Raleway"/>
                <a:sym typeface="Raleway"/>
              </a:defRPr>
            </a:lvl9pPr>
          </a:lstStyle>
          <a:p>
            <a:endParaRPr/>
          </a:p>
        </p:txBody>
      </p:sp>
      <p:sp>
        <p:nvSpPr>
          <p:cNvPr id="289" name="Google Shape;289;p13"/>
          <p:cNvSpPr txBox="1">
            <a:spLocks noGrp="1"/>
          </p:cNvSpPr>
          <p:nvPr>
            <p:ph type="subTitle" idx="9"/>
          </p:nvPr>
        </p:nvSpPr>
        <p:spPr>
          <a:xfrm>
            <a:off x="960000" y="4678800"/>
            <a:ext cx="3074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2400">
                <a:solidFill>
                  <a:schemeClr val="accent3"/>
                </a:solidFill>
                <a:latin typeface="Noto Sans Black"/>
                <a:ea typeface="Noto Sans Black"/>
                <a:cs typeface="Noto Sans Black"/>
                <a:sym typeface="Noto Sans Black"/>
              </a:defRPr>
            </a:lvl1pPr>
            <a:lvl2pPr lvl="1" rtl="0">
              <a:lnSpc>
                <a:spcPct val="100000"/>
              </a:lnSpc>
              <a:spcBef>
                <a:spcPts val="0"/>
              </a:spcBef>
              <a:spcAft>
                <a:spcPts val="0"/>
              </a:spcAft>
              <a:buSzPts val="2400"/>
              <a:buFont typeface="Raleway"/>
              <a:buNone/>
              <a:defRPr sz="3200">
                <a:latin typeface="Raleway"/>
                <a:ea typeface="Raleway"/>
                <a:cs typeface="Raleway"/>
                <a:sym typeface="Raleway"/>
              </a:defRPr>
            </a:lvl2pPr>
            <a:lvl3pPr lvl="2" rtl="0">
              <a:lnSpc>
                <a:spcPct val="100000"/>
              </a:lnSpc>
              <a:spcBef>
                <a:spcPts val="0"/>
              </a:spcBef>
              <a:spcAft>
                <a:spcPts val="0"/>
              </a:spcAft>
              <a:buSzPts val="2400"/>
              <a:buFont typeface="Raleway"/>
              <a:buNone/>
              <a:defRPr sz="3200">
                <a:latin typeface="Raleway"/>
                <a:ea typeface="Raleway"/>
                <a:cs typeface="Raleway"/>
                <a:sym typeface="Raleway"/>
              </a:defRPr>
            </a:lvl3pPr>
            <a:lvl4pPr lvl="3" rtl="0">
              <a:lnSpc>
                <a:spcPct val="100000"/>
              </a:lnSpc>
              <a:spcBef>
                <a:spcPts val="0"/>
              </a:spcBef>
              <a:spcAft>
                <a:spcPts val="0"/>
              </a:spcAft>
              <a:buSzPts val="2400"/>
              <a:buFont typeface="Raleway"/>
              <a:buNone/>
              <a:defRPr sz="3200">
                <a:latin typeface="Raleway"/>
                <a:ea typeface="Raleway"/>
                <a:cs typeface="Raleway"/>
                <a:sym typeface="Raleway"/>
              </a:defRPr>
            </a:lvl4pPr>
            <a:lvl5pPr lvl="4" rtl="0">
              <a:lnSpc>
                <a:spcPct val="100000"/>
              </a:lnSpc>
              <a:spcBef>
                <a:spcPts val="0"/>
              </a:spcBef>
              <a:spcAft>
                <a:spcPts val="0"/>
              </a:spcAft>
              <a:buSzPts val="2400"/>
              <a:buFont typeface="Raleway"/>
              <a:buNone/>
              <a:defRPr sz="3200">
                <a:latin typeface="Raleway"/>
                <a:ea typeface="Raleway"/>
                <a:cs typeface="Raleway"/>
                <a:sym typeface="Raleway"/>
              </a:defRPr>
            </a:lvl5pPr>
            <a:lvl6pPr lvl="5" rtl="0">
              <a:lnSpc>
                <a:spcPct val="100000"/>
              </a:lnSpc>
              <a:spcBef>
                <a:spcPts val="0"/>
              </a:spcBef>
              <a:spcAft>
                <a:spcPts val="0"/>
              </a:spcAft>
              <a:buSzPts val="2400"/>
              <a:buFont typeface="Raleway"/>
              <a:buNone/>
              <a:defRPr sz="3200">
                <a:latin typeface="Raleway"/>
                <a:ea typeface="Raleway"/>
                <a:cs typeface="Raleway"/>
                <a:sym typeface="Raleway"/>
              </a:defRPr>
            </a:lvl6pPr>
            <a:lvl7pPr lvl="6" rtl="0">
              <a:lnSpc>
                <a:spcPct val="100000"/>
              </a:lnSpc>
              <a:spcBef>
                <a:spcPts val="0"/>
              </a:spcBef>
              <a:spcAft>
                <a:spcPts val="0"/>
              </a:spcAft>
              <a:buSzPts val="2400"/>
              <a:buFont typeface="Raleway"/>
              <a:buNone/>
              <a:defRPr sz="3200">
                <a:latin typeface="Raleway"/>
                <a:ea typeface="Raleway"/>
                <a:cs typeface="Raleway"/>
                <a:sym typeface="Raleway"/>
              </a:defRPr>
            </a:lvl7pPr>
            <a:lvl8pPr lvl="7" rtl="0">
              <a:lnSpc>
                <a:spcPct val="100000"/>
              </a:lnSpc>
              <a:spcBef>
                <a:spcPts val="0"/>
              </a:spcBef>
              <a:spcAft>
                <a:spcPts val="0"/>
              </a:spcAft>
              <a:buSzPts val="2400"/>
              <a:buFont typeface="Raleway"/>
              <a:buNone/>
              <a:defRPr sz="3200">
                <a:latin typeface="Raleway"/>
                <a:ea typeface="Raleway"/>
                <a:cs typeface="Raleway"/>
                <a:sym typeface="Raleway"/>
              </a:defRPr>
            </a:lvl8pPr>
            <a:lvl9pPr lvl="8" rtl="0">
              <a:lnSpc>
                <a:spcPct val="100000"/>
              </a:lnSpc>
              <a:spcBef>
                <a:spcPts val="0"/>
              </a:spcBef>
              <a:spcAft>
                <a:spcPts val="0"/>
              </a:spcAft>
              <a:buSzPts val="2400"/>
              <a:buFont typeface="Raleway"/>
              <a:buNone/>
              <a:defRPr sz="3200">
                <a:latin typeface="Raleway"/>
                <a:ea typeface="Raleway"/>
                <a:cs typeface="Raleway"/>
                <a:sym typeface="Raleway"/>
              </a:defRPr>
            </a:lvl9pPr>
          </a:lstStyle>
          <a:p>
            <a:endParaRPr/>
          </a:p>
        </p:txBody>
      </p:sp>
      <p:sp>
        <p:nvSpPr>
          <p:cNvPr id="290" name="Google Shape;290;p13"/>
          <p:cNvSpPr txBox="1">
            <a:spLocks noGrp="1"/>
          </p:cNvSpPr>
          <p:nvPr>
            <p:ph type="subTitle" idx="13"/>
          </p:nvPr>
        </p:nvSpPr>
        <p:spPr>
          <a:xfrm>
            <a:off x="4559033" y="4678800"/>
            <a:ext cx="3074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2400">
                <a:solidFill>
                  <a:schemeClr val="accent3"/>
                </a:solidFill>
                <a:latin typeface="Noto Sans Black"/>
                <a:ea typeface="Noto Sans Black"/>
                <a:cs typeface="Noto Sans Black"/>
                <a:sym typeface="Noto Sans Black"/>
              </a:defRPr>
            </a:lvl1pPr>
            <a:lvl2pPr lvl="1" rtl="0">
              <a:lnSpc>
                <a:spcPct val="100000"/>
              </a:lnSpc>
              <a:spcBef>
                <a:spcPts val="0"/>
              </a:spcBef>
              <a:spcAft>
                <a:spcPts val="0"/>
              </a:spcAft>
              <a:buSzPts val="2400"/>
              <a:buFont typeface="Raleway"/>
              <a:buNone/>
              <a:defRPr sz="3200">
                <a:latin typeface="Raleway"/>
                <a:ea typeface="Raleway"/>
                <a:cs typeface="Raleway"/>
                <a:sym typeface="Raleway"/>
              </a:defRPr>
            </a:lvl2pPr>
            <a:lvl3pPr lvl="2" rtl="0">
              <a:lnSpc>
                <a:spcPct val="100000"/>
              </a:lnSpc>
              <a:spcBef>
                <a:spcPts val="0"/>
              </a:spcBef>
              <a:spcAft>
                <a:spcPts val="0"/>
              </a:spcAft>
              <a:buSzPts val="2400"/>
              <a:buFont typeface="Raleway"/>
              <a:buNone/>
              <a:defRPr sz="3200">
                <a:latin typeface="Raleway"/>
                <a:ea typeface="Raleway"/>
                <a:cs typeface="Raleway"/>
                <a:sym typeface="Raleway"/>
              </a:defRPr>
            </a:lvl3pPr>
            <a:lvl4pPr lvl="3" rtl="0">
              <a:lnSpc>
                <a:spcPct val="100000"/>
              </a:lnSpc>
              <a:spcBef>
                <a:spcPts val="0"/>
              </a:spcBef>
              <a:spcAft>
                <a:spcPts val="0"/>
              </a:spcAft>
              <a:buSzPts val="2400"/>
              <a:buFont typeface="Raleway"/>
              <a:buNone/>
              <a:defRPr sz="3200">
                <a:latin typeface="Raleway"/>
                <a:ea typeface="Raleway"/>
                <a:cs typeface="Raleway"/>
                <a:sym typeface="Raleway"/>
              </a:defRPr>
            </a:lvl4pPr>
            <a:lvl5pPr lvl="4" rtl="0">
              <a:lnSpc>
                <a:spcPct val="100000"/>
              </a:lnSpc>
              <a:spcBef>
                <a:spcPts val="0"/>
              </a:spcBef>
              <a:spcAft>
                <a:spcPts val="0"/>
              </a:spcAft>
              <a:buSzPts val="2400"/>
              <a:buFont typeface="Raleway"/>
              <a:buNone/>
              <a:defRPr sz="3200">
                <a:latin typeface="Raleway"/>
                <a:ea typeface="Raleway"/>
                <a:cs typeface="Raleway"/>
                <a:sym typeface="Raleway"/>
              </a:defRPr>
            </a:lvl5pPr>
            <a:lvl6pPr lvl="5" rtl="0">
              <a:lnSpc>
                <a:spcPct val="100000"/>
              </a:lnSpc>
              <a:spcBef>
                <a:spcPts val="0"/>
              </a:spcBef>
              <a:spcAft>
                <a:spcPts val="0"/>
              </a:spcAft>
              <a:buSzPts val="2400"/>
              <a:buFont typeface="Raleway"/>
              <a:buNone/>
              <a:defRPr sz="3200">
                <a:latin typeface="Raleway"/>
                <a:ea typeface="Raleway"/>
                <a:cs typeface="Raleway"/>
                <a:sym typeface="Raleway"/>
              </a:defRPr>
            </a:lvl6pPr>
            <a:lvl7pPr lvl="6" rtl="0">
              <a:lnSpc>
                <a:spcPct val="100000"/>
              </a:lnSpc>
              <a:spcBef>
                <a:spcPts val="0"/>
              </a:spcBef>
              <a:spcAft>
                <a:spcPts val="0"/>
              </a:spcAft>
              <a:buSzPts val="2400"/>
              <a:buFont typeface="Raleway"/>
              <a:buNone/>
              <a:defRPr sz="3200">
                <a:latin typeface="Raleway"/>
                <a:ea typeface="Raleway"/>
                <a:cs typeface="Raleway"/>
                <a:sym typeface="Raleway"/>
              </a:defRPr>
            </a:lvl7pPr>
            <a:lvl8pPr lvl="7" rtl="0">
              <a:lnSpc>
                <a:spcPct val="100000"/>
              </a:lnSpc>
              <a:spcBef>
                <a:spcPts val="0"/>
              </a:spcBef>
              <a:spcAft>
                <a:spcPts val="0"/>
              </a:spcAft>
              <a:buSzPts val="2400"/>
              <a:buFont typeface="Raleway"/>
              <a:buNone/>
              <a:defRPr sz="3200">
                <a:latin typeface="Raleway"/>
                <a:ea typeface="Raleway"/>
                <a:cs typeface="Raleway"/>
                <a:sym typeface="Raleway"/>
              </a:defRPr>
            </a:lvl8pPr>
            <a:lvl9pPr lvl="8" rtl="0">
              <a:lnSpc>
                <a:spcPct val="100000"/>
              </a:lnSpc>
              <a:spcBef>
                <a:spcPts val="0"/>
              </a:spcBef>
              <a:spcAft>
                <a:spcPts val="0"/>
              </a:spcAft>
              <a:buSzPts val="2400"/>
              <a:buFont typeface="Raleway"/>
              <a:buNone/>
              <a:defRPr sz="3200">
                <a:latin typeface="Raleway"/>
                <a:ea typeface="Raleway"/>
                <a:cs typeface="Raleway"/>
                <a:sym typeface="Raleway"/>
              </a:defRPr>
            </a:lvl9pPr>
          </a:lstStyle>
          <a:p>
            <a:endParaRPr/>
          </a:p>
        </p:txBody>
      </p:sp>
      <p:sp>
        <p:nvSpPr>
          <p:cNvPr id="291" name="Google Shape;291;p13"/>
          <p:cNvSpPr txBox="1">
            <a:spLocks noGrp="1"/>
          </p:cNvSpPr>
          <p:nvPr>
            <p:ph type="subTitle" idx="14"/>
          </p:nvPr>
        </p:nvSpPr>
        <p:spPr>
          <a:xfrm>
            <a:off x="8158067" y="4678800"/>
            <a:ext cx="3074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2400">
                <a:solidFill>
                  <a:schemeClr val="accent3"/>
                </a:solidFill>
                <a:latin typeface="Noto Sans Black"/>
                <a:ea typeface="Noto Sans Black"/>
                <a:cs typeface="Noto Sans Black"/>
                <a:sym typeface="Noto Sans Black"/>
              </a:defRPr>
            </a:lvl1pPr>
            <a:lvl2pPr lvl="1" rtl="0">
              <a:lnSpc>
                <a:spcPct val="100000"/>
              </a:lnSpc>
              <a:spcBef>
                <a:spcPts val="0"/>
              </a:spcBef>
              <a:spcAft>
                <a:spcPts val="0"/>
              </a:spcAft>
              <a:buSzPts val="2400"/>
              <a:buFont typeface="Raleway"/>
              <a:buNone/>
              <a:defRPr sz="3200">
                <a:latin typeface="Raleway"/>
                <a:ea typeface="Raleway"/>
                <a:cs typeface="Raleway"/>
                <a:sym typeface="Raleway"/>
              </a:defRPr>
            </a:lvl2pPr>
            <a:lvl3pPr lvl="2" rtl="0">
              <a:lnSpc>
                <a:spcPct val="100000"/>
              </a:lnSpc>
              <a:spcBef>
                <a:spcPts val="0"/>
              </a:spcBef>
              <a:spcAft>
                <a:spcPts val="0"/>
              </a:spcAft>
              <a:buSzPts val="2400"/>
              <a:buFont typeface="Raleway"/>
              <a:buNone/>
              <a:defRPr sz="3200">
                <a:latin typeface="Raleway"/>
                <a:ea typeface="Raleway"/>
                <a:cs typeface="Raleway"/>
                <a:sym typeface="Raleway"/>
              </a:defRPr>
            </a:lvl3pPr>
            <a:lvl4pPr lvl="3" rtl="0">
              <a:lnSpc>
                <a:spcPct val="100000"/>
              </a:lnSpc>
              <a:spcBef>
                <a:spcPts val="0"/>
              </a:spcBef>
              <a:spcAft>
                <a:spcPts val="0"/>
              </a:spcAft>
              <a:buSzPts val="2400"/>
              <a:buFont typeface="Raleway"/>
              <a:buNone/>
              <a:defRPr sz="3200">
                <a:latin typeface="Raleway"/>
                <a:ea typeface="Raleway"/>
                <a:cs typeface="Raleway"/>
                <a:sym typeface="Raleway"/>
              </a:defRPr>
            </a:lvl4pPr>
            <a:lvl5pPr lvl="4" rtl="0">
              <a:lnSpc>
                <a:spcPct val="100000"/>
              </a:lnSpc>
              <a:spcBef>
                <a:spcPts val="0"/>
              </a:spcBef>
              <a:spcAft>
                <a:spcPts val="0"/>
              </a:spcAft>
              <a:buSzPts val="2400"/>
              <a:buFont typeface="Raleway"/>
              <a:buNone/>
              <a:defRPr sz="3200">
                <a:latin typeface="Raleway"/>
                <a:ea typeface="Raleway"/>
                <a:cs typeface="Raleway"/>
                <a:sym typeface="Raleway"/>
              </a:defRPr>
            </a:lvl5pPr>
            <a:lvl6pPr lvl="5" rtl="0">
              <a:lnSpc>
                <a:spcPct val="100000"/>
              </a:lnSpc>
              <a:spcBef>
                <a:spcPts val="0"/>
              </a:spcBef>
              <a:spcAft>
                <a:spcPts val="0"/>
              </a:spcAft>
              <a:buSzPts val="2400"/>
              <a:buFont typeface="Raleway"/>
              <a:buNone/>
              <a:defRPr sz="3200">
                <a:latin typeface="Raleway"/>
                <a:ea typeface="Raleway"/>
                <a:cs typeface="Raleway"/>
                <a:sym typeface="Raleway"/>
              </a:defRPr>
            </a:lvl6pPr>
            <a:lvl7pPr lvl="6" rtl="0">
              <a:lnSpc>
                <a:spcPct val="100000"/>
              </a:lnSpc>
              <a:spcBef>
                <a:spcPts val="0"/>
              </a:spcBef>
              <a:spcAft>
                <a:spcPts val="0"/>
              </a:spcAft>
              <a:buSzPts val="2400"/>
              <a:buFont typeface="Raleway"/>
              <a:buNone/>
              <a:defRPr sz="3200">
                <a:latin typeface="Raleway"/>
                <a:ea typeface="Raleway"/>
                <a:cs typeface="Raleway"/>
                <a:sym typeface="Raleway"/>
              </a:defRPr>
            </a:lvl7pPr>
            <a:lvl8pPr lvl="7" rtl="0">
              <a:lnSpc>
                <a:spcPct val="100000"/>
              </a:lnSpc>
              <a:spcBef>
                <a:spcPts val="0"/>
              </a:spcBef>
              <a:spcAft>
                <a:spcPts val="0"/>
              </a:spcAft>
              <a:buSzPts val="2400"/>
              <a:buFont typeface="Raleway"/>
              <a:buNone/>
              <a:defRPr sz="3200">
                <a:latin typeface="Raleway"/>
                <a:ea typeface="Raleway"/>
                <a:cs typeface="Raleway"/>
                <a:sym typeface="Raleway"/>
              </a:defRPr>
            </a:lvl8pPr>
            <a:lvl9pPr lvl="8" rtl="0">
              <a:lnSpc>
                <a:spcPct val="100000"/>
              </a:lnSpc>
              <a:spcBef>
                <a:spcPts val="0"/>
              </a:spcBef>
              <a:spcAft>
                <a:spcPts val="0"/>
              </a:spcAft>
              <a:buSzPts val="2400"/>
              <a:buFont typeface="Raleway"/>
              <a:buNone/>
              <a:defRPr sz="3200">
                <a:latin typeface="Raleway"/>
                <a:ea typeface="Raleway"/>
                <a:cs typeface="Raleway"/>
                <a:sym typeface="Raleway"/>
              </a:defRPr>
            </a:lvl9pPr>
          </a:lstStyle>
          <a:p>
            <a:endParaRPr/>
          </a:p>
        </p:txBody>
      </p:sp>
      <p:sp>
        <p:nvSpPr>
          <p:cNvPr id="292" name="Google Shape;292;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8937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93"/>
        <p:cNvGrpSpPr/>
        <p:nvPr/>
      </p:nvGrpSpPr>
      <p:grpSpPr>
        <a:xfrm>
          <a:off x="0" y="0"/>
          <a:ext cx="0" cy="0"/>
          <a:chOff x="0" y="0"/>
          <a:chExt cx="0" cy="0"/>
        </a:xfrm>
      </p:grpSpPr>
      <p:sp>
        <p:nvSpPr>
          <p:cNvPr id="294" name="Google Shape;294;p1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95" name="Google Shape;295;p14"/>
          <p:cNvGrpSpPr/>
          <p:nvPr/>
        </p:nvGrpSpPr>
        <p:grpSpPr>
          <a:xfrm>
            <a:off x="0" y="240349"/>
            <a:ext cx="12192000" cy="6612777"/>
            <a:chOff x="0" y="180261"/>
            <a:chExt cx="9144000" cy="4959583"/>
          </a:xfrm>
        </p:grpSpPr>
        <p:sp>
          <p:nvSpPr>
            <p:cNvPr id="296" name="Google Shape;296;p14"/>
            <p:cNvSpPr/>
            <p:nvPr/>
          </p:nvSpPr>
          <p:spPr>
            <a:xfrm>
              <a:off x="198630" y="1783728"/>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97;p14"/>
            <p:cNvSpPr/>
            <p:nvPr/>
          </p:nvSpPr>
          <p:spPr>
            <a:xfrm>
              <a:off x="8866202" y="3531348"/>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4"/>
            <p:cNvSpPr/>
            <p:nvPr/>
          </p:nvSpPr>
          <p:spPr>
            <a:xfrm>
              <a:off x="6557567" y="310379"/>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4"/>
            <p:cNvSpPr/>
            <p:nvPr/>
          </p:nvSpPr>
          <p:spPr>
            <a:xfrm>
              <a:off x="179658" y="4068482"/>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14"/>
            <p:cNvSpPr/>
            <p:nvPr/>
          </p:nvSpPr>
          <p:spPr>
            <a:xfrm>
              <a:off x="8971898" y="100296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4"/>
            <p:cNvSpPr/>
            <p:nvPr/>
          </p:nvSpPr>
          <p:spPr>
            <a:xfrm>
              <a:off x="8854668" y="300567"/>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14"/>
            <p:cNvSpPr/>
            <p:nvPr/>
          </p:nvSpPr>
          <p:spPr>
            <a:xfrm>
              <a:off x="419353" y="767291"/>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03" name="Google Shape;303;p14"/>
            <p:cNvGrpSpPr/>
            <p:nvPr/>
          </p:nvGrpSpPr>
          <p:grpSpPr>
            <a:xfrm>
              <a:off x="0" y="4583863"/>
              <a:ext cx="9144000" cy="555982"/>
              <a:chOff x="0" y="4583863"/>
              <a:chExt cx="9144000" cy="555982"/>
            </a:xfrm>
          </p:grpSpPr>
          <p:sp>
            <p:nvSpPr>
              <p:cNvPr id="304" name="Google Shape;304;p14"/>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05" name="Google Shape;305;p14"/>
              <p:cNvGrpSpPr/>
              <p:nvPr/>
            </p:nvGrpSpPr>
            <p:grpSpPr>
              <a:xfrm>
                <a:off x="0" y="4583863"/>
                <a:ext cx="9144000" cy="491700"/>
                <a:chOff x="0" y="4571875"/>
                <a:chExt cx="9144000" cy="491700"/>
              </a:xfrm>
            </p:grpSpPr>
            <p:sp>
              <p:nvSpPr>
                <p:cNvPr id="306" name="Google Shape;306;p14"/>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07;p14"/>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08;p14"/>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309;p14"/>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10" name="Google Shape;310;p14"/>
            <p:cNvSpPr/>
            <p:nvPr/>
          </p:nvSpPr>
          <p:spPr>
            <a:xfrm>
              <a:off x="245773" y="18026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487425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11"/>
        <p:cNvGrpSpPr/>
        <p:nvPr/>
      </p:nvGrpSpPr>
      <p:grpSpPr>
        <a:xfrm>
          <a:off x="0" y="0"/>
          <a:ext cx="0" cy="0"/>
          <a:chOff x="0" y="0"/>
          <a:chExt cx="0" cy="0"/>
        </a:xfrm>
      </p:grpSpPr>
      <p:grpSp>
        <p:nvGrpSpPr>
          <p:cNvPr id="312" name="Google Shape;312;p15"/>
          <p:cNvGrpSpPr/>
          <p:nvPr/>
        </p:nvGrpSpPr>
        <p:grpSpPr>
          <a:xfrm>
            <a:off x="-680996" y="311857"/>
            <a:ext cx="13250931" cy="4611839"/>
            <a:chOff x="-510747" y="233892"/>
            <a:chExt cx="9938198" cy="3458879"/>
          </a:xfrm>
        </p:grpSpPr>
        <p:grpSp>
          <p:nvGrpSpPr>
            <p:cNvPr id="313" name="Google Shape;313;p15"/>
            <p:cNvGrpSpPr/>
            <p:nvPr/>
          </p:nvGrpSpPr>
          <p:grpSpPr>
            <a:xfrm>
              <a:off x="7924578" y="1508606"/>
              <a:ext cx="1502873" cy="542030"/>
              <a:chOff x="5185751" y="2065558"/>
              <a:chExt cx="752867" cy="271531"/>
            </a:xfrm>
          </p:grpSpPr>
          <p:sp>
            <p:nvSpPr>
              <p:cNvPr id="314" name="Google Shape;314;p15"/>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315;p15"/>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316;p15"/>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5"/>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5"/>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5"/>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5"/>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5"/>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322;p15"/>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323;p15"/>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4" name="Google Shape;324;p15"/>
            <p:cNvGrpSpPr/>
            <p:nvPr/>
          </p:nvGrpSpPr>
          <p:grpSpPr>
            <a:xfrm flipH="1">
              <a:off x="-510747" y="2774844"/>
              <a:ext cx="1502873" cy="542030"/>
              <a:chOff x="5185751" y="2065558"/>
              <a:chExt cx="752867" cy="271531"/>
            </a:xfrm>
          </p:grpSpPr>
          <p:sp>
            <p:nvSpPr>
              <p:cNvPr id="325" name="Google Shape;325;p15"/>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5"/>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5"/>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28;p15"/>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15"/>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5"/>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5"/>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5"/>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5"/>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5"/>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5" name="Google Shape;335;p15"/>
            <p:cNvSpPr/>
            <p:nvPr/>
          </p:nvSpPr>
          <p:spPr>
            <a:xfrm>
              <a:off x="463681" y="22406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5"/>
            <p:cNvSpPr/>
            <p:nvPr/>
          </p:nvSpPr>
          <p:spPr>
            <a:xfrm>
              <a:off x="8762716" y="3624560"/>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337;p15"/>
            <p:cNvSpPr/>
            <p:nvPr/>
          </p:nvSpPr>
          <p:spPr>
            <a:xfrm>
              <a:off x="7336969" y="243704"/>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Google Shape;338;p15"/>
            <p:cNvSpPr/>
            <p:nvPr/>
          </p:nvSpPr>
          <p:spPr>
            <a:xfrm>
              <a:off x="3342110" y="337432"/>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5"/>
            <p:cNvSpPr/>
            <p:nvPr/>
          </p:nvSpPr>
          <p:spPr>
            <a:xfrm>
              <a:off x="8633938" y="238091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5"/>
            <p:cNvSpPr/>
            <p:nvPr/>
          </p:nvSpPr>
          <p:spPr>
            <a:xfrm>
              <a:off x="8633945"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5"/>
            <p:cNvSpPr/>
            <p:nvPr/>
          </p:nvSpPr>
          <p:spPr>
            <a:xfrm>
              <a:off x="198630" y="700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5"/>
            <p:cNvSpPr/>
            <p:nvPr/>
          </p:nvSpPr>
          <p:spPr>
            <a:xfrm>
              <a:off x="323605" y="3608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43" name="Google Shape;343;p15"/>
          <p:cNvSpPr txBox="1">
            <a:spLocks noGrp="1"/>
          </p:cNvSpPr>
          <p:nvPr>
            <p:ph type="title"/>
          </p:nvPr>
        </p:nvSpPr>
        <p:spPr>
          <a:xfrm>
            <a:off x="960000" y="633959"/>
            <a:ext cx="3627200" cy="13448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4" name="Google Shape;344;p15"/>
          <p:cNvSpPr txBox="1">
            <a:spLocks noGrp="1"/>
          </p:cNvSpPr>
          <p:nvPr>
            <p:ph type="subTitle" idx="1"/>
          </p:nvPr>
        </p:nvSpPr>
        <p:spPr>
          <a:xfrm>
            <a:off x="960000" y="2030776"/>
            <a:ext cx="3627200" cy="12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45" name="Google Shape;345;p15"/>
          <p:cNvSpPr>
            <a:spLocks noGrp="1"/>
          </p:cNvSpPr>
          <p:nvPr>
            <p:ph type="pic" idx="2"/>
          </p:nvPr>
        </p:nvSpPr>
        <p:spPr>
          <a:xfrm>
            <a:off x="953033" y="3354933"/>
            <a:ext cx="6601200" cy="2790000"/>
          </a:xfrm>
          <a:prstGeom prst="rect">
            <a:avLst/>
          </a:prstGeom>
          <a:noFill/>
          <a:ln>
            <a:noFill/>
          </a:ln>
        </p:spPr>
      </p:sp>
      <p:sp>
        <p:nvSpPr>
          <p:cNvPr id="346" name="Google Shape;346;p15"/>
          <p:cNvSpPr>
            <a:spLocks noGrp="1"/>
          </p:cNvSpPr>
          <p:nvPr>
            <p:ph type="pic" idx="3"/>
          </p:nvPr>
        </p:nvSpPr>
        <p:spPr>
          <a:xfrm>
            <a:off x="7611600" y="713333"/>
            <a:ext cx="3627200" cy="5431600"/>
          </a:xfrm>
          <a:prstGeom prst="rect">
            <a:avLst/>
          </a:prstGeom>
          <a:noFill/>
          <a:ln>
            <a:noFill/>
          </a:ln>
        </p:spPr>
      </p:sp>
      <p:sp>
        <p:nvSpPr>
          <p:cNvPr id="347" name="Google Shape;347;p15"/>
          <p:cNvSpPr>
            <a:spLocks noGrp="1"/>
          </p:cNvSpPr>
          <p:nvPr>
            <p:ph type="pic" idx="4"/>
          </p:nvPr>
        </p:nvSpPr>
        <p:spPr>
          <a:xfrm>
            <a:off x="5066633" y="713333"/>
            <a:ext cx="2487600" cy="2572400"/>
          </a:xfrm>
          <a:prstGeom prst="rect">
            <a:avLst/>
          </a:prstGeom>
          <a:noFill/>
          <a:ln>
            <a:noFill/>
          </a:ln>
        </p:spPr>
      </p:sp>
    </p:spTree>
    <p:extLst>
      <p:ext uri="{BB962C8B-B14F-4D97-AF65-F5344CB8AC3E}">
        <p14:creationId xmlns:p14="http://schemas.microsoft.com/office/powerpoint/2010/main" val="2499002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17"/>
        <p:cNvGrpSpPr/>
        <p:nvPr/>
      </p:nvGrpSpPr>
      <p:grpSpPr>
        <a:xfrm>
          <a:off x="0" y="0"/>
          <a:ext cx="0" cy="0"/>
          <a:chOff x="0" y="0"/>
          <a:chExt cx="0" cy="0"/>
        </a:xfrm>
      </p:grpSpPr>
      <p:grpSp>
        <p:nvGrpSpPr>
          <p:cNvPr id="418" name="Google Shape;418;p18"/>
          <p:cNvGrpSpPr/>
          <p:nvPr/>
        </p:nvGrpSpPr>
        <p:grpSpPr>
          <a:xfrm>
            <a:off x="-154829" y="165959"/>
            <a:ext cx="12346829" cy="6687168"/>
            <a:chOff x="-116122" y="124469"/>
            <a:chExt cx="9260122" cy="5015376"/>
          </a:xfrm>
        </p:grpSpPr>
        <p:grpSp>
          <p:nvGrpSpPr>
            <p:cNvPr id="419" name="Google Shape;419;p18"/>
            <p:cNvGrpSpPr/>
            <p:nvPr/>
          </p:nvGrpSpPr>
          <p:grpSpPr>
            <a:xfrm>
              <a:off x="0" y="4583863"/>
              <a:ext cx="9144000" cy="555982"/>
              <a:chOff x="0" y="4583863"/>
              <a:chExt cx="9144000" cy="555982"/>
            </a:xfrm>
          </p:grpSpPr>
          <p:sp>
            <p:nvSpPr>
              <p:cNvPr id="420" name="Google Shape;420;p18"/>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21" name="Google Shape;421;p18"/>
              <p:cNvGrpSpPr/>
              <p:nvPr/>
            </p:nvGrpSpPr>
            <p:grpSpPr>
              <a:xfrm>
                <a:off x="0" y="4583863"/>
                <a:ext cx="9144000" cy="491700"/>
                <a:chOff x="0" y="4571875"/>
                <a:chExt cx="9144000" cy="491700"/>
              </a:xfrm>
            </p:grpSpPr>
            <p:sp>
              <p:nvSpPr>
                <p:cNvPr id="422" name="Google Shape;422;p18"/>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 name="Google Shape;423;p18"/>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 name="Google Shape;424;p18"/>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18"/>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6" name="Google Shape;426;p18"/>
            <p:cNvGrpSpPr/>
            <p:nvPr/>
          </p:nvGrpSpPr>
          <p:grpSpPr>
            <a:xfrm flipH="1">
              <a:off x="-116122" y="124469"/>
              <a:ext cx="1502873" cy="542030"/>
              <a:chOff x="5185751" y="2065558"/>
              <a:chExt cx="752867" cy="271531"/>
            </a:xfrm>
          </p:grpSpPr>
          <p:sp>
            <p:nvSpPr>
              <p:cNvPr id="427" name="Google Shape;427;p18"/>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18"/>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18"/>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18"/>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18"/>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18"/>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18"/>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18"/>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18"/>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18"/>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37" name="Google Shape;437;p18"/>
            <p:cNvSpPr/>
            <p:nvPr/>
          </p:nvSpPr>
          <p:spPr>
            <a:xfrm flipH="1">
              <a:off x="8596750" y="1831078"/>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18"/>
            <p:cNvSpPr/>
            <p:nvPr/>
          </p:nvSpPr>
          <p:spPr>
            <a:xfrm flipH="1">
              <a:off x="456289" y="4120348"/>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 name="Google Shape;439;p18"/>
            <p:cNvSpPr/>
            <p:nvPr/>
          </p:nvSpPr>
          <p:spPr>
            <a:xfrm flipH="1">
              <a:off x="1593591" y="191167"/>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 name="Google Shape;440;p18"/>
            <p:cNvSpPr/>
            <p:nvPr/>
          </p:nvSpPr>
          <p:spPr>
            <a:xfrm flipH="1">
              <a:off x="8558772" y="445032"/>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18"/>
            <p:cNvSpPr/>
            <p:nvPr/>
          </p:nvSpPr>
          <p:spPr>
            <a:xfrm flipH="1">
              <a:off x="104513" y="23517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18"/>
            <p:cNvSpPr/>
            <p:nvPr/>
          </p:nvSpPr>
          <p:spPr>
            <a:xfrm flipH="1">
              <a:off x="456301" y="1557067"/>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18"/>
            <p:cNvSpPr/>
            <p:nvPr/>
          </p:nvSpPr>
          <p:spPr>
            <a:xfrm flipH="1">
              <a:off x="8565854" y="4172628"/>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18"/>
            <p:cNvSpPr/>
            <p:nvPr/>
          </p:nvSpPr>
          <p:spPr>
            <a:xfrm flipH="1">
              <a:off x="8913100" y="310023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45" name="Google Shape;445;p18"/>
          <p:cNvSpPr txBox="1">
            <a:spLocks noGrp="1"/>
          </p:cNvSpPr>
          <p:nvPr>
            <p:ph type="subTitle" idx="1"/>
          </p:nvPr>
        </p:nvSpPr>
        <p:spPr>
          <a:xfrm>
            <a:off x="955548" y="2127808"/>
            <a:ext cx="3275200" cy="13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6" name="Google Shape;446;p18"/>
          <p:cNvSpPr txBox="1">
            <a:spLocks noGrp="1"/>
          </p:cNvSpPr>
          <p:nvPr>
            <p:ph type="subTitle" idx="2"/>
          </p:nvPr>
        </p:nvSpPr>
        <p:spPr>
          <a:xfrm>
            <a:off x="4457801" y="2127797"/>
            <a:ext cx="3276400" cy="13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7" name="Google Shape;447;p18"/>
          <p:cNvSpPr txBox="1">
            <a:spLocks noGrp="1"/>
          </p:cNvSpPr>
          <p:nvPr>
            <p:ph type="subTitle" idx="3"/>
          </p:nvPr>
        </p:nvSpPr>
        <p:spPr>
          <a:xfrm>
            <a:off x="955548" y="4294933"/>
            <a:ext cx="3276400" cy="13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8" name="Google Shape;448;p18"/>
          <p:cNvSpPr txBox="1">
            <a:spLocks noGrp="1"/>
          </p:cNvSpPr>
          <p:nvPr>
            <p:ph type="subTitle" idx="4"/>
          </p:nvPr>
        </p:nvSpPr>
        <p:spPr>
          <a:xfrm>
            <a:off x="4457801" y="4294933"/>
            <a:ext cx="3276400" cy="13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9" name="Google Shape;449;p18"/>
          <p:cNvSpPr txBox="1">
            <a:spLocks noGrp="1"/>
          </p:cNvSpPr>
          <p:nvPr>
            <p:ph type="subTitle" idx="5"/>
          </p:nvPr>
        </p:nvSpPr>
        <p:spPr>
          <a:xfrm>
            <a:off x="7960052" y="2127797"/>
            <a:ext cx="3276400" cy="13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50" name="Google Shape;450;p18"/>
          <p:cNvSpPr txBox="1">
            <a:spLocks noGrp="1"/>
          </p:cNvSpPr>
          <p:nvPr>
            <p:ph type="subTitle" idx="6"/>
          </p:nvPr>
        </p:nvSpPr>
        <p:spPr>
          <a:xfrm>
            <a:off x="7960052" y="4294933"/>
            <a:ext cx="3276400" cy="13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51" name="Google Shape;451;p18"/>
          <p:cNvSpPr txBox="1">
            <a:spLocks noGrp="1"/>
          </p:cNvSpPr>
          <p:nvPr>
            <p:ph type="subTitle" idx="7"/>
          </p:nvPr>
        </p:nvSpPr>
        <p:spPr>
          <a:xfrm>
            <a:off x="955548" y="1609387"/>
            <a:ext cx="3276400" cy="62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Noto Sans Black"/>
              <a:buNone/>
              <a:defRPr sz="2400">
                <a:solidFill>
                  <a:schemeClr val="accent3"/>
                </a:solidFill>
                <a:latin typeface="Noto Sans Black"/>
                <a:ea typeface="Noto Sans Black"/>
                <a:cs typeface="Noto Sans Black"/>
                <a:sym typeface="Noto Sans Black"/>
              </a:defRPr>
            </a:lvl1pPr>
            <a:lvl2pPr lvl="1"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2pPr>
            <a:lvl3pPr lvl="2"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3pPr>
            <a:lvl4pPr lvl="3"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4pPr>
            <a:lvl5pPr lvl="4"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5pPr>
            <a:lvl6pPr lvl="5"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6pPr>
            <a:lvl7pPr lvl="6"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7pPr>
            <a:lvl8pPr lvl="7"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8pPr>
            <a:lvl9pPr lvl="8"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9pPr>
          </a:lstStyle>
          <a:p>
            <a:endParaRPr/>
          </a:p>
        </p:txBody>
      </p:sp>
      <p:sp>
        <p:nvSpPr>
          <p:cNvPr id="452" name="Google Shape;452;p18"/>
          <p:cNvSpPr txBox="1">
            <a:spLocks noGrp="1"/>
          </p:cNvSpPr>
          <p:nvPr>
            <p:ph type="subTitle" idx="8"/>
          </p:nvPr>
        </p:nvSpPr>
        <p:spPr>
          <a:xfrm>
            <a:off x="4457799" y="1609365"/>
            <a:ext cx="3276400" cy="62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Noto Sans Black"/>
              <a:buNone/>
              <a:defRPr sz="2400">
                <a:solidFill>
                  <a:schemeClr val="accent3"/>
                </a:solidFill>
                <a:latin typeface="Noto Sans Black"/>
                <a:ea typeface="Noto Sans Black"/>
                <a:cs typeface="Noto Sans Black"/>
                <a:sym typeface="Noto Sans Black"/>
              </a:defRPr>
            </a:lvl1pPr>
            <a:lvl2pPr lvl="1"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2pPr>
            <a:lvl3pPr lvl="2"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3pPr>
            <a:lvl4pPr lvl="3"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4pPr>
            <a:lvl5pPr lvl="4"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5pPr>
            <a:lvl6pPr lvl="5"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6pPr>
            <a:lvl7pPr lvl="6"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7pPr>
            <a:lvl8pPr lvl="7"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8pPr>
            <a:lvl9pPr lvl="8"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9pPr>
          </a:lstStyle>
          <a:p>
            <a:endParaRPr/>
          </a:p>
        </p:txBody>
      </p:sp>
      <p:sp>
        <p:nvSpPr>
          <p:cNvPr id="453" name="Google Shape;453;p18"/>
          <p:cNvSpPr txBox="1">
            <a:spLocks noGrp="1"/>
          </p:cNvSpPr>
          <p:nvPr>
            <p:ph type="subTitle" idx="9"/>
          </p:nvPr>
        </p:nvSpPr>
        <p:spPr>
          <a:xfrm>
            <a:off x="7960049" y="1609365"/>
            <a:ext cx="3276400" cy="62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Noto Sans Black"/>
              <a:buNone/>
              <a:defRPr sz="2400">
                <a:solidFill>
                  <a:schemeClr val="accent3"/>
                </a:solidFill>
                <a:latin typeface="Noto Sans Black"/>
                <a:ea typeface="Noto Sans Black"/>
                <a:cs typeface="Noto Sans Black"/>
                <a:sym typeface="Noto Sans Black"/>
              </a:defRPr>
            </a:lvl1pPr>
            <a:lvl2pPr lvl="1"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2pPr>
            <a:lvl3pPr lvl="2"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3pPr>
            <a:lvl4pPr lvl="3"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4pPr>
            <a:lvl5pPr lvl="4"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5pPr>
            <a:lvl6pPr lvl="5"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6pPr>
            <a:lvl7pPr lvl="6"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7pPr>
            <a:lvl8pPr lvl="7"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8pPr>
            <a:lvl9pPr lvl="8"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9pPr>
          </a:lstStyle>
          <a:p>
            <a:endParaRPr/>
          </a:p>
        </p:txBody>
      </p:sp>
      <p:sp>
        <p:nvSpPr>
          <p:cNvPr id="454" name="Google Shape;454;p18"/>
          <p:cNvSpPr txBox="1">
            <a:spLocks noGrp="1"/>
          </p:cNvSpPr>
          <p:nvPr>
            <p:ph type="subTitle" idx="13"/>
          </p:nvPr>
        </p:nvSpPr>
        <p:spPr>
          <a:xfrm>
            <a:off x="955548" y="3771900"/>
            <a:ext cx="3276400" cy="62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Noto Sans Black"/>
              <a:buNone/>
              <a:defRPr sz="2400">
                <a:solidFill>
                  <a:schemeClr val="accent3"/>
                </a:solidFill>
                <a:latin typeface="Noto Sans Black"/>
                <a:ea typeface="Noto Sans Black"/>
                <a:cs typeface="Noto Sans Black"/>
                <a:sym typeface="Noto Sans Black"/>
              </a:defRPr>
            </a:lvl1pPr>
            <a:lvl2pPr lvl="1"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2pPr>
            <a:lvl3pPr lvl="2"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3pPr>
            <a:lvl4pPr lvl="3"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4pPr>
            <a:lvl5pPr lvl="4"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5pPr>
            <a:lvl6pPr lvl="5"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6pPr>
            <a:lvl7pPr lvl="6"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7pPr>
            <a:lvl8pPr lvl="7"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8pPr>
            <a:lvl9pPr lvl="8"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9pPr>
          </a:lstStyle>
          <a:p>
            <a:endParaRPr/>
          </a:p>
        </p:txBody>
      </p:sp>
      <p:sp>
        <p:nvSpPr>
          <p:cNvPr id="455" name="Google Shape;455;p18"/>
          <p:cNvSpPr txBox="1">
            <a:spLocks noGrp="1"/>
          </p:cNvSpPr>
          <p:nvPr>
            <p:ph type="subTitle" idx="14"/>
          </p:nvPr>
        </p:nvSpPr>
        <p:spPr>
          <a:xfrm>
            <a:off x="4457799" y="3771900"/>
            <a:ext cx="3276400" cy="62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Noto Sans Black"/>
              <a:buNone/>
              <a:defRPr sz="2400">
                <a:solidFill>
                  <a:schemeClr val="accent3"/>
                </a:solidFill>
                <a:latin typeface="Noto Sans Black"/>
                <a:ea typeface="Noto Sans Black"/>
                <a:cs typeface="Noto Sans Black"/>
                <a:sym typeface="Noto Sans Black"/>
              </a:defRPr>
            </a:lvl1pPr>
            <a:lvl2pPr lvl="1"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2pPr>
            <a:lvl3pPr lvl="2"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3pPr>
            <a:lvl4pPr lvl="3"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4pPr>
            <a:lvl5pPr lvl="4"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5pPr>
            <a:lvl6pPr lvl="5"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6pPr>
            <a:lvl7pPr lvl="6"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7pPr>
            <a:lvl8pPr lvl="7"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8pPr>
            <a:lvl9pPr lvl="8"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9pPr>
          </a:lstStyle>
          <a:p>
            <a:endParaRPr/>
          </a:p>
        </p:txBody>
      </p:sp>
      <p:sp>
        <p:nvSpPr>
          <p:cNvPr id="456" name="Google Shape;456;p18"/>
          <p:cNvSpPr txBox="1">
            <a:spLocks noGrp="1"/>
          </p:cNvSpPr>
          <p:nvPr>
            <p:ph type="subTitle" idx="15"/>
          </p:nvPr>
        </p:nvSpPr>
        <p:spPr>
          <a:xfrm>
            <a:off x="7960049" y="3771900"/>
            <a:ext cx="3276400" cy="62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Noto Sans Black"/>
              <a:buNone/>
              <a:defRPr sz="2400">
                <a:solidFill>
                  <a:schemeClr val="accent3"/>
                </a:solidFill>
                <a:latin typeface="Noto Sans Black"/>
                <a:ea typeface="Noto Sans Black"/>
                <a:cs typeface="Noto Sans Black"/>
                <a:sym typeface="Noto Sans Black"/>
              </a:defRPr>
            </a:lvl1pPr>
            <a:lvl2pPr lvl="1"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2pPr>
            <a:lvl3pPr lvl="2"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3pPr>
            <a:lvl4pPr lvl="3"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4pPr>
            <a:lvl5pPr lvl="4"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5pPr>
            <a:lvl6pPr lvl="5"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6pPr>
            <a:lvl7pPr lvl="6"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7pPr>
            <a:lvl8pPr lvl="7"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8pPr>
            <a:lvl9pPr lvl="8"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9pPr>
          </a:lstStyle>
          <a:p>
            <a:endParaRPr/>
          </a:p>
        </p:txBody>
      </p:sp>
      <p:sp>
        <p:nvSpPr>
          <p:cNvPr id="457" name="Google Shape;457;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27658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8"/>
        <p:cNvGrpSpPr/>
        <p:nvPr/>
      </p:nvGrpSpPr>
      <p:grpSpPr>
        <a:xfrm>
          <a:off x="0" y="0"/>
          <a:ext cx="0" cy="0"/>
          <a:chOff x="0" y="0"/>
          <a:chExt cx="0" cy="0"/>
        </a:xfrm>
      </p:grpSpPr>
      <p:sp>
        <p:nvSpPr>
          <p:cNvPr id="459" name="Google Shape;459;p19"/>
          <p:cNvSpPr txBox="1">
            <a:spLocks noGrp="1"/>
          </p:cNvSpPr>
          <p:nvPr>
            <p:ph type="title" hasCustomPrompt="1"/>
          </p:nvPr>
        </p:nvSpPr>
        <p:spPr>
          <a:xfrm>
            <a:off x="962916" y="2902500"/>
            <a:ext cx="3862400" cy="1025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6000"/>
              <a:buNone/>
              <a:defRPr sz="5067">
                <a:solidFill>
                  <a:schemeClr val="accent4"/>
                </a:solidFill>
              </a:defRPr>
            </a:lvl1pPr>
            <a:lvl2pPr lvl="1" algn="ctr" rtl="0">
              <a:spcBef>
                <a:spcPts val="0"/>
              </a:spcBef>
              <a:spcAft>
                <a:spcPts val="0"/>
              </a:spcAft>
              <a:buClr>
                <a:schemeClr val="accent4"/>
              </a:buClr>
              <a:buSzPts val="6000"/>
              <a:buNone/>
              <a:defRPr sz="8000">
                <a:solidFill>
                  <a:schemeClr val="accent4"/>
                </a:solidFill>
              </a:defRPr>
            </a:lvl2pPr>
            <a:lvl3pPr lvl="2" algn="ctr" rtl="0">
              <a:spcBef>
                <a:spcPts val="0"/>
              </a:spcBef>
              <a:spcAft>
                <a:spcPts val="0"/>
              </a:spcAft>
              <a:buClr>
                <a:schemeClr val="accent4"/>
              </a:buClr>
              <a:buSzPts val="6000"/>
              <a:buNone/>
              <a:defRPr sz="8000">
                <a:solidFill>
                  <a:schemeClr val="accent4"/>
                </a:solidFill>
              </a:defRPr>
            </a:lvl3pPr>
            <a:lvl4pPr lvl="3" algn="ctr" rtl="0">
              <a:spcBef>
                <a:spcPts val="0"/>
              </a:spcBef>
              <a:spcAft>
                <a:spcPts val="0"/>
              </a:spcAft>
              <a:buClr>
                <a:schemeClr val="accent4"/>
              </a:buClr>
              <a:buSzPts val="6000"/>
              <a:buNone/>
              <a:defRPr sz="8000">
                <a:solidFill>
                  <a:schemeClr val="accent4"/>
                </a:solidFill>
              </a:defRPr>
            </a:lvl4pPr>
            <a:lvl5pPr lvl="4" algn="ctr" rtl="0">
              <a:spcBef>
                <a:spcPts val="0"/>
              </a:spcBef>
              <a:spcAft>
                <a:spcPts val="0"/>
              </a:spcAft>
              <a:buClr>
                <a:schemeClr val="accent4"/>
              </a:buClr>
              <a:buSzPts val="6000"/>
              <a:buNone/>
              <a:defRPr sz="8000">
                <a:solidFill>
                  <a:schemeClr val="accent4"/>
                </a:solidFill>
              </a:defRPr>
            </a:lvl5pPr>
            <a:lvl6pPr lvl="5" algn="ctr" rtl="0">
              <a:spcBef>
                <a:spcPts val="0"/>
              </a:spcBef>
              <a:spcAft>
                <a:spcPts val="0"/>
              </a:spcAft>
              <a:buClr>
                <a:schemeClr val="accent4"/>
              </a:buClr>
              <a:buSzPts val="6000"/>
              <a:buNone/>
              <a:defRPr sz="8000">
                <a:solidFill>
                  <a:schemeClr val="accent4"/>
                </a:solidFill>
              </a:defRPr>
            </a:lvl6pPr>
            <a:lvl7pPr lvl="6" algn="ctr" rtl="0">
              <a:spcBef>
                <a:spcPts val="0"/>
              </a:spcBef>
              <a:spcAft>
                <a:spcPts val="0"/>
              </a:spcAft>
              <a:buClr>
                <a:schemeClr val="accent4"/>
              </a:buClr>
              <a:buSzPts val="6000"/>
              <a:buNone/>
              <a:defRPr sz="8000">
                <a:solidFill>
                  <a:schemeClr val="accent4"/>
                </a:solidFill>
              </a:defRPr>
            </a:lvl7pPr>
            <a:lvl8pPr lvl="7" algn="ctr" rtl="0">
              <a:spcBef>
                <a:spcPts val="0"/>
              </a:spcBef>
              <a:spcAft>
                <a:spcPts val="0"/>
              </a:spcAft>
              <a:buClr>
                <a:schemeClr val="accent4"/>
              </a:buClr>
              <a:buSzPts val="6000"/>
              <a:buNone/>
              <a:defRPr sz="8000">
                <a:solidFill>
                  <a:schemeClr val="accent4"/>
                </a:solidFill>
              </a:defRPr>
            </a:lvl8pPr>
            <a:lvl9pPr lvl="8" algn="ctr" rtl="0">
              <a:spcBef>
                <a:spcPts val="0"/>
              </a:spcBef>
              <a:spcAft>
                <a:spcPts val="0"/>
              </a:spcAft>
              <a:buClr>
                <a:schemeClr val="accent4"/>
              </a:buClr>
              <a:buSzPts val="6000"/>
              <a:buNone/>
              <a:defRPr sz="8000">
                <a:solidFill>
                  <a:schemeClr val="accent4"/>
                </a:solidFill>
              </a:defRPr>
            </a:lvl9pPr>
          </a:lstStyle>
          <a:p>
            <a:r>
              <a:t>xx%</a:t>
            </a:r>
          </a:p>
        </p:txBody>
      </p:sp>
      <p:sp>
        <p:nvSpPr>
          <p:cNvPr id="460" name="Google Shape;460;p19"/>
          <p:cNvSpPr txBox="1">
            <a:spLocks noGrp="1"/>
          </p:cNvSpPr>
          <p:nvPr>
            <p:ph type="subTitle" idx="1"/>
          </p:nvPr>
        </p:nvSpPr>
        <p:spPr>
          <a:xfrm>
            <a:off x="962916" y="3880165"/>
            <a:ext cx="3862400" cy="7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None/>
              <a:defRPr sz="2133">
                <a:solidFill>
                  <a:schemeClr val="dk1"/>
                </a:solidFill>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
        <p:nvSpPr>
          <p:cNvPr id="461" name="Google Shape;461;p19"/>
          <p:cNvSpPr txBox="1">
            <a:spLocks noGrp="1"/>
          </p:cNvSpPr>
          <p:nvPr>
            <p:ph type="title" idx="2" hasCustomPrompt="1"/>
          </p:nvPr>
        </p:nvSpPr>
        <p:spPr>
          <a:xfrm>
            <a:off x="4163600" y="824385"/>
            <a:ext cx="3864800" cy="1025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6000"/>
              <a:buNone/>
              <a:defRPr sz="5067">
                <a:solidFill>
                  <a:schemeClr val="accent4"/>
                </a:solidFill>
              </a:defRPr>
            </a:lvl1pPr>
            <a:lvl2pPr lvl="1" algn="ctr" rtl="0">
              <a:spcBef>
                <a:spcPts val="0"/>
              </a:spcBef>
              <a:spcAft>
                <a:spcPts val="0"/>
              </a:spcAft>
              <a:buClr>
                <a:schemeClr val="accent4"/>
              </a:buClr>
              <a:buSzPts val="6000"/>
              <a:buNone/>
              <a:defRPr sz="8000">
                <a:solidFill>
                  <a:schemeClr val="accent4"/>
                </a:solidFill>
              </a:defRPr>
            </a:lvl2pPr>
            <a:lvl3pPr lvl="2" algn="ctr" rtl="0">
              <a:spcBef>
                <a:spcPts val="0"/>
              </a:spcBef>
              <a:spcAft>
                <a:spcPts val="0"/>
              </a:spcAft>
              <a:buClr>
                <a:schemeClr val="accent4"/>
              </a:buClr>
              <a:buSzPts val="6000"/>
              <a:buNone/>
              <a:defRPr sz="8000">
                <a:solidFill>
                  <a:schemeClr val="accent4"/>
                </a:solidFill>
              </a:defRPr>
            </a:lvl3pPr>
            <a:lvl4pPr lvl="3" algn="ctr" rtl="0">
              <a:spcBef>
                <a:spcPts val="0"/>
              </a:spcBef>
              <a:spcAft>
                <a:spcPts val="0"/>
              </a:spcAft>
              <a:buClr>
                <a:schemeClr val="accent4"/>
              </a:buClr>
              <a:buSzPts val="6000"/>
              <a:buNone/>
              <a:defRPr sz="8000">
                <a:solidFill>
                  <a:schemeClr val="accent4"/>
                </a:solidFill>
              </a:defRPr>
            </a:lvl4pPr>
            <a:lvl5pPr lvl="4" algn="ctr" rtl="0">
              <a:spcBef>
                <a:spcPts val="0"/>
              </a:spcBef>
              <a:spcAft>
                <a:spcPts val="0"/>
              </a:spcAft>
              <a:buClr>
                <a:schemeClr val="accent4"/>
              </a:buClr>
              <a:buSzPts val="6000"/>
              <a:buNone/>
              <a:defRPr sz="8000">
                <a:solidFill>
                  <a:schemeClr val="accent4"/>
                </a:solidFill>
              </a:defRPr>
            </a:lvl5pPr>
            <a:lvl6pPr lvl="5" algn="ctr" rtl="0">
              <a:spcBef>
                <a:spcPts val="0"/>
              </a:spcBef>
              <a:spcAft>
                <a:spcPts val="0"/>
              </a:spcAft>
              <a:buClr>
                <a:schemeClr val="accent4"/>
              </a:buClr>
              <a:buSzPts val="6000"/>
              <a:buNone/>
              <a:defRPr sz="8000">
                <a:solidFill>
                  <a:schemeClr val="accent4"/>
                </a:solidFill>
              </a:defRPr>
            </a:lvl6pPr>
            <a:lvl7pPr lvl="6" algn="ctr" rtl="0">
              <a:spcBef>
                <a:spcPts val="0"/>
              </a:spcBef>
              <a:spcAft>
                <a:spcPts val="0"/>
              </a:spcAft>
              <a:buClr>
                <a:schemeClr val="accent4"/>
              </a:buClr>
              <a:buSzPts val="6000"/>
              <a:buNone/>
              <a:defRPr sz="8000">
                <a:solidFill>
                  <a:schemeClr val="accent4"/>
                </a:solidFill>
              </a:defRPr>
            </a:lvl7pPr>
            <a:lvl8pPr lvl="7" algn="ctr" rtl="0">
              <a:spcBef>
                <a:spcPts val="0"/>
              </a:spcBef>
              <a:spcAft>
                <a:spcPts val="0"/>
              </a:spcAft>
              <a:buClr>
                <a:schemeClr val="accent4"/>
              </a:buClr>
              <a:buSzPts val="6000"/>
              <a:buNone/>
              <a:defRPr sz="8000">
                <a:solidFill>
                  <a:schemeClr val="accent4"/>
                </a:solidFill>
              </a:defRPr>
            </a:lvl8pPr>
            <a:lvl9pPr lvl="8" algn="ctr" rtl="0">
              <a:spcBef>
                <a:spcPts val="0"/>
              </a:spcBef>
              <a:spcAft>
                <a:spcPts val="0"/>
              </a:spcAft>
              <a:buClr>
                <a:schemeClr val="accent4"/>
              </a:buClr>
              <a:buSzPts val="6000"/>
              <a:buNone/>
              <a:defRPr sz="8000">
                <a:solidFill>
                  <a:schemeClr val="accent4"/>
                </a:solidFill>
              </a:defRPr>
            </a:lvl9pPr>
          </a:lstStyle>
          <a:p>
            <a:r>
              <a:t>xx%</a:t>
            </a:r>
          </a:p>
        </p:txBody>
      </p:sp>
      <p:sp>
        <p:nvSpPr>
          <p:cNvPr id="462" name="Google Shape;462;p19"/>
          <p:cNvSpPr txBox="1">
            <a:spLocks noGrp="1"/>
          </p:cNvSpPr>
          <p:nvPr>
            <p:ph type="subTitle" idx="3"/>
          </p:nvPr>
        </p:nvSpPr>
        <p:spPr>
          <a:xfrm>
            <a:off x="4163600" y="1802036"/>
            <a:ext cx="3864800" cy="7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None/>
              <a:defRPr sz="2133">
                <a:solidFill>
                  <a:schemeClr val="dk1"/>
                </a:solidFill>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
        <p:nvSpPr>
          <p:cNvPr id="463" name="Google Shape;463;p19"/>
          <p:cNvSpPr txBox="1">
            <a:spLocks noGrp="1"/>
          </p:cNvSpPr>
          <p:nvPr>
            <p:ph type="title" idx="4" hasCustomPrompt="1"/>
          </p:nvPr>
        </p:nvSpPr>
        <p:spPr>
          <a:xfrm>
            <a:off x="7366684" y="2902500"/>
            <a:ext cx="3862400" cy="1025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6000"/>
              <a:buNone/>
              <a:defRPr sz="5067">
                <a:solidFill>
                  <a:schemeClr val="accent4"/>
                </a:solidFill>
              </a:defRPr>
            </a:lvl1pPr>
            <a:lvl2pPr lvl="1" algn="ctr" rtl="0">
              <a:spcBef>
                <a:spcPts val="0"/>
              </a:spcBef>
              <a:spcAft>
                <a:spcPts val="0"/>
              </a:spcAft>
              <a:buClr>
                <a:schemeClr val="accent4"/>
              </a:buClr>
              <a:buSzPts val="6000"/>
              <a:buNone/>
              <a:defRPr sz="8000">
                <a:solidFill>
                  <a:schemeClr val="accent4"/>
                </a:solidFill>
              </a:defRPr>
            </a:lvl2pPr>
            <a:lvl3pPr lvl="2" algn="ctr" rtl="0">
              <a:spcBef>
                <a:spcPts val="0"/>
              </a:spcBef>
              <a:spcAft>
                <a:spcPts val="0"/>
              </a:spcAft>
              <a:buClr>
                <a:schemeClr val="accent4"/>
              </a:buClr>
              <a:buSzPts val="6000"/>
              <a:buNone/>
              <a:defRPr sz="8000">
                <a:solidFill>
                  <a:schemeClr val="accent4"/>
                </a:solidFill>
              </a:defRPr>
            </a:lvl3pPr>
            <a:lvl4pPr lvl="3" algn="ctr" rtl="0">
              <a:spcBef>
                <a:spcPts val="0"/>
              </a:spcBef>
              <a:spcAft>
                <a:spcPts val="0"/>
              </a:spcAft>
              <a:buClr>
                <a:schemeClr val="accent4"/>
              </a:buClr>
              <a:buSzPts val="6000"/>
              <a:buNone/>
              <a:defRPr sz="8000">
                <a:solidFill>
                  <a:schemeClr val="accent4"/>
                </a:solidFill>
              </a:defRPr>
            </a:lvl4pPr>
            <a:lvl5pPr lvl="4" algn="ctr" rtl="0">
              <a:spcBef>
                <a:spcPts val="0"/>
              </a:spcBef>
              <a:spcAft>
                <a:spcPts val="0"/>
              </a:spcAft>
              <a:buClr>
                <a:schemeClr val="accent4"/>
              </a:buClr>
              <a:buSzPts val="6000"/>
              <a:buNone/>
              <a:defRPr sz="8000">
                <a:solidFill>
                  <a:schemeClr val="accent4"/>
                </a:solidFill>
              </a:defRPr>
            </a:lvl5pPr>
            <a:lvl6pPr lvl="5" algn="ctr" rtl="0">
              <a:spcBef>
                <a:spcPts val="0"/>
              </a:spcBef>
              <a:spcAft>
                <a:spcPts val="0"/>
              </a:spcAft>
              <a:buClr>
                <a:schemeClr val="accent4"/>
              </a:buClr>
              <a:buSzPts val="6000"/>
              <a:buNone/>
              <a:defRPr sz="8000">
                <a:solidFill>
                  <a:schemeClr val="accent4"/>
                </a:solidFill>
              </a:defRPr>
            </a:lvl6pPr>
            <a:lvl7pPr lvl="6" algn="ctr" rtl="0">
              <a:spcBef>
                <a:spcPts val="0"/>
              </a:spcBef>
              <a:spcAft>
                <a:spcPts val="0"/>
              </a:spcAft>
              <a:buClr>
                <a:schemeClr val="accent4"/>
              </a:buClr>
              <a:buSzPts val="6000"/>
              <a:buNone/>
              <a:defRPr sz="8000">
                <a:solidFill>
                  <a:schemeClr val="accent4"/>
                </a:solidFill>
              </a:defRPr>
            </a:lvl7pPr>
            <a:lvl8pPr lvl="7" algn="ctr" rtl="0">
              <a:spcBef>
                <a:spcPts val="0"/>
              </a:spcBef>
              <a:spcAft>
                <a:spcPts val="0"/>
              </a:spcAft>
              <a:buClr>
                <a:schemeClr val="accent4"/>
              </a:buClr>
              <a:buSzPts val="6000"/>
              <a:buNone/>
              <a:defRPr sz="8000">
                <a:solidFill>
                  <a:schemeClr val="accent4"/>
                </a:solidFill>
              </a:defRPr>
            </a:lvl8pPr>
            <a:lvl9pPr lvl="8" algn="ctr" rtl="0">
              <a:spcBef>
                <a:spcPts val="0"/>
              </a:spcBef>
              <a:spcAft>
                <a:spcPts val="0"/>
              </a:spcAft>
              <a:buClr>
                <a:schemeClr val="accent4"/>
              </a:buClr>
              <a:buSzPts val="6000"/>
              <a:buNone/>
              <a:defRPr sz="8000">
                <a:solidFill>
                  <a:schemeClr val="accent4"/>
                </a:solidFill>
              </a:defRPr>
            </a:lvl9pPr>
          </a:lstStyle>
          <a:p>
            <a:r>
              <a:t>xx%</a:t>
            </a:r>
          </a:p>
        </p:txBody>
      </p:sp>
      <p:sp>
        <p:nvSpPr>
          <p:cNvPr id="464" name="Google Shape;464;p19"/>
          <p:cNvSpPr txBox="1">
            <a:spLocks noGrp="1"/>
          </p:cNvSpPr>
          <p:nvPr>
            <p:ph type="subTitle" idx="5"/>
          </p:nvPr>
        </p:nvSpPr>
        <p:spPr>
          <a:xfrm>
            <a:off x="7366684" y="3880165"/>
            <a:ext cx="3862400" cy="7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None/>
              <a:defRPr sz="2133">
                <a:solidFill>
                  <a:schemeClr val="dk1"/>
                </a:solidFill>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grpSp>
        <p:nvGrpSpPr>
          <p:cNvPr id="465" name="Google Shape;465;p19"/>
          <p:cNvGrpSpPr/>
          <p:nvPr/>
        </p:nvGrpSpPr>
        <p:grpSpPr>
          <a:xfrm>
            <a:off x="264841" y="179810"/>
            <a:ext cx="11515601" cy="4743887"/>
            <a:chOff x="198630" y="134857"/>
            <a:chExt cx="8636701" cy="3557915"/>
          </a:xfrm>
        </p:grpSpPr>
        <p:sp>
          <p:nvSpPr>
            <p:cNvPr id="466" name="Google Shape;466;p19"/>
            <p:cNvSpPr/>
            <p:nvPr/>
          </p:nvSpPr>
          <p:spPr>
            <a:xfrm>
              <a:off x="463681" y="22406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19"/>
            <p:cNvSpPr/>
            <p:nvPr/>
          </p:nvSpPr>
          <p:spPr>
            <a:xfrm>
              <a:off x="8762716" y="294577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19"/>
            <p:cNvSpPr/>
            <p:nvPr/>
          </p:nvSpPr>
          <p:spPr>
            <a:xfrm>
              <a:off x="5679619" y="403517"/>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 name="Google Shape;469;p19"/>
            <p:cNvSpPr/>
            <p:nvPr/>
          </p:nvSpPr>
          <p:spPr>
            <a:xfrm>
              <a:off x="2786635" y="134857"/>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 name="Google Shape;470;p19"/>
            <p:cNvSpPr/>
            <p:nvPr/>
          </p:nvSpPr>
          <p:spPr>
            <a:xfrm>
              <a:off x="8751175" y="9362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19"/>
            <p:cNvSpPr/>
            <p:nvPr/>
          </p:nvSpPr>
          <p:spPr>
            <a:xfrm>
              <a:off x="8633945"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19"/>
            <p:cNvSpPr/>
            <p:nvPr/>
          </p:nvSpPr>
          <p:spPr>
            <a:xfrm>
              <a:off x="198630" y="700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19"/>
            <p:cNvSpPr/>
            <p:nvPr/>
          </p:nvSpPr>
          <p:spPr>
            <a:xfrm>
              <a:off x="323605" y="3608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74" name="Google Shape;474;p19"/>
          <p:cNvGrpSpPr/>
          <p:nvPr/>
        </p:nvGrpSpPr>
        <p:grpSpPr>
          <a:xfrm>
            <a:off x="0" y="5416617"/>
            <a:ext cx="12192000" cy="1436400"/>
            <a:chOff x="0" y="4062463"/>
            <a:chExt cx="9144000" cy="1077300"/>
          </a:xfrm>
        </p:grpSpPr>
        <p:sp>
          <p:nvSpPr>
            <p:cNvPr id="475" name="Google Shape;475;p19"/>
            <p:cNvSpPr/>
            <p:nvPr/>
          </p:nvSpPr>
          <p:spPr>
            <a:xfrm>
              <a:off x="0" y="4062463"/>
              <a:ext cx="9144000" cy="10773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76" name="Google Shape;476;p19"/>
            <p:cNvGrpSpPr/>
            <p:nvPr/>
          </p:nvGrpSpPr>
          <p:grpSpPr>
            <a:xfrm>
              <a:off x="0" y="4126663"/>
              <a:ext cx="9144000" cy="948900"/>
              <a:chOff x="0" y="4114675"/>
              <a:chExt cx="9144000" cy="948900"/>
            </a:xfrm>
          </p:grpSpPr>
          <p:sp>
            <p:nvSpPr>
              <p:cNvPr id="477" name="Google Shape;477;p19"/>
              <p:cNvSpPr/>
              <p:nvPr/>
            </p:nvSpPr>
            <p:spPr>
              <a:xfrm>
                <a:off x="0" y="4114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19"/>
              <p:cNvSpPr/>
              <p:nvPr/>
            </p:nvSpPr>
            <p:spPr>
              <a:xfrm>
                <a:off x="0" y="4267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19"/>
              <p:cNvSpPr/>
              <p:nvPr/>
            </p:nvSpPr>
            <p:spPr>
              <a:xfrm>
                <a:off x="0" y="44194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19"/>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19"/>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19"/>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19"/>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39296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84"/>
        <p:cNvGrpSpPr/>
        <p:nvPr/>
      </p:nvGrpSpPr>
      <p:grpSpPr>
        <a:xfrm>
          <a:off x="0" y="0"/>
          <a:ext cx="0" cy="0"/>
          <a:chOff x="0" y="0"/>
          <a:chExt cx="0" cy="0"/>
        </a:xfrm>
      </p:grpSpPr>
      <p:grpSp>
        <p:nvGrpSpPr>
          <p:cNvPr id="485" name="Google Shape;485;p20"/>
          <p:cNvGrpSpPr/>
          <p:nvPr/>
        </p:nvGrpSpPr>
        <p:grpSpPr>
          <a:xfrm>
            <a:off x="-458329" y="202805"/>
            <a:ext cx="12650329" cy="6650320"/>
            <a:chOff x="-343747" y="152104"/>
            <a:chExt cx="9487747" cy="4987740"/>
          </a:xfrm>
        </p:grpSpPr>
        <p:grpSp>
          <p:nvGrpSpPr>
            <p:cNvPr id="486" name="Google Shape;486;p20"/>
            <p:cNvGrpSpPr/>
            <p:nvPr/>
          </p:nvGrpSpPr>
          <p:grpSpPr>
            <a:xfrm flipH="1">
              <a:off x="-343747" y="2129506"/>
              <a:ext cx="1502873" cy="542030"/>
              <a:chOff x="5185751" y="2065558"/>
              <a:chExt cx="752867" cy="271531"/>
            </a:xfrm>
          </p:grpSpPr>
          <p:sp>
            <p:nvSpPr>
              <p:cNvPr id="487" name="Google Shape;487;p20"/>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20"/>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20"/>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20"/>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20"/>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20"/>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20"/>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 name="Google Shape;494;p20"/>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 name="Google Shape;495;p20"/>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 name="Google Shape;496;p20"/>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97" name="Google Shape;497;p20"/>
            <p:cNvSpPr/>
            <p:nvPr/>
          </p:nvSpPr>
          <p:spPr>
            <a:xfrm flipH="1">
              <a:off x="-334770" y="2572916"/>
              <a:ext cx="40247" cy="34636"/>
            </a:xfrm>
            <a:custGeom>
              <a:avLst/>
              <a:gdLst/>
              <a:ahLst/>
              <a:cxnLst/>
              <a:rect l="l" t="t" r="r" b="b"/>
              <a:pathLst>
                <a:path w="1198" h="1031" extrusionOk="0">
                  <a:moveTo>
                    <a:pt x="687" y="1"/>
                  </a:moveTo>
                  <a:cubicBezTo>
                    <a:pt x="222" y="1"/>
                    <a:pt x="1" y="555"/>
                    <a:pt x="333" y="887"/>
                  </a:cubicBezTo>
                  <a:cubicBezTo>
                    <a:pt x="432" y="986"/>
                    <a:pt x="556" y="1031"/>
                    <a:pt x="679" y="1031"/>
                  </a:cubicBezTo>
                  <a:cubicBezTo>
                    <a:pt x="940" y="1031"/>
                    <a:pt x="1197" y="827"/>
                    <a:pt x="1197" y="510"/>
                  </a:cubicBezTo>
                  <a:cubicBezTo>
                    <a:pt x="1197" y="222"/>
                    <a:pt x="975" y="1"/>
                    <a:pt x="687" y="1"/>
                  </a:cubicBezTo>
                  <a:close/>
                </a:path>
              </a:pathLst>
            </a:custGeom>
            <a:solidFill>
              <a:srgbClr val="34466A">
                <a:alpha val="94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 name="Google Shape;498;p20"/>
            <p:cNvSpPr/>
            <p:nvPr/>
          </p:nvSpPr>
          <p:spPr>
            <a:xfrm flipH="1">
              <a:off x="8645393" y="22406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 name="Google Shape;499;p20"/>
            <p:cNvSpPr/>
            <p:nvPr/>
          </p:nvSpPr>
          <p:spPr>
            <a:xfrm flipH="1">
              <a:off x="462857" y="346467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 name="Google Shape;500;p20"/>
            <p:cNvSpPr/>
            <p:nvPr/>
          </p:nvSpPr>
          <p:spPr>
            <a:xfrm flipH="1">
              <a:off x="334080" y="9362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 name="Google Shape;501;p20"/>
            <p:cNvSpPr/>
            <p:nvPr/>
          </p:nvSpPr>
          <p:spPr>
            <a:xfrm flipH="1">
              <a:off x="451344"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 name="Google Shape;502;p20"/>
            <p:cNvSpPr/>
            <p:nvPr/>
          </p:nvSpPr>
          <p:spPr>
            <a:xfrm flipH="1">
              <a:off x="8886659" y="700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 name="Google Shape;503;p20"/>
            <p:cNvSpPr/>
            <p:nvPr/>
          </p:nvSpPr>
          <p:spPr>
            <a:xfrm flipH="1">
              <a:off x="8761684" y="3608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04" name="Google Shape;504;p20"/>
            <p:cNvGrpSpPr/>
            <p:nvPr/>
          </p:nvGrpSpPr>
          <p:grpSpPr>
            <a:xfrm>
              <a:off x="0" y="4583863"/>
              <a:ext cx="9144000" cy="555982"/>
              <a:chOff x="0" y="4583863"/>
              <a:chExt cx="9144000" cy="555982"/>
            </a:xfrm>
          </p:grpSpPr>
          <p:sp>
            <p:nvSpPr>
              <p:cNvPr id="505" name="Google Shape;505;p20"/>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06" name="Google Shape;506;p20"/>
              <p:cNvGrpSpPr/>
              <p:nvPr/>
            </p:nvGrpSpPr>
            <p:grpSpPr>
              <a:xfrm>
                <a:off x="0" y="4583863"/>
                <a:ext cx="9144000" cy="491700"/>
                <a:chOff x="0" y="4571875"/>
                <a:chExt cx="9144000" cy="491700"/>
              </a:xfrm>
            </p:grpSpPr>
            <p:sp>
              <p:nvSpPr>
                <p:cNvPr id="507" name="Google Shape;507;p20"/>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 name="Google Shape;508;p20"/>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0"/>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0"/>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511" name="Google Shape;511;p20"/>
            <p:cNvSpPr/>
            <p:nvPr/>
          </p:nvSpPr>
          <p:spPr>
            <a:xfrm>
              <a:off x="7584619" y="152104"/>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0"/>
            <p:cNvSpPr/>
            <p:nvPr/>
          </p:nvSpPr>
          <p:spPr>
            <a:xfrm>
              <a:off x="3576310" y="428632"/>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13" name="Google Shape;513;p20"/>
          <p:cNvSpPr txBox="1">
            <a:spLocks noGrp="1"/>
          </p:cNvSpPr>
          <p:nvPr>
            <p:ph type="ctrTitle"/>
          </p:nvPr>
        </p:nvSpPr>
        <p:spPr>
          <a:xfrm>
            <a:off x="3900200" y="571500"/>
            <a:ext cx="4391600" cy="130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667" b="1">
                <a:latin typeface="Noto Sans"/>
                <a:ea typeface="Noto Sans"/>
                <a:cs typeface="Noto Sans"/>
                <a:sym typeface="Noto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14" name="Google Shape;514;p20"/>
          <p:cNvSpPr txBox="1">
            <a:spLocks noGrp="1"/>
          </p:cNvSpPr>
          <p:nvPr>
            <p:ph type="subTitle" idx="1"/>
          </p:nvPr>
        </p:nvSpPr>
        <p:spPr>
          <a:xfrm>
            <a:off x="3900200" y="2763133"/>
            <a:ext cx="4391600" cy="16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dk1"/>
                </a:solidFill>
                <a:latin typeface="Manjari"/>
                <a:ea typeface="Manjari"/>
                <a:cs typeface="Manjari"/>
                <a:sym typeface="Manjar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15" name="Google Shape;515;p20"/>
          <p:cNvSpPr txBox="1"/>
          <p:nvPr/>
        </p:nvSpPr>
        <p:spPr>
          <a:xfrm>
            <a:off x="3295000" y="4535567"/>
            <a:ext cx="5602000" cy="820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1333" b="1" i="0" u="none" strike="noStrike" kern="0" cap="none" spc="0" normalizeH="0" baseline="0" noProof="0">
                <a:ln>
                  <a:noFill/>
                </a:ln>
                <a:solidFill>
                  <a:srgbClr val="34466A"/>
                </a:solidFill>
                <a:effectLst/>
                <a:uLnTx/>
                <a:uFillTx/>
                <a:latin typeface="Manjari"/>
                <a:ea typeface="Manjari"/>
                <a:cs typeface="Manjari"/>
                <a:sym typeface="Manjari"/>
              </a:rPr>
              <a:t>CREDITS:</a:t>
            </a:r>
            <a:r>
              <a:rPr kumimoji="0" lang="en" sz="1333" b="0" i="0" u="none" strike="noStrike" kern="0" cap="none" spc="0" normalizeH="0" baseline="0" noProof="0">
                <a:ln>
                  <a:noFill/>
                </a:ln>
                <a:solidFill>
                  <a:srgbClr val="34466A"/>
                </a:solidFill>
                <a:effectLst/>
                <a:uLnTx/>
                <a:uFillTx/>
                <a:latin typeface="Manjari"/>
                <a:ea typeface="Manjari"/>
                <a:cs typeface="Manjari"/>
                <a:sym typeface="Manjari"/>
              </a:rPr>
              <a:t> This presentation template was created by </a:t>
            </a:r>
            <a:r>
              <a:rPr kumimoji="0" lang="en" sz="1333" b="1" i="0" u="sng" strike="noStrike" kern="0" cap="none" spc="0" normalizeH="0" baseline="0" noProof="0">
                <a:ln>
                  <a:noFill/>
                </a:ln>
                <a:solidFill>
                  <a:srgbClr val="34466A"/>
                </a:solidFill>
                <a:effectLst/>
                <a:uLnTx/>
                <a:uFillTx/>
                <a:latin typeface="Manjari"/>
                <a:ea typeface="Manjari"/>
                <a:cs typeface="Manjari"/>
                <a:sym typeface="Manjari"/>
                <a:hlinkClick r:id="rId2">
                  <a:extLst>
                    <a:ext uri="{A12FA001-AC4F-418D-AE19-62706E023703}">
                      <ahyp:hlinkClr xmlns:ahyp="http://schemas.microsoft.com/office/drawing/2018/hyperlinkcolor" val="tx"/>
                    </a:ext>
                  </a:extLst>
                </a:hlinkClick>
              </a:rPr>
              <a:t>Slidesgo</a:t>
            </a:r>
            <a:r>
              <a:rPr kumimoji="0" lang="en" sz="1333" b="1" i="0" u="sng" strike="noStrike" kern="0" cap="none" spc="0" normalizeH="0" baseline="0" noProof="0">
                <a:ln>
                  <a:noFill/>
                </a:ln>
                <a:solidFill>
                  <a:srgbClr val="34466A"/>
                </a:solidFill>
                <a:effectLst/>
                <a:uLnTx/>
                <a:uFillTx/>
                <a:latin typeface="Manjari"/>
                <a:ea typeface="Manjari"/>
                <a:cs typeface="Manjari"/>
                <a:sym typeface="Manjari"/>
              </a:rPr>
              <a:t>,</a:t>
            </a:r>
            <a:r>
              <a:rPr kumimoji="0" lang="en" sz="1333" b="1" i="0" u="none" strike="noStrike" kern="0" cap="none" spc="0" normalizeH="0" baseline="0" noProof="0">
                <a:ln>
                  <a:noFill/>
                </a:ln>
                <a:solidFill>
                  <a:srgbClr val="34466A"/>
                </a:solidFill>
                <a:effectLst/>
                <a:uLnTx/>
                <a:uFillTx/>
                <a:latin typeface="Manjari"/>
                <a:ea typeface="Manjari"/>
                <a:cs typeface="Manjari"/>
                <a:sym typeface="Manjari"/>
              </a:rPr>
              <a:t> </a:t>
            </a:r>
            <a:r>
              <a:rPr kumimoji="0" lang="en" sz="1333" b="0" i="0" u="none" strike="noStrike" kern="0" cap="none" spc="0" normalizeH="0" baseline="0" noProof="0">
                <a:ln>
                  <a:noFill/>
                </a:ln>
                <a:solidFill>
                  <a:srgbClr val="34466A"/>
                </a:solidFill>
                <a:effectLst/>
                <a:uLnTx/>
                <a:uFillTx/>
                <a:latin typeface="Manjari"/>
                <a:ea typeface="Manjari"/>
                <a:cs typeface="Manjari"/>
                <a:sym typeface="Manjari"/>
              </a:rPr>
              <a:t>and includes icons by </a:t>
            </a:r>
            <a:r>
              <a:rPr kumimoji="0" lang="en" sz="1333" b="1" i="0" u="sng" strike="noStrike" kern="0" cap="none" spc="0" normalizeH="0" baseline="0" noProof="0">
                <a:ln>
                  <a:noFill/>
                </a:ln>
                <a:solidFill>
                  <a:srgbClr val="34466A"/>
                </a:solidFill>
                <a:effectLst/>
                <a:uLnTx/>
                <a:uFillTx/>
                <a:latin typeface="Manjari"/>
                <a:ea typeface="Manjari"/>
                <a:cs typeface="Manjari"/>
                <a:sym typeface="Manjari"/>
                <a:hlinkClick r:id="rId3">
                  <a:extLst>
                    <a:ext uri="{A12FA001-AC4F-418D-AE19-62706E023703}">
                      <ahyp:hlinkClr xmlns:ahyp="http://schemas.microsoft.com/office/drawing/2018/hyperlinkcolor" val="tx"/>
                    </a:ext>
                  </a:extLst>
                </a:hlinkClick>
              </a:rPr>
              <a:t>Flaticon</a:t>
            </a:r>
            <a:r>
              <a:rPr kumimoji="0" lang="en" sz="1333" b="1" i="0" u="none" strike="noStrike" kern="0" cap="none" spc="0" normalizeH="0" baseline="0" noProof="0">
                <a:ln>
                  <a:noFill/>
                </a:ln>
                <a:solidFill>
                  <a:srgbClr val="34466A"/>
                </a:solidFill>
                <a:effectLst/>
                <a:uLnTx/>
                <a:uFillTx/>
                <a:latin typeface="Manjari"/>
                <a:ea typeface="Manjari"/>
                <a:cs typeface="Manjari"/>
                <a:sym typeface="Manjari"/>
              </a:rPr>
              <a:t> </a:t>
            </a:r>
            <a:r>
              <a:rPr kumimoji="0" lang="en" sz="1333" b="0" i="0" u="none" strike="noStrike" kern="0" cap="none" spc="0" normalizeH="0" baseline="0" noProof="0">
                <a:ln>
                  <a:noFill/>
                </a:ln>
                <a:solidFill>
                  <a:srgbClr val="34466A"/>
                </a:solidFill>
                <a:effectLst/>
                <a:uLnTx/>
                <a:uFillTx/>
                <a:latin typeface="Manjari"/>
                <a:ea typeface="Manjari"/>
                <a:cs typeface="Manjari"/>
                <a:sym typeface="Manjari"/>
              </a:rPr>
              <a:t>and infographics &amp; images by </a:t>
            </a:r>
            <a:r>
              <a:rPr kumimoji="0" lang="en" sz="1333" b="1" i="0" u="sng" strike="noStrike" kern="0" cap="none" spc="0" normalizeH="0" baseline="0" noProof="0">
                <a:ln>
                  <a:noFill/>
                </a:ln>
                <a:solidFill>
                  <a:srgbClr val="34466A"/>
                </a:solidFill>
                <a:effectLst/>
                <a:uLnTx/>
                <a:uFillTx/>
                <a:latin typeface="Manjari"/>
                <a:ea typeface="Manjari"/>
                <a:cs typeface="Manjari"/>
                <a:sym typeface="Manjari"/>
                <a:hlinkClick r:id="rId4">
                  <a:extLst>
                    <a:ext uri="{A12FA001-AC4F-418D-AE19-62706E023703}">
                      <ahyp:hlinkClr xmlns:ahyp="http://schemas.microsoft.com/office/drawing/2018/hyperlinkcolor" val="tx"/>
                    </a:ext>
                  </a:extLst>
                </a:hlinkClick>
              </a:rPr>
              <a:t>Freepik</a:t>
            </a:r>
            <a:endParaRPr kumimoji="0" sz="1333" b="1" i="0" u="sng" strike="noStrike" kern="0" cap="none" spc="0" normalizeH="0" baseline="0" noProof="0">
              <a:ln>
                <a:noFill/>
              </a:ln>
              <a:solidFill>
                <a:srgbClr val="34466A"/>
              </a:solidFill>
              <a:effectLst/>
              <a:highlight>
                <a:srgbClr val="DFDEFC"/>
              </a:highlight>
              <a:uLnTx/>
              <a:uFillTx/>
              <a:latin typeface="Manjari"/>
              <a:ea typeface="Manjari"/>
              <a:cs typeface="Manjari"/>
              <a:sym typeface="Manjari"/>
            </a:endParaRPr>
          </a:p>
        </p:txBody>
      </p:sp>
    </p:spTree>
    <p:extLst>
      <p:ext uri="{BB962C8B-B14F-4D97-AF65-F5344CB8AC3E}">
        <p14:creationId xmlns:p14="http://schemas.microsoft.com/office/powerpoint/2010/main" val="431804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6"/>
        <p:cNvGrpSpPr/>
        <p:nvPr/>
      </p:nvGrpSpPr>
      <p:grpSpPr>
        <a:xfrm>
          <a:off x="0" y="0"/>
          <a:ext cx="0" cy="0"/>
          <a:chOff x="0" y="0"/>
          <a:chExt cx="0" cy="0"/>
        </a:xfrm>
      </p:grpSpPr>
      <p:grpSp>
        <p:nvGrpSpPr>
          <p:cNvPr id="517" name="Google Shape;517;p21"/>
          <p:cNvGrpSpPr/>
          <p:nvPr/>
        </p:nvGrpSpPr>
        <p:grpSpPr>
          <a:xfrm>
            <a:off x="-547229" y="301943"/>
            <a:ext cx="13373497" cy="6567349"/>
            <a:chOff x="-410422" y="226457"/>
            <a:chExt cx="10030123" cy="4925512"/>
          </a:xfrm>
        </p:grpSpPr>
        <p:grpSp>
          <p:nvGrpSpPr>
            <p:cNvPr id="518" name="Google Shape;518;p21"/>
            <p:cNvGrpSpPr/>
            <p:nvPr/>
          </p:nvGrpSpPr>
          <p:grpSpPr>
            <a:xfrm>
              <a:off x="8116828" y="739281"/>
              <a:ext cx="1502873" cy="542030"/>
              <a:chOff x="5185751" y="2065558"/>
              <a:chExt cx="752867" cy="271531"/>
            </a:xfrm>
          </p:grpSpPr>
          <p:sp>
            <p:nvSpPr>
              <p:cNvPr id="519" name="Google Shape;519;p21"/>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 name="Google Shape;520;p21"/>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 name="Google Shape;521;p21"/>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 name="Google Shape;522;p21"/>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 name="Google Shape;523;p21"/>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 name="Google Shape;524;p21"/>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 name="Google Shape;525;p21"/>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 name="Google Shape;526;p21"/>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 name="Google Shape;527;p21"/>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 name="Google Shape;528;p21"/>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9" name="Google Shape;529;p21"/>
            <p:cNvGrpSpPr/>
            <p:nvPr/>
          </p:nvGrpSpPr>
          <p:grpSpPr>
            <a:xfrm flipH="1">
              <a:off x="-410422" y="1575169"/>
              <a:ext cx="1502873" cy="542030"/>
              <a:chOff x="5185751" y="2065558"/>
              <a:chExt cx="752867" cy="271531"/>
            </a:xfrm>
          </p:grpSpPr>
          <p:sp>
            <p:nvSpPr>
              <p:cNvPr id="530" name="Google Shape;530;p21"/>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 name="Google Shape;531;p21"/>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2" name="Google Shape;532;p21"/>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3" name="Google Shape;533;p21"/>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4" name="Google Shape;534;p21"/>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5" name="Google Shape;535;p21"/>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6" name="Google Shape;536;p21"/>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7" name="Google Shape;537;p21"/>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8" name="Google Shape;538;p21"/>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9" name="Google Shape;539;p21"/>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40" name="Google Shape;540;p21"/>
            <p:cNvSpPr/>
            <p:nvPr/>
          </p:nvSpPr>
          <p:spPr>
            <a:xfrm>
              <a:off x="454156" y="784778"/>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1" name="Google Shape;541;p21"/>
            <p:cNvSpPr/>
            <p:nvPr/>
          </p:nvSpPr>
          <p:spPr>
            <a:xfrm>
              <a:off x="8502603" y="170592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2" name="Google Shape;542;p21"/>
            <p:cNvSpPr/>
            <p:nvPr/>
          </p:nvSpPr>
          <p:spPr>
            <a:xfrm>
              <a:off x="3858469" y="318042"/>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3" name="Google Shape;543;p21"/>
            <p:cNvSpPr/>
            <p:nvPr/>
          </p:nvSpPr>
          <p:spPr>
            <a:xfrm>
              <a:off x="1138810" y="226457"/>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4" name="Google Shape;544;p21"/>
            <p:cNvSpPr/>
            <p:nvPr/>
          </p:nvSpPr>
          <p:spPr>
            <a:xfrm>
              <a:off x="8933675" y="269841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5" name="Google Shape;545;p21"/>
            <p:cNvSpPr/>
            <p:nvPr/>
          </p:nvSpPr>
          <p:spPr>
            <a:xfrm>
              <a:off x="7424270"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6" name="Google Shape;546;p21"/>
            <p:cNvSpPr/>
            <p:nvPr/>
          </p:nvSpPr>
          <p:spPr>
            <a:xfrm>
              <a:off x="189105" y="2487591"/>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47" name="Google Shape;547;p21"/>
            <p:cNvGrpSpPr/>
            <p:nvPr/>
          </p:nvGrpSpPr>
          <p:grpSpPr>
            <a:xfrm>
              <a:off x="0" y="4595988"/>
              <a:ext cx="9144000" cy="555982"/>
              <a:chOff x="0" y="4583863"/>
              <a:chExt cx="9144000" cy="555982"/>
            </a:xfrm>
          </p:grpSpPr>
          <p:sp>
            <p:nvSpPr>
              <p:cNvPr id="548" name="Google Shape;548;p21"/>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49" name="Google Shape;549;p21"/>
              <p:cNvGrpSpPr/>
              <p:nvPr/>
            </p:nvGrpSpPr>
            <p:grpSpPr>
              <a:xfrm>
                <a:off x="0" y="4583863"/>
                <a:ext cx="9144000" cy="491700"/>
                <a:chOff x="0" y="4571875"/>
                <a:chExt cx="9144000" cy="491700"/>
              </a:xfrm>
            </p:grpSpPr>
            <p:sp>
              <p:nvSpPr>
                <p:cNvPr id="550" name="Google Shape;550;p21"/>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Google Shape;551;p21"/>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Google Shape;552;p21"/>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Google Shape;553;p21"/>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spTree>
    <p:extLst>
      <p:ext uri="{BB962C8B-B14F-4D97-AF65-F5344CB8AC3E}">
        <p14:creationId xmlns:p14="http://schemas.microsoft.com/office/powerpoint/2010/main" val="3806563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81"/>
        <p:cNvGrpSpPr/>
        <p:nvPr/>
      </p:nvGrpSpPr>
      <p:grpSpPr>
        <a:xfrm>
          <a:off x="0" y="0"/>
          <a:ext cx="0" cy="0"/>
          <a:chOff x="0" y="0"/>
          <a:chExt cx="0" cy="0"/>
        </a:xfrm>
      </p:grpSpPr>
      <p:grpSp>
        <p:nvGrpSpPr>
          <p:cNvPr id="582" name="Google Shape;582;p23"/>
          <p:cNvGrpSpPr/>
          <p:nvPr/>
        </p:nvGrpSpPr>
        <p:grpSpPr>
          <a:xfrm>
            <a:off x="1" y="184723"/>
            <a:ext cx="13232668" cy="6668403"/>
            <a:chOff x="0" y="138542"/>
            <a:chExt cx="9924501" cy="5001302"/>
          </a:xfrm>
        </p:grpSpPr>
        <p:grpSp>
          <p:nvGrpSpPr>
            <p:cNvPr id="583" name="Google Shape;583;p23"/>
            <p:cNvGrpSpPr/>
            <p:nvPr/>
          </p:nvGrpSpPr>
          <p:grpSpPr>
            <a:xfrm>
              <a:off x="0" y="4583863"/>
              <a:ext cx="9144000" cy="555982"/>
              <a:chOff x="0" y="4583863"/>
              <a:chExt cx="9144000" cy="555982"/>
            </a:xfrm>
          </p:grpSpPr>
          <p:sp>
            <p:nvSpPr>
              <p:cNvPr id="584" name="Google Shape;584;p23"/>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85" name="Google Shape;585;p23"/>
              <p:cNvGrpSpPr/>
              <p:nvPr/>
            </p:nvGrpSpPr>
            <p:grpSpPr>
              <a:xfrm>
                <a:off x="0" y="4583863"/>
                <a:ext cx="9144000" cy="491700"/>
                <a:chOff x="0" y="4571875"/>
                <a:chExt cx="9144000" cy="491700"/>
              </a:xfrm>
            </p:grpSpPr>
            <p:sp>
              <p:nvSpPr>
                <p:cNvPr id="586" name="Google Shape;586;p23"/>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 name="Google Shape;587;p23"/>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 name="Google Shape;588;p23"/>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 name="Google Shape;589;p23"/>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590" name="Google Shape;590;p23"/>
            <p:cNvGrpSpPr/>
            <p:nvPr/>
          </p:nvGrpSpPr>
          <p:grpSpPr>
            <a:xfrm>
              <a:off x="39004" y="3970761"/>
              <a:ext cx="617061" cy="972599"/>
              <a:chOff x="-1993005" y="139745"/>
              <a:chExt cx="439439" cy="692586"/>
            </a:xfrm>
          </p:grpSpPr>
          <p:sp>
            <p:nvSpPr>
              <p:cNvPr id="591" name="Google Shape;591;p23"/>
              <p:cNvSpPr/>
              <p:nvPr/>
            </p:nvSpPr>
            <p:spPr>
              <a:xfrm>
                <a:off x="-1848684" y="139745"/>
                <a:ext cx="295119" cy="464176"/>
              </a:xfrm>
              <a:custGeom>
                <a:avLst/>
                <a:gdLst/>
                <a:ahLst/>
                <a:cxnLst/>
                <a:rect l="l" t="t" r="r" b="b"/>
                <a:pathLst>
                  <a:path w="8065" h="12685" extrusionOk="0">
                    <a:moveTo>
                      <a:pt x="6130" y="0"/>
                    </a:moveTo>
                    <a:cubicBezTo>
                      <a:pt x="5933" y="0"/>
                      <a:pt x="5730" y="57"/>
                      <a:pt x="5539" y="182"/>
                    </a:cubicBezTo>
                    <a:cubicBezTo>
                      <a:pt x="5096" y="448"/>
                      <a:pt x="4897" y="980"/>
                      <a:pt x="4697" y="1445"/>
                    </a:cubicBezTo>
                    <a:cubicBezTo>
                      <a:pt x="4431" y="1910"/>
                      <a:pt x="4210" y="2375"/>
                      <a:pt x="4032" y="2863"/>
                    </a:cubicBezTo>
                    <a:cubicBezTo>
                      <a:pt x="4055" y="2331"/>
                      <a:pt x="3789" y="1799"/>
                      <a:pt x="3301" y="1533"/>
                    </a:cubicBezTo>
                    <a:cubicBezTo>
                      <a:pt x="3213" y="1489"/>
                      <a:pt x="3102" y="1445"/>
                      <a:pt x="2991" y="1445"/>
                    </a:cubicBezTo>
                    <a:cubicBezTo>
                      <a:pt x="2792" y="1467"/>
                      <a:pt x="2614" y="1556"/>
                      <a:pt x="2482" y="1689"/>
                    </a:cubicBezTo>
                    <a:cubicBezTo>
                      <a:pt x="1994" y="2198"/>
                      <a:pt x="1883" y="2974"/>
                      <a:pt x="1861" y="3683"/>
                    </a:cubicBezTo>
                    <a:cubicBezTo>
                      <a:pt x="1817" y="4591"/>
                      <a:pt x="1861" y="5522"/>
                      <a:pt x="1994" y="6452"/>
                    </a:cubicBezTo>
                    <a:cubicBezTo>
                      <a:pt x="1905" y="6098"/>
                      <a:pt x="1795" y="5743"/>
                      <a:pt x="1640" y="5433"/>
                    </a:cubicBezTo>
                    <a:cubicBezTo>
                      <a:pt x="1551" y="5189"/>
                      <a:pt x="1396" y="4968"/>
                      <a:pt x="1174" y="4835"/>
                    </a:cubicBezTo>
                    <a:cubicBezTo>
                      <a:pt x="1075" y="4785"/>
                      <a:pt x="987" y="4763"/>
                      <a:pt x="909" y="4763"/>
                    </a:cubicBezTo>
                    <a:cubicBezTo>
                      <a:pt x="499" y="4763"/>
                      <a:pt x="359" y="5367"/>
                      <a:pt x="266" y="5721"/>
                    </a:cubicBezTo>
                    <a:cubicBezTo>
                      <a:pt x="0" y="6740"/>
                      <a:pt x="177" y="7848"/>
                      <a:pt x="554" y="8845"/>
                    </a:cubicBezTo>
                    <a:lnTo>
                      <a:pt x="598" y="9000"/>
                    </a:lnTo>
                    <a:cubicBezTo>
                      <a:pt x="997" y="10041"/>
                      <a:pt x="1551" y="10994"/>
                      <a:pt x="1994" y="12013"/>
                    </a:cubicBezTo>
                    <a:cubicBezTo>
                      <a:pt x="2083" y="12191"/>
                      <a:pt x="2149" y="12368"/>
                      <a:pt x="2238" y="12545"/>
                    </a:cubicBezTo>
                    <a:cubicBezTo>
                      <a:pt x="2260" y="12612"/>
                      <a:pt x="2304" y="12678"/>
                      <a:pt x="2349" y="12678"/>
                    </a:cubicBezTo>
                    <a:cubicBezTo>
                      <a:pt x="2361" y="12682"/>
                      <a:pt x="2374" y="12684"/>
                      <a:pt x="2387" y="12684"/>
                    </a:cubicBezTo>
                    <a:cubicBezTo>
                      <a:pt x="2440" y="12684"/>
                      <a:pt x="2494" y="12652"/>
                      <a:pt x="2548" y="12634"/>
                    </a:cubicBezTo>
                    <a:cubicBezTo>
                      <a:pt x="2880" y="12368"/>
                      <a:pt x="3235" y="12146"/>
                      <a:pt x="3634" y="11991"/>
                    </a:cubicBezTo>
                    <a:cubicBezTo>
                      <a:pt x="4055" y="11814"/>
                      <a:pt x="4453" y="11614"/>
                      <a:pt x="4852" y="11393"/>
                    </a:cubicBezTo>
                    <a:cubicBezTo>
                      <a:pt x="5517" y="11016"/>
                      <a:pt x="6514" y="10418"/>
                      <a:pt x="6846" y="9687"/>
                    </a:cubicBezTo>
                    <a:cubicBezTo>
                      <a:pt x="7024" y="9488"/>
                      <a:pt x="7134" y="9244"/>
                      <a:pt x="7201" y="8978"/>
                    </a:cubicBezTo>
                    <a:cubicBezTo>
                      <a:pt x="7245" y="8712"/>
                      <a:pt x="7157" y="8446"/>
                      <a:pt x="6935" y="8269"/>
                    </a:cubicBezTo>
                    <a:cubicBezTo>
                      <a:pt x="6769" y="8194"/>
                      <a:pt x="6583" y="8149"/>
                      <a:pt x="6405" y="8149"/>
                    </a:cubicBezTo>
                    <a:cubicBezTo>
                      <a:pt x="6320" y="8149"/>
                      <a:pt x="6238" y="8159"/>
                      <a:pt x="6159" y="8180"/>
                    </a:cubicBezTo>
                    <a:cubicBezTo>
                      <a:pt x="6780" y="7804"/>
                      <a:pt x="7267" y="7250"/>
                      <a:pt x="7577" y="6585"/>
                    </a:cubicBezTo>
                    <a:cubicBezTo>
                      <a:pt x="7843" y="6098"/>
                      <a:pt x="8065" y="5544"/>
                      <a:pt x="7932" y="5012"/>
                    </a:cubicBezTo>
                    <a:cubicBezTo>
                      <a:pt x="7841" y="4480"/>
                      <a:pt x="7384" y="4156"/>
                      <a:pt x="6906" y="4156"/>
                    </a:cubicBezTo>
                    <a:cubicBezTo>
                      <a:pt x="6688" y="4156"/>
                      <a:pt x="6465" y="4224"/>
                      <a:pt x="6270" y="4369"/>
                    </a:cubicBezTo>
                    <a:cubicBezTo>
                      <a:pt x="6802" y="3705"/>
                      <a:pt x="7157" y="2907"/>
                      <a:pt x="7312" y="2065"/>
                    </a:cubicBezTo>
                    <a:cubicBezTo>
                      <a:pt x="7378" y="1711"/>
                      <a:pt x="7400" y="1334"/>
                      <a:pt x="7312" y="980"/>
                    </a:cubicBezTo>
                    <a:cubicBezTo>
                      <a:pt x="7166" y="413"/>
                      <a:pt x="6666" y="0"/>
                      <a:pt x="61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 name="Google Shape;592;p23"/>
              <p:cNvSpPr/>
              <p:nvPr/>
            </p:nvSpPr>
            <p:spPr>
              <a:xfrm>
                <a:off x="-1821496" y="174435"/>
                <a:ext cx="212017" cy="415471"/>
              </a:xfrm>
              <a:custGeom>
                <a:avLst/>
                <a:gdLst/>
                <a:ahLst/>
                <a:cxnLst/>
                <a:rect l="l" t="t" r="r" b="b"/>
                <a:pathLst>
                  <a:path w="5794" h="11354" extrusionOk="0">
                    <a:moveTo>
                      <a:pt x="5397" y="0"/>
                    </a:moveTo>
                    <a:cubicBezTo>
                      <a:pt x="5381" y="0"/>
                      <a:pt x="5366" y="16"/>
                      <a:pt x="5350" y="32"/>
                    </a:cubicBezTo>
                    <a:cubicBezTo>
                      <a:pt x="4552" y="1671"/>
                      <a:pt x="3843" y="3377"/>
                      <a:pt x="3267" y="5105"/>
                    </a:cubicBezTo>
                    <a:cubicBezTo>
                      <a:pt x="3267" y="5127"/>
                      <a:pt x="3267" y="5127"/>
                      <a:pt x="3267" y="5150"/>
                    </a:cubicBezTo>
                    <a:cubicBezTo>
                      <a:pt x="3201" y="4995"/>
                      <a:pt x="3157" y="4839"/>
                      <a:pt x="3090" y="4684"/>
                    </a:cubicBezTo>
                    <a:cubicBezTo>
                      <a:pt x="2736" y="3776"/>
                      <a:pt x="2381" y="2823"/>
                      <a:pt x="2492" y="1848"/>
                    </a:cubicBezTo>
                    <a:cubicBezTo>
                      <a:pt x="2492" y="1826"/>
                      <a:pt x="2470" y="1804"/>
                      <a:pt x="2448" y="1782"/>
                    </a:cubicBezTo>
                    <a:cubicBezTo>
                      <a:pt x="2403" y="1782"/>
                      <a:pt x="2381" y="1804"/>
                      <a:pt x="2381" y="1848"/>
                    </a:cubicBezTo>
                    <a:cubicBezTo>
                      <a:pt x="2270" y="2823"/>
                      <a:pt x="2647" y="3798"/>
                      <a:pt x="3001" y="4729"/>
                    </a:cubicBezTo>
                    <a:cubicBezTo>
                      <a:pt x="3068" y="4928"/>
                      <a:pt x="3134" y="5105"/>
                      <a:pt x="3201" y="5305"/>
                    </a:cubicBezTo>
                    <a:cubicBezTo>
                      <a:pt x="2935" y="6147"/>
                      <a:pt x="2691" y="7011"/>
                      <a:pt x="2492" y="7853"/>
                    </a:cubicBezTo>
                    <a:cubicBezTo>
                      <a:pt x="2270" y="7299"/>
                      <a:pt x="2093" y="6723"/>
                      <a:pt x="1960" y="6147"/>
                    </a:cubicBezTo>
                    <a:lnTo>
                      <a:pt x="1916" y="6014"/>
                    </a:lnTo>
                    <a:cubicBezTo>
                      <a:pt x="1694" y="5327"/>
                      <a:pt x="1606" y="4596"/>
                      <a:pt x="1650" y="3842"/>
                    </a:cubicBezTo>
                    <a:cubicBezTo>
                      <a:pt x="1650" y="3820"/>
                      <a:pt x="1628" y="3798"/>
                      <a:pt x="1606" y="3798"/>
                    </a:cubicBezTo>
                    <a:cubicBezTo>
                      <a:pt x="1561" y="3798"/>
                      <a:pt x="1539" y="3820"/>
                      <a:pt x="1539" y="3842"/>
                    </a:cubicBezTo>
                    <a:cubicBezTo>
                      <a:pt x="1495" y="4596"/>
                      <a:pt x="1606" y="5327"/>
                      <a:pt x="1827" y="6036"/>
                    </a:cubicBezTo>
                    <a:lnTo>
                      <a:pt x="1849" y="6169"/>
                    </a:lnTo>
                    <a:cubicBezTo>
                      <a:pt x="2004" y="6767"/>
                      <a:pt x="2182" y="7365"/>
                      <a:pt x="2403" y="7919"/>
                    </a:cubicBezTo>
                    <a:cubicBezTo>
                      <a:pt x="2425" y="7963"/>
                      <a:pt x="2448" y="7986"/>
                      <a:pt x="2448" y="8008"/>
                    </a:cubicBezTo>
                    <a:cubicBezTo>
                      <a:pt x="2337" y="8495"/>
                      <a:pt x="2226" y="9005"/>
                      <a:pt x="2093" y="9492"/>
                    </a:cubicBezTo>
                    <a:lnTo>
                      <a:pt x="1916" y="10268"/>
                    </a:lnTo>
                    <a:cubicBezTo>
                      <a:pt x="1894" y="10334"/>
                      <a:pt x="1871" y="10423"/>
                      <a:pt x="1849" y="10511"/>
                    </a:cubicBezTo>
                    <a:cubicBezTo>
                      <a:pt x="1495" y="9957"/>
                      <a:pt x="1207" y="9381"/>
                      <a:pt x="941" y="8783"/>
                    </a:cubicBezTo>
                    <a:cubicBezTo>
                      <a:pt x="609" y="7986"/>
                      <a:pt x="254" y="7188"/>
                      <a:pt x="188" y="6324"/>
                    </a:cubicBezTo>
                    <a:cubicBezTo>
                      <a:pt x="188" y="6302"/>
                      <a:pt x="165" y="6280"/>
                      <a:pt x="143" y="6280"/>
                    </a:cubicBezTo>
                    <a:cubicBezTo>
                      <a:pt x="131" y="6271"/>
                      <a:pt x="117" y="6267"/>
                      <a:pt x="104" y="6267"/>
                    </a:cubicBezTo>
                    <a:cubicBezTo>
                      <a:pt x="49" y="6267"/>
                      <a:pt x="1" y="6332"/>
                      <a:pt x="55" y="6368"/>
                    </a:cubicBezTo>
                    <a:cubicBezTo>
                      <a:pt x="121" y="7254"/>
                      <a:pt x="476" y="8074"/>
                      <a:pt x="830" y="8850"/>
                    </a:cubicBezTo>
                    <a:cubicBezTo>
                      <a:pt x="1096" y="9492"/>
                      <a:pt x="1406" y="10090"/>
                      <a:pt x="1761" y="10666"/>
                    </a:cubicBezTo>
                    <a:cubicBezTo>
                      <a:pt x="1761" y="10666"/>
                      <a:pt x="1761" y="10689"/>
                      <a:pt x="1761" y="10689"/>
                    </a:cubicBezTo>
                    <a:cubicBezTo>
                      <a:pt x="1694" y="10888"/>
                      <a:pt x="1628" y="11087"/>
                      <a:pt x="1606" y="11287"/>
                    </a:cubicBezTo>
                    <a:cubicBezTo>
                      <a:pt x="1583" y="11309"/>
                      <a:pt x="1606" y="11331"/>
                      <a:pt x="1628" y="11353"/>
                    </a:cubicBezTo>
                    <a:lnTo>
                      <a:pt x="1650" y="11353"/>
                    </a:lnTo>
                    <a:cubicBezTo>
                      <a:pt x="1672" y="11353"/>
                      <a:pt x="1694" y="11331"/>
                      <a:pt x="1694" y="11309"/>
                    </a:cubicBezTo>
                    <a:cubicBezTo>
                      <a:pt x="1739" y="11110"/>
                      <a:pt x="1783" y="10932"/>
                      <a:pt x="1849" y="10755"/>
                    </a:cubicBezTo>
                    <a:cubicBezTo>
                      <a:pt x="1894" y="10755"/>
                      <a:pt x="1916" y="10755"/>
                      <a:pt x="1938" y="10733"/>
                    </a:cubicBezTo>
                    <a:cubicBezTo>
                      <a:pt x="2691" y="10268"/>
                      <a:pt x="3467" y="9736"/>
                      <a:pt x="4464" y="9049"/>
                    </a:cubicBezTo>
                    <a:cubicBezTo>
                      <a:pt x="4464" y="9027"/>
                      <a:pt x="4464" y="8983"/>
                      <a:pt x="4464" y="8960"/>
                    </a:cubicBezTo>
                    <a:cubicBezTo>
                      <a:pt x="4453" y="8949"/>
                      <a:pt x="4436" y="8944"/>
                      <a:pt x="4419" y="8944"/>
                    </a:cubicBezTo>
                    <a:cubicBezTo>
                      <a:pt x="4403" y="8944"/>
                      <a:pt x="4386" y="8949"/>
                      <a:pt x="4375" y="8960"/>
                    </a:cubicBezTo>
                    <a:cubicBezTo>
                      <a:pt x="3400" y="9669"/>
                      <a:pt x="2647" y="10179"/>
                      <a:pt x="1894" y="10644"/>
                    </a:cubicBezTo>
                    <a:cubicBezTo>
                      <a:pt x="1938" y="10534"/>
                      <a:pt x="1960" y="10401"/>
                      <a:pt x="2004" y="10290"/>
                    </a:cubicBezTo>
                    <a:cubicBezTo>
                      <a:pt x="2071" y="10046"/>
                      <a:pt x="2115" y="9780"/>
                      <a:pt x="2182" y="9514"/>
                    </a:cubicBezTo>
                    <a:cubicBezTo>
                      <a:pt x="2292" y="9049"/>
                      <a:pt x="2403" y="8562"/>
                      <a:pt x="2536" y="8074"/>
                    </a:cubicBezTo>
                    <a:cubicBezTo>
                      <a:pt x="2603" y="8074"/>
                      <a:pt x="2669" y="8052"/>
                      <a:pt x="2736" y="8008"/>
                    </a:cubicBezTo>
                    <a:cubicBezTo>
                      <a:pt x="3821" y="7144"/>
                      <a:pt x="4840" y="6191"/>
                      <a:pt x="5771" y="5150"/>
                    </a:cubicBezTo>
                    <a:cubicBezTo>
                      <a:pt x="5793" y="5127"/>
                      <a:pt x="5793" y="5105"/>
                      <a:pt x="5771" y="5083"/>
                    </a:cubicBezTo>
                    <a:cubicBezTo>
                      <a:pt x="5760" y="5072"/>
                      <a:pt x="5749" y="5067"/>
                      <a:pt x="5738" y="5067"/>
                    </a:cubicBezTo>
                    <a:cubicBezTo>
                      <a:pt x="5727" y="5067"/>
                      <a:pt x="5716" y="5072"/>
                      <a:pt x="5705" y="5083"/>
                    </a:cubicBezTo>
                    <a:cubicBezTo>
                      <a:pt x="4774" y="6102"/>
                      <a:pt x="3755" y="7055"/>
                      <a:pt x="2691" y="7919"/>
                    </a:cubicBezTo>
                    <a:cubicBezTo>
                      <a:pt x="2669" y="7941"/>
                      <a:pt x="2625" y="7963"/>
                      <a:pt x="2580" y="7963"/>
                    </a:cubicBezTo>
                    <a:cubicBezTo>
                      <a:pt x="2802" y="7099"/>
                      <a:pt x="3046" y="6213"/>
                      <a:pt x="3312" y="5371"/>
                    </a:cubicBezTo>
                    <a:cubicBezTo>
                      <a:pt x="4198" y="4374"/>
                      <a:pt x="4996" y="3311"/>
                      <a:pt x="5682" y="2181"/>
                    </a:cubicBezTo>
                    <a:cubicBezTo>
                      <a:pt x="5682" y="2159"/>
                      <a:pt x="5682" y="2114"/>
                      <a:pt x="5660" y="2092"/>
                    </a:cubicBezTo>
                    <a:cubicBezTo>
                      <a:pt x="5638" y="2092"/>
                      <a:pt x="5594" y="2092"/>
                      <a:pt x="5594" y="2114"/>
                    </a:cubicBezTo>
                    <a:cubicBezTo>
                      <a:pt x="4929" y="3178"/>
                      <a:pt x="4198" y="4175"/>
                      <a:pt x="3378" y="5105"/>
                    </a:cubicBezTo>
                    <a:cubicBezTo>
                      <a:pt x="3954" y="3377"/>
                      <a:pt x="4641" y="1693"/>
                      <a:pt x="5439" y="76"/>
                    </a:cubicBezTo>
                    <a:cubicBezTo>
                      <a:pt x="5461" y="54"/>
                      <a:pt x="5439" y="9"/>
                      <a:pt x="5416" y="9"/>
                    </a:cubicBezTo>
                    <a:cubicBezTo>
                      <a:pt x="5410" y="3"/>
                      <a:pt x="5403" y="0"/>
                      <a:pt x="53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 name="Google Shape;593;p23"/>
              <p:cNvSpPr/>
              <p:nvPr/>
            </p:nvSpPr>
            <p:spPr>
              <a:xfrm>
                <a:off x="-1993005" y="250291"/>
                <a:ext cx="232728" cy="346421"/>
              </a:xfrm>
              <a:custGeom>
                <a:avLst/>
                <a:gdLst/>
                <a:ahLst/>
                <a:cxnLst/>
                <a:rect l="l" t="t" r="r" b="b"/>
                <a:pathLst>
                  <a:path w="6360" h="9467" extrusionOk="0">
                    <a:moveTo>
                      <a:pt x="991" y="0"/>
                    </a:moveTo>
                    <a:cubicBezTo>
                      <a:pt x="531" y="0"/>
                      <a:pt x="137" y="407"/>
                      <a:pt x="67" y="883"/>
                    </a:cubicBezTo>
                    <a:cubicBezTo>
                      <a:pt x="45" y="1171"/>
                      <a:pt x="89" y="1459"/>
                      <a:pt x="200" y="1747"/>
                    </a:cubicBezTo>
                    <a:cubicBezTo>
                      <a:pt x="377" y="2368"/>
                      <a:pt x="731" y="2966"/>
                      <a:pt x="1219" y="3431"/>
                    </a:cubicBezTo>
                    <a:cubicBezTo>
                      <a:pt x="1090" y="3361"/>
                      <a:pt x="955" y="3329"/>
                      <a:pt x="823" y="3329"/>
                    </a:cubicBezTo>
                    <a:cubicBezTo>
                      <a:pt x="411" y="3329"/>
                      <a:pt x="34" y="3643"/>
                      <a:pt x="0" y="4096"/>
                    </a:cubicBezTo>
                    <a:cubicBezTo>
                      <a:pt x="0" y="4517"/>
                      <a:pt x="177" y="4938"/>
                      <a:pt x="443" y="5270"/>
                    </a:cubicBezTo>
                    <a:cubicBezTo>
                      <a:pt x="754" y="5758"/>
                      <a:pt x="1197" y="6134"/>
                      <a:pt x="1728" y="6378"/>
                    </a:cubicBezTo>
                    <a:cubicBezTo>
                      <a:pt x="1691" y="6374"/>
                      <a:pt x="1655" y="6372"/>
                      <a:pt x="1619" y="6372"/>
                    </a:cubicBezTo>
                    <a:cubicBezTo>
                      <a:pt x="1441" y="6372"/>
                      <a:pt x="1278" y="6418"/>
                      <a:pt x="1130" y="6511"/>
                    </a:cubicBezTo>
                    <a:cubicBezTo>
                      <a:pt x="975" y="6666"/>
                      <a:pt x="931" y="6887"/>
                      <a:pt x="997" y="7109"/>
                    </a:cubicBezTo>
                    <a:cubicBezTo>
                      <a:pt x="1064" y="7286"/>
                      <a:pt x="1174" y="7464"/>
                      <a:pt x="1330" y="7619"/>
                    </a:cubicBezTo>
                    <a:cubicBezTo>
                      <a:pt x="1684" y="8128"/>
                      <a:pt x="2504" y="8505"/>
                      <a:pt x="3058" y="8726"/>
                    </a:cubicBezTo>
                    <a:cubicBezTo>
                      <a:pt x="3390" y="8859"/>
                      <a:pt x="3745" y="8970"/>
                      <a:pt x="4077" y="9059"/>
                    </a:cubicBezTo>
                    <a:cubicBezTo>
                      <a:pt x="4387" y="9147"/>
                      <a:pt x="4697" y="9258"/>
                      <a:pt x="4985" y="9435"/>
                    </a:cubicBezTo>
                    <a:cubicBezTo>
                      <a:pt x="5017" y="9451"/>
                      <a:pt x="5048" y="9467"/>
                      <a:pt x="5087" y="9467"/>
                    </a:cubicBezTo>
                    <a:cubicBezTo>
                      <a:pt x="5103" y="9467"/>
                      <a:pt x="5121" y="9464"/>
                      <a:pt x="5140" y="9458"/>
                    </a:cubicBezTo>
                    <a:cubicBezTo>
                      <a:pt x="5185" y="9435"/>
                      <a:pt x="5207" y="9391"/>
                      <a:pt x="5207" y="9347"/>
                    </a:cubicBezTo>
                    <a:cubicBezTo>
                      <a:pt x="5251" y="9192"/>
                      <a:pt x="5296" y="9059"/>
                      <a:pt x="5340" y="8904"/>
                    </a:cubicBezTo>
                    <a:cubicBezTo>
                      <a:pt x="5584" y="8084"/>
                      <a:pt x="5916" y="7264"/>
                      <a:pt x="6115" y="6422"/>
                    </a:cubicBezTo>
                    <a:cubicBezTo>
                      <a:pt x="6137" y="6378"/>
                      <a:pt x="6160" y="6334"/>
                      <a:pt x="6160" y="6289"/>
                    </a:cubicBezTo>
                    <a:cubicBezTo>
                      <a:pt x="6359" y="5492"/>
                      <a:pt x="6315" y="4628"/>
                      <a:pt x="6027" y="3852"/>
                    </a:cubicBezTo>
                    <a:cubicBezTo>
                      <a:pt x="5920" y="3586"/>
                      <a:pt x="5758" y="3165"/>
                      <a:pt x="5481" y="3165"/>
                    </a:cubicBezTo>
                    <a:cubicBezTo>
                      <a:pt x="5412" y="3165"/>
                      <a:pt x="5336" y="3192"/>
                      <a:pt x="5251" y="3254"/>
                    </a:cubicBezTo>
                    <a:cubicBezTo>
                      <a:pt x="5096" y="3365"/>
                      <a:pt x="4985" y="3542"/>
                      <a:pt x="4941" y="3741"/>
                    </a:cubicBezTo>
                    <a:cubicBezTo>
                      <a:pt x="4852" y="4029"/>
                      <a:pt x="4786" y="4295"/>
                      <a:pt x="4764" y="4583"/>
                    </a:cubicBezTo>
                    <a:cubicBezTo>
                      <a:pt x="4764" y="3852"/>
                      <a:pt x="4719" y="3143"/>
                      <a:pt x="4587" y="2412"/>
                    </a:cubicBezTo>
                    <a:cubicBezTo>
                      <a:pt x="4498" y="1880"/>
                      <a:pt x="4343" y="1282"/>
                      <a:pt x="3900" y="950"/>
                    </a:cubicBezTo>
                    <a:cubicBezTo>
                      <a:pt x="3789" y="857"/>
                      <a:pt x="3678" y="811"/>
                      <a:pt x="3555" y="811"/>
                    </a:cubicBezTo>
                    <a:cubicBezTo>
                      <a:pt x="3530" y="811"/>
                      <a:pt x="3505" y="813"/>
                      <a:pt x="3479" y="817"/>
                    </a:cubicBezTo>
                    <a:cubicBezTo>
                      <a:pt x="3390" y="817"/>
                      <a:pt x="3301" y="861"/>
                      <a:pt x="3235" y="905"/>
                    </a:cubicBezTo>
                    <a:cubicBezTo>
                      <a:pt x="2903" y="1171"/>
                      <a:pt x="2725" y="1592"/>
                      <a:pt x="2814" y="2013"/>
                    </a:cubicBezTo>
                    <a:cubicBezTo>
                      <a:pt x="2615" y="1659"/>
                      <a:pt x="2393" y="1326"/>
                      <a:pt x="2149" y="994"/>
                    </a:cubicBezTo>
                    <a:cubicBezTo>
                      <a:pt x="1950" y="639"/>
                      <a:pt x="1728" y="263"/>
                      <a:pt x="1352" y="86"/>
                    </a:cubicBezTo>
                    <a:cubicBezTo>
                      <a:pt x="1230" y="27"/>
                      <a:pt x="1108" y="0"/>
                      <a:pt x="9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 name="Google Shape;594;p23"/>
              <p:cNvSpPr/>
              <p:nvPr/>
            </p:nvSpPr>
            <p:spPr>
              <a:xfrm>
                <a:off x="-1958974" y="277736"/>
                <a:ext cx="178425" cy="306828"/>
              </a:xfrm>
              <a:custGeom>
                <a:avLst/>
                <a:gdLst/>
                <a:ahLst/>
                <a:cxnLst/>
                <a:rect l="l" t="t" r="r" b="b"/>
                <a:pathLst>
                  <a:path w="4876" h="8385" extrusionOk="0">
                    <a:moveTo>
                      <a:pt x="23" y="0"/>
                    </a:moveTo>
                    <a:cubicBezTo>
                      <a:pt x="1" y="22"/>
                      <a:pt x="1" y="45"/>
                      <a:pt x="23" y="67"/>
                    </a:cubicBezTo>
                    <a:cubicBezTo>
                      <a:pt x="821" y="1241"/>
                      <a:pt x="1530" y="2482"/>
                      <a:pt x="2150" y="3745"/>
                    </a:cubicBezTo>
                    <a:cubicBezTo>
                      <a:pt x="1419" y="3124"/>
                      <a:pt x="732" y="2415"/>
                      <a:pt x="134" y="1662"/>
                    </a:cubicBezTo>
                    <a:cubicBezTo>
                      <a:pt x="123" y="1651"/>
                      <a:pt x="112" y="1645"/>
                      <a:pt x="100" y="1645"/>
                    </a:cubicBezTo>
                    <a:cubicBezTo>
                      <a:pt x="89" y="1645"/>
                      <a:pt x="78" y="1651"/>
                      <a:pt x="67" y="1662"/>
                    </a:cubicBezTo>
                    <a:cubicBezTo>
                      <a:pt x="45" y="1684"/>
                      <a:pt x="45" y="1706"/>
                      <a:pt x="67" y="1728"/>
                    </a:cubicBezTo>
                    <a:cubicBezTo>
                      <a:pt x="732" y="2526"/>
                      <a:pt x="1463" y="3279"/>
                      <a:pt x="2261" y="3944"/>
                    </a:cubicBezTo>
                    <a:cubicBezTo>
                      <a:pt x="2571" y="4587"/>
                      <a:pt x="2837" y="5229"/>
                      <a:pt x="3103" y="5872"/>
                    </a:cubicBezTo>
                    <a:cubicBezTo>
                      <a:pt x="3058" y="5872"/>
                      <a:pt x="3036" y="5872"/>
                      <a:pt x="3014" y="5849"/>
                    </a:cubicBezTo>
                    <a:cubicBezTo>
                      <a:pt x="2083" y="5273"/>
                      <a:pt x="1197" y="4653"/>
                      <a:pt x="377" y="3966"/>
                    </a:cubicBezTo>
                    <a:cubicBezTo>
                      <a:pt x="366" y="3955"/>
                      <a:pt x="355" y="3950"/>
                      <a:pt x="344" y="3950"/>
                    </a:cubicBezTo>
                    <a:cubicBezTo>
                      <a:pt x="333" y="3950"/>
                      <a:pt x="322" y="3955"/>
                      <a:pt x="311" y="3966"/>
                    </a:cubicBezTo>
                    <a:cubicBezTo>
                      <a:pt x="289" y="3966"/>
                      <a:pt x="289" y="3988"/>
                      <a:pt x="311" y="4010"/>
                    </a:cubicBezTo>
                    <a:cubicBezTo>
                      <a:pt x="1153" y="4719"/>
                      <a:pt x="2039" y="5340"/>
                      <a:pt x="2970" y="5916"/>
                    </a:cubicBezTo>
                    <a:cubicBezTo>
                      <a:pt x="3014" y="5938"/>
                      <a:pt x="3058" y="5960"/>
                      <a:pt x="3125" y="5960"/>
                    </a:cubicBezTo>
                    <a:cubicBezTo>
                      <a:pt x="3280" y="6315"/>
                      <a:pt x="3413" y="6669"/>
                      <a:pt x="3546" y="7046"/>
                    </a:cubicBezTo>
                    <a:lnTo>
                      <a:pt x="3767" y="7622"/>
                    </a:lnTo>
                    <a:cubicBezTo>
                      <a:pt x="3812" y="7711"/>
                      <a:pt x="3856" y="7799"/>
                      <a:pt x="3878" y="7866"/>
                    </a:cubicBezTo>
                    <a:cubicBezTo>
                      <a:pt x="3258" y="7600"/>
                      <a:pt x="2615" y="7267"/>
                      <a:pt x="1773" y="6824"/>
                    </a:cubicBezTo>
                    <a:cubicBezTo>
                      <a:pt x="1767" y="6818"/>
                      <a:pt x="1760" y="6815"/>
                      <a:pt x="1754" y="6815"/>
                    </a:cubicBezTo>
                    <a:cubicBezTo>
                      <a:pt x="1738" y="6815"/>
                      <a:pt x="1722" y="6831"/>
                      <a:pt x="1707" y="6846"/>
                    </a:cubicBezTo>
                    <a:cubicBezTo>
                      <a:pt x="1707" y="6869"/>
                      <a:pt x="1707" y="6891"/>
                      <a:pt x="1729" y="6891"/>
                    </a:cubicBezTo>
                    <a:cubicBezTo>
                      <a:pt x="2549" y="7334"/>
                      <a:pt x="3213" y="7666"/>
                      <a:pt x="3856" y="7954"/>
                    </a:cubicBezTo>
                    <a:lnTo>
                      <a:pt x="3922" y="7954"/>
                    </a:lnTo>
                    <a:cubicBezTo>
                      <a:pt x="3989" y="8065"/>
                      <a:pt x="4055" y="8220"/>
                      <a:pt x="4100" y="8353"/>
                    </a:cubicBezTo>
                    <a:cubicBezTo>
                      <a:pt x="4100" y="8369"/>
                      <a:pt x="4111" y="8384"/>
                      <a:pt x="4125" y="8384"/>
                    </a:cubicBezTo>
                    <a:cubicBezTo>
                      <a:pt x="4131" y="8384"/>
                      <a:pt x="4138" y="8382"/>
                      <a:pt x="4144" y="8375"/>
                    </a:cubicBezTo>
                    <a:cubicBezTo>
                      <a:pt x="4166" y="8375"/>
                      <a:pt x="4166" y="8353"/>
                      <a:pt x="4166" y="8331"/>
                    </a:cubicBezTo>
                    <a:cubicBezTo>
                      <a:pt x="4122" y="8176"/>
                      <a:pt x="4055" y="8021"/>
                      <a:pt x="3967" y="7888"/>
                    </a:cubicBezTo>
                    <a:cubicBezTo>
                      <a:pt x="3967" y="7888"/>
                      <a:pt x="3967" y="7866"/>
                      <a:pt x="3967" y="7866"/>
                    </a:cubicBezTo>
                    <a:cubicBezTo>
                      <a:pt x="4188" y="7378"/>
                      <a:pt x="4388" y="6891"/>
                      <a:pt x="4521" y="6359"/>
                    </a:cubicBezTo>
                    <a:cubicBezTo>
                      <a:pt x="4742" y="5717"/>
                      <a:pt x="4875" y="5030"/>
                      <a:pt x="4853" y="4343"/>
                    </a:cubicBezTo>
                    <a:cubicBezTo>
                      <a:pt x="4853" y="4327"/>
                      <a:pt x="4831" y="4311"/>
                      <a:pt x="4810" y="4311"/>
                    </a:cubicBezTo>
                    <a:cubicBezTo>
                      <a:pt x="4801" y="4311"/>
                      <a:pt x="4793" y="4314"/>
                      <a:pt x="4787" y="4321"/>
                    </a:cubicBezTo>
                    <a:cubicBezTo>
                      <a:pt x="4764" y="4321"/>
                      <a:pt x="4742" y="4343"/>
                      <a:pt x="4764" y="4365"/>
                    </a:cubicBezTo>
                    <a:cubicBezTo>
                      <a:pt x="4764" y="5030"/>
                      <a:pt x="4654" y="5717"/>
                      <a:pt x="4432" y="6359"/>
                    </a:cubicBezTo>
                    <a:cubicBezTo>
                      <a:pt x="4277" y="6846"/>
                      <a:pt x="4122" y="7312"/>
                      <a:pt x="3900" y="7777"/>
                    </a:cubicBezTo>
                    <a:cubicBezTo>
                      <a:pt x="3878" y="7733"/>
                      <a:pt x="3834" y="7666"/>
                      <a:pt x="3812" y="7600"/>
                    </a:cubicBezTo>
                    <a:lnTo>
                      <a:pt x="3590" y="7024"/>
                    </a:lnTo>
                    <a:cubicBezTo>
                      <a:pt x="3457" y="6647"/>
                      <a:pt x="3324" y="6270"/>
                      <a:pt x="3169" y="5916"/>
                    </a:cubicBezTo>
                    <a:cubicBezTo>
                      <a:pt x="3191" y="5894"/>
                      <a:pt x="3191" y="5872"/>
                      <a:pt x="3191" y="5827"/>
                    </a:cubicBezTo>
                    <a:cubicBezTo>
                      <a:pt x="3302" y="5362"/>
                      <a:pt x="3391" y="4897"/>
                      <a:pt x="3435" y="4431"/>
                    </a:cubicBezTo>
                    <a:lnTo>
                      <a:pt x="3435" y="4321"/>
                    </a:lnTo>
                    <a:cubicBezTo>
                      <a:pt x="3546" y="3745"/>
                      <a:pt x="3546" y="3146"/>
                      <a:pt x="3435" y="2570"/>
                    </a:cubicBezTo>
                    <a:cubicBezTo>
                      <a:pt x="3435" y="2548"/>
                      <a:pt x="3413" y="2548"/>
                      <a:pt x="3391" y="2548"/>
                    </a:cubicBezTo>
                    <a:cubicBezTo>
                      <a:pt x="3369" y="2548"/>
                      <a:pt x="3346" y="2570"/>
                      <a:pt x="3369" y="2592"/>
                    </a:cubicBezTo>
                    <a:cubicBezTo>
                      <a:pt x="3457" y="3169"/>
                      <a:pt x="3457" y="3745"/>
                      <a:pt x="3369" y="4299"/>
                    </a:cubicBezTo>
                    <a:lnTo>
                      <a:pt x="3369" y="4409"/>
                    </a:lnTo>
                    <a:cubicBezTo>
                      <a:pt x="3302" y="4875"/>
                      <a:pt x="3236" y="5340"/>
                      <a:pt x="3125" y="5805"/>
                    </a:cubicBezTo>
                    <a:cubicBezTo>
                      <a:pt x="2881" y="5163"/>
                      <a:pt x="2593" y="4520"/>
                      <a:pt x="2305" y="3900"/>
                    </a:cubicBezTo>
                    <a:cubicBezTo>
                      <a:pt x="2327" y="3745"/>
                      <a:pt x="2371" y="3590"/>
                      <a:pt x="2394" y="3434"/>
                    </a:cubicBezTo>
                    <a:cubicBezTo>
                      <a:pt x="2571" y="2659"/>
                      <a:pt x="2770" y="1883"/>
                      <a:pt x="2571" y="1130"/>
                    </a:cubicBezTo>
                    <a:cubicBezTo>
                      <a:pt x="2561" y="1100"/>
                      <a:pt x="2542" y="1088"/>
                      <a:pt x="2526" y="1088"/>
                    </a:cubicBezTo>
                    <a:cubicBezTo>
                      <a:pt x="2507" y="1088"/>
                      <a:pt x="2492" y="1106"/>
                      <a:pt x="2504" y="1130"/>
                    </a:cubicBezTo>
                    <a:cubicBezTo>
                      <a:pt x="2682" y="1883"/>
                      <a:pt x="2504" y="2659"/>
                      <a:pt x="2327" y="3412"/>
                    </a:cubicBezTo>
                    <a:lnTo>
                      <a:pt x="2239" y="3789"/>
                    </a:lnTo>
                    <a:lnTo>
                      <a:pt x="2239" y="3767"/>
                    </a:lnTo>
                    <a:cubicBezTo>
                      <a:pt x="1596" y="2460"/>
                      <a:pt x="887" y="1219"/>
                      <a:pt x="89" y="22"/>
                    </a:cubicBezTo>
                    <a:cubicBezTo>
                      <a:pt x="67" y="0"/>
                      <a:pt x="45" y="0"/>
                      <a:pt x="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 name="Google Shape;595;p23"/>
              <p:cNvSpPr/>
              <p:nvPr/>
            </p:nvSpPr>
            <p:spPr>
              <a:xfrm>
                <a:off x="-1875470" y="565536"/>
                <a:ext cx="197051" cy="266796"/>
              </a:xfrm>
              <a:custGeom>
                <a:avLst/>
                <a:gdLst/>
                <a:ahLst/>
                <a:cxnLst/>
                <a:rect l="l" t="t" r="r" b="b"/>
                <a:pathLst>
                  <a:path w="5385" h="7291" extrusionOk="0">
                    <a:moveTo>
                      <a:pt x="1" y="1"/>
                    </a:moveTo>
                    <a:lnTo>
                      <a:pt x="666" y="7290"/>
                    </a:lnTo>
                    <a:lnTo>
                      <a:pt x="4897" y="7290"/>
                    </a:lnTo>
                    <a:lnTo>
                      <a:pt x="538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96" name="Google Shape;596;p23"/>
            <p:cNvSpPr/>
            <p:nvPr/>
          </p:nvSpPr>
          <p:spPr>
            <a:xfrm flipH="1">
              <a:off x="8734938" y="12500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 name="Google Shape;597;p23"/>
            <p:cNvSpPr/>
            <p:nvPr/>
          </p:nvSpPr>
          <p:spPr>
            <a:xfrm flipH="1">
              <a:off x="471414" y="312177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 name="Google Shape;598;p23"/>
            <p:cNvSpPr/>
            <p:nvPr/>
          </p:nvSpPr>
          <p:spPr>
            <a:xfrm flipH="1">
              <a:off x="1336416" y="138542"/>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 name="Google Shape;599;p23"/>
            <p:cNvSpPr/>
            <p:nvPr/>
          </p:nvSpPr>
          <p:spPr>
            <a:xfrm flipH="1">
              <a:off x="7407459" y="345982"/>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23"/>
            <p:cNvSpPr/>
            <p:nvPr/>
          </p:nvSpPr>
          <p:spPr>
            <a:xfrm flipH="1">
              <a:off x="104513" y="23517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23"/>
            <p:cNvSpPr/>
            <p:nvPr/>
          </p:nvSpPr>
          <p:spPr>
            <a:xfrm flipH="1">
              <a:off x="456301" y="1557067"/>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23"/>
            <p:cNvSpPr/>
            <p:nvPr/>
          </p:nvSpPr>
          <p:spPr>
            <a:xfrm flipH="1">
              <a:off x="8922625" y="257416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03" name="Google Shape;603;p23"/>
            <p:cNvGrpSpPr/>
            <p:nvPr/>
          </p:nvGrpSpPr>
          <p:grpSpPr>
            <a:xfrm>
              <a:off x="8421628" y="1666969"/>
              <a:ext cx="1502873" cy="542030"/>
              <a:chOff x="5185751" y="2065558"/>
              <a:chExt cx="752867" cy="271531"/>
            </a:xfrm>
          </p:grpSpPr>
          <p:sp>
            <p:nvSpPr>
              <p:cNvPr id="604" name="Google Shape;604;p23"/>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23"/>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23"/>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23"/>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23"/>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23"/>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23"/>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23"/>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23"/>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 name="Google Shape;613;p23"/>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541946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69D250F-16DD-4880-9747-B1B4383866EE}"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187304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657BB3E2-3BAA-4F82-B4BA-2FAFD955DFB7}"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3486124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33F440E-7B09-43C2-94C8-F5CFCCFEFE68}"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4203452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11C673C1-CC99-4E0D-B70A-AE1FDA33B1F4}"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3764882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77A5CC2D-9521-43B3-86B8-845492328BB3}"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1008346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30F193AC-AAA0-47AC-9552-5655B5E8FCC5}"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2031986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23BFB484-1F06-46CB-88F9-214E10071CFE}"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2361948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BAA7B530-E96B-4293-AB5E-85FA16A070AD}"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1101370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AC05EABF-1207-47B9-A5D4-D5C659EE2F2D}"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3296934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59EC8515-475D-48CA-8A69-C621F8389C93}"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313633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27165DC-8294-4B74-9BD8-7BAC14B0F1C3}"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238411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es-ES" alt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fontAlgn="base">
              <a:spcBef>
                <a:spcPct val="0"/>
              </a:spcBef>
              <a:spcAft>
                <a:spcPct val="0"/>
              </a:spcAft>
            </a:pPr>
            <a:endParaRPr lang="es-ES" alt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5D3AC733-E4B9-4E3E-A1F6-B60C2E08EE8D}"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3300391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es-E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fontAlgn="base">
              <a:spcBef>
                <a:spcPct val="0"/>
              </a:spcBef>
              <a:spcAft>
                <a:spcPct val="0"/>
              </a:spcAft>
            </a:pPr>
            <a:endParaRPr lang="es-ES" alt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B0E88DC9-74C9-4A23-ABF8-295ED73A97F0}"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748334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978860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1"/>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sz="1600"/>
            </a:lvl2pPr>
            <a:lvl3pPr marL="1828754" lvl="2" indent="-406390" rtl="0">
              <a:spcBef>
                <a:spcPts val="2133"/>
              </a:spcBef>
              <a:spcAft>
                <a:spcPts val="0"/>
              </a:spcAft>
              <a:buClr>
                <a:srgbClr val="434343"/>
              </a:buClr>
              <a:buSzPts val="1200"/>
              <a:buFont typeface="Roboto Condensed Light"/>
              <a:buAutoNum type="romanLcPeriod"/>
              <a:defRPr sz="1600"/>
            </a:lvl3pPr>
            <a:lvl4pPr marL="2438339" lvl="3" indent="-406390" rtl="0">
              <a:spcBef>
                <a:spcPts val="2133"/>
              </a:spcBef>
              <a:spcAft>
                <a:spcPts val="0"/>
              </a:spcAft>
              <a:buClr>
                <a:srgbClr val="434343"/>
              </a:buClr>
              <a:buSzPts val="1200"/>
              <a:buFont typeface="Roboto Condensed Light"/>
              <a:buAutoNum type="arabicPeriod"/>
              <a:defRPr sz="1600"/>
            </a:lvl4pPr>
            <a:lvl5pPr marL="3047924" lvl="4" indent="-406390" rtl="0">
              <a:spcBef>
                <a:spcPts val="2133"/>
              </a:spcBef>
              <a:spcAft>
                <a:spcPts val="0"/>
              </a:spcAft>
              <a:buClr>
                <a:srgbClr val="434343"/>
              </a:buClr>
              <a:buSzPts val="1200"/>
              <a:buFont typeface="Roboto Condensed Light"/>
              <a:buAutoNum type="alphaLcPeriod"/>
              <a:defRPr sz="1600"/>
            </a:lvl5pPr>
            <a:lvl6pPr marL="3657509" lvl="5" indent="-406390" rtl="0">
              <a:spcBef>
                <a:spcPts val="2133"/>
              </a:spcBef>
              <a:spcAft>
                <a:spcPts val="0"/>
              </a:spcAft>
              <a:buClr>
                <a:srgbClr val="434343"/>
              </a:buClr>
              <a:buSzPts val="1200"/>
              <a:buFont typeface="Roboto Condensed Light"/>
              <a:buAutoNum type="romanLcPeriod"/>
              <a:defRPr sz="1600"/>
            </a:lvl6pPr>
            <a:lvl7pPr marL="4267093" lvl="6" indent="-406390" rtl="0">
              <a:spcBef>
                <a:spcPts val="2133"/>
              </a:spcBef>
              <a:spcAft>
                <a:spcPts val="0"/>
              </a:spcAft>
              <a:buClr>
                <a:srgbClr val="434343"/>
              </a:buClr>
              <a:buSzPts val="1200"/>
              <a:buFont typeface="Roboto Condensed Light"/>
              <a:buAutoNum type="arabicPeriod"/>
              <a:defRPr sz="1600"/>
            </a:lvl7pPr>
            <a:lvl8pPr marL="4876678" lvl="7" indent="-406390" rtl="0">
              <a:spcBef>
                <a:spcPts val="2133"/>
              </a:spcBef>
              <a:spcAft>
                <a:spcPts val="0"/>
              </a:spcAft>
              <a:buClr>
                <a:srgbClr val="434343"/>
              </a:buClr>
              <a:buSzPts val="1200"/>
              <a:buFont typeface="Roboto Condensed Light"/>
              <a:buAutoNum type="alphaLcPeriod"/>
              <a:defRPr sz="1600"/>
            </a:lvl8pPr>
            <a:lvl9pPr marL="5486263" lvl="8" indent="-406390"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3"/>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827818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900" y="489200"/>
            <a:ext cx="12194000" cy="1445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1491868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7"/>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55692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00907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20815810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3678190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4034476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3540418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1323612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24281569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870277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97" name="Google Shape;97;p21"/>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 name="Google Shape;98;p21"/>
          <p:cNvGrpSpPr/>
          <p:nvPr/>
        </p:nvGrpSpPr>
        <p:grpSpPr>
          <a:xfrm>
            <a:off x="-1600" y="5896807"/>
            <a:ext cx="12192383" cy="961207"/>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1">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296936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1pPr>
            <a:lvl2pPr lvl="1">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2pPr>
            <a:lvl3pPr lvl="2">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3pPr>
            <a:lvl4pPr lvl="3">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4pPr>
            <a:lvl5pPr lvl="4">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5pPr>
            <a:lvl6pPr lvl="5">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6pPr>
            <a:lvl7pPr lvl="6">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7pPr>
            <a:lvl8pPr lvl="7">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8pPr>
            <a:lvl9pPr lvl="8">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njari"/>
              <a:buChar char="●"/>
              <a:defRPr sz="1800">
                <a:solidFill>
                  <a:schemeClr val="dk1"/>
                </a:solidFill>
                <a:latin typeface="Manjari"/>
                <a:ea typeface="Manjari"/>
                <a:cs typeface="Manjari"/>
                <a:sym typeface="Manjari"/>
              </a:defRPr>
            </a:lvl1pPr>
            <a:lvl2pPr marL="914400" lvl="1"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2pPr>
            <a:lvl3pPr marL="1371600" lvl="2"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3pPr>
            <a:lvl4pPr marL="1828800" lvl="3"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4pPr>
            <a:lvl5pPr marL="2286000" lvl="4"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5pPr>
            <a:lvl6pPr marL="2743200" lvl="5"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6pPr>
            <a:lvl7pPr marL="3200400" lvl="6"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7pPr>
            <a:lvl8pPr marL="3657600" lvl="7"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8pPr>
            <a:lvl9pPr marL="4114800" lvl="8"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2847293434"/>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112666-F55D-4457-B013-E31E9345C3FE}" type="slidenum">
              <a:rPr lang="es-ES" altLang="en-US" smtClean="0">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208251820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225458297"/>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gif"/><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4.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gif"/><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5.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27"/>
          <p:cNvSpPr txBox="1">
            <a:spLocks noGrp="1"/>
          </p:cNvSpPr>
          <p:nvPr>
            <p:ph type="ctrTitle"/>
          </p:nvPr>
        </p:nvSpPr>
        <p:spPr>
          <a:xfrm>
            <a:off x="1255766" y="863167"/>
            <a:ext cx="9758597" cy="2243600"/>
          </a:xfrm>
          <a:prstGeom prst="rect">
            <a:avLst/>
          </a:prstGeom>
        </p:spPr>
        <p:txBody>
          <a:bodyPr spcFirstLastPara="1" wrap="square" lIns="121900" tIns="121900" rIns="121900" bIns="121900" anchor="b" anchorCtr="0">
            <a:noAutofit/>
          </a:bodyPr>
          <a:lstStyle/>
          <a:p>
            <a:r>
              <a:rPr lang="en-US" sz="5400" dirty="0"/>
              <a:t>Unit 2: Humans And </a:t>
            </a:r>
            <a:br>
              <a:rPr lang="en-US" sz="5400" dirty="0"/>
            </a:br>
            <a:r>
              <a:rPr lang="en-US" sz="5400" dirty="0"/>
              <a:t>The Environment</a:t>
            </a:r>
            <a:br>
              <a:rPr lang="en-US" sz="6000" dirty="0"/>
            </a:br>
            <a:r>
              <a:rPr lang="en" sz="3600" b="0" dirty="0">
                <a:solidFill>
                  <a:schemeClr val="accent3"/>
                </a:solidFill>
                <a:latin typeface="Noto Sans Black"/>
                <a:ea typeface="Noto Sans Black"/>
                <a:cs typeface="Noto Sans Black"/>
                <a:sym typeface="Noto Sans Black"/>
              </a:rPr>
              <a:t>Lesson 3: </a:t>
            </a:r>
            <a:r>
              <a:rPr lang="en-US" sz="3600" b="0" dirty="0">
                <a:solidFill>
                  <a:schemeClr val="accent3"/>
                </a:solidFill>
                <a:latin typeface="Noto Sans Black"/>
                <a:ea typeface="Noto Sans Black"/>
                <a:cs typeface="Noto Sans Black"/>
                <a:sym typeface="Noto Sans Black"/>
              </a:rPr>
              <a:t>Reading</a:t>
            </a:r>
            <a:endParaRPr sz="3600" b="0" dirty="0">
              <a:solidFill>
                <a:schemeClr val="accent3"/>
              </a:solidFill>
              <a:latin typeface="Noto Sans Black"/>
              <a:ea typeface="Noto Sans Black"/>
              <a:cs typeface="Noto Sans Black"/>
              <a:sym typeface="Noto Sans Black"/>
            </a:endParaRPr>
          </a:p>
        </p:txBody>
      </p:sp>
      <p:sp>
        <p:nvSpPr>
          <p:cNvPr id="626" name="Google Shape;626;p27"/>
          <p:cNvSpPr/>
          <p:nvPr/>
        </p:nvSpPr>
        <p:spPr>
          <a:xfrm>
            <a:off x="9802394" y="5009269"/>
            <a:ext cx="94767" cy="67091"/>
          </a:xfrm>
          <a:custGeom>
            <a:avLst/>
            <a:gdLst/>
            <a:ahLst/>
            <a:cxnLst/>
            <a:rect l="l" t="t" r="r" b="b"/>
            <a:pathLst>
              <a:path w="2349" h="1663" fill="none" extrusionOk="0">
                <a:moveTo>
                  <a:pt x="0" y="0"/>
                </a:moveTo>
                <a:cubicBezTo>
                  <a:pt x="864" y="998"/>
                  <a:pt x="1219" y="1042"/>
                  <a:pt x="2349" y="1662"/>
                </a:cubicBezTo>
              </a:path>
            </a:pathLst>
          </a:custGeom>
          <a:noFill/>
          <a:ln w="7200" cap="rnd" cmpd="sng">
            <a:solidFill>
              <a:srgbClr val="FF428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27" name="Google Shape;627;p27"/>
          <p:cNvSpPr/>
          <p:nvPr/>
        </p:nvSpPr>
        <p:spPr>
          <a:xfrm>
            <a:off x="3715514" y="179809"/>
            <a:ext cx="131065" cy="132051"/>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628" name="Google Shape;628;p27"/>
          <p:cNvGrpSpPr/>
          <p:nvPr/>
        </p:nvGrpSpPr>
        <p:grpSpPr>
          <a:xfrm>
            <a:off x="4525760" y="4689271"/>
            <a:ext cx="1110865" cy="1804187"/>
            <a:chOff x="5429778" y="2889924"/>
            <a:chExt cx="463273" cy="752413"/>
          </a:xfrm>
        </p:grpSpPr>
        <p:sp>
          <p:nvSpPr>
            <p:cNvPr id="629" name="Google Shape;629;p27"/>
            <p:cNvSpPr/>
            <p:nvPr/>
          </p:nvSpPr>
          <p:spPr>
            <a:xfrm>
              <a:off x="5429778" y="2889924"/>
              <a:ext cx="463273" cy="565392"/>
            </a:xfrm>
            <a:custGeom>
              <a:avLst/>
              <a:gdLst/>
              <a:ahLst/>
              <a:cxnLst/>
              <a:rect l="l" t="t" r="r" b="b"/>
              <a:pathLst>
                <a:path w="15311" h="18686" extrusionOk="0">
                  <a:moveTo>
                    <a:pt x="9948" y="2644"/>
                  </a:moveTo>
                  <a:lnTo>
                    <a:pt x="9948" y="2644"/>
                  </a:lnTo>
                  <a:cubicBezTo>
                    <a:pt x="9594" y="3863"/>
                    <a:pt x="9239" y="5103"/>
                    <a:pt x="8951" y="6344"/>
                  </a:cubicBezTo>
                  <a:cubicBezTo>
                    <a:pt x="8840" y="6145"/>
                    <a:pt x="8752" y="5923"/>
                    <a:pt x="8708" y="5680"/>
                  </a:cubicBezTo>
                  <a:cubicBezTo>
                    <a:pt x="8575" y="4993"/>
                    <a:pt x="8442" y="4306"/>
                    <a:pt x="8331" y="3597"/>
                  </a:cubicBezTo>
                  <a:cubicBezTo>
                    <a:pt x="8442" y="3442"/>
                    <a:pt x="8575" y="3309"/>
                    <a:pt x="8730" y="3176"/>
                  </a:cubicBezTo>
                  <a:cubicBezTo>
                    <a:pt x="9040" y="2866"/>
                    <a:pt x="9483" y="2666"/>
                    <a:pt x="9948" y="2644"/>
                  </a:cubicBezTo>
                  <a:close/>
                  <a:moveTo>
                    <a:pt x="576" y="5724"/>
                  </a:moveTo>
                  <a:cubicBezTo>
                    <a:pt x="1064" y="6278"/>
                    <a:pt x="1529" y="6854"/>
                    <a:pt x="1950" y="7474"/>
                  </a:cubicBezTo>
                  <a:cubicBezTo>
                    <a:pt x="1396" y="7253"/>
                    <a:pt x="842" y="7053"/>
                    <a:pt x="310" y="6854"/>
                  </a:cubicBezTo>
                  <a:lnTo>
                    <a:pt x="266" y="6854"/>
                  </a:lnTo>
                  <a:cubicBezTo>
                    <a:pt x="266" y="6787"/>
                    <a:pt x="244" y="6721"/>
                    <a:pt x="222" y="6654"/>
                  </a:cubicBezTo>
                  <a:cubicBezTo>
                    <a:pt x="177" y="6300"/>
                    <a:pt x="310" y="5945"/>
                    <a:pt x="576" y="5724"/>
                  </a:cubicBezTo>
                  <a:close/>
                  <a:moveTo>
                    <a:pt x="10126" y="2666"/>
                  </a:moveTo>
                  <a:cubicBezTo>
                    <a:pt x="10170" y="2666"/>
                    <a:pt x="10236" y="2688"/>
                    <a:pt x="10281" y="2711"/>
                  </a:cubicBezTo>
                  <a:cubicBezTo>
                    <a:pt x="11145" y="2954"/>
                    <a:pt x="11477" y="4151"/>
                    <a:pt x="11344" y="5214"/>
                  </a:cubicBezTo>
                  <a:cubicBezTo>
                    <a:pt x="11300" y="5502"/>
                    <a:pt x="11256" y="5790"/>
                    <a:pt x="11189" y="6078"/>
                  </a:cubicBezTo>
                  <a:cubicBezTo>
                    <a:pt x="11167" y="6233"/>
                    <a:pt x="11145" y="6389"/>
                    <a:pt x="11100" y="6544"/>
                  </a:cubicBezTo>
                  <a:cubicBezTo>
                    <a:pt x="10436" y="7186"/>
                    <a:pt x="9638" y="7674"/>
                    <a:pt x="8774" y="8006"/>
                  </a:cubicBezTo>
                  <a:cubicBezTo>
                    <a:pt x="8796" y="7895"/>
                    <a:pt x="8818" y="7807"/>
                    <a:pt x="8818" y="7696"/>
                  </a:cubicBezTo>
                  <a:cubicBezTo>
                    <a:pt x="8907" y="7319"/>
                    <a:pt x="8996" y="6920"/>
                    <a:pt x="9084" y="6544"/>
                  </a:cubicBezTo>
                  <a:cubicBezTo>
                    <a:pt x="9394" y="5236"/>
                    <a:pt x="9749" y="3929"/>
                    <a:pt x="10126" y="2666"/>
                  </a:cubicBezTo>
                  <a:close/>
                  <a:moveTo>
                    <a:pt x="3803" y="161"/>
                  </a:moveTo>
                  <a:cubicBezTo>
                    <a:pt x="4093" y="161"/>
                    <a:pt x="4376" y="312"/>
                    <a:pt x="4542" y="561"/>
                  </a:cubicBezTo>
                  <a:lnTo>
                    <a:pt x="4520" y="561"/>
                  </a:lnTo>
                  <a:cubicBezTo>
                    <a:pt x="4719" y="850"/>
                    <a:pt x="4830" y="1204"/>
                    <a:pt x="4852" y="1559"/>
                  </a:cubicBezTo>
                  <a:lnTo>
                    <a:pt x="4852" y="1625"/>
                  </a:lnTo>
                  <a:cubicBezTo>
                    <a:pt x="4852" y="1802"/>
                    <a:pt x="4897" y="1979"/>
                    <a:pt x="4963" y="2157"/>
                  </a:cubicBezTo>
                  <a:cubicBezTo>
                    <a:pt x="5118" y="2400"/>
                    <a:pt x="5318" y="2578"/>
                    <a:pt x="5561" y="2711"/>
                  </a:cubicBezTo>
                  <a:cubicBezTo>
                    <a:pt x="5960" y="2821"/>
                    <a:pt x="6226" y="3220"/>
                    <a:pt x="6182" y="3641"/>
                  </a:cubicBezTo>
                  <a:cubicBezTo>
                    <a:pt x="6160" y="3774"/>
                    <a:pt x="6182" y="3907"/>
                    <a:pt x="6226" y="4040"/>
                  </a:cubicBezTo>
                  <a:cubicBezTo>
                    <a:pt x="6292" y="4262"/>
                    <a:pt x="6448" y="4439"/>
                    <a:pt x="6647" y="4550"/>
                  </a:cubicBezTo>
                  <a:cubicBezTo>
                    <a:pt x="7134" y="4882"/>
                    <a:pt x="7400" y="5436"/>
                    <a:pt x="7400" y="6034"/>
                  </a:cubicBezTo>
                  <a:cubicBezTo>
                    <a:pt x="7400" y="6278"/>
                    <a:pt x="7378" y="6521"/>
                    <a:pt x="7334" y="6765"/>
                  </a:cubicBezTo>
                  <a:cubicBezTo>
                    <a:pt x="7245" y="7186"/>
                    <a:pt x="7046" y="7585"/>
                    <a:pt x="6758" y="7917"/>
                  </a:cubicBezTo>
                  <a:cubicBezTo>
                    <a:pt x="6625" y="8095"/>
                    <a:pt x="6492" y="8272"/>
                    <a:pt x="6381" y="8471"/>
                  </a:cubicBezTo>
                  <a:cubicBezTo>
                    <a:pt x="6359" y="8493"/>
                    <a:pt x="6359" y="8493"/>
                    <a:pt x="6359" y="8516"/>
                  </a:cubicBezTo>
                  <a:cubicBezTo>
                    <a:pt x="5207" y="5835"/>
                    <a:pt x="4343" y="3021"/>
                    <a:pt x="3745" y="163"/>
                  </a:cubicBezTo>
                  <a:cubicBezTo>
                    <a:pt x="3764" y="161"/>
                    <a:pt x="3784" y="161"/>
                    <a:pt x="3803" y="161"/>
                  </a:cubicBezTo>
                  <a:close/>
                  <a:moveTo>
                    <a:pt x="14113" y="7941"/>
                  </a:moveTo>
                  <a:cubicBezTo>
                    <a:pt x="14281" y="7941"/>
                    <a:pt x="14447" y="7980"/>
                    <a:pt x="14601" y="8072"/>
                  </a:cubicBezTo>
                  <a:lnTo>
                    <a:pt x="14601" y="8095"/>
                  </a:lnTo>
                  <a:cubicBezTo>
                    <a:pt x="14579" y="8095"/>
                    <a:pt x="14557" y="8095"/>
                    <a:pt x="14557" y="8117"/>
                  </a:cubicBezTo>
                  <a:cubicBezTo>
                    <a:pt x="14402" y="8272"/>
                    <a:pt x="14247" y="8427"/>
                    <a:pt x="14092" y="8604"/>
                  </a:cubicBezTo>
                  <a:cubicBezTo>
                    <a:pt x="14003" y="8383"/>
                    <a:pt x="13936" y="8183"/>
                    <a:pt x="13892" y="7962"/>
                  </a:cubicBezTo>
                  <a:cubicBezTo>
                    <a:pt x="13966" y="7948"/>
                    <a:pt x="14040" y="7941"/>
                    <a:pt x="14113" y="7941"/>
                  </a:cubicBezTo>
                  <a:close/>
                  <a:moveTo>
                    <a:pt x="355" y="7031"/>
                  </a:moveTo>
                  <a:lnTo>
                    <a:pt x="355" y="7031"/>
                  </a:lnTo>
                  <a:cubicBezTo>
                    <a:pt x="931" y="7253"/>
                    <a:pt x="1529" y="7474"/>
                    <a:pt x="2105" y="7718"/>
                  </a:cubicBezTo>
                  <a:cubicBezTo>
                    <a:pt x="2349" y="8072"/>
                    <a:pt x="2592" y="8427"/>
                    <a:pt x="2814" y="8826"/>
                  </a:cubicBezTo>
                  <a:cubicBezTo>
                    <a:pt x="2194" y="8582"/>
                    <a:pt x="1573" y="8360"/>
                    <a:pt x="931" y="8205"/>
                  </a:cubicBezTo>
                  <a:cubicBezTo>
                    <a:pt x="886" y="8095"/>
                    <a:pt x="842" y="7984"/>
                    <a:pt x="798" y="7873"/>
                  </a:cubicBezTo>
                  <a:cubicBezTo>
                    <a:pt x="731" y="7740"/>
                    <a:pt x="665" y="7607"/>
                    <a:pt x="598" y="7496"/>
                  </a:cubicBezTo>
                  <a:cubicBezTo>
                    <a:pt x="510" y="7341"/>
                    <a:pt x="421" y="7186"/>
                    <a:pt x="355" y="7031"/>
                  </a:cubicBezTo>
                  <a:close/>
                  <a:moveTo>
                    <a:pt x="13737" y="8006"/>
                  </a:moveTo>
                  <a:cubicBezTo>
                    <a:pt x="13803" y="8250"/>
                    <a:pt x="13870" y="8471"/>
                    <a:pt x="13959" y="8693"/>
                  </a:cubicBezTo>
                  <a:cubicBezTo>
                    <a:pt x="13959" y="8693"/>
                    <a:pt x="13959" y="8715"/>
                    <a:pt x="13981" y="8715"/>
                  </a:cubicBezTo>
                  <a:cubicBezTo>
                    <a:pt x="13803" y="8914"/>
                    <a:pt x="13626" y="9114"/>
                    <a:pt x="13471" y="9313"/>
                  </a:cubicBezTo>
                  <a:cubicBezTo>
                    <a:pt x="13360" y="9069"/>
                    <a:pt x="13272" y="8826"/>
                    <a:pt x="13183" y="8582"/>
                  </a:cubicBezTo>
                  <a:cubicBezTo>
                    <a:pt x="13205" y="8582"/>
                    <a:pt x="13205" y="8560"/>
                    <a:pt x="13205" y="8560"/>
                  </a:cubicBezTo>
                  <a:cubicBezTo>
                    <a:pt x="13250" y="8493"/>
                    <a:pt x="13272" y="8405"/>
                    <a:pt x="13316" y="8338"/>
                  </a:cubicBezTo>
                  <a:cubicBezTo>
                    <a:pt x="13427" y="8205"/>
                    <a:pt x="13582" y="8072"/>
                    <a:pt x="13737" y="8006"/>
                  </a:cubicBezTo>
                  <a:close/>
                  <a:moveTo>
                    <a:pt x="997" y="8360"/>
                  </a:moveTo>
                  <a:cubicBezTo>
                    <a:pt x="1640" y="8538"/>
                    <a:pt x="2282" y="8759"/>
                    <a:pt x="2903" y="9003"/>
                  </a:cubicBezTo>
                  <a:cubicBezTo>
                    <a:pt x="2903" y="9047"/>
                    <a:pt x="2925" y="9069"/>
                    <a:pt x="2969" y="9092"/>
                  </a:cubicBezTo>
                  <a:cubicBezTo>
                    <a:pt x="3213" y="9490"/>
                    <a:pt x="3434" y="9889"/>
                    <a:pt x="3678" y="10310"/>
                  </a:cubicBezTo>
                  <a:lnTo>
                    <a:pt x="2415" y="9889"/>
                  </a:lnTo>
                  <a:lnTo>
                    <a:pt x="1064" y="9424"/>
                  </a:lnTo>
                  <a:cubicBezTo>
                    <a:pt x="1064" y="9313"/>
                    <a:pt x="1086" y="9202"/>
                    <a:pt x="1086" y="9092"/>
                  </a:cubicBezTo>
                  <a:cubicBezTo>
                    <a:pt x="1086" y="8848"/>
                    <a:pt x="1041" y="8604"/>
                    <a:pt x="997" y="8360"/>
                  </a:cubicBezTo>
                  <a:close/>
                  <a:moveTo>
                    <a:pt x="13072" y="8759"/>
                  </a:moveTo>
                  <a:cubicBezTo>
                    <a:pt x="13161" y="8981"/>
                    <a:pt x="13227" y="9202"/>
                    <a:pt x="13338" y="9424"/>
                  </a:cubicBezTo>
                  <a:lnTo>
                    <a:pt x="13360" y="9424"/>
                  </a:lnTo>
                  <a:cubicBezTo>
                    <a:pt x="13117" y="9712"/>
                    <a:pt x="12895" y="10000"/>
                    <a:pt x="12651" y="10310"/>
                  </a:cubicBezTo>
                  <a:cubicBezTo>
                    <a:pt x="12541" y="9911"/>
                    <a:pt x="12452" y="9513"/>
                    <a:pt x="12385" y="9114"/>
                  </a:cubicBezTo>
                  <a:cubicBezTo>
                    <a:pt x="12563" y="9114"/>
                    <a:pt x="12762" y="9047"/>
                    <a:pt x="12895" y="8959"/>
                  </a:cubicBezTo>
                  <a:cubicBezTo>
                    <a:pt x="12984" y="8914"/>
                    <a:pt x="13028" y="8848"/>
                    <a:pt x="13072" y="8759"/>
                  </a:cubicBezTo>
                  <a:close/>
                  <a:moveTo>
                    <a:pt x="12208" y="9136"/>
                  </a:moveTo>
                  <a:cubicBezTo>
                    <a:pt x="12275" y="9579"/>
                    <a:pt x="12385" y="10044"/>
                    <a:pt x="12541" y="10487"/>
                  </a:cubicBezTo>
                  <a:cubicBezTo>
                    <a:pt x="12430" y="10643"/>
                    <a:pt x="12297" y="10798"/>
                    <a:pt x="12186" y="10975"/>
                  </a:cubicBezTo>
                  <a:cubicBezTo>
                    <a:pt x="12120" y="10731"/>
                    <a:pt x="12053" y="10487"/>
                    <a:pt x="11987" y="10244"/>
                  </a:cubicBezTo>
                  <a:cubicBezTo>
                    <a:pt x="11898" y="9956"/>
                    <a:pt x="11809" y="9646"/>
                    <a:pt x="11721" y="9380"/>
                  </a:cubicBezTo>
                  <a:lnTo>
                    <a:pt x="11721" y="9357"/>
                  </a:lnTo>
                  <a:cubicBezTo>
                    <a:pt x="11809" y="9247"/>
                    <a:pt x="11942" y="9180"/>
                    <a:pt x="12075" y="9158"/>
                  </a:cubicBezTo>
                  <a:lnTo>
                    <a:pt x="12075" y="9136"/>
                  </a:lnTo>
                  <a:close/>
                  <a:moveTo>
                    <a:pt x="3567" y="207"/>
                  </a:moveTo>
                  <a:cubicBezTo>
                    <a:pt x="4188" y="3109"/>
                    <a:pt x="5074" y="5923"/>
                    <a:pt x="6226" y="8626"/>
                  </a:cubicBezTo>
                  <a:cubicBezTo>
                    <a:pt x="6248" y="8648"/>
                    <a:pt x="6248" y="8671"/>
                    <a:pt x="6292" y="8671"/>
                  </a:cubicBezTo>
                  <a:cubicBezTo>
                    <a:pt x="6248" y="8781"/>
                    <a:pt x="6204" y="8892"/>
                    <a:pt x="6182" y="8981"/>
                  </a:cubicBezTo>
                  <a:cubicBezTo>
                    <a:pt x="6049" y="9668"/>
                    <a:pt x="6071" y="10377"/>
                    <a:pt x="6292" y="11041"/>
                  </a:cubicBezTo>
                  <a:cubicBezTo>
                    <a:pt x="6226" y="10953"/>
                    <a:pt x="6115" y="10886"/>
                    <a:pt x="6027" y="10842"/>
                  </a:cubicBezTo>
                  <a:cubicBezTo>
                    <a:pt x="5938" y="10798"/>
                    <a:pt x="5849" y="10775"/>
                    <a:pt x="5761" y="10753"/>
                  </a:cubicBezTo>
                  <a:cubicBezTo>
                    <a:pt x="5672" y="10731"/>
                    <a:pt x="5561" y="10687"/>
                    <a:pt x="5473" y="10643"/>
                  </a:cubicBezTo>
                  <a:cubicBezTo>
                    <a:pt x="5185" y="10487"/>
                    <a:pt x="5030" y="10133"/>
                    <a:pt x="4963" y="9579"/>
                  </a:cubicBezTo>
                  <a:lnTo>
                    <a:pt x="4963" y="9446"/>
                  </a:lnTo>
                  <a:cubicBezTo>
                    <a:pt x="4941" y="9047"/>
                    <a:pt x="4830" y="8671"/>
                    <a:pt x="4609" y="8338"/>
                  </a:cubicBezTo>
                  <a:cubicBezTo>
                    <a:pt x="4542" y="8250"/>
                    <a:pt x="4454" y="8161"/>
                    <a:pt x="4365" y="8117"/>
                  </a:cubicBezTo>
                  <a:cubicBezTo>
                    <a:pt x="4365" y="8095"/>
                    <a:pt x="4343" y="8072"/>
                    <a:pt x="4321" y="8072"/>
                  </a:cubicBezTo>
                  <a:cubicBezTo>
                    <a:pt x="4298" y="8050"/>
                    <a:pt x="4276" y="8028"/>
                    <a:pt x="4232" y="8028"/>
                  </a:cubicBezTo>
                  <a:lnTo>
                    <a:pt x="4121" y="7962"/>
                  </a:lnTo>
                  <a:cubicBezTo>
                    <a:pt x="3722" y="7674"/>
                    <a:pt x="3523" y="7164"/>
                    <a:pt x="3656" y="6677"/>
                  </a:cubicBezTo>
                  <a:cubicBezTo>
                    <a:pt x="3678" y="6588"/>
                    <a:pt x="3722" y="6521"/>
                    <a:pt x="3745" y="6433"/>
                  </a:cubicBezTo>
                  <a:cubicBezTo>
                    <a:pt x="3833" y="6278"/>
                    <a:pt x="3877" y="6101"/>
                    <a:pt x="3877" y="5923"/>
                  </a:cubicBezTo>
                  <a:cubicBezTo>
                    <a:pt x="3855" y="5635"/>
                    <a:pt x="3722" y="5369"/>
                    <a:pt x="3523" y="5148"/>
                  </a:cubicBezTo>
                  <a:cubicBezTo>
                    <a:pt x="3412" y="5059"/>
                    <a:pt x="3346" y="4926"/>
                    <a:pt x="3257" y="4815"/>
                  </a:cubicBezTo>
                  <a:cubicBezTo>
                    <a:pt x="3102" y="4483"/>
                    <a:pt x="2925" y="4040"/>
                    <a:pt x="3058" y="3686"/>
                  </a:cubicBezTo>
                  <a:cubicBezTo>
                    <a:pt x="3102" y="3575"/>
                    <a:pt x="3146" y="3464"/>
                    <a:pt x="3213" y="3375"/>
                  </a:cubicBezTo>
                  <a:cubicBezTo>
                    <a:pt x="3324" y="3220"/>
                    <a:pt x="3412" y="3065"/>
                    <a:pt x="3434" y="2866"/>
                  </a:cubicBezTo>
                  <a:cubicBezTo>
                    <a:pt x="3456" y="2622"/>
                    <a:pt x="3412" y="2356"/>
                    <a:pt x="3279" y="2112"/>
                  </a:cubicBezTo>
                  <a:lnTo>
                    <a:pt x="3257" y="2046"/>
                  </a:lnTo>
                  <a:cubicBezTo>
                    <a:pt x="3102" y="1691"/>
                    <a:pt x="3036" y="1315"/>
                    <a:pt x="3080" y="938"/>
                  </a:cubicBezTo>
                  <a:cubicBezTo>
                    <a:pt x="3124" y="628"/>
                    <a:pt x="3301" y="362"/>
                    <a:pt x="3567" y="207"/>
                  </a:cubicBezTo>
                  <a:close/>
                  <a:moveTo>
                    <a:pt x="8198" y="3796"/>
                  </a:moveTo>
                  <a:cubicBezTo>
                    <a:pt x="8309" y="4439"/>
                    <a:pt x="8420" y="5081"/>
                    <a:pt x="8552" y="5724"/>
                  </a:cubicBezTo>
                  <a:cubicBezTo>
                    <a:pt x="8597" y="6012"/>
                    <a:pt x="8730" y="6300"/>
                    <a:pt x="8907" y="6544"/>
                  </a:cubicBezTo>
                  <a:cubicBezTo>
                    <a:pt x="8818" y="6920"/>
                    <a:pt x="8730" y="7275"/>
                    <a:pt x="8663" y="7651"/>
                  </a:cubicBezTo>
                  <a:cubicBezTo>
                    <a:pt x="8442" y="8826"/>
                    <a:pt x="8287" y="10000"/>
                    <a:pt x="8154" y="11196"/>
                  </a:cubicBezTo>
                  <a:cubicBezTo>
                    <a:pt x="7356" y="10510"/>
                    <a:pt x="6913" y="9468"/>
                    <a:pt x="6536" y="8538"/>
                  </a:cubicBezTo>
                  <a:cubicBezTo>
                    <a:pt x="6647" y="8360"/>
                    <a:pt x="6758" y="8183"/>
                    <a:pt x="6891" y="8006"/>
                  </a:cubicBezTo>
                  <a:cubicBezTo>
                    <a:pt x="7179" y="7674"/>
                    <a:pt x="7400" y="7275"/>
                    <a:pt x="7489" y="6854"/>
                  </a:cubicBezTo>
                  <a:cubicBezTo>
                    <a:pt x="7511" y="6832"/>
                    <a:pt x="7533" y="6810"/>
                    <a:pt x="7533" y="6787"/>
                  </a:cubicBezTo>
                  <a:cubicBezTo>
                    <a:pt x="7578" y="6521"/>
                    <a:pt x="7578" y="6256"/>
                    <a:pt x="7578" y="5990"/>
                  </a:cubicBezTo>
                  <a:cubicBezTo>
                    <a:pt x="7578" y="5746"/>
                    <a:pt x="7622" y="5502"/>
                    <a:pt x="7644" y="5236"/>
                  </a:cubicBezTo>
                  <a:lnTo>
                    <a:pt x="7622" y="5236"/>
                  </a:lnTo>
                  <a:cubicBezTo>
                    <a:pt x="7711" y="4727"/>
                    <a:pt x="7910" y="4217"/>
                    <a:pt x="8198" y="3796"/>
                  </a:cubicBezTo>
                  <a:close/>
                  <a:moveTo>
                    <a:pt x="1064" y="9579"/>
                  </a:moveTo>
                  <a:lnTo>
                    <a:pt x="2371" y="10022"/>
                  </a:lnTo>
                  <a:cubicBezTo>
                    <a:pt x="2858" y="10199"/>
                    <a:pt x="3324" y="10355"/>
                    <a:pt x="3789" y="10510"/>
                  </a:cubicBezTo>
                  <a:cubicBezTo>
                    <a:pt x="3966" y="10842"/>
                    <a:pt x="4143" y="11196"/>
                    <a:pt x="4343" y="11529"/>
                  </a:cubicBezTo>
                  <a:lnTo>
                    <a:pt x="1130" y="10665"/>
                  </a:lnTo>
                  <a:cubicBezTo>
                    <a:pt x="1086" y="10598"/>
                    <a:pt x="1064" y="10510"/>
                    <a:pt x="1064" y="10421"/>
                  </a:cubicBezTo>
                  <a:cubicBezTo>
                    <a:pt x="1019" y="10133"/>
                    <a:pt x="1019" y="9867"/>
                    <a:pt x="1064" y="9579"/>
                  </a:cubicBezTo>
                  <a:close/>
                  <a:moveTo>
                    <a:pt x="11689" y="9831"/>
                  </a:moveTo>
                  <a:lnTo>
                    <a:pt x="11689" y="9831"/>
                  </a:lnTo>
                  <a:cubicBezTo>
                    <a:pt x="11749" y="9979"/>
                    <a:pt x="11790" y="10145"/>
                    <a:pt x="11832" y="10310"/>
                  </a:cubicBezTo>
                  <a:cubicBezTo>
                    <a:pt x="11920" y="10576"/>
                    <a:pt x="12009" y="10886"/>
                    <a:pt x="12097" y="11152"/>
                  </a:cubicBezTo>
                  <a:cubicBezTo>
                    <a:pt x="11942" y="11352"/>
                    <a:pt x="11809" y="11551"/>
                    <a:pt x="11676" y="11772"/>
                  </a:cubicBezTo>
                  <a:cubicBezTo>
                    <a:pt x="11589" y="11489"/>
                    <a:pt x="11481" y="11227"/>
                    <a:pt x="11350" y="10965"/>
                  </a:cubicBezTo>
                  <a:lnTo>
                    <a:pt x="11350" y="10965"/>
                  </a:lnTo>
                  <a:cubicBezTo>
                    <a:pt x="11568" y="10635"/>
                    <a:pt x="11676" y="10240"/>
                    <a:pt x="11676" y="9845"/>
                  </a:cubicBezTo>
                  <a:cubicBezTo>
                    <a:pt x="11682" y="9839"/>
                    <a:pt x="11686" y="9835"/>
                    <a:pt x="11689" y="9831"/>
                  </a:cubicBezTo>
                  <a:close/>
                  <a:moveTo>
                    <a:pt x="11256" y="11130"/>
                  </a:moveTo>
                  <a:cubicBezTo>
                    <a:pt x="11344" y="11396"/>
                    <a:pt x="11455" y="11640"/>
                    <a:pt x="11566" y="11905"/>
                  </a:cubicBezTo>
                  <a:cubicBezTo>
                    <a:pt x="11566" y="11905"/>
                    <a:pt x="11566" y="11928"/>
                    <a:pt x="11588" y="11928"/>
                  </a:cubicBezTo>
                  <a:cubicBezTo>
                    <a:pt x="11477" y="12127"/>
                    <a:pt x="11344" y="12326"/>
                    <a:pt x="11233" y="12548"/>
                  </a:cubicBezTo>
                  <a:cubicBezTo>
                    <a:pt x="11100" y="12260"/>
                    <a:pt x="10990" y="11994"/>
                    <a:pt x="10901" y="11706"/>
                  </a:cubicBezTo>
                  <a:cubicBezTo>
                    <a:pt x="10901" y="11684"/>
                    <a:pt x="10879" y="11684"/>
                    <a:pt x="10879" y="11662"/>
                  </a:cubicBezTo>
                  <a:cubicBezTo>
                    <a:pt x="11012" y="11507"/>
                    <a:pt x="11123" y="11329"/>
                    <a:pt x="11256" y="11130"/>
                  </a:cubicBezTo>
                  <a:close/>
                  <a:moveTo>
                    <a:pt x="1197" y="10864"/>
                  </a:moveTo>
                  <a:lnTo>
                    <a:pt x="4387" y="11728"/>
                  </a:lnTo>
                  <a:lnTo>
                    <a:pt x="4409" y="11728"/>
                  </a:lnTo>
                  <a:cubicBezTo>
                    <a:pt x="4609" y="12083"/>
                    <a:pt x="4786" y="12437"/>
                    <a:pt x="4963" y="12792"/>
                  </a:cubicBezTo>
                  <a:cubicBezTo>
                    <a:pt x="4520" y="12637"/>
                    <a:pt x="4099" y="12548"/>
                    <a:pt x="3656" y="12481"/>
                  </a:cubicBezTo>
                  <a:cubicBezTo>
                    <a:pt x="3213" y="12415"/>
                    <a:pt x="2770" y="12304"/>
                    <a:pt x="2349" y="12171"/>
                  </a:cubicBezTo>
                  <a:lnTo>
                    <a:pt x="2194" y="12016"/>
                  </a:lnTo>
                  <a:cubicBezTo>
                    <a:pt x="1795" y="11684"/>
                    <a:pt x="1462" y="11307"/>
                    <a:pt x="1197" y="10864"/>
                  </a:cubicBezTo>
                  <a:close/>
                  <a:moveTo>
                    <a:pt x="10790" y="11817"/>
                  </a:moveTo>
                  <a:cubicBezTo>
                    <a:pt x="10879" y="12127"/>
                    <a:pt x="10990" y="12415"/>
                    <a:pt x="11123" y="12703"/>
                  </a:cubicBezTo>
                  <a:cubicBezTo>
                    <a:pt x="11012" y="12947"/>
                    <a:pt x="10879" y="13168"/>
                    <a:pt x="10768" y="13412"/>
                  </a:cubicBezTo>
                  <a:lnTo>
                    <a:pt x="10768" y="13434"/>
                  </a:lnTo>
                  <a:cubicBezTo>
                    <a:pt x="10635" y="13102"/>
                    <a:pt x="10502" y="12770"/>
                    <a:pt x="10369" y="12437"/>
                  </a:cubicBezTo>
                  <a:cubicBezTo>
                    <a:pt x="10502" y="12216"/>
                    <a:pt x="10635" y="12016"/>
                    <a:pt x="10790" y="11817"/>
                  </a:cubicBezTo>
                  <a:close/>
                  <a:moveTo>
                    <a:pt x="11078" y="6787"/>
                  </a:moveTo>
                  <a:cubicBezTo>
                    <a:pt x="10990" y="7297"/>
                    <a:pt x="10990" y="7807"/>
                    <a:pt x="11100" y="8316"/>
                  </a:cubicBezTo>
                  <a:cubicBezTo>
                    <a:pt x="11145" y="8516"/>
                    <a:pt x="11211" y="8693"/>
                    <a:pt x="11278" y="8892"/>
                  </a:cubicBezTo>
                  <a:cubicBezTo>
                    <a:pt x="11366" y="9092"/>
                    <a:pt x="11433" y="9291"/>
                    <a:pt x="11477" y="9490"/>
                  </a:cubicBezTo>
                  <a:cubicBezTo>
                    <a:pt x="11477" y="9535"/>
                    <a:pt x="11477" y="9579"/>
                    <a:pt x="11477" y="9623"/>
                  </a:cubicBezTo>
                  <a:cubicBezTo>
                    <a:pt x="11477" y="9646"/>
                    <a:pt x="11499" y="9646"/>
                    <a:pt x="11499" y="9668"/>
                  </a:cubicBezTo>
                  <a:cubicBezTo>
                    <a:pt x="11521" y="9712"/>
                    <a:pt x="11521" y="9778"/>
                    <a:pt x="11521" y="9823"/>
                  </a:cubicBezTo>
                  <a:cubicBezTo>
                    <a:pt x="11544" y="10465"/>
                    <a:pt x="11145" y="11019"/>
                    <a:pt x="10746" y="11573"/>
                  </a:cubicBezTo>
                  <a:cubicBezTo>
                    <a:pt x="10569" y="11795"/>
                    <a:pt x="10414" y="12038"/>
                    <a:pt x="10281" y="12282"/>
                  </a:cubicBezTo>
                  <a:lnTo>
                    <a:pt x="10236" y="12282"/>
                  </a:lnTo>
                  <a:cubicBezTo>
                    <a:pt x="10192" y="12304"/>
                    <a:pt x="10170" y="12349"/>
                    <a:pt x="10192" y="12393"/>
                  </a:cubicBezTo>
                  <a:cubicBezTo>
                    <a:pt x="10192" y="12393"/>
                    <a:pt x="10192" y="12393"/>
                    <a:pt x="10192" y="12415"/>
                  </a:cubicBezTo>
                  <a:lnTo>
                    <a:pt x="10148" y="12415"/>
                  </a:lnTo>
                  <a:cubicBezTo>
                    <a:pt x="9793" y="12725"/>
                    <a:pt x="9394" y="12969"/>
                    <a:pt x="8973" y="13168"/>
                  </a:cubicBezTo>
                  <a:lnTo>
                    <a:pt x="8996" y="13168"/>
                  </a:lnTo>
                  <a:cubicBezTo>
                    <a:pt x="8708" y="13279"/>
                    <a:pt x="8442" y="13368"/>
                    <a:pt x="8154" y="13456"/>
                  </a:cubicBezTo>
                  <a:cubicBezTo>
                    <a:pt x="8242" y="11684"/>
                    <a:pt x="8442" y="9934"/>
                    <a:pt x="8752" y="8183"/>
                  </a:cubicBezTo>
                  <a:cubicBezTo>
                    <a:pt x="9594" y="7873"/>
                    <a:pt x="10391" y="7408"/>
                    <a:pt x="11078" y="6787"/>
                  </a:cubicBezTo>
                  <a:close/>
                  <a:moveTo>
                    <a:pt x="2645" y="12423"/>
                  </a:moveTo>
                  <a:lnTo>
                    <a:pt x="2645" y="12423"/>
                  </a:lnTo>
                  <a:cubicBezTo>
                    <a:pt x="2968" y="12508"/>
                    <a:pt x="3311" y="12572"/>
                    <a:pt x="3634" y="12637"/>
                  </a:cubicBezTo>
                  <a:cubicBezTo>
                    <a:pt x="4099" y="12703"/>
                    <a:pt x="4564" y="12814"/>
                    <a:pt x="5007" y="12969"/>
                  </a:cubicBezTo>
                  <a:lnTo>
                    <a:pt x="5030" y="12969"/>
                  </a:lnTo>
                  <a:cubicBezTo>
                    <a:pt x="5207" y="13301"/>
                    <a:pt x="5340" y="13611"/>
                    <a:pt x="5495" y="13922"/>
                  </a:cubicBezTo>
                  <a:cubicBezTo>
                    <a:pt x="5163" y="13855"/>
                    <a:pt x="4830" y="13811"/>
                    <a:pt x="4520" y="13744"/>
                  </a:cubicBezTo>
                  <a:cubicBezTo>
                    <a:pt x="4143" y="13678"/>
                    <a:pt x="3745" y="13589"/>
                    <a:pt x="3346" y="13545"/>
                  </a:cubicBezTo>
                  <a:cubicBezTo>
                    <a:pt x="3346" y="13501"/>
                    <a:pt x="3324" y="13479"/>
                    <a:pt x="3324" y="13434"/>
                  </a:cubicBezTo>
                  <a:cubicBezTo>
                    <a:pt x="3170" y="13061"/>
                    <a:pt x="2929" y="12710"/>
                    <a:pt x="2645" y="12423"/>
                  </a:cubicBezTo>
                  <a:close/>
                  <a:moveTo>
                    <a:pt x="1181" y="5517"/>
                  </a:moveTo>
                  <a:cubicBezTo>
                    <a:pt x="1456" y="5517"/>
                    <a:pt x="1729" y="5621"/>
                    <a:pt x="1928" y="5835"/>
                  </a:cubicBezTo>
                  <a:cubicBezTo>
                    <a:pt x="2171" y="6078"/>
                    <a:pt x="2349" y="6389"/>
                    <a:pt x="2482" y="6721"/>
                  </a:cubicBezTo>
                  <a:cubicBezTo>
                    <a:pt x="2681" y="7164"/>
                    <a:pt x="2880" y="7629"/>
                    <a:pt x="3456" y="7851"/>
                  </a:cubicBezTo>
                  <a:lnTo>
                    <a:pt x="3678" y="7939"/>
                  </a:lnTo>
                  <a:cubicBezTo>
                    <a:pt x="3789" y="7984"/>
                    <a:pt x="3922" y="8050"/>
                    <a:pt x="4055" y="8095"/>
                  </a:cubicBezTo>
                  <a:cubicBezTo>
                    <a:pt x="4077" y="8117"/>
                    <a:pt x="4121" y="8139"/>
                    <a:pt x="4165" y="8161"/>
                  </a:cubicBezTo>
                  <a:cubicBezTo>
                    <a:pt x="4298" y="8228"/>
                    <a:pt x="4409" y="8316"/>
                    <a:pt x="4498" y="8427"/>
                  </a:cubicBezTo>
                  <a:cubicBezTo>
                    <a:pt x="4697" y="8737"/>
                    <a:pt x="4808" y="9114"/>
                    <a:pt x="4808" y="9468"/>
                  </a:cubicBezTo>
                  <a:lnTo>
                    <a:pt x="4830" y="9623"/>
                  </a:lnTo>
                  <a:cubicBezTo>
                    <a:pt x="4897" y="10222"/>
                    <a:pt x="5096" y="10598"/>
                    <a:pt x="5384" y="10775"/>
                  </a:cubicBezTo>
                  <a:cubicBezTo>
                    <a:pt x="5495" y="10842"/>
                    <a:pt x="5606" y="10886"/>
                    <a:pt x="5739" y="10908"/>
                  </a:cubicBezTo>
                  <a:cubicBezTo>
                    <a:pt x="5805" y="10931"/>
                    <a:pt x="5894" y="10953"/>
                    <a:pt x="5960" y="10997"/>
                  </a:cubicBezTo>
                  <a:cubicBezTo>
                    <a:pt x="6160" y="11086"/>
                    <a:pt x="6337" y="11263"/>
                    <a:pt x="6448" y="11462"/>
                  </a:cubicBezTo>
                  <a:cubicBezTo>
                    <a:pt x="6492" y="11617"/>
                    <a:pt x="6558" y="11772"/>
                    <a:pt x="6625" y="11928"/>
                  </a:cubicBezTo>
                  <a:cubicBezTo>
                    <a:pt x="6691" y="12061"/>
                    <a:pt x="6736" y="12216"/>
                    <a:pt x="6780" y="12349"/>
                  </a:cubicBezTo>
                  <a:lnTo>
                    <a:pt x="6824" y="12526"/>
                  </a:lnTo>
                  <a:cubicBezTo>
                    <a:pt x="6891" y="12747"/>
                    <a:pt x="6891" y="12991"/>
                    <a:pt x="6780" y="13213"/>
                  </a:cubicBezTo>
                  <a:cubicBezTo>
                    <a:pt x="6647" y="13434"/>
                    <a:pt x="6448" y="13589"/>
                    <a:pt x="6226" y="13700"/>
                  </a:cubicBezTo>
                  <a:cubicBezTo>
                    <a:pt x="6071" y="13789"/>
                    <a:pt x="5894" y="13899"/>
                    <a:pt x="5761" y="14010"/>
                  </a:cubicBezTo>
                  <a:cubicBezTo>
                    <a:pt x="5761" y="13988"/>
                    <a:pt x="5739" y="13966"/>
                    <a:pt x="5694" y="13944"/>
                  </a:cubicBezTo>
                  <a:cubicBezTo>
                    <a:pt x="4476" y="11396"/>
                    <a:pt x="2814" y="7984"/>
                    <a:pt x="709" y="5635"/>
                  </a:cubicBezTo>
                  <a:lnTo>
                    <a:pt x="731" y="5613"/>
                  </a:lnTo>
                  <a:cubicBezTo>
                    <a:pt x="874" y="5550"/>
                    <a:pt x="1028" y="5517"/>
                    <a:pt x="1181" y="5517"/>
                  </a:cubicBezTo>
                  <a:close/>
                  <a:moveTo>
                    <a:pt x="10303" y="12614"/>
                  </a:moveTo>
                  <a:cubicBezTo>
                    <a:pt x="10414" y="12947"/>
                    <a:pt x="10547" y="13279"/>
                    <a:pt x="10702" y="13611"/>
                  </a:cubicBezTo>
                  <a:cubicBezTo>
                    <a:pt x="10591" y="13811"/>
                    <a:pt x="10502" y="14010"/>
                    <a:pt x="10391" y="14232"/>
                  </a:cubicBezTo>
                  <a:lnTo>
                    <a:pt x="10369" y="14165"/>
                  </a:lnTo>
                  <a:cubicBezTo>
                    <a:pt x="10281" y="13944"/>
                    <a:pt x="10192" y="13722"/>
                    <a:pt x="10148" y="13479"/>
                  </a:cubicBezTo>
                  <a:cubicBezTo>
                    <a:pt x="10126" y="13190"/>
                    <a:pt x="10170" y="12902"/>
                    <a:pt x="10303" y="12614"/>
                  </a:cubicBezTo>
                  <a:close/>
                  <a:moveTo>
                    <a:pt x="3412" y="13722"/>
                  </a:moveTo>
                  <a:lnTo>
                    <a:pt x="3412" y="13722"/>
                  </a:lnTo>
                  <a:cubicBezTo>
                    <a:pt x="3767" y="13767"/>
                    <a:pt x="4143" y="13833"/>
                    <a:pt x="4520" y="13899"/>
                  </a:cubicBezTo>
                  <a:cubicBezTo>
                    <a:pt x="4874" y="13966"/>
                    <a:pt x="5229" y="14032"/>
                    <a:pt x="5606" y="14099"/>
                  </a:cubicBezTo>
                  <a:lnTo>
                    <a:pt x="5606" y="14121"/>
                  </a:lnTo>
                  <a:cubicBezTo>
                    <a:pt x="5606" y="14143"/>
                    <a:pt x="5628" y="14143"/>
                    <a:pt x="5650" y="14143"/>
                  </a:cubicBezTo>
                  <a:cubicBezTo>
                    <a:pt x="5473" y="14387"/>
                    <a:pt x="5384" y="14653"/>
                    <a:pt x="5362" y="14941"/>
                  </a:cubicBezTo>
                  <a:lnTo>
                    <a:pt x="5362" y="14919"/>
                  </a:lnTo>
                  <a:cubicBezTo>
                    <a:pt x="4764" y="14830"/>
                    <a:pt x="4143" y="14719"/>
                    <a:pt x="3479" y="14608"/>
                  </a:cubicBezTo>
                  <a:cubicBezTo>
                    <a:pt x="3479" y="14298"/>
                    <a:pt x="3456" y="14010"/>
                    <a:pt x="3412" y="13722"/>
                  </a:cubicBezTo>
                  <a:close/>
                  <a:moveTo>
                    <a:pt x="6448" y="8737"/>
                  </a:moveTo>
                  <a:cubicBezTo>
                    <a:pt x="6802" y="9646"/>
                    <a:pt x="7267" y="10709"/>
                    <a:pt x="8131" y="11396"/>
                  </a:cubicBezTo>
                  <a:cubicBezTo>
                    <a:pt x="7999" y="12858"/>
                    <a:pt x="7932" y="14343"/>
                    <a:pt x="7866" y="15827"/>
                  </a:cubicBezTo>
                  <a:cubicBezTo>
                    <a:pt x="7201" y="15273"/>
                    <a:pt x="6647" y="14631"/>
                    <a:pt x="6226" y="13899"/>
                  </a:cubicBezTo>
                  <a:lnTo>
                    <a:pt x="6292" y="13855"/>
                  </a:lnTo>
                  <a:cubicBezTo>
                    <a:pt x="6558" y="13722"/>
                    <a:pt x="6780" y="13523"/>
                    <a:pt x="6935" y="13301"/>
                  </a:cubicBezTo>
                  <a:cubicBezTo>
                    <a:pt x="7068" y="12969"/>
                    <a:pt x="7068" y="12614"/>
                    <a:pt x="6935" y="12304"/>
                  </a:cubicBezTo>
                  <a:cubicBezTo>
                    <a:pt x="6869" y="11994"/>
                    <a:pt x="6736" y="11662"/>
                    <a:pt x="6581" y="11374"/>
                  </a:cubicBezTo>
                  <a:cubicBezTo>
                    <a:pt x="6248" y="10443"/>
                    <a:pt x="6182" y="9668"/>
                    <a:pt x="6337" y="9025"/>
                  </a:cubicBezTo>
                  <a:cubicBezTo>
                    <a:pt x="6359" y="8914"/>
                    <a:pt x="6403" y="8826"/>
                    <a:pt x="6448" y="8737"/>
                  </a:cubicBezTo>
                  <a:close/>
                  <a:moveTo>
                    <a:pt x="3501" y="14764"/>
                  </a:moveTo>
                  <a:cubicBezTo>
                    <a:pt x="4143" y="14897"/>
                    <a:pt x="4764" y="15007"/>
                    <a:pt x="5362" y="15096"/>
                  </a:cubicBezTo>
                  <a:cubicBezTo>
                    <a:pt x="5362" y="15428"/>
                    <a:pt x="5451" y="15738"/>
                    <a:pt x="5628" y="16026"/>
                  </a:cubicBezTo>
                  <a:cubicBezTo>
                    <a:pt x="5628" y="16071"/>
                    <a:pt x="5650" y="16093"/>
                    <a:pt x="5672" y="16115"/>
                  </a:cubicBezTo>
                  <a:cubicBezTo>
                    <a:pt x="5007" y="16049"/>
                    <a:pt x="4365" y="15938"/>
                    <a:pt x="3722" y="15805"/>
                  </a:cubicBezTo>
                  <a:cubicBezTo>
                    <a:pt x="3709" y="15798"/>
                    <a:pt x="3698" y="15796"/>
                    <a:pt x="3689" y="15796"/>
                  </a:cubicBezTo>
                  <a:cubicBezTo>
                    <a:pt x="3667" y="15796"/>
                    <a:pt x="3656" y="15811"/>
                    <a:pt x="3656" y="15827"/>
                  </a:cubicBezTo>
                  <a:cubicBezTo>
                    <a:pt x="3589" y="15672"/>
                    <a:pt x="3567" y="15539"/>
                    <a:pt x="3545" y="15384"/>
                  </a:cubicBezTo>
                  <a:cubicBezTo>
                    <a:pt x="3523" y="15185"/>
                    <a:pt x="3501" y="14963"/>
                    <a:pt x="3501" y="14764"/>
                  </a:cubicBezTo>
                  <a:close/>
                  <a:moveTo>
                    <a:pt x="3799" y="1"/>
                  </a:moveTo>
                  <a:cubicBezTo>
                    <a:pt x="3759" y="1"/>
                    <a:pt x="3719" y="3"/>
                    <a:pt x="3678" y="8"/>
                  </a:cubicBezTo>
                  <a:lnTo>
                    <a:pt x="3612" y="8"/>
                  </a:lnTo>
                  <a:lnTo>
                    <a:pt x="3589" y="30"/>
                  </a:lnTo>
                  <a:cubicBezTo>
                    <a:pt x="3235" y="185"/>
                    <a:pt x="2969" y="517"/>
                    <a:pt x="2925" y="916"/>
                  </a:cubicBezTo>
                  <a:cubicBezTo>
                    <a:pt x="2880" y="1315"/>
                    <a:pt x="2947" y="1736"/>
                    <a:pt x="3102" y="2112"/>
                  </a:cubicBezTo>
                  <a:lnTo>
                    <a:pt x="3146" y="2201"/>
                  </a:lnTo>
                  <a:cubicBezTo>
                    <a:pt x="3257" y="2400"/>
                    <a:pt x="3301" y="2622"/>
                    <a:pt x="3279" y="2866"/>
                  </a:cubicBezTo>
                  <a:cubicBezTo>
                    <a:pt x="3257" y="3021"/>
                    <a:pt x="3191" y="3176"/>
                    <a:pt x="3102" y="3309"/>
                  </a:cubicBezTo>
                  <a:cubicBezTo>
                    <a:pt x="3013" y="3397"/>
                    <a:pt x="2969" y="3508"/>
                    <a:pt x="2903" y="3641"/>
                  </a:cubicBezTo>
                  <a:cubicBezTo>
                    <a:pt x="2747" y="4062"/>
                    <a:pt x="2947" y="4527"/>
                    <a:pt x="3124" y="4882"/>
                  </a:cubicBezTo>
                  <a:cubicBezTo>
                    <a:pt x="3213" y="5015"/>
                    <a:pt x="3301" y="5148"/>
                    <a:pt x="3412" y="5259"/>
                  </a:cubicBezTo>
                  <a:cubicBezTo>
                    <a:pt x="3589" y="5436"/>
                    <a:pt x="3700" y="5680"/>
                    <a:pt x="3745" y="5923"/>
                  </a:cubicBezTo>
                  <a:cubicBezTo>
                    <a:pt x="3722" y="6078"/>
                    <a:pt x="3678" y="6233"/>
                    <a:pt x="3612" y="6366"/>
                  </a:cubicBezTo>
                  <a:cubicBezTo>
                    <a:pt x="3567" y="6455"/>
                    <a:pt x="3545" y="6544"/>
                    <a:pt x="3523" y="6632"/>
                  </a:cubicBezTo>
                  <a:cubicBezTo>
                    <a:pt x="3412" y="7031"/>
                    <a:pt x="3479" y="7452"/>
                    <a:pt x="3722" y="7784"/>
                  </a:cubicBezTo>
                  <a:lnTo>
                    <a:pt x="3501" y="7696"/>
                  </a:lnTo>
                  <a:cubicBezTo>
                    <a:pt x="3013" y="7496"/>
                    <a:pt x="2836" y="7075"/>
                    <a:pt x="2637" y="6632"/>
                  </a:cubicBezTo>
                  <a:cubicBezTo>
                    <a:pt x="2504" y="6300"/>
                    <a:pt x="2304" y="5968"/>
                    <a:pt x="2038" y="5702"/>
                  </a:cubicBezTo>
                  <a:cubicBezTo>
                    <a:pt x="1813" y="5476"/>
                    <a:pt x="1507" y="5350"/>
                    <a:pt x="1201" y="5350"/>
                  </a:cubicBezTo>
                  <a:cubicBezTo>
                    <a:pt x="1025" y="5350"/>
                    <a:pt x="848" y="5391"/>
                    <a:pt x="687" y="5480"/>
                  </a:cubicBezTo>
                  <a:cubicBezTo>
                    <a:pt x="244" y="5702"/>
                    <a:pt x="0" y="6189"/>
                    <a:pt x="89" y="6677"/>
                  </a:cubicBezTo>
                  <a:cubicBezTo>
                    <a:pt x="155" y="6987"/>
                    <a:pt x="266" y="7297"/>
                    <a:pt x="443" y="7563"/>
                  </a:cubicBezTo>
                  <a:cubicBezTo>
                    <a:pt x="532" y="7674"/>
                    <a:pt x="598" y="7807"/>
                    <a:pt x="665" y="7939"/>
                  </a:cubicBezTo>
                  <a:cubicBezTo>
                    <a:pt x="842" y="8294"/>
                    <a:pt x="931" y="8671"/>
                    <a:pt x="931" y="9069"/>
                  </a:cubicBezTo>
                  <a:cubicBezTo>
                    <a:pt x="931" y="9247"/>
                    <a:pt x="931" y="9402"/>
                    <a:pt x="909" y="9579"/>
                  </a:cubicBezTo>
                  <a:cubicBezTo>
                    <a:pt x="864" y="9867"/>
                    <a:pt x="864" y="10155"/>
                    <a:pt x="909" y="10443"/>
                  </a:cubicBezTo>
                  <a:cubicBezTo>
                    <a:pt x="1041" y="11152"/>
                    <a:pt x="1573" y="11640"/>
                    <a:pt x="2083" y="12127"/>
                  </a:cubicBezTo>
                  <a:cubicBezTo>
                    <a:pt x="2526" y="12526"/>
                    <a:pt x="2991" y="12947"/>
                    <a:pt x="3191" y="13501"/>
                  </a:cubicBezTo>
                  <a:cubicBezTo>
                    <a:pt x="3301" y="13877"/>
                    <a:pt x="3368" y="14276"/>
                    <a:pt x="3346" y="14653"/>
                  </a:cubicBezTo>
                  <a:cubicBezTo>
                    <a:pt x="3346" y="14919"/>
                    <a:pt x="3368" y="15162"/>
                    <a:pt x="3412" y="15406"/>
                  </a:cubicBezTo>
                  <a:cubicBezTo>
                    <a:pt x="3523" y="16137"/>
                    <a:pt x="3877" y="16802"/>
                    <a:pt x="4454" y="17289"/>
                  </a:cubicBezTo>
                  <a:cubicBezTo>
                    <a:pt x="4963" y="17688"/>
                    <a:pt x="5561" y="18021"/>
                    <a:pt x="6204" y="18220"/>
                  </a:cubicBezTo>
                  <a:lnTo>
                    <a:pt x="6226" y="18220"/>
                  </a:lnTo>
                  <a:cubicBezTo>
                    <a:pt x="6270" y="18220"/>
                    <a:pt x="6292" y="18198"/>
                    <a:pt x="6315" y="18176"/>
                  </a:cubicBezTo>
                  <a:cubicBezTo>
                    <a:pt x="6337" y="18131"/>
                    <a:pt x="6315" y="18087"/>
                    <a:pt x="6270" y="18065"/>
                  </a:cubicBezTo>
                  <a:cubicBezTo>
                    <a:pt x="5650" y="17865"/>
                    <a:pt x="5074" y="17555"/>
                    <a:pt x="4542" y="17156"/>
                  </a:cubicBezTo>
                  <a:cubicBezTo>
                    <a:pt x="4165" y="16824"/>
                    <a:pt x="3877" y="16425"/>
                    <a:pt x="3722" y="15960"/>
                  </a:cubicBezTo>
                  <a:lnTo>
                    <a:pt x="3722" y="15960"/>
                  </a:lnTo>
                  <a:cubicBezTo>
                    <a:pt x="4387" y="16093"/>
                    <a:pt x="5074" y="16204"/>
                    <a:pt x="5761" y="16270"/>
                  </a:cubicBezTo>
                  <a:lnTo>
                    <a:pt x="5783" y="16270"/>
                  </a:lnTo>
                  <a:cubicBezTo>
                    <a:pt x="6160" y="16713"/>
                    <a:pt x="6625" y="17112"/>
                    <a:pt x="7134" y="17422"/>
                  </a:cubicBezTo>
                  <a:cubicBezTo>
                    <a:pt x="7146" y="17428"/>
                    <a:pt x="7158" y="17431"/>
                    <a:pt x="7170" y="17431"/>
                  </a:cubicBezTo>
                  <a:cubicBezTo>
                    <a:pt x="7201" y="17431"/>
                    <a:pt x="7229" y="17410"/>
                    <a:pt x="7245" y="17378"/>
                  </a:cubicBezTo>
                  <a:cubicBezTo>
                    <a:pt x="7267" y="17356"/>
                    <a:pt x="7267" y="17312"/>
                    <a:pt x="7223" y="17267"/>
                  </a:cubicBezTo>
                  <a:cubicBezTo>
                    <a:pt x="6713" y="16935"/>
                    <a:pt x="6115" y="16536"/>
                    <a:pt x="5783" y="15960"/>
                  </a:cubicBezTo>
                  <a:cubicBezTo>
                    <a:pt x="5473" y="15406"/>
                    <a:pt x="5428" y="14564"/>
                    <a:pt x="5872" y="14143"/>
                  </a:cubicBezTo>
                  <a:cubicBezTo>
                    <a:pt x="5938" y="14077"/>
                    <a:pt x="6027" y="14010"/>
                    <a:pt x="6093" y="13966"/>
                  </a:cubicBezTo>
                  <a:cubicBezTo>
                    <a:pt x="6558" y="14764"/>
                    <a:pt x="7157" y="15450"/>
                    <a:pt x="7888" y="16026"/>
                  </a:cubicBezTo>
                  <a:lnTo>
                    <a:pt x="7843" y="17267"/>
                  </a:lnTo>
                  <a:cubicBezTo>
                    <a:pt x="7821" y="17289"/>
                    <a:pt x="7866" y="17334"/>
                    <a:pt x="7910" y="17334"/>
                  </a:cubicBezTo>
                  <a:cubicBezTo>
                    <a:pt x="7954" y="17334"/>
                    <a:pt x="7976" y="17312"/>
                    <a:pt x="7999" y="17267"/>
                  </a:cubicBezTo>
                  <a:cubicBezTo>
                    <a:pt x="8021" y="16049"/>
                    <a:pt x="8065" y="14830"/>
                    <a:pt x="8131" y="13611"/>
                  </a:cubicBezTo>
                  <a:lnTo>
                    <a:pt x="8176" y="13611"/>
                  </a:lnTo>
                  <a:cubicBezTo>
                    <a:pt x="8464" y="13523"/>
                    <a:pt x="8752" y="13412"/>
                    <a:pt x="9040" y="13301"/>
                  </a:cubicBezTo>
                  <a:cubicBezTo>
                    <a:pt x="9417" y="13124"/>
                    <a:pt x="9771" y="12925"/>
                    <a:pt x="10081" y="12681"/>
                  </a:cubicBezTo>
                  <a:lnTo>
                    <a:pt x="10081" y="12681"/>
                  </a:lnTo>
                  <a:cubicBezTo>
                    <a:pt x="9970" y="12947"/>
                    <a:pt x="9948" y="13213"/>
                    <a:pt x="9970" y="13501"/>
                  </a:cubicBezTo>
                  <a:cubicBezTo>
                    <a:pt x="10015" y="13744"/>
                    <a:pt x="10103" y="13988"/>
                    <a:pt x="10214" y="14232"/>
                  </a:cubicBezTo>
                  <a:cubicBezTo>
                    <a:pt x="10258" y="14343"/>
                    <a:pt x="10303" y="14453"/>
                    <a:pt x="10347" y="14542"/>
                  </a:cubicBezTo>
                  <a:cubicBezTo>
                    <a:pt x="10812" y="15894"/>
                    <a:pt x="10192" y="17245"/>
                    <a:pt x="8486" y="18530"/>
                  </a:cubicBezTo>
                  <a:cubicBezTo>
                    <a:pt x="8442" y="18552"/>
                    <a:pt x="8442" y="18597"/>
                    <a:pt x="8464" y="18641"/>
                  </a:cubicBezTo>
                  <a:cubicBezTo>
                    <a:pt x="8486" y="18663"/>
                    <a:pt x="8508" y="18685"/>
                    <a:pt x="8530" y="18685"/>
                  </a:cubicBezTo>
                  <a:cubicBezTo>
                    <a:pt x="8552" y="18663"/>
                    <a:pt x="8552" y="18663"/>
                    <a:pt x="8575" y="18663"/>
                  </a:cubicBezTo>
                  <a:cubicBezTo>
                    <a:pt x="10347" y="17312"/>
                    <a:pt x="10990" y="15916"/>
                    <a:pt x="10480" y="14498"/>
                  </a:cubicBezTo>
                  <a:lnTo>
                    <a:pt x="10458" y="14431"/>
                  </a:lnTo>
                  <a:cubicBezTo>
                    <a:pt x="11455" y="12127"/>
                    <a:pt x="12895" y="10022"/>
                    <a:pt x="14668" y="8228"/>
                  </a:cubicBezTo>
                  <a:cubicBezTo>
                    <a:pt x="14690" y="8205"/>
                    <a:pt x="14690" y="8183"/>
                    <a:pt x="14690" y="8161"/>
                  </a:cubicBezTo>
                  <a:cubicBezTo>
                    <a:pt x="15022" y="8493"/>
                    <a:pt x="15111" y="9003"/>
                    <a:pt x="14911" y="9424"/>
                  </a:cubicBezTo>
                  <a:cubicBezTo>
                    <a:pt x="14823" y="9601"/>
                    <a:pt x="14690" y="9778"/>
                    <a:pt x="14535" y="9911"/>
                  </a:cubicBezTo>
                  <a:cubicBezTo>
                    <a:pt x="14357" y="10089"/>
                    <a:pt x="14202" y="10266"/>
                    <a:pt x="14092" y="10465"/>
                  </a:cubicBezTo>
                  <a:cubicBezTo>
                    <a:pt x="13959" y="10775"/>
                    <a:pt x="13914" y="11108"/>
                    <a:pt x="13936" y="11462"/>
                  </a:cubicBezTo>
                  <a:cubicBezTo>
                    <a:pt x="13936" y="11750"/>
                    <a:pt x="13914" y="12038"/>
                    <a:pt x="13803" y="12326"/>
                  </a:cubicBezTo>
                  <a:cubicBezTo>
                    <a:pt x="13626" y="12637"/>
                    <a:pt x="13383" y="12925"/>
                    <a:pt x="13094" y="13124"/>
                  </a:cubicBezTo>
                  <a:cubicBezTo>
                    <a:pt x="12718" y="13412"/>
                    <a:pt x="12363" y="13722"/>
                    <a:pt x="12275" y="14210"/>
                  </a:cubicBezTo>
                  <a:cubicBezTo>
                    <a:pt x="12253" y="14365"/>
                    <a:pt x="12253" y="14542"/>
                    <a:pt x="12275" y="14697"/>
                  </a:cubicBezTo>
                  <a:cubicBezTo>
                    <a:pt x="12275" y="14786"/>
                    <a:pt x="12297" y="14874"/>
                    <a:pt x="12297" y="14963"/>
                  </a:cubicBezTo>
                  <a:cubicBezTo>
                    <a:pt x="12297" y="15761"/>
                    <a:pt x="11743" y="16470"/>
                    <a:pt x="10967" y="16647"/>
                  </a:cubicBezTo>
                  <a:cubicBezTo>
                    <a:pt x="10879" y="16669"/>
                    <a:pt x="10879" y="16780"/>
                    <a:pt x="10967" y="16802"/>
                  </a:cubicBezTo>
                  <a:cubicBezTo>
                    <a:pt x="11832" y="16625"/>
                    <a:pt x="12452" y="15849"/>
                    <a:pt x="12430" y="14963"/>
                  </a:cubicBezTo>
                  <a:cubicBezTo>
                    <a:pt x="12430" y="14874"/>
                    <a:pt x="12430" y="14786"/>
                    <a:pt x="12408" y="14697"/>
                  </a:cubicBezTo>
                  <a:cubicBezTo>
                    <a:pt x="12385" y="14542"/>
                    <a:pt x="12385" y="14387"/>
                    <a:pt x="12408" y="14232"/>
                  </a:cubicBezTo>
                  <a:cubicBezTo>
                    <a:pt x="12474" y="13811"/>
                    <a:pt x="12806" y="13545"/>
                    <a:pt x="13161" y="13257"/>
                  </a:cubicBezTo>
                  <a:cubicBezTo>
                    <a:pt x="13493" y="13035"/>
                    <a:pt x="13759" y="12725"/>
                    <a:pt x="13936" y="12393"/>
                  </a:cubicBezTo>
                  <a:cubicBezTo>
                    <a:pt x="14025" y="12083"/>
                    <a:pt x="14092" y="11772"/>
                    <a:pt x="14069" y="11462"/>
                  </a:cubicBezTo>
                  <a:cubicBezTo>
                    <a:pt x="14047" y="11152"/>
                    <a:pt x="14092" y="10842"/>
                    <a:pt x="14202" y="10554"/>
                  </a:cubicBezTo>
                  <a:cubicBezTo>
                    <a:pt x="14313" y="10355"/>
                    <a:pt x="14446" y="10177"/>
                    <a:pt x="14623" y="10022"/>
                  </a:cubicBezTo>
                  <a:cubicBezTo>
                    <a:pt x="14778" y="9867"/>
                    <a:pt x="14933" y="9690"/>
                    <a:pt x="15044" y="9490"/>
                  </a:cubicBezTo>
                  <a:cubicBezTo>
                    <a:pt x="15310" y="8959"/>
                    <a:pt x="15155" y="8316"/>
                    <a:pt x="14668" y="7939"/>
                  </a:cubicBezTo>
                  <a:cubicBezTo>
                    <a:pt x="14495" y="7830"/>
                    <a:pt x="14300" y="7778"/>
                    <a:pt x="14105" y="7778"/>
                  </a:cubicBezTo>
                  <a:cubicBezTo>
                    <a:pt x="13751" y="7778"/>
                    <a:pt x="13398" y="7949"/>
                    <a:pt x="13183" y="8250"/>
                  </a:cubicBezTo>
                  <a:cubicBezTo>
                    <a:pt x="13139" y="8338"/>
                    <a:pt x="13094" y="8405"/>
                    <a:pt x="13050" y="8471"/>
                  </a:cubicBezTo>
                  <a:cubicBezTo>
                    <a:pt x="13006" y="8604"/>
                    <a:pt x="12917" y="8737"/>
                    <a:pt x="12806" y="8826"/>
                  </a:cubicBezTo>
                  <a:cubicBezTo>
                    <a:pt x="12677" y="8918"/>
                    <a:pt x="12533" y="8964"/>
                    <a:pt x="12385" y="8964"/>
                  </a:cubicBezTo>
                  <a:cubicBezTo>
                    <a:pt x="12356" y="8964"/>
                    <a:pt x="12326" y="8962"/>
                    <a:pt x="12297" y="8959"/>
                  </a:cubicBezTo>
                  <a:cubicBezTo>
                    <a:pt x="12208" y="8959"/>
                    <a:pt x="12142" y="8959"/>
                    <a:pt x="12053" y="8981"/>
                  </a:cubicBezTo>
                  <a:cubicBezTo>
                    <a:pt x="11876" y="9025"/>
                    <a:pt x="11699" y="9114"/>
                    <a:pt x="11588" y="9269"/>
                  </a:cubicBezTo>
                  <a:cubicBezTo>
                    <a:pt x="11544" y="9136"/>
                    <a:pt x="11477" y="8981"/>
                    <a:pt x="11433" y="8848"/>
                  </a:cubicBezTo>
                  <a:cubicBezTo>
                    <a:pt x="11366" y="8671"/>
                    <a:pt x="11300" y="8471"/>
                    <a:pt x="11233" y="8294"/>
                  </a:cubicBezTo>
                  <a:cubicBezTo>
                    <a:pt x="11123" y="7740"/>
                    <a:pt x="11123" y="7186"/>
                    <a:pt x="11233" y="6632"/>
                  </a:cubicBezTo>
                  <a:cubicBezTo>
                    <a:pt x="11256" y="6610"/>
                    <a:pt x="11256" y="6588"/>
                    <a:pt x="11233" y="6566"/>
                  </a:cubicBezTo>
                  <a:cubicBezTo>
                    <a:pt x="11278" y="6433"/>
                    <a:pt x="11300" y="6278"/>
                    <a:pt x="11322" y="6123"/>
                  </a:cubicBezTo>
                  <a:cubicBezTo>
                    <a:pt x="11388" y="5835"/>
                    <a:pt x="11433" y="5547"/>
                    <a:pt x="11477" y="5236"/>
                  </a:cubicBezTo>
                  <a:cubicBezTo>
                    <a:pt x="11610" y="4129"/>
                    <a:pt x="11256" y="2844"/>
                    <a:pt x="10303" y="2556"/>
                  </a:cubicBezTo>
                  <a:cubicBezTo>
                    <a:pt x="10189" y="2521"/>
                    <a:pt x="10068" y="2504"/>
                    <a:pt x="9944" y="2504"/>
                  </a:cubicBezTo>
                  <a:cubicBezTo>
                    <a:pt x="9510" y="2504"/>
                    <a:pt x="9027" y="2709"/>
                    <a:pt x="8597" y="3087"/>
                  </a:cubicBezTo>
                  <a:cubicBezTo>
                    <a:pt x="8464" y="3220"/>
                    <a:pt x="8331" y="3353"/>
                    <a:pt x="8220" y="3486"/>
                  </a:cubicBezTo>
                  <a:lnTo>
                    <a:pt x="8198" y="3486"/>
                  </a:lnTo>
                  <a:cubicBezTo>
                    <a:pt x="8154" y="3486"/>
                    <a:pt x="8131" y="3530"/>
                    <a:pt x="8131" y="3575"/>
                  </a:cubicBezTo>
                  <a:lnTo>
                    <a:pt x="8131" y="3597"/>
                  </a:lnTo>
                  <a:cubicBezTo>
                    <a:pt x="7777" y="4084"/>
                    <a:pt x="7533" y="4638"/>
                    <a:pt x="7445" y="5259"/>
                  </a:cubicBezTo>
                  <a:cubicBezTo>
                    <a:pt x="7445" y="5303"/>
                    <a:pt x="7445" y="5347"/>
                    <a:pt x="7445" y="5392"/>
                  </a:cubicBezTo>
                  <a:cubicBezTo>
                    <a:pt x="7312" y="5015"/>
                    <a:pt x="7068" y="4683"/>
                    <a:pt x="6736" y="4461"/>
                  </a:cubicBezTo>
                  <a:cubicBezTo>
                    <a:pt x="6558" y="4350"/>
                    <a:pt x="6425" y="4195"/>
                    <a:pt x="6359" y="4018"/>
                  </a:cubicBezTo>
                  <a:cubicBezTo>
                    <a:pt x="6337" y="3907"/>
                    <a:pt x="6315" y="3774"/>
                    <a:pt x="6337" y="3663"/>
                  </a:cubicBezTo>
                  <a:cubicBezTo>
                    <a:pt x="6337" y="3508"/>
                    <a:pt x="6315" y="3353"/>
                    <a:pt x="6270" y="3220"/>
                  </a:cubicBezTo>
                  <a:cubicBezTo>
                    <a:pt x="6160" y="2932"/>
                    <a:pt x="5938" y="2711"/>
                    <a:pt x="5672" y="2578"/>
                  </a:cubicBezTo>
                  <a:cubicBezTo>
                    <a:pt x="5451" y="2467"/>
                    <a:pt x="5251" y="2312"/>
                    <a:pt x="5118" y="2090"/>
                  </a:cubicBezTo>
                  <a:cubicBezTo>
                    <a:pt x="5052" y="1935"/>
                    <a:pt x="5030" y="1780"/>
                    <a:pt x="5007" y="1603"/>
                  </a:cubicBezTo>
                  <a:lnTo>
                    <a:pt x="5007" y="1536"/>
                  </a:lnTo>
                  <a:cubicBezTo>
                    <a:pt x="4985" y="1160"/>
                    <a:pt x="4874" y="783"/>
                    <a:pt x="4675" y="473"/>
                  </a:cubicBezTo>
                  <a:cubicBezTo>
                    <a:pt x="4476" y="174"/>
                    <a:pt x="4152" y="1"/>
                    <a:pt x="379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0" name="Google Shape;630;p27"/>
            <p:cNvSpPr/>
            <p:nvPr/>
          </p:nvSpPr>
          <p:spPr>
            <a:xfrm>
              <a:off x="5526965" y="3392440"/>
              <a:ext cx="270199" cy="249897"/>
            </a:xfrm>
            <a:custGeom>
              <a:avLst/>
              <a:gdLst/>
              <a:ahLst/>
              <a:cxnLst/>
              <a:rect l="l" t="t" r="r" b="b"/>
              <a:pathLst>
                <a:path w="8930" h="8259" extrusionOk="0">
                  <a:moveTo>
                    <a:pt x="5691" y="1"/>
                  </a:moveTo>
                  <a:cubicBezTo>
                    <a:pt x="4022" y="1"/>
                    <a:pt x="2349" y="80"/>
                    <a:pt x="688" y="238"/>
                  </a:cubicBezTo>
                  <a:cubicBezTo>
                    <a:pt x="156" y="305"/>
                    <a:pt x="1" y="526"/>
                    <a:pt x="89" y="1036"/>
                  </a:cubicBezTo>
                  <a:cubicBezTo>
                    <a:pt x="200" y="1789"/>
                    <a:pt x="289" y="2587"/>
                    <a:pt x="400" y="3340"/>
                  </a:cubicBezTo>
                  <a:cubicBezTo>
                    <a:pt x="643" y="5024"/>
                    <a:pt x="1020" y="6664"/>
                    <a:pt x="1530" y="8259"/>
                  </a:cubicBezTo>
                  <a:lnTo>
                    <a:pt x="7955" y="8259"/>
                  </a:lnTo>
                  <a:cubicBezTo>
                    <a:pt x="8132" y="7107"/>
                    <a:pt x="8309" y="5932"/>
                    <a:pt x="8487" y="4758"/>
                  </a:cubicBezTo>
                  <a:cubicBezTo>
                    <a:pt x="8708" y="3517"/>
                    <a:pt x="8841" y="2254"/>
                    <a:pt x="8885" y="992"/>
                  </a:cubicBezTo>
                  <a:cubicBezTo>
                    <a:pt x="8930" y="726"/>
                    <a:pt x="8841" y="460"/>
                    <a:pt x="8664" y="260"/>
                  </a:cubicBezTo>
                  <a:cubicBezTo>
                    <a:pt x="8398" y="61"/>
                    <a:pt x="7977" y="61"/>
                    <a:pt x="7689" y="39"/>
                  </a:cubicBezTo>
                  <a:cubicBezTo>
                    <a:pt x="7024" y="14"/>
                    <a:pt x="6358" y="1"/>
                    <a:pt x="56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631" name="Google Shape;631;p27"/>
          <p:cNvGrpSpPr/>
          <p:nvPr/>
        </p:nvGrpSpPr>
        <p:grpSpPr>
          <a:xfrm>
            <a:off x="3259606" y="4661515"/>
            <a:ext cx="822748" cy="1296799"/>
            <a:chOff x="-1993005" y="139745"/>
            <a:chExt cx="439439" cy="692586"/>
          </a:xfrm>
        </p:grpSpPr>
        <p:sp>
          <p:nvSpPr>
            <p:cNvPr id="632" name="Google Shape;632;p27"/>
            <p:cNvSpPr/>
            <p:nvPr/>
          </p:nvSpPr>
          <p:spPr>
            <a:xfrm>
              <a:off x="-1848684" y="139745"/>
              <a:ext cx="295119" cy="464176"/>
            </a:xfrm>
            <a:custGeom>
              <a:avLst/>
              <a:gdLst/>
              <a:ahLst/>
              <a:cxnLst/>
              <a:rect l="l" t="t" r="r" b="b"/>
              <a:pathLst>
                <a:path w="8065" h="12685" extrusionOk="0">
                  <a:moveTo>
                    <a:pt x="6130" y="0"/>
                  </a:moveTo>
                  <a:cubicBezTo>
                    <a:pt x="5933" y="0"/>
                    <a:pt x="5730" y="57"/>
                    <a:pt x="5539" y="182"/>
                  </a:cubicBezTo>
                  <a:cubicBezTo>
                    <a:pt x="5096" y="448"/>
                    <a:pt x="4897" y="980"/>
                    <a:pt x="4697" y="1445"/>
                  </a:cubicBezTo>
                  <a:cubicBezTo>
                    <a:pt x="4431" y="1910"/>
                    <a:pt x="4210" y="2375"/>
                    <a:pt x="4032" y="2863"/>
                  </a:cubicBezTo>
                  <a:cubicBezTo>
                    <a:pt x="4055" y="2331"/>
                    <a:pt x="3789" y="1799"/>
                    <a:pt x="3301" y="1533"/>
                  </a:cubicBezTo>
                  <a:cubicBezTo>
                    <a:pt x="3213" y="1489"/>
                    <a:pt x="3102" y="1445"/>
                    <a:pt x="2991" y="1445"/>
                  </a:cubicBezTo>
                  <a:cubicBezTo>
                    <a:pt x="2792" y="1467"/>
                    <a:pt x="2614" y="1556"/>
                    <a:pt x="2482" y="1689"/>
                  </a:cubicBezTo>
                  <a:cubicBezTo>
                    <a:pt x="1994" y="2198"/>
                    <a:pt x="1883" y="2974"/>
                    <a:pt x="1861" y="3683"/>
                  </a:cubicBezTo>
                  <a:cubicBezTo>
                    <a:pt x="1817" y="4591"/>
                    <a:pt x="1861" y="5522"/>
                    <a:pt x="1994" y="6452"/>
                  </a:cubicBezTo>
                  <a:cubicBezTo>
                    <a:pt x="1905" y="6098"/>
                    <a:pt x="1795" y="5743"/>
                    <a:pt x="1640" y="5433"/>
                  </a:cubicBezTo>
                  <a:cubicBezTo>
                    <a:pt x="1551" y="5189"/>
                    <a:pt x="1396" y="4968"/>
                    <a:pt x="1174" y="4835"/>
                  </a:cubicBezTo>
                  <a:cubicBezTo>
                    <a:pt x="1075" y="4785"/>
                    <a:pt x="987" y="4763"/>
                    <a:pt x="909" y="4763"/>
                  </a:cubicBezTo>
                  <a:cubicBezTo>
                    <a:pt x="499" y="4763"/>
                    <a:pt x="359" y="5367"/>
                    <a:pt x="266" y="5721"/>
                  </a:cubicBezTo>
                  <a:cubicBezTo>
                    <a:pt x="0" y="6740"/>
                    <a:pt x="177" y="7848"/>
                    <a:pt x="554" y="8845"/>
                  </a:cubicBezTo>
                  <a:lnTo>
                    <a:pt x="598" y="9000"/>
                  </a:lnTo>
                  <a:cubicBezTo>
                    <a:pt x="997" y="10041"/>
                    <a:pt x="1551" y="10994"/>
                    <a:pt x="1994" y="12013"/>
                  </a:cubicBezTo>
                  <a:cubicBezTo>
                    <a:pt x="2083" y="12191"/>
                    <a:pt x="2149" y="12368"/>
                    <a:pt x="2238" y="12545"/>
                  </a:cubicBezTo>
                  <a:cubicBezTo>
                    <a:pt x="2260" y="12612"/>
                    <a:pt x="2304" y="12678"/>
                    <a:pt x="2349" y="12678"/>
                  </a:cubicBezTo>
                  <a:cubicBezTo>
                    <a:pt x="2361" y="12682"/>
                    <a:pt x="2374" y="12684"/>
                    <a:pt x="2387" y="12684"/>
                  </a:cubicBezTo>
                  <a:cubicBezTo>
                    <a:pt x="2440" y="12684"/>
                    <a:pt x="2494" y="12652"/>
                    <a:pt x="2548" y="12634"/>
                  </a:cubicBezTo>
                  <a:cubicBezTo>
                    <a:pt x="2880" y="12368"/>
                    <a:pt x="3235" y="12146"/>
                    <a:pt x="3634" y="11991"/>
                  </a:cubicBezTo>
                  <a:cubicBezTo>
                    <a:pt x="4055" y="11814"/>
                    <a:pt x="4453" y="11614"/>
                    <a:pt x="4852" y="11393"/>
                  </a:cubicBezTo>
                  <a:cubicBezTo>
                    <a:pt x="5517" y="11016"/>
                    <a:pt x="6514" y="10418"/>
                    <a:pt x="6846" y="9687"/>
                  </a:cubicBezTo>
                  <a:cubicBezTo>
                    <a:pt x="7024" y="9488"/>
                    <a:pt x="7134" y="9244"/>
                    <a:pt x="7201" y="8978"/>
                  </a:cubicBezTo>
                  <a:cubicBezTo>
                    <a:pt x="7245" y="8712"/>
                    <a:pt x="7157" y="8446"/>
                    <a:pt x="6935" y="8269"/>
                  </a:cubicBezTo>
                  <a:cubicBezTo>
                    <a:pt x="6769" y="8194"/>
                    <a:pt x="6583" y="8149"/>
                    <a:pt x="6405" y="8149"/>
                  </a:cubicBezTo>
                  <a:cubicBezTo>
                    <a:pt x="6320" y="8149"/>
                    <a:pt x="6238" y="8159"/>
                    <a:pt x="6159" y="8180"/>
                  </a:cubicBezTo>
                  <a:cubicBezTo>
                    <a:pt x="6780" y="7804"/>
                    <a:pt x="7267" y="7250"/>
                    <a:pt x="7577" y="6585"/>
                  </a:cubicBezTo>
                  <a:cubicBezTo>
                    <a:pt x="7843" y="6098"/>
                    <a:pt x="8065" y="5544"/>
                    <a:pt x="7932" y="5012"/>
                  </a:cubicBezTo>
                  <a:cubicBezTo>
                    <a:pt x="7841" y="4480"/>
                    <a:pt x="7384" y="4156"/>
                    <a:pt x="6906" y="4156"/>
                  </a:cubicBezTo>
                  <a:cubicBezTo>
                    <a:pt x="6688" y="4156"/>
                    <a:pt x="6465" y="4224"/>
                    <a:pt x="6270" y="4369"/>
                  </a:cubicBezTo>
                  <a:cubicBezTo>
                    <a:pt x="6802" y="3705"/>
                    <a:pt x="7157" y="2907"/>
                    <a:pt x="7312" y="2065"/>
                  </a:cubicBezTo>
                  <a:cubicBezTo>
                    <a:pt x="7378" y="1711"/>
                    <a:pt x="7400" y="1334"/>
                    <a:pt x="7312" y="980"/>
                  </a:cubicBezTo>
                  <a:cubicBezTo>
                    <a:pt x="7166" y="413"/>
                    <a:pt x="6666" y="0"/>
                    <a:pt x="613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3" name="Google Shape;633;p27"/>
            <p:cNvSpPr/>
            <p:nvPr/>
          </p:nvSpPr>
          <p:spPr>
            <a:xfrm>
              <a:off x="-1821496" y="174435"/>
              <a:ext cx="212017" cy="415471"/>
            </a:xfrm>
            <a:custGeom>
              <a:avLst/>
              <a:gdLst/>
              <a:ahLst/>
              <a:cxnLst/>
              <a:rect l="l" t="t" r="r" b="b"/>
              <a:pathLst>
                <a:path w="5794" h="11354" extrusionOk="0">
                  <a:moveTo>
                    <a:pt x="5397" y="0"/>
                  </a:moveTo>
                  <a:cubicBezTo>
                    <a:pt x="5381" y="0"/>
                    <a:pt x="5366" y="16"/>
                    <a:pt x="5350" y="32"/>
                  </a:cubicBezTo>
                  <a:cubicBezTo>
                    <a:pt x="4552" y="1671"/>
                    <a:pt x="3843" y="3377"/>
                    <a:pt x="3267" y="5105"/>
                  </a:cubicBezTo>
                  <a:cubicBezTo>
                    <a:pt x="3267" y="5127"/>
                    <a:pt x="3267" y="5127"/>
                    <a:pt x="3267" y="5150"/>
                  </a:cubicBezTo>
                  <a:cubicBezTo>
                    <a:pt x="3201" y="4995"/>
                    <a:pt x="3157" y="4839"/>
                    <a:pt x="3090" y="4684"/>
                  </a:cubicBezTo>
                  <a:cubicBezTo>
                    <a:pt x="2736" y="3776"/>
                    <a:pt x="2381" y="2823"/>
                    <a:pt x="2492" y="1848"/>
                  </a:cubicBezTo>
                  <a:cubicBezTo>
                    <a:pt x="2492" y="1826"/>
                    <a:pt x="2470" y="1804"/>
                    <a:pt x="2448" y="1782"/>
                  </a:cubicBezTo>
                  <a:cubicBezTo>
                    <a:pt x="2403" y="1782"/>
                    <a:pt x="2381" y="1804"/>
                    <a:pt x="2381" y="1848"/>
                  </a:cubicBezTo>
                  <a:cubicBezTo>
                    <a:pt x="2270" y="2823"/>
                    <a:pt x="2647" y="3798"/>
                    <a:pt x="3001" y="4729"/>
                  </a:cubicBezTo>
                  <a:cubicBezTo>
                    <a:pt x="3068" y="4928"/>
                    <a:pt x="3134" y="5105"/>
                    <a:pt x="3201" y="5305"/>
                  </a:cubicBezTo>
                  <a:cubicBezTo>
                    <a:pt x="2935" y="6147"/>
                    <a:pt x="2691" y="7011"/>
                    <a:pt x="2492" y="7853"/>
                  </a:cubicBezTo>
                  <a:cubicBezTo>
                    <a:pt x="2270" y="7299"/>
                    <a:pt x="2093" y="6723"/>
                    <a:pt x="1960" y="6147"/>
                  </a:cubicBezTo>
                  <a:lnTo>
                    <a:pt x="1916" y="6014"/>
                  </a:lnTo>
                  <a:cubicBezTo>
                    <a:pt x="1694" y="5327"/>
                    <a:pt x="1606" y="4596"/>
                    <a:pt x="1650" y="3842"/>
                  </a:cubicBezTo>
                  <a:cubicBezTo>
                    <a:pt x="1650" y="3820"/>
                    <a:pt x="1628" y="3798"/>
                    <a:pt x="1606" y="3798"/>
                  </a:cubicBezTo>
                  <a:cubicBezTo>
                    <a:pt x="1561" y="3798"/>
                    <a:pt x="1539" y="3820"/>
                    <a:pt x="1539" y="3842"/>
                  </a:cubicBezTo>
                  <a:cubicBezTo>
                    <a:pt x="1495" y="4596"/>
                    <a:pt x="1606" y="5327"/>
                    <a:pt x="1827" y="6036"/>
                  </a:cubicBezTo>
                  <a:lnTo>
                    <a:pt x="1849" y="6169"/>
                  </a:lnTo>
                  <a:cubicBezTo>
                    <a:pt x="2004" y="6767"/>
                    <a:pt x="2182" y="7365"/>
                    <a:pt x="2403" y="7919"/>
                  </a:cubicBezTo>
                  <a:cubicBezTo>
                    <a:pt x="2425" y="7963"/>
                    <a:pt x="2448" y="7986"/>
                    <a:pt x="2448" y="8008"/>
                  </a:cubicBezTo>
                  <a:cubicBezTo>
                    <a:pt x="2337" y="8495"/>
                    <a:pt x="2226" y="9005"/>
                    <a:pt x="2093" y="9492"/>
                  </a:cubicBezTo>
                  <a:lnTo>
                    <a:pt x="1916" y="10268"/>
                  </a:lnTo>
                  <a:cubicBezTo>
                    <a:pt x="1894" y="10334"/>
                    <a:pt x="1871" y="10423"/>
                    <a:pt x="1849" y="10511"/>
                  </a:cubicBezTo>
                  <a:cubicBezTo>
                    <a:pt x="1495" y="9957"/>
                    <a:pt x="1207" y="9381"/>
                    <a:pt x="941" y="8783"/>
                  </a:cubicBezTo>
                  <a:cubicBezTo>
                    <a:pt x="609" y="7986"/>
                    <a:pt x="254" y="7188"/>
                    <a:pt x="188" y="6324"/>
                  </a:cubicBezTo>
                  <a:cubicBezTo>
                    <a:pt x="188" y="6302"/>
                    <a:pt x="165" y="6280"/>
                    <a:pt x="143" y="6280"/>
                  </a:cubicBezTo>
                  <a:cubicBezTo>
                    <a:pt x="131" y="6271"/>
                    <a:pt x="117" y="6267"/>
                    <a:pt x="104" y="6267"/>
                  </a:cubicBezTo>
                  <a:cubicBezTo>
                    <a:pt x="49" y="6267"/>
                    <a:pt x="1" y="6332"/>
                    <a:pt x="55" y="6368"/>
                  </a:cubicBezTo>
                  <a:cubicBezTo>
                    <a:pt x="121" y="7254"/>
                    <a:pt x="476" y="8074"/>
                    <a:pt x="830" y="8850"/>
                  </a:cubicBezTo>
                  <a:cubicBezTo>
                    <a:pt x="1096" y="9492"/>
                    <a:pt x="1406" y="10090"/>
                    <a:pt x="1761" y="10666"/>
                  </a:cubicBezTo>
                  <a:cubicBezTo>
                    <a:pt x="1761" y="10666"/>
                    <a:pt x="1761" y="10689"/>
                    <a:pt x="1761" y="10689"/>
                  </a:cubicBezTo>
                  <a:cubicBezTo>
                    <a:pt x="1694" y="10888"/>
                    <a:pt x="1628" y="11087"/>
                    <a:pt x="1606" y="11287"/>
                  </a:cubicBezTo>
                  <a:cubicBezTo>
                    <a:pt x="1583" y="11309"/>
                    <a:pt x="1606" y="11331"/>
                    <a:pt x="1628" y="11353"/>
                  </a:cubicBezTo>
                  <a:lnTo>
                    <a:pt x="1650" y="11353"/>
                  </a:lnTo>
                  <a:cubicBezTo>
                    <a:pt x="1672" y="11353"/>
                    <a:pt x="1694" y="11331"/>
                    <a:pt x="1694" y="11309"/>
                  </a:cubicBezTo>
                  <a:cubicBezTo>
                    <a:pt x="1739" y="11110"/>
                    <a:pt x="1783" y="10932"/>
                    <a:pt x="1849" y="10755"/>
                  </a:cubicBezTo>
                  <a:cubicBezTo>
                    <a:pt x="1894" y="10755"/>
                    <a:pt x="1916" y="10755"/>
                    <a:pt x="1938" y="10733"/>
                  </a:cubicBezTo>
                  <a:cubicBezTo>
                    <a:pt x="2691" y="10268"/>
                    <a:pt x="3467" y="9736"/>
                    <a:pt x="4464" y="9049"/>
                  </a:cubicBezTo>
                  <a:cubicBezTo>
                    <a:pt x="4464" y="9027"/>
                    <a:pt x="4464" y="8983"/>
                    <a:pt x="4464" y="8960"/>
                  </a:cubicBezTo>
                  <a:cubicBezTo>
                    <a:pt x="4453" y="8949"/>
                    <a:pt x="4436" y="8944"/>
                    <a:pt x="4419" y="8944"/>
                  </a:cubicBezTo>
                  <a:cubicBezTo>
                    <a:pt x="4403" y="8944"/>
                    <a:pt x="4386" y="8949"/>
                    <a:pt x="4375" y="8960"/>
                  </a:cubicBezTo>
                  <a:cubicBezTo>
                    <a:pt x="3400" y="9669"/>
                    <a:pt x="2647" y="10179"/>
                    <a:pt x="1894" y="10644"/>
                  </a:cubicBezTo>
                  <a:cubicBezTo>
                    <a:pt x="1938" y="10534"/>
                    <a:pt x="1960" y="10401"/>
                    <a:pt x="2004" y="10290"/>
                  </a:cubicBezTo>
                  <a:cubicBezTo>
                    <a:pt x="2071" y="10046"/>
                    <a:pt x="2115" y="9780"/>
                    <a:pt x="2182" y="9514"/>
                  </a:cubicBezTo>
                  <a:cubicBezTo>
                    <a:pt x="2292" y="9049"/>
                    <a:pt x="2403" y="8562"/>
                    <a:pt x="2536" y="8074"/>
                  </a:cubicBezTo>
                  <a:cubicBezTo>
                    <a:pt x="2603" y="8074"/>
                    <a:pt x="2669" y="8052"/>
                    <a:pt x="2736" y="8008"/>
                  </a:cubicBezTo>
                  <a:cubicBezTo>
                    <a:pt x="3821" y="7144"/>
                    <a:pt x="4840" y="6191"/>
                    <a:pt x="5771" y="5150"/>
                  </a:cubicBezTo>
                  <a:cubicBezTo>
                    <a:pt x="5793" y="5127"/>
                    <a:pt x="5793" y="5105"/>
                    <a:pt x="5771" y="5083"/>
                  </a:cubicBezTo>
                  <a:cubicBezTo>
                    <a:pt x="5760" y="5072"/>
                    <a:pt x="5749" y="5067"/>
                    <a:pt x="5738" y="5067"/>
                  </a:cubicBezTo>
                  <a:cubicBezTo>
                    <a:pt x="5727" y="5067"/>
                    <a:pt x="5716" y="5072"/>
                    <a:pt x="5705" y="5083"/>
                  </a:cubicBezTo>
                  <a:cubicBezTo>
                    <a:pt x="4774" y="6102"/>
                    <a:pt x="3755" y="7055"/>
                    <a:pt x="2691" y="7919"/>
                  </a:cubicBezTo>
                  <a:cubicBezTo>
                    <a:pt x="2669" y="7941"/>
                    <a:pt x="2625" y="7963"/>
                    <a:pt x="2580" y="7963"/>
                  </a:cubicBezTo>
                  <a:cubicBezTo>
                    <a:pt x="2802" y="7099"/>
                    <a:pt x="3046" y="6213"/>
                    <a:pt x="3312" y="5371"/>
                  </a:cubicBezTo>
                  <a:cubicBezTo>
                    <a:pt x="4198" y="4374"/>
                    <a:pt x="4996" y="3311"/>
                    <a:pt x="5682" y="2181"/>
                  </a:cubicBezTo>
                  <a:cubicBezTo>
                    <a:pt x="5682" y="2159"/>
                    <a:pt x="5682" y="2114"/>
                    <a:pt x="5660" y="2092"/>
                  </a:cubicBezTo>
                  <a:cubicBezTo>
                    <a:pt x="5638" y="2092"/>
                    <a:pt x="5594" y="2092"/>
                    <a:pt x="5594" y="2114"/>
                  </a:cubicBezTo>
                  <a:cubicBezTo>
                    <a:pt x="4929" y="3178"/>
                    <a:pt x="4198" y="4175"/>
                    <a:pt x="3378" y="5105"/>
                  </a:cubicBezTo>
                  <a:cubicBezTo>
                    <a:pt x="3954" y="3377"/>
                    <a:pt x="4641" y="1693"/>
                    <a:pt x="5439" y="76"/>
                  </a:cubicBezTo>
                  <a:cubicBezTo>
                    <a:pt x="5461" y="54"/>
                    <a:pt x="5439" y="9"/>
                    <a:pt x="5416" y="9"/>
                  </a:cubicBezTo>
                  <a:cubicBezTo>
                    <a:pt x="5410" y="3"/>
                    <a:pt x="5403" y="0"/>
                    <a:pt x="539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4" name="Google Shape;634;p27"/>
            <p:cNvSpPr/>
            <p:nvPr/>
          </p:nvSpPr>
          <p:spPr>
            <a:xfrm>
              <a:off x="-1993005" y="250291"/>
              <a:ext cx="232728" cy="346421"/>
            </a:xfrm>
            <a:custGeom>
              <a:avLst/>
              <a:gdLst/>
              <a:ahLst/>
              <a:cxnLst/>
              <a:rect l="l" t="t" r="r" b="b"/>
              <a:pathLst>
                <a:path w="6360" h="9467" extrusionOk="0">
                  <a:moveTo>
                    <a:pt x="991" y="0"/>
                  </a:moveTo>
                  <a:cubicBezTo>
                    <a:pt x="531" y="0"/>
                    <a:pt x="137" y="407"/>
                    <a:pt x="67" y="883"/>
                  </a:cubicBezTo>
                  <a:cubicBezTo>
                    <a:pt x="45" y="1171"/>
                    <a:pt x="89" y="1459"/>
                    <a:pt x="200" y="1747"/>
                  </a:cubicBezTo>
                  <a:cubicBezTo>
                    <a:pt x="377" y="2368"/>
                    <a:pt x="731" y="2966"/>
                    <a:pt x="1219" y="3431"/>
                  </a:cubicBezTo>
                  <a:cubicBezTo>
                    <a:pt x="1090" y="3361"/>
                    <a:pt x="955" y="3329"/>
                    <a:pt x="823" y="3329"/>
                  </a:cubicBezTo>
                  <a:cubicBezTo>
                    <a:pt x="411" y="3329"/>
                    <a:pt x="34" y="3643"/>
                    <a:pt x="0" y="4096"/>
                  </a:cubicBezTo>
                  <a:cubicBezTo>
                    <a:pt x="0" y="4517"/>
                    <a:pt x="177" y="4938"/>
                    <a:pt x="443" y="5270"/>
                  </a:cubicBezTo>
                  <a:cubicBezTo>
                    <a:pt x="754" y="5758"/>
                    <a:pt x="1197" y="6134"/>
                    <a:pt x="1728" y="6378"/>
                  </a:cubicBezTo>
                  <a:cubicBezTo>
                    <a:pt x="1691" y="6374"/>
                    <a:pt x="1655" y="6372"/>
                    <a:pt x="1619" y="6372"/>
                  </a:cubicBezTo>
                  <a:cubicBezTo>
                    <a:pt x="1441" y="6372"/>
                    <a:pt x="1278" y="6418"/>
                    <a:pt x="1130" y="6511"/>
                  </a:cubicBezTo>
                  <a:cubicBezTo>
                    <a:pt x="975" y="6666"/>
                    <a:pt x="931" y="6887"/>
                    <a:pt x="997" y="7109"/>
                  </a:cubicBezTo>
                  <a:cubicBezTo>
                    <a:pt x="1064" y="7286"/>
                    <a:pt x="1174" y="7464"/>
                    <a:pt x="1330" y="7619"/>
                  </a:cubicBezTo>
                  <a:cubicBezTo>
                    <a:pt x="1684" y="8128"/>
                    <a:pt x="2504" y="8505"/>
                    <a:pt x="3058" y="8726"/>
                  </a:cubicBezTo>
                  <a:cubicBezTo>
                    <a:pt x="3390" y="8859"/>
                    <a:pt x="3745" y="8970"/>
                    <a:pt x="4077" y="9059"/>
                  </a:cubicBezTo>
                  <a:cubicBezTo>
                    <a:pt x="4387" y="9147"/>
                    <a:pt x="4697" y="9258"/>
                    <a:pt x="4985" y="9435"/>
                  </a:cubicBezTo>
                  <a:cubicBezTo>
                    <a:pt x="5017" y="9451"/>
                    <a:pt x="5048" y="9467"/>
                    <a:pt x="5087" y="9467"/>
                  </a:cubicBezTo>
                  <a:cubicBezTo>
                    <a:pt x="5103" y="9467"/>
                    <a:pt x="5121" y="9464"/>
                    <a:pt x="5140" y="9458"/>
                  </a:cubicBezTo>
                  <a:cubicBezTo>
                    <a:pt x="5185" y="9435"/>
                    <a:pt x="5207" y="9391"/>
                    <a:pt x="5207" y="9347"/>
                  </a:cubicBezTo>
                  <a:cubicBezTo>
                    <a:pt x="5251" y="9192"/>
                    <a:pt x="5296" y="9059"/>
                    <a:pt x="5340" y="8904"/>
                  </a:cubicBezTo>
                  <a:cubicBezTo>
                    <a:pt x="5584" y="8084"/>
                    <a:pt x="5916" y="7264"/>
                    <a:pt x="6115" y="6422"/>
                  </a:cubicBezTo>
                  <a:cubicBezTo>
                    <a:pt x="6137" y="6378"/>
                    <a:pt x="6160" y="6334"/>
                    <a:pt x="6160" y="6289"/>
                  </a:cubicBezTo>
                  <a:cubicBezTo>
                    <a:pt x="6359" y="5492"/>
                    <a:pt x="6315" y="4628"/>
                    <a:pt x="6027" y="3852"/>
                  </a:cubicBezTo>
                  <a:cubicBezTo>
                    <a:pt x="5920" y="3586"/>
                    <a:pt x="5758" y="3165"/>
                    <a:pt x="5481" y="3165"/>
                  </a:cubicBezTo>
                  <a:cubicBezTo>
                    <a:pt x="5412" y="3165"/>
                    <a:pt x="5336" y="3192"/>
                    <a:pt x="5251" y="3254"/>
                  </a:cubicBezTo>
                  <a:cubicBezTo>
                    <a:pt x="5096" y="3365"/>
                    <a:pt x="4985" y="3542"/>
                    <a:pt x="4941" y="3741"/>
                  </a:cubicBezTo>
                  <a:cubicBezTo>
                    <a:pt x="4852" y="4029"/>
                    <a:pt x="4786" y="4295"/>
                    <a:pt x="4764" y="4583"/>
                  </a:cubicBezTo>
                  <a:cubicBezTo>
                    <a:pt x="4764" y="3852"/>
                    <a:pt x="4719" y="3143"/>
                    <a:pt x="4587" y="2412"/>
                  </a:cubicBezTo>
                  <a:cubicBezTo>
                    <a:pt x="4498" y="1880"/>
                    <a:pt x="4343" y="1282"/>
                    <a:pt x="3900" y="950"/>
                  </a:cubicBezTo>
                  <a:cubicBezTo>
                    <a:pt x="3789" y="857"/>
                    <a:pt x="3678" y="811"/>
                    <a:pt x="3555" y="811"/>
                  </a:cubicBezTo>
                  <a:cubicBezTo>
                    <a:pt x="3530" y="811"/>
                    <a:pt x="3505" y="813"/>
                    <a:pt x="3479" y="817"/>
                  </a:cubicBezTo>
                  <a:cubicBezTo>
                    <a:pt x="3390" y="817"/>
                    <a:pt x="3301" y="861"/>
                    <a:pt x="3235" y="905"/>
                  </a:cubicBezTo>
                  <a:cubicBezTo>
                    <a:pt x="2903" y="1171"/>
                    <a:pt x="2725" y="1592"/>
                    <a:pt x="2814" y="2013"/>
                  </a:cubicBezTo>
                  <a:cubicBezTo>
                    <a:pt x="2615" y="1659"/>
                    <a:pt x="2393" y="1326"/>
                    <a:pt x="2149" y="994"/>
                  </a:cubicBezTo>
                  <a:cubicBezTo>
                    <a:pt x="1950" y="639"/>
                    <a:pt x="1728" y="263"/>
                    <a:pt x="1352" y="86"/>
                  </a:cubicBezTo>
                  <a:cubicBezTo>
                    <a:pt x="1230" y="27"/>
                    <a:pt x="1108" y="0"/>
                    <a:pt x="99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5" name="Google Shape;635;p27"/>
            <p:cNvSpPr/>
            <p:nvPr/>
          </p:nvSpPr>
          <p:spPr>
            <a:xfrm>
              <a:off x="-1958974" y="277736"/>
              <a:ext cx="178425" cy="306828"/>
            </a:xfrm>
            <a:custGeom>
              <a:avLst/>
              <a:gdLst/>
              <a:ahLst/>
              <a:cxnLst/>
              <a:rect l="l" t="t" r="r" b="b"/>
              <a:pathLst>
                <a:path w="4876" h="8385" extrusionOk="0">
                  <a:moveTo>
                    <a:pt x="23" y="0"/>
                  </a:moveTo>
                  <a:cubicBezTo>
                    <a:pt x="1" y="22"/>
                    <a:pt x="1" y="45"/>
                    <a:pt x="23" y="67"/>
                  </a:cubicBezTo>
                  <a:cubicBezTo>
                    <a:pt x="821" y="1241"/>
                    <a:pt x="1530" y="2482"/>
                    <a:pt x="2150" y="3745"/>
                  </a:cubicBezTo>
                  <a:cubicBezTo>
                    <a:pt x="1419" y="3124"/>
                    <a:pt x="732" y="2415"/>
                    <a:pt x="134" y="1662"/>
                  </a:cubicBezTo>
                  <a:cubicBezTo>
                    <a:pt x="123" y="1651"/>
                    <a:pt x="112" y="1645"/>
                    <a:pt x="100" y="1645"/>
                  </a:cubicBezTo>
                  <a:cubicBezTo>
                    <a:pt x="89" y="1645"/>
                    <a:pt x="78" y="1651"/>
                    <a:pt x="67" y="1662"/>
                  </a:cubicBezTo>
                  <a:cubicBezTo>
                    <a:pt x="45" y="1684"/>
                    <a:pt x="45" y="1706"/>
                    <a:pt x="67" y="1728"/>
                  </a:cubicBezTo>
                  <a:cubicBezTo>
                    <a:pt x="732" y="2526"/>
                    <a:pt x="1463" y="3279"/>
                    <a:pt x="2261" y="3944"/>
                  </a:cubicBezTo>
                  <a:cubicBezTo>
                    <a:pt x="2571" y="4587"/>
                    <a:pt x="2837" y="5229"/>
                    <a:pt x="3103" y="5872"/>
                  </a:cubicBezTo>
                  <a:cubicBezTo>
                    <a:pt x="3058" y="5872"/>
                    <a:pt x="3036" y="5872"/>
                    <a:pt x="3014" y="5849"/>
                  </a:cubicBezTo>
                  <a:cubicBezTo>
                    <a:pt x="2083" y="5273"/>
                    <a:pt x="1197" y="4653"/>
                    <a:pt x="377" y="3966"/>
                  </a:cubicBezTo>
                  <a:cubicBezTo>
                    <a:pt x="366" y="3955"/>
                    <a:pt x="355" y="3950"/>
                    <a:pt x="344" y="3950"/>
                  </a:cubicBezTo>
                  <a:cubicBezTo>
                    <a:pt x="333" y="3950"/>
                    <a:pt x="322" y="3955"/>
                    <a:pt x="311" y="3966"/>
                  </a:cubicBezTo>
                  <a:cubicBezTo>
                    <a:pt x="289" y="3966"/>
                    <a:pt x="289" y="3988"/>
                    <a:pt x="311" y="4010"/>
                  </a:cubicBezTo>
                  <a:cubicBezTo>
                    <a:pt x="1153" y="4719"/>
                    <a:pt x="2039" y="5340"/>
                    <a:pt x="2970" y="5916"/>
                  </a:cubicBezTo>
                  <a:cubicBezTo>
                    <a:pt x="3014" y="5938"/>
                    <a:pt x="3058" y="5960"/>
                    <a:pt x="3125" y="5960"/>
                  </a:cubicBezTo>
                  <a:cubicBezTo>
                    <a:pt x="3280" y="6315"/>
                    <a:pt x="3413" y="6669"/>
                    <a:pt x="3546" y="7046"/>
                  </a:cubicBezTo>
                  <a:lnTo>
                    <a:pt x="3767" y="7622"/>
                  </a:lnTo>
                  <a:cubicBezTo>
                    <a:pt x="3812" y="7711"/>
                    <a:pt x="3856" y="7799"/>
                    <a:pt x="3878" y="7866"/>
                  </a:cubicBezTo>
                  <a:cubicBezTo>
                    <a:pt x="3258" y="7600"/>
                    <a:pt x="2615" y="7267"/>
                    <a:pt x="1773" y="6824"/>
                  </a:cubicBezTo>
                  <a:cubicBezTo>
                    <a:pt x="1767" y="6818"/>
                    <a:pt x="1760" y="6815"/>
                    <a:pt x="1754" y="6815"/>
                  </a:cubicBezTo>
                  <a:cubicBezTo>
                    <a:pt x="1738" y="6815"/>
                    <a:pt x="1722" y="6831"/>
                    <a:pt x="1707" y="6846"/>
                  </a:cubicBezTo>
                  <a:cubicBezTo>
                    <a:pt x="1707" y="6869"/>
                    <a:pt x="1707" y="6891"/>
                    <a:pt x="1729" y="6891"/>
                  </a:cubicBezTo>
                  <a:cubicBezTo>
                    <a:pt x="2549" y="7334"/>
                    <a:pt x="3213" y="7666"/>
                    <a:pt x="3856" y="7954"/>
                  </a:cubicBezTo>
                  <a:lnTo>
                    <a:pt x="3922" y="7954"/>
                  </a:lnTo>
                  <a:cubicBezTo>
                    <a:pt x="3989" y="8065"/>
                    <a:pt x="4055" y="8220"/>
                    <a:pt x="4100" y="8353"/>
                  </a:cubicBezTo>
                  <a:cubicBezTo>
                    <a:pt x="4100" y="8369"/>
                    <a:pt x="4111" y="8384"/>
                    <a:pt x="4125" y="8384"/>
                  </a:cubicBezTo>
                  <a:cubicBezTo>
                    <a:pt x="4131" y="8384"/>
                    <a:pt x="4138" y="8382"/>
                    <a:pt x="4144" y="8375"/>
                  </a:cubicBezTo>
                  <a:cubicBezTo>
                    <a:pt x="4166" y="8375"/>
                    <a:pt x="4166" y="8353"/>
                    <a:pt x="4166" y="8331"/>
                  </a:cubicBezTo>
                  <a:cubicBezTo>
                    <a:pt x="4122" y="8176"/>
                    <a:pt x="4055" y="8021"/>
                    <a:pt x="3967" y="7888"/>
                  </a:cubicBezTo>
                  <a:cubicBezTo>
                    <a:pt x="3967" y="7888"/>
                    <a:pt x="3967" y="7866"/>
                    <a:pt x="3967" y="7866"/>
                  </a:cubicBezTo>
                  <a:cubicBezTo>
                    <a:pt x="4188" y="7378"/>
                    <a:pt x="4388" y="6891"/>
                    <a:pt x="4521" y="6359"/>
                  </a:cubicBezTo>
                  <a:cubicBezTo>
                    <a:pt x="4742" y="5717"/>
                    <a:pt x="4875" y="5030"/>
                    <a:pt x="4853" y="4343"/>
                  </a:cubicBezTo>
                  <a:cubicBezTo>
                    <a:pt x="4853" y="4327"/>
                    <a:pt x="4831" y="4311"/>
                    <a:pt x="4810" y="4311"/>
                  </a:cubicBezTo>
                  <a:cubicBezTo>
                    <a:pt x="4801" y="4311"/>
                    <a:pt x="4793" y="4314"/>
                    <a:pt x="4787" y="4321"/>
                  </a:cubicBezTo>
                  <a:cubicBezTo>
                    <a:pt x="4764" y="4321"/>
                    <a:pt x="4742" y="4343"/>
                    <a:pt x="4764" y="4365"/>
                  </a:cubicBezTo>
                  <a:cubicBezTo>
                    <a:pt x="4764" y="5030"/>
                    <a:pt x="4654" y="5717"/>
                    <a:pt x="4432" y="6359"/>
                  </a:cubicBezTo>
                  <a:cubicBezTo>
                    <a:pt x="4277" y="6846"/>
                    <a:pt x="4122" y="7312"/>
                    <a:pt x="3900" y="7777"/>
                  </a:cubicBezTo>
                  <a:cubicBezTo>
                    <a:pt x="3878" y="7733"/>
                    <a:pt x="3834" y="7666"/>
                    <a:pt x="3812" y="7600"/>
                  </a:cubicBezTo>
                  <a:lnTo>
                    <a:pt x="3590" y="7024"/>
                  </a:lnTo>
                  <a:cubicBezTo>
                    <a:pt x="3457" y="6647"/>
                    <a:pt x="3324" y="6270"/>
                    <a:pt x="3169" y="5916"/>
                  </a:cubicBezTo>
                  <a:cubicBezTo>
                    <a:pt x="3191" y="5894"/>
                    <a:pt x="3191" y="5872"/>
                    <a:pt x="3191" y="5827"/>
                  </a:cubicBezTo>
                  <a:cubicBezTo>
                    <a:pt x="3302" y="5362"/>
                    <a:pt x="3391" y="4897"/>
                    <a:pt x="3435" y="4431"/>
                  </a:cubicBezTo>
                  <a:lnTo>
                    <a:pt x="3435" y="4321"/>
                  </a:lnTo>
                  <a:cubicBezTo>
                    <a:pt x="3546" y="3745"/>
                    <a:pt x="3546" y="3146"/>
                    <a:pt x="3435" y="2570"/>
                  </a:cubicBezTo>
                  <a:cubicBezTo>
                    <a:pt x="3435" y="2548"/>
                    <a:pt x="3413" y="2548"/>
                    <a:pt x="3391" y="2548"/>
                  </a:cubicBezTo>
                  <a:cubicBezTo>
                    <a:pt x="3369" y="2548"/>
                    <a:pt x="3346" y="2570"/>
                    <a:pt x="3369" y="2592"/>
                  </a:cubicBezTo>
                  <a:cubicBezTo>
                    <a:pt x="3457" y="3169"/>
                    <a:pt x="3457" y="3745"/>
                    <a:pt x="3369" y="4299"/>
                  </a:cubicBezTo>
                  <a:lnTo>
                    <a:pt x="3369" y="4409"/>
                  </a:lnTo>
                  <a:cubicBezTo>
                    <a:pt x="3302" y="4875"/>
                    <a:pt x="3236" y="5340"/>
                    <a:pt x="3125" y="5805"/>
                  </a:cubicBezTo>
                  <a:cubicBezTo>
                    <a:pt x="2881" y="5163"/>
                    <a:pt x="2593" y="4520"/>
                    <a:pt x="2305" y="3900"/>
                  </a:cubicBezTo>
                  <a:cubicBezTo>
                    <a:pt x="2327" y="3745"/>
                    <a:pt x="2371" y="3590"/>
                    <a:pt x="2394" y="3434"/>
                  </a:cubicBezTo>
                  <a:cubicBezTo>
                    <a:pt x="2571" y="2659"/>
                    <a:pt x="2770" y="1883"/>
                    <a:pt x="2571" y="1130"/>
                  </a:cubicBezTo>
                  <a:cubicBezTo>
                    <a:pt x="2561" y="1100"/>
                    <a:pt x="2542" y="1088"/>
                    <a:pt x="2526" y="1088"/>
                  </a:cubicBezTo>
                  <a:cubicBezTo>
                    <a:pt x="2507" y="1088"/>
                    <a:pt x="2492" y="1106"/>
                    <a:pt x="2504" y="1130"/>
                  </a:cubicBezTo>
                  <a:cubicBezTo>
                    <a:pt x="2682" y="1883"/>
                    <a:pt x="2504" y="2659"/>
                    <a:pt x="2327" y="3412"/>
                  </a:cubicBezTo>
                  <a:lnTo>
                    <a:pt x="2239" y="3789"/>
                  </a:lnTo>
                  <a:lnTo>
                    <a:pt x="2239" y="3767"/>
                  </a:lnTo>
                  <a:cubicBezTo>
                    <a:pt x="1596" y="2460"/>
                    <a:pt x="887" y="1219"/>
                    <a:pt x="89" y="22"/>
                  </a:cubicBezTo>
                  <a:cubicBezTo>
                    <a:pt x="67" y="0"/>
                    <a:pt x="45" y="0"/>
                    <a:pt x="2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6" name="Google Shape;636;p27"/>
            <p:cNvSpPr/>
            <p:nvPr/>
          </p:nvSpPr>
          <p:spPr>
            <a:xfrm>
              <a:off x="-1875470" y="565536"/>
              <a:ext cx="197051" cy="266796"/>
            </a:xfrm>
            <a:custGeom>
              <a:avLst/>
              <a:gdLst/>
              <a:ahLst/>
              <a:cxnLst/>
              <a:rect l="l" t="t" r="r" b="b"/>
              <a:pathLst>
                <a:path w="5385" h="7291" extrusionOk="0">
                  <a:moveTo>
                    <a:pt x="1" y="1"/>
                  </a:moveTo>
                  <a:lnTo>
                    <a:pt x="666" y="7290"/>
                  </a:lnTo>
                  <a:lnTo>
                    <a:pt x="4897" y="7290"/>
                  </a:lnTo>
                  <a:lnTo>
                    <a:pt x="5385"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637" name="Google Shape;637;p27"/>
          <p:cNvGrpSpPr/>
          <p:nvPr/>
        </p:nvGrpSpPr>
        <p:grpSpPr>
          <a:xfrm>
            <a:off x="6636249" y="3262158"/>
            <a:ext cx="3873097" cy="3072223"/>
            <a:chOff x="4977186" y="2446618"/>
            <a:chExt cx="2904823" cy="2304167"/>
          </a:xfrm>
        </p:grpSpPr>
        <p:grpSp>
          <p:nvGrpSpPr>
            <p:cNvPr id="638" name="Google Shape;638;p27"/>
            <p:cNvGrpSpPr/>
            <p:nvPr/>
          </p:nvGrpSpPr>
          <p:grpSpPr>
            <a:xfrm>
              <a:off x="4977186" y="2446618"/>
              <a:ext cx="1681048" cy="2304167"/>
              <a:chOff x="5428685" y="2453036"/>
              <a:chExt cx="1801380" cy="2469103"/>
            </a:xfrm>
          </p:grpSpPr>
          <p:sp>
            <p:nvSpPr>
              <p:cNvPr id="639" name="Google Shape;639;p27"/>
              <p:cNvSpPr/>
              <p:nvPr/>
            </p:nvSpPr>
            <p:spPr>
              <a:xfrm>
                <a:off x="6523859" y="2946899"/>
                <a:ext cx="328506" cy="579946"/>
              </a:xfrm>
              <a:custGeom>
                <a:avLst/>
                <a:gdLst/>
                <a:ahLst/>
                <a:cxnLst/>
                <a:rect l="l" t="t" r="r" b="b"/>
                <a:pathLst>
                  <a:path w="10857" h="19167" extrusionOk="0">
                    <a:moveTo>
                      <a:pt x="899" y="1"/>
                    </a:moveTo>
                    <a:cubicBezTo>
                      <a:pt x="813" y="1"/>
                      <a:pt x="727" y="11"/>
                      <a:pt x="643" y="30"/>
                    </a:cubicBezTo>
                    <a:cubicBezTo>
                      <a:pt x="0" y="207"/>
                      <a:pt x="222" y="2268"/>
                      <a:pt x="244" y="2844"/>
                    </a:cubicBezTo>
                    <a:cubicBezTo>
                      <a:pt x="310" y="3708"/>
                      <a:pt x="399" y="4572"/>
                      <a:pt x="554" y="5436"/>
                    </a:cubicBezTo>
                    <a:cubicBezTo>
                      <a:pt x="842" y="7076"/>
                      <a:pt x="820" y="8671"/>
                      <a:pt x="1396" y="10266"/>
                    </a:cubicBezTo>
                    <a:cubicBezTo>
                      <a:pt x="2105" y="12238"/>
                      <a:pt x="3235" y="14011"/>
                      <a:pt x="4387" y="15739"/>
                    </a:cubicBezTo>
                    <a:lnTo>
                      <a:pt x="4941" y="16559"/>
                    </a:lnTo>
                    <a:cubicBezTo>
                      <a:pt x="5672" y="17603"/>
                      <a:pt x="7004" y="19166"/>
                      <a:pt x="8434" y="19166"/>
                    </a:cubicBezTo>
                    <a:cubicBezTo>
                      <a:pt x="8824" y="19166"/>
                      <a:pt x="9222" y="19050"/>
                      <a:pt x="9616" y="18774"/>
                    </a:cubicBezTo>
                    <a:cubicBezTo>
                      <a:pt x="10192" y="18331"/>
                      <a:pt x="10591" y="17666"/>
                      <a:pt x="10680" y="16935"/>
                    </a:cubicBezTo>
                    <a:cubicBezTo>
                      <a:pt x="10857" y="15982"/>
                      <a:pt x="10657" y="15451"/>
                      <a:pt x="10236" y="14587"/>
                    </a:cubicBezTo>
                    <a:cubicBezTo>
                      <a:pt x="9394" y="12770"/>
                      <a:pt x="8508" y="10953"/>
                      <a:pt x="7600" y="9158"/>
                    </a:cubicBezTo>
                    <a:cubicBezTo>
                      <a:pt x="7290" y="8516"/>
                      <a:pt x="6979" y="7873"/>
                      <a:pt x="6647" y="7209"/>
                    </a:cubicBezTo>
                    <a:cubicBezTo>
                      <a:pt x="6027" y="5791"/>
                      <a:pt x="5273" y="4417"/>
                      <a:pt x="4431" y="3132"/>
                    </a:cubicBezTo>
                    <a:cubicBezTo>
                      <a:pt x="3612" y="1980"/>
                      <a:pt x="2770" y="805"/>
                      <a:pt x="1507" y="185"/>
                    </a:cubicBezTo>
                    <a:cubicBezTo>
                      <a:pt x="1318" y="60"/>
                      <a:pt x="1108" y="1"/>
                      <a:pt x="89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0" name="Google Shape;640;p27"/>
              <p:cNvSpPr/>
              <p:nvPr/>
            </p:nvSpPr>
            <p:spPr>
              <a:xfrm>
                <a:off x="6415235" y="3935774"/>
                <a:ext cx="18820" cy="803337"/>
              </a:xfrm>
              <a:custGeom>
                <a:avLst/>
                <a:gdLst/>
                <a:ahLst/>
                <a:cxnLst/>
                <a:rect l="l" t="t" r="r" b="b"/>
                <a:pathLst>
                  <a:path w="622" h="26550" extrusionOk="0">
                    <a:moveTo>
                      <a:pt x="311" y="1"/>
                    </a:moveTo>
                    <a:cubicBezTo>
                      <a:pt x="156" y="1"/>
                      <a:pt x="1" y="84"/>
                      <a:pt x="45" y="250"/>
                    </a:cubicBezTo>
                    <a:lnTo>
                      <a:pt x="45" y="26261"/>
                    </a:lnTo>
                    <a:cubicBezTo>
                      <a:pt x="45" y="26416"/>
                      <a:pt x="156" y="26549"/>
                      <a:pt x="311" y="26549"/>
                    </a:cubicBezTo>
                    <a:cubicBezTo>
                      <a:pt x="466" y="26527"/>
                      <a:pt x="577" y="26416"/>
                      <a:pt x="577" y="26283"/>
                    </a:cubicBezTo>
                    <a:lnTo>
                      <a:pt x="577" y="250"/>
                    </a:lnTo>
                    <a:cubicBezTo>
                      <a:pt x="621" y="84"/>
                      <a:pt x="466" y="1"/>
                      <a:pt x="3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1" name="Google Shape;641;p27"/>
              <p:cNvSpPr/>
              <p:nvPr/>
            </p:nvSpPr>
            <p:spPr>
              <a:xfrm>
                <a:off x="6106729" y="4623830"/>
                <a:ext cx="637707" cy="107898"/>
              </a:xfrm>
              <a:custGeom>
                <a:avLst/>
                <a:gdLst/>
                <a:ahLst/>
                <a:cxnLst/>
                <a:rect l="l" t="t" r="r" b="b"/>
                <a:pathLst>
                  <a:path w="21076" h="3566" extrusionOk="0">
                    <a:moveTo>
                      <a:pt x="10229" y="0"/>
                    </a:moveTo>
                    <a:cubicBezTo>
                      <a:pt x="6886" y="0"/>
                      <a:pt x="3701" y="1208"/>
                      <a:pt x="1246" y="2280"/>
                    </a:cubicBezTo>
                    <a:cubicBezTo>
                      <a:pt x="869" y="2436"/>
                      <a:pt x="515" y="2591"/>
                      <a:pt x="182" y="2790"/>
                    </a:cubicBezTo>
                    <a:cubicBezTo>
                      <a:pt x="0" y="2972"/>
                      <a:pt x="150" y="3264"/>
                      <a:pt x="379" y="3264"/>
                    </a:cubicBezTo>
                    <a:cubicBezTo>
                      <a:pt x="402" y="3264"/>
                      <a:pt x="425" y="3261"/>
                      <a:pt x="448" y="3255"/>
                    </a:cubicBezTo>
                    <a:cubicBezTo>
                      <a:pt x="780" y="3078"/>
                      <a:pt x="1113" y="2901"/>
                      <a:pt x="1445" y="2768"/>
                    </a:cubicBezTo>
                    <a:cubicBezTo>
                      <a:pt x="3856" y="1717"/>
                      <a:pt x="6977" y="532"/>
                      <a:pt x="10200" y="532"/>
                    </a:cubicBezTo>
                    <a:cubicBezTo>
                      <a:pt x="10442" y="532"/>
                      <a:pt x="10685" y="538"/>
                      <a:pt x="10928" y="552"/>
                    </a:cubicBezTo>
                    <a:cubicBezTo>
                      <a:pt x="11770" y="619"/>
                      <a:pt x="12612" y="730"/>
                      <a:pt x="13432" y="885"/>
                    </a:cubicBezTo>
                    <a:cubicBezTo>
                      <a:pt x="15958" y="1306"/>
                      <a:pt x="18594" y="1926"/>
                      <a:pt x="20566" y="3521"/>
                    </a:cubicBezTo>
                    <a:cubicBezTo>
                      <a:pt x="20610" y="3543"/>
                      <a:pt x="20655" y="3566"/>
                      <a:pt x="20721" y="3566"/>
                    </a:cubicBezTo>
                    <a:lnTo>
                      <a:pt x="20743" y="3566"/>
                    </a:lnTo>
                    <a:cubicBezTo>
                      <a:pt x="20965" y="3566"/>
                      <a:pt x="21076" y="3255"/>
                      <a:pt x="20898" y="3100"/>
                    </a:cubicBezTo>
                    <a:cubicBezTo>
                      <a:pt x="18838" y="1439"/>
                      <a:pt x="16135" y="796"/>
                      <a:pt x="13520" y="353"/>
                    </a:cubicBezTo>
                    <a:cubicBezTo>
                      <a:pt x="12678" y="198"/>
                      <a:pt x="11814" y="87"/>
                      <a:pt x="10972" y="21"/>
                    </a:cubicBezTo>
                    <a:cubicBezTo>
                      <a:pt x="10724" y="7"/>
                      <a:pt x="10476" y="0"/>
                      <a:pt x="1022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2" name="Google Shape;642;p27"/>
              <p:cNvSpPr/>
              <p:nvPr/>
            </p:nvSpPr>
            <p:spPr>
              <a:xfrm>
                <a:off x="6039830" y="4703528"/>
                <a:ext cx="120697" cy="103571"/>
              </a:xfrm>
              <a:custGeom>
                <a:avLst/>
                <a:gdLst/>
                <a:ahLst/>
                <a:cxnLst/>
                <a:rect l="l" t="t" r="r" b="b"/>
                <a:pathLst>
                  <a:path w="3989" h="3423" extrusionOk="0">
                    <a:moveTo>
                      <a:pt x="2282" y="1"/>
                    </a:moveTo>
                    <a:cubicBezTo>
                      <a:pt x="754" y="1"/>
                      <a:pt x="0" y="1840"/>
                      <a:pt x="1064" y="2926"/>
                    </a:cubicBezTo>
                    <a:cubicBezTo>
                      <a:pt x="1414" y="3269"/>
                      <a:pt x="1842" y="3423"/>
                      <a:pt x="2262" y="3423"/>
                    </a:cubicBezTo>
                    <a:cubicBezTo>
                      <a:pt x="3144" y="3423"/>
                      <a:pt x="3988" y="2743"/>
                      <a:pt x="3988" y="1707"/>
                    </a:cubicBezTo>
                    <a:cubicBezTo>
                      <a:pt x="3988" y="776"/>
                      <a:pt x="3213" y="1"/>
                      <a:pt x="228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3" name="Google Shape;643;p27"/>
              <p:cNvSpPr/>
              <p:nvPr/>
            </p:nvSpPr>
            <p:spPr>
              <a:xfrm>
                <a:off x="6082069" y="4735056"/>
                <a:ext cx="46960" cy="40242"/>
              </a:xfrm>
              <a:custGeom>
                <a:avLst/>
                <a:gdLst/>
                <a:ahLst/>
                <a:cxnLst/>
                <a:rect l="l" t="t" r="r" b="b"/>
                <a:pathLst>
                  <a:path w="1552" h="1330" extrusionOk="0">
                    <a:moveTo>
                      <a:pt x="886" y="0"/>
                    </a:moveTo>
                    <a:cubicBezTo>
                      <a:pt x="288" y="0"/>
                      <a:pt x="0" y="709"/>
                      <a:pt x="421" y="1130"/>
                    </a:cubicBezTo>
                    <a:cubicBezTo>
                      <a:pt x="552" y="1268"/>
                      <a:pt x="717" y="1330"/>
                      <a:pt x="882" y="1330"/>
                    </a:cubicBezTo>
                    <a:cubicBezTo>
                      <a:pt x="1220" y="1330"/>
                      <a:pt x="1551" y="1068"/>
                      <a:pt x="1551" y="665"/>
                    </a:cubicBezTo>
                    <a:cubicBezTo>
                      <a:pt x="1551" y="311"/>
                      <a:pt x="1241" y="0"/>
                      <a:pt x="886" y="0"/>
                    </a:cubicBezTo>
                    <a:close/>
                  </a:path>
                </a:pathLst>
              </a:custGeom>
              <a:solidFill>
                <a:srgbClr val="34466A">
                  <a:alpha val="9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4" name="Google Shape;644;p27"/>
              <p:cNvSpPr/>
              <p:nvPr/>
            </p:nvSpPr>
            <p:spPr>
              <a:xfrm>
                <a:off x="6673361" y="4703528"/>
                <a:ext cx="120697" cy="103571"/>
              </a:xfrm>
              <a:custGeom>
                <a:avLst/>
                <a:gdLst/>
                <a:ahLst/>
                <a:cxnLst/>
                <a:rect l="l" t="t" r="r" b="b"/>
                <a:pathLst>
                  <a:path w="3989" h="3423" extrusionOk="0">
                    <a:moveTo>
                      <a:pt x="2282" y="1"/>
                    </a:moveTo>
                    <a:cubicBezTo>
                      <a:pt x="776" y="1"/>
                      <a:pt x="0" y="1840"/>
                      <a:pt x="1086" y="2926"/>
                    </a:cubicBezTo>
                    <a:cubicBezTo>
                      <a:pt x="1429" y="3269"/>
                      <a:pt x="1852" y="3423"/>
                      <a:pt x="2269" y="3423"/>
                    </a:cubicBezTo>
                    <a:cubicBezTo>
                      <a:pt x="3144" y="3423"/>
                      <a:pt x="3988" y="2743"/>
                      <a:pt x="3988" y="1707"/>
                    </a:cubicBezTo>
                    <a:cubicBezTo>
                      <a:pt x="3988" y="776"/>
                      <a:pt x="3235" y="1"/>
                      <a:pt x="228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5" name="Google Shape;645;p27"/>
              <p:cNvSpPr/>
              <p:nvPr/>
            </p:nvSpPr>
            <p:spPr>
              <a:xfrm>
                <a:off x="6715570" y="4735056"/>
                <a:ext cx="46960" cy="40242"/>
              </a:xfrm>
              <a:custGeom>
                <a:avLst/>
                <a:gdLst/>
                <a:ahLst/>
                <a:cxnLst/>
                <a:rect l="l" t="t" r="r" b="b"/>
                <a:pathLst>
                  <a:path w="1552" h="1330" extrusionOk="0">
                    <a:moveTo>
                      <a:pt x="887" y="0"/>
                    </a:moveTo>
                    <a:cubicBezTo>
                      <a:pt x="289" y="0"/>
                      <a:pt x="1" y="709"/>
                      <a:pt x="422" y="1130"/>
                    </a:cubicBezTo>
                    <a:cubicBezTo>
                      <a:pt x="560" y="1268"/>
                      <a:pt x="728" y="1330"/>
                      <a:pt x="892" y="1330"/>
                    </a:cubicBezTo>
                    <a:cubicBezTo>
                      <a:pt x="1231" y="1330"/>
                      <a:pt x="1552" y="1068"/>
                      <a:pt x="1552" y="665"/>
                    </a:cubicBezTo>
                    <a:cubicBezTo>
                      <a:pt x="1552" y="311"/>
                      <a:pt x="1264" y="0"/>
                      <a:pt x="887" y="0"/>
                    </a:cubicBezTo>
                    <a:close/>
                  </a:path>
                </a:pathLst>
              </a:custGeom>
              <a:solidFill>
                <a:srgbClr val="34466A">
                  <a:alpha val="9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6" name="Google Shape;646;p27"/>
              <p:cNvSpPr/>
              <p:nvPr/>
            </p:nvSpPr>
            <p:spPr>
              <a:xfrm>
                <a:off x="6358260" y="4703528"/>
                <a:ext cx="120697" cy="103571"/>
              </a:xfrm>
              <a:custGeom>
                <a:avLst/>
                <a:gdLst/>
                <a:ahLst/>
                <a:cxnLst/>
                <a:rect l="l" t="t" r="r" b="b"/>
                <a:pathLst>
                  <a:path w="3989" h="3423" extrusionOk="0">
                    <a:moveTo>
                      <a:pt x="2283" y="1"/>
                    </a:moveTo>
                    <a:cubicBezTo>
                      <a:pt x="776" y="1"/>
                      <a:pt x="1" y="1840"/>
                      <a:pt x="1086" y="2926"/>
                    </a:cubicBezTo>
                    <a:cubicBezTo>
                      <a:pt x="1429" y="3269"/>
                      <a:pt x="1853" y="3423"/>
                      <a:pt x="2269" y="3423"/>
                    </a:cubicBezTo>
                    <a:cubicBezTo>
                      <a:pt x="3145" y="3423"/>
                      <a:pt x="3989" y="2743"/>
                      <a:pt x="3989" y="1707"/>
                    </a:cubicBezTo>
                    <a:cubicBezTo>
                      <a:pt x="3989" y="776"/>
                      <a:pt x="3235" y="1"/>
                      <a:pt x="22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7" name="Google Shape;647;p27"/>
              <p:cNvSpPr/>
              <p:nvPr/>
            </p:nvSpPr>
            <p:spPr>
              <a:xfrm>
                <a:off x="6400499" y="4735056"/>
                <a:ext cx="47625" cy="40242"/>
              </a:xfrm>
              <a:custGeom>
                <a:avLst/>
                <a:gdLst/>
                <a:ahLst/>
                <a:cxnLst/>
                <a:rect l="l" t="t" r="r" b="b"/>
                <a:pathLst>
                  <a:path w="1574" h="1330" extrusionOk="0">
                    <a:moveTo>
                      <a:pt x="909" y="0"/>
                    </a:moveTo>
                    <a:cubicBezTo>
                      <a:pt x="311" y="0"/>
                      <a:pt x="0" y="709"/>
                      <a:pt x="421" y="1130"/>
                    </a:cubicBezTo>
                    <a:cubicBezTo>
                      <a:pt x="559" y="1268"/>
                      <a:pt x="730" y="1330"/>
                      <a:pt x="897" y="1330"/>
                    </a:cubicBezTo>
                    <a:cubicBezTo>
                      <a:pt x="1242" y="1330"/>
                      <a:pt x="1574" y="1068"/>
                      <a:pt x="1574" y="665"/>
                    </a:cubicBezTo>
                    <a:cubicBezTo>
                      <a:pt x="1574" y="311"/>
                      <a:pt x="1263" y="0"/>
                      <a:pt x="909" y="0"/>
                    </a:cubicBezTo>
                    <a:close/>
                  </a:path>
                </a:pathLst>
              </a:custGeom>
              <a:solidFill>
                <a:srgbClr val="34466A">
                  <a:alpha val="9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8" name="Google Shape;648;p27"/>
              <p:cNvSpPr/>
              <p:nvPr/>
            </p:nvSpPr>
            <p:spPr>
              <a:xfrm>
                <a:off x="5977469" y="3699130"/>
                <a:ext cx="901734" cy="389081"/>
              </a:xfrm>
              <a:custGeom>
                <a:avLst/>
                <a:gdLst/>
                <a:ahLst/>
                <a:cxnLst/>
                <a:rect l="l" t="t" r="r" b="b"/>
                <a:pathLst>
                  <a:path w="29802" h="12859" extrusionOk="0">
                    <a:moveTo>
                      <a:pt x="17404" y="0"/>
                    </a:moveTo>
                    <a:cubicBezTo>
                      <a:pt x="15732" y="0"/>
                      <a:pt x="14064" y="146"/>
                      <a:pt x="12408" y="427"/>
                    </a:cubicBezTo>
                    <a:cubicBezTo>
                      <a:pt x="9927" y="870"/>
                      <a:pt x="7379" y="870"/>
                      <a:pt x="4875" y="1313"/>
                    </a:cubicBezTo>
                    <a:cubicBezTo>
                      <a:pt x="2793" y="1668"/>
                      <a:pt x="754" y="1690"/>
                      <a:pt x="333" y="4304"/>
                    </a:cubicBezTo>
                    <a:cubicBezTo>
                      <a:pt x="1" y="6321"/>
                      <a:pt x="1153" y="8337"/>
                      <a:pt x="2770" y="9578"/>
                    </a:cubicBezTo>
                    <a:cubicBezTo>
                      <a:pt x="4410" y="10796"/>
                      <a:pt x="6426" y="11372"/>
                      <a:pt x="8398" y="11793"/>
                    </a:cubicBezTo>
                    <a:cubicBezTo>
                      <a:pt x="11313" y="12400"/>
                      <a:pt x="14436" y="12858"/>
                      <a:pt x="17502" y="12858"/>
                    </a:cubicBezTo>
                    <a:cubicBezTo>
                      <a:pt x="19027" y="12858"/>
                      <a:pt x="20538" y="12745"/>
                      <a:pt x="22002" y="12480"/>
                    </a:cubicBezTo>
                    <a:cubicBezTo>
                      <a:pt x="24284" y="12059"/>
                      <a:pt x="26588" y="11106"/>
                      <a:pt x="28029" y="9289"/>
                    </a:cubicBezTo>
                    <a:cubicBezTo>
                      <a:pt x="29801" y="7074"/>
                      <a:pt x="29624" y="4149"/>
                      <a:pt x="28006" y="1934"/>
                    </a:cubicBezTo>
                    <a:cubicBezTo>
                      <a:pt x="27342" y="1047"/>
                      <a:pt x="26367" y="316"/>
                      <a:pt x="25259" y="250"/>
                    </a:cubicBezTo>
                    <a:cubicBezTo>
                      <a:pt x="25191" y="246"/>
                      <a:pt x="25122" y="244"/>
                      <a:pt x="25054" y="244"/>
                    </a:cubicBezTo>
                    <a:cubicBezTo>
                      <a:pt x="24724" y="244"/>
                      <a:pt x="24397" y="287"/>
                      <a:pt x="24085" y="361"/>
                    </a:cubicBezTo>
                    <a:cubicBezTo>
                      <a:pt x="23602" y="472"/>
                      <a:pt x="23104" y="521"/>
                      <a:pt x="22616" y="521"/>
                    </a:cubicBezTo>
                    <a:cubicBezTo>
                      <a:pt x="22522" y="521"/>
                      <a:pt x="22428" y="519"/>
                      <a:pt x="22334" y="516"/>
                    </a:cubicBezTo>
                    <a:cubicBezTo>
                      <a:pt x="21249" y="383"/>
                      <a:pt x="20207" y="117"/>
                      <a:pt x="19100" y="50"/>
                    </a:cubicBezTo>
                    <a:cubicBezTo>
                      <a:pt x="18534" y="17"/>
                      <a:pt x="17969" y="0"/>
                      <a:pt x="1740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9" name="Google Shape;649;p27"/>
              <p:cNvSpPr/>
              <p:nvPr/>
            </p:nvSpPr>
            <p:spPr>
              <a:xfrm>
                <a:off x="5949330" y="2861028"/>
                <a:ext cx="570535" cy="1078982"/>
              </a:xfrm>
              <a:custGeom>
                <a:avLst/>
                <a:gdLst/>
                <a:ahLst/>
                <a:cxnLst/>
                <a:rect l="l" t="t" r="r" b="b"/>
                <a:pathLst>
                  <a:path w="18856" h="35660" extrusionOk="0">
                    <a:moveTo>
                      <a:pt x="8937" y="1"/>
                    </a:moveTo>
                    <a:cubicBezTo>
                      <a:pt x="6693" y="1"/>
                      <a:pt x="4362" y="824"/>
                      <a:pt x="2637" y="2026"/>
                    </a:cubicBezTo>
                    <a:cubicBezTo>
                      <a:pt x="798" y="3311"/>
                      <a:pt x="643" y="6236"/>
                      <a:pt x="466" y="8296"/>
                    </a:cubicBezTo>
                    <a:cubicBezTo>
                      <a:pt x="288" y="10689"/>
                      <a:pt x="399" y="13082"/>
                      <a:pt x="333" y="15453"/>
                    </a:cubicBezTo>
                    <a:cubicBezTo>
                      <a:pt x="200" y="20460"/>
                      <a:pt x="0" y="25401"/>
                      <a:pt x="399" y="30408"/>
                    </a:cubicBezTo>
                    <a:cubicBezTo>
                      <a:pt x="532" y="32003"/>
                      <a:pt x="776" y="33798"/>
                      <a:pt x="2039" y="34817"/>
                    </a:cubicBezTo>
                    <a:cubicBezTo>
                      <a:pt x="2593" y="35238"/>
                      <a:pt x="3235" y="35504"/>
                      <a:pt x="3944" y="35593"/>
                    </a:cubicBezTo>
                    <a:cubicBezTo>
                      <a:pt x="4321" y="35637"/>
                      <a:pt x="4703" y="35659"/>
                      <a:pt x="5085" y="35659"/>
                    </a:cubicBezTo>
                    <a:cubicBezTo>
                      <a:pt x="5467" y="35659"/>
                      <a:pt x="5850" y="35637"/>
                      <a:pt x="6226" y="35593"/>
                    </a:cubicBezTo>
                    <a:cubicBezTo>
                      <a:pt x="10857" y="35127"/>
                      <a:pt x="15177" y="33909"/>
                      <a:pt x="17016" y="29234"/>
                    </a:cubicBezTo>
                    <a:cubicBezTo>
                      <a:pt x="17747" y="27351"/>
                      <a:pt x="18013" y="25312"/>
                      <a:pt x="18235" y="23296"/>
                    </a:cubicBezTo>
                    <a:cubicBezTo>
                      <a:pt x="18789" y="17690"/>
                      <a:pt x="18855" y="11886"/>
                      <a:pt x="16883" y="6612"/>
                    </a:cubicBezTo>
                    <a:cubicBezTo>
                      <a:pt x="16019" y="4330"/>
                      <a:pt x="14690" y="2070"/>
                      <a:pt x="12541" y="874"/>
                    </a:cubicBezTo>
                    <a:cubicBezTo>
                      <a:pt x="11451" y="265"/>
                      <a:pt x="10208" y="1"/>
                      <a:pt x="893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0" name="Google Shape;650;p27"/>
              <p:cNvSpPr/>
              <p:nvPr/>
            </p:nvSpPr>
            <p:spPr>
              <a:xfrm>
                <a:off x="6956269" y="2943752"/>
                <a:ext cx="214556" cy="274224"/>
              </a:xfrm>
              <a:custGeom>
                <a:avLst/>
                <a:gdLst/>
                <a:ahLst/>
                <a:cxnLst/>
                <a:rect l="l" t="t" r="r" b="b"/>
                <a:pathLst>
                  <a:path w="7091" h="9063" extrusionOk="0">
                    <a:moveTo>
                      <a:pt x="5587" y="0"/>
                    </a:moveTo>
                    <a:cubicBezTo>
                      <a:pt x="5526" y="0"/>
                      <a:pt x="5464" y="16"/>
                      <a:pt x="5406" y="45"/>
                    </a:cubicBezTo>
                    <a:cubicBezTo>
                      <a:pt x="5295" y="134"/>
                      <a:pt x="5185" y="245"/>
                      <a:pt x="5140" y="378"/>
                    </a:cubicBezTo>
                    <a:cubicBezTo>
                      <a:pt x="4675" y="1220"/>
                      <a:pt x="4453" y="2172"/>
                      <a:pt x="3922" y="2970"/>
                    </a:cubicBezTo>
                    <a:cubicBezTo>
                      <a:pt x="4165" y="2372"/>
                      <a:pt x="4387" y="1774"/>
                      <a:pt x="4609" y="1153"/>
                    </a:cubicBezTo>
                    <a:cubicBezTo>
                      <a:pt x="4675" y="998"/>
                      <a:pt x="4719" y="821"/>
                      <a:pt x="4719" y="644"/>
                    </a:cubicBezTo>
                    <a:cubicBezTo>
                      <a:pt x="4719" y="511"/>
                      <a:pt x="4675" y="267"/>
                      <a:pt x="4498" y="267"/>
                    </a:cubicBezTo>
                    <a:cubicBezTo>
                      <a:pt x="4387" y="289"/>
                      <a:pt x="4298" y="356"/>
                      <a:pt x="4254" y="444"/>
                    </a:cubicBezTo>
                    <a:cubicBezTo>
                      <a:pt x="4099" y="621"/>
                      <a:pt x="3988" y="843"/>
                      <a:pt x="3900" y="1042"/>
                    </a:cubicBezTo>
                    <a:cubicBezTo>
                      <a:pt x="3612" y="1641"/>
                      <a:pt x="3301" y="2239"/>
                      <a:pt x="2991" y="2837"/>
                    </a:cubicBezTo>
                    <a:cubicBezTo>
                      <a:pt x="2814" y="3125"/>
                      <a:pt x="2637" y="3413"/>
                      <a:pt x="2437" y="3701"/>
                    </a:cubicBezTo>
                    <a:cubicBezTo>
                      <a:pt x="2329" y="3852"/>
                      <a:pt x="2053" y="4192"/>
                      <a:pt x="2100" y="4415"/>
                    </a:cubicBezTo>
                    <a:lnTo>
                      <a:pt x="2100" y="4415"/>
                    </a:lnTo>
                    <a:cubicBezTo>
                      <a:pt x="1951" y="3820"/>
                      <a:pt x="2035" y="3098"/>
                      <a:pt x="1662" y="2593"/>
                    </a:cubicBezTo>
                    <a:cubicBezTo>
                      <a:pt x="1573" y="2460"/>
                      <a:pt x="1440" y="2372"/>
                      <a:pt x="1285" y="2327"/>
                    </a:cubicBezTo>
                    <a:cubicBezTo>
                      <a:pt x="1248" y="2318"/>
                      <a:pt x="1212" y="2313"/>
                      <a:pt x="1177" y="2313"/>
                    </a:cubicBezTo>
                    <a:cubicBezTo>
                      <a:pt x="1127" y="2313"/>
                      <a:pt x="1080" y="2324"/>
                      <a:pt x="1041" y="2350"/>
                    </a:cubicBezTo>
                    <a:cubicBezTo>
                      <a:pt x="997" y="2416"/>
                      <a:pt x="953" y="2505"/>
                      <a:pt x="975" y="2593"/>
                    </a:cubicBezTo>
                    <a:cubicBezTo>
                      <a:pt x="997" y="2771"/>
                      <a:pt x="1041" y="2970"/>
                      <a:pt x="1086" y="3169"/>
                    </a:cubicBezTo>
                    <a:cubicBezTo>
                      <a:pt x="1108" y="3324"/>
                      <a:pt x="1064" y="3480"/>
                      <a:pt x="997" y="3613"/>
                    </a:cubicBezTo>
                    <a:cubicBezTo>
                      <a:pt x="864" y="3901"/>
                      <a:pt x="753" y="4189"/>
                      <a:pt x="731" y="4499"/>
                    </a:cubicBezTo>
                    <a:cubicBezTo>
                      <a:pt x="753" y="4720"/>
                      <a:pt x="798" y="4920"/>
                      <a:pt x="886" y="5141"/>
                    </a:cubicBezTo>
                    <a:cubicBezTo>
                      <a:pt x="997" y="5562"/>
                      <a:pt x="953" y="6028"/>
                      <a:pt x="753" y="6449"/>
                    </a:cubicBezTo>
                    <a:cubicBezTo>
                      <a:pt x="554" y="6825"/>
                      <a:pt x="0" y="7091"/>
                      <a:pt x="332" y="7512"/>
                    </a:cubicBezTo>
                    <a:cubicBezTo>
                      <a:pt x="709" y="8066"/>
                      <a:pt x="1152" y="8576"/>
                      <a:pt x="1640" y="9019"/>
                    </a:cubicBezTo>
                    <a:cubicBezTo>
                      <a:pt x="1662" y="9041"/>
                      <a:pt x="1706" y="9041"/>
                      <a:pt x="1728" y="9063"/>
                    </a:cubicBezTo>
                    <a:cubicBezTo>
                      <a:pt x="1773" y="9063"/>
                      <a:pt x="1817" y="9019"/>
                      <a:pt x="1839" y="8974"/>
                    </a:cubicBezTo>
                    <a:cubicBezTo>
                      <a:pt x="2482" y="8088"/>
                      <a:pt x="3213" y="7268"/>
                      <a:pt x="3988" y="6515"/>
                    </a:cubicBezTo>
                    <a:cubicBezTo>
                      <a:pt x="4343" y="6160"/>
                      <a:pt x="4786" y="5895"/>
                      <a:pt x="5162" y="5562"/>
                    </a:cubicBezTo>
                    <a:cubicBezTo>
                      <a:pt x="5495" y="5296"/>
                      <a:pt x="5716" y="4853"/>
                      <a:pt x="6027" y="4543"/>
                    </a:cubicBezTo>
                    <a:cubicBezTo>
                      <a:pt x="6270" y="4322"/>
                      <a:pt x="6492" y="4078"/>
                      <a:pt x="6736" y="3834"/>
                    </a:cubicBezTo>
                    <a:cubicBezTo>
                      <a:pt x="6868" y="3679"/>
                      <a:pt x="7090" y="3457"/>
                      <a:pt x="6891" y="3258"/>
                    </a:cubicBezTo>
                    <a:cubicBezTo>
                      <a:pt x="6826" y="3193"/>
                      <a:pt x="6737" y="3152"/>
                      <a:pt x="6651" y="3152"/>
                    </a:cubicBezTo>
                    <a:cubicBezTo>
                      <a:pt x="6619" y="3152"/>
                      <a:pt x="6588" y="3158"/>
                      <a:pt x="6558" y="3169"/>
                    </a:cubicBezTo>
                    <a:cubicBezTo>
                      <a:pt x="6425" y="3214"/>
                      <a:pt x="6315" y="3280"/>
                      <a:pt x="6226" y="3369"/>
                    </a:cubicBezTo>
                    <a:lnTo>
                      <a:pt x="5219" y="4226"/>
                    </a:lnTo>
                    <a:lnTo>
                      <a:pt x="5219" y="4226"/>
                    </a:lnTo>
                    <a:cubicBezTo>
                      <a:pt x="5273" y="4155"/>
                      <a:pt x="5321" y="3978"/>
                      <a:pt x="5340" y="3923"/>
                    </a:cubicBezTo>
                    <a:cubicBezTo>
                      <a:pt x="5517" y="3524"/>
                      <a:pt x="5783" y="3169"/>
                      <a:pt x="5982" y="2793"/>
                    </a:cubicBezTo>
                    <a:cubicBezTo>
                      <a:pt x="6182" y="2394"/>
                      <a:pt x="6381" y="1995"/>
                      <a:pt x="6558" y="1596"/>
                    </a:cubicBezTo>
                    <a:cubicBezTo>
                      <a:pt x="6603" y="1508"/>
                      <a:pt x="6625" y="1441"/>
                      <a:pt x="6647" y="1353"/>
                    </a:cubicBezTo>
                    <a:cubicBezTo>
                      <a:pt x="6647" y="1264"/>
                      <a:pt x="6625" y="1175"/>
                      <a:pt x="6558" y="1131"/>
                    </a:cubicBezTo>
                    <a:cubicBezTo>
                      <a:pt x="6503" y="1087"/>
                      <a:pt x="6436" y="1065"/>
                      <a:pt x="6370" y="1065"/>
                    </a:cubicBezTo>
                    <a:cubicBezTo>
                      <a:pt x="6304" y="1065"/>
                      <a:pt x="6237" y="1087"/>
                      <a:pt x="6182" y="1131"/>
                    </a:cubicBezTo>
                    <a:cubicBezTo>
                      <a:pt x="5963" y="1240"/>
                      <a:pt x="4928" y="3348"/>
                      <a:pt x="4770" y="3348"/>
                    </a:cubicBezTo>
                    <a:cubicBezTo>
                      <a:pt x="4768" y="3348"/>
                      <a:pt x="4766" y="3348"/>
                      <a:pt x="4764" y="3347"/>
                    </a:cubicBezTo>
                    <a:cubicBezTo>
                      <a:pt x="4697" y="3302"/>
                      <a:pt x="4719" y="3214"/>
                      <a:pt x="4741" y="3147"/>
                    </a:cubicBezTo>
                    <a:cubicBezTo>
                      <a:pt x="5030" y="2217"/>
                      <a:pt x="5672" y="1397"/>
                      <a:pt x="5849" y="444"/>
                    </a:cubicBezTo>
                    <a:cubicBezTo>
                      <a:pt x="5894" y="333"/>
                      <a:pt x="5871" y="200"/>
                      <a:pt x="5805" y="90"/>
                    </a:cubicBezTo>
                    <a:cubicBezTo>
                      <a:pt x="5743" y="27"/>
                      <a:pt x="5666" y="0"/>
                      <a:pt x="5587" y="0"/>
                    </a:cubicBezTo>
                    <a:close/>
                  </a:path>
                </a:pathLst>
              </a:custGeom>
              <a:solidFill>
                <a:srgbClr val="F992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1" name="Google Shape;651;p27"/>
              <p:cNvSpPr/>
              <p:nvPr/>
            </p:nvSpPr>
            <p:spPr>
              <a:xfrm>
                <a:off x="6219499" y="3779071"/>
                <a:ext cx="634227" cy="811204"/>
              </a:xfrm>
              <a:custGeom>
                <a:avLst/>
                <a:gdLst/>
                <a:ahLst/>
                <a:cxnLst/>
                <a:rect l="l" t="t" r="r" b="b"/>
                <a:pathLst>
                  <a:path w="20961" h="26810" extrusionOk="0">
                    <a:moveTo>
                      <a:pt x="18479" y="1"/>
                    </a:moveTo>
                    <a:cubicBezTo>
                      <a:pt x="18412" y="23"/>
                      <a:pt x="18368" y="45"/>
                      <a:pt x="18346" y="111"/>
                    </a:cubicBezTo>
                    <a:cubicBezTo>
                      <a:pt x="17592" y="998"/>
                      <a:pt x="16684" y="1685"/>
                      <a:pt x="15753" y="2438"/>
                    </a:cubicBezTo>
                    <a:cubicBezTo>
                      <a:pt x="14823" y="3191"/>
                      <a:pt x="14291" y="4122"/>
                      <a:pt x="13582" y="5052"/>
                    </a:cubicBezTo>
                    <a:cubicBezTo>
                      <a:pt x="11743" y="7467"/>
                      <a:pt x="9417" y="9461"/>
                      <a:pt x="7489" y="11788"/>
                    </a:cubicBezTo>
                    <a:cubicBezTo>
                      <a:pt x="4852" y="14978"/>
                      <a:pt x="2903" y="18656"/>
                      <a:pt x="975" y="22312"/>
                    </a:cubicBezTo>
                    <a:lnTo>
                      <a:pt x="155" y="23841"/>
                    </a:lnTo>
                    <a:cubicBezTo>
                      <a:pt x="67" y="23974"/>
                      <a:pt x="0" y="24151"/>
                      <a:pt x="0" y="24350"/>
                    </a:cubicBezTo>
                    <a:cubicBezTo>
                      <a:pt x="67" y="24771"/>
                      <a:pt x="1019" y="25436"/>
                      <a:pt x="1307" y="25724"/>
                    </a:cubicBezTo>
                    <a:cubicBezTo>
                      <a:pt x="1618" y="26012"/>
                      <a:pt x="1972" y="26499"/>
                      <a:pt x="2349" y="26677"/>
                    </a:cubicBezTo>
                    <a:cubicBezTo>
                      <a:pt x="2460" y="26743"/>
                      <a:pt x="2548" y="26787"/>
                      <a:pt x="2681" y="26810"/>
                    </a:cubicBezTo>
                    <a:cubicBezTo>
                      <a:pt x="2836" y="26810"/>
                      <a:pt x="2903" y="26655"/>
                      <a:pt x="3124" y="26344"/>
                    </a:cubicBezTo>
                    <a:cubicBezTo>
                      <a:pt x="6093" y="22666"/>
                      <a:pt x="9616" y="19343"/>
                      <a:pt x="12873" y="15931"/>
                    </a:cubicBezTo>
                    <a:cubicBezTo>
                      <a:pt x="15310" y="13361"/>
                      <a:pt x="18257" y="10879"/>
                      <a:pt x="20118" y="7888"/>
                    </a:cubicBezTo>
                    <a:cubicBezTo>
                      <a:pt x="20539" y="7224"/>
                      <a:pt x="20894" y="6692"/>
                      <a:pt x="20916" y="5894"/>
                    </a:cubicBezTo>
                    <a:cubicBezTo>
                      <a:pt x="20960" y="5163"/>
                      <a:pt x="20960" y="4432"/>
                      <a:pt x="20849" y="3701"/>
                    </a:cubicBezTo>
                    <a:cubicBezTo>
                      <a:pt x="20583" y="2261"/>
                      <a:pt x="19786" y="976"/>
                      <a:pt x="18634" y="67"/>
                    </a:cubicBezTo>
                    <a:cubicBezTo>
                      <a:pt x="18589" y="23"/>
                      <a:pt x="18545" y="1"/>
                      <a:pt x="1847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2" name="Google Shape;652;p27"/>
              <p:cNvSpPr/>
              <p:nvPr/>
            </p:nvSpPr>
            <p:spPr>
              <a:xfrm>
                <a:off x="6130330" y="4561408"/>
                <a:ext cx="244057" cy="296221"/>
              </a:xfrm>
              <a:custGeom>
                <a:avLst/>
                <a:gdLst/>
                <a:ahLst/>
                <a:cxnLst/>
                <a:rect l="l" t="t" r="r" b="b"/>
                <a:pathLst>
                  <a:path w="8066" h="9790" extrusionOk="0">
                    <a:moveTo>
                      <a:pt x="1618" y="1"/>
                    </a:moveTo>
                    <a:lnTo>
                      <a:pt x="1618" y="1"/>
                    </a:lnTo>
                    <a:cubicBezTo>
                      <a:pt x="1374" y="222"/>
                      <a:pt x="1130" y="444"/>
                      <a:pt x="909" y="666"/>
                    </a:cubicBezTo>
                    <a:cubicBezTo>
                      <a:pt x="754" y="799"/>
                      <a:pt x="621" y="954"/>
                      <a:pt x="466" y="1087"/>
                    </a:cubicBezTo>
                    <a:cubicBezTo>
                      <a:pt x="244" y="1264"/>
                      <a:pt x="89" y="1530"/>
                      <a:pt x="45" y="1796"/>
                    </a:cubicBezTo>
                    <a:cubicBezTo>
                      <a:pt x="0" y="2194"/>
                      <a:pt x="355" y="2615"/>
                      <a:pt x="554" y="2926"/>
                    </a:cubicBezTo>
                    <a:cubicBezTo>
                      <a:pt x="820" y="3324"/>
                      <a:pt x="1175" y="3635"/>
                      <a:pt x="1485" y="4011"/>
                    </a:cubicBezTo>
                    <a:cubicBezTo>
                      <a:pt x="3102" y="5917"/>
                      <a:pt x="4742" y="7844"/>
                      <a:pt x="6603" y="9550"/>
                    </a:cubicBezTo>
                    <a:cubicBezTo>
                      <a:pt x="6789" y="9710"/>
                      <a:pt x="7023" y="9789"/>
                      <a:pt x="7262" y="9789"/>
                    </a:cubicBezTo>
                    <a:cubicBezTo>
                      <a:pt x="7421" y="9789"/>
                      <a:pt x="7582" y="9754"/>
                      <a:pt x="7733" y="9683"/>
                    </a:cubicBezTo>
                    <a:cubicBezTo>
                      <a:pt x="8065" y="9484"/>
                      <a:pt x="7888" y="8974"/>
                      <a:pt x="7799" y="8686"/>
                    </a:cubicBezTo>
                    <a:cubicBezTo>
                      <a:pt x="7689" y="8420"/>
                      <a:pt x="7578" y="8177"/>
                      <a:pt x="7467" y="7933"/>
                    </a:cubicBezTo>
                    <a:lnTo>
                      <a:pt x="6204" y="5429"/>
                    </a:lnTo>
                    <a:cubicBezTo>
                      <a:pt x="6116" y="5252"/>
                      <a:pt x="5783" y="4299"/>
                      <a:pt x="5606" y="4277"/>
                    </a:cubicBezTo>
                    <a:cubicBezTo>
                      <a:pt x="5597" y="4275"/>
                      <a:pt x="5588" y="4274"/>
                      <a:pt x="5578" y="4274"/>
                    </a:cubicBezTo>
                    <a:cubicBezTo>
                      <a:pt x="5381" y="4274"/>
                      <a:pt x="5108" y="4701"/>
                      <a:pt x="4875" y="4764"/>
                    </a:cubicBezTo>
                    <a:cubicBezTo>
                      <a:pt x="4855" y="4768"/>
                      <a:pt x="4835" y="4770"/>
                      <a:pt x="4816" y="4770"/>
                    </a:cubicBezTo>
                    <a:cubicBezTo>
                      <a:pt x="4599" y="4770"/>
                      <a:pt x="4417" y="4554"/>
                      <a:pt x="4254" y="4432"/>
                    </a:cubicBezTo>
                    <a:cubicBezTo>
                      <a:pt x="3612" y="3900"/>
                      <a:pt x="3058" y="3280"/>
                      <a:pt x="2593" y="2571"/>
                    </a:cubicBezTo>
                    <a:cubicBezTo>
                      <a:pt x="2305" y="2150"/>
                      <a:pt x="2061" y="1685"/>
                      <a:pt x="1839" y="1219"/>
                    </a:cubicBezTo>
                    <a:cubicBezTo>
                      <a:pt x="1662" y="821"/>
                      <a:pt x="1596" y="422"/>
                      <a:pt x="161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3" name="Google Shape;653;p27"/>
              <p:cNvSpPr/>
              <p:nvPr/>
            </p:nvSpPr>
            <p:spPr>
              <a:xfrm>
                <a:off x="6178591" y="4516506"/>
                <a:ext cx="127414" cy="189230"/>
              </a:xfrm>
              <a:custGeom>
                <a:avLst/>
                <a:gdLst/>
                <a:ahLst/>
                <a:cxnLst/>
                <a:rect l="l" t="t" r="r" b="b"/>
                <a:pathLst>
                  <a:path w="4211" h="6254" extrusionOk="0">
                    <a:moveTo>
                      <a:pt x="4210" y="2349"/>
                    </a:moveTo>
                    <a:lnTo>
                      <a:pt x="4210" y="2349"/>
                    </a:lnTo>
                    <a:cubicBezTo>
                      <a:pt x="4206" y="2353"/>
                      <a:pt x="4201" y="2357"/>
                      <a:pt x="4197" y="2361"/>
                    </a:cubicBezTo>
                    <a:lnTo>
                      <a:pt x="4197" y="2361"/>
                    </a:lnTo>
                    <a:cubicBezTo>
                      <a:pt x="4202" y="2357"/>
                      <a:pt x="4206" y="2353"/>
                      <a:pt x="4210" y="2349"/>
                    </a:cubicBezTo>
                    <a:close/>
                    <a:moveTo>
                      <a:pt x="1374" y="0"/>
                    </a:moveTo>
                    <a:cubicBezTo>
                      <a:pt x="1197" y="244"/>
                      <a:pt x="1020" y="488"/>
                      <a:pt x="820" y="687"/>
                    </a:cubicBezTo>
                    <a:cubicBezTo>
                      <a:pt x="532" y="953"/>
                      <a:pt x="267" y="1241"/>
                      <a:pt x="1" y="1529"/>
                    </a:cubicBezTo>
                    <a:cubicBezTo>
                      <a:pt x="1" y="1928"/>
                      <a:pt x="67" y="2327"/>
                      <a:pt x="244" y="2703"/>
                    </a:cubicBezTo>
                    <a:cubicBezTo>
                      <a:pt x="466" y="3169"/>
                      <a:pt x="710" y="3634"/>
                      <a:pt x="998" y="4055"/>
                    </a:cubicBezTo>
                    <a:cubicBezTo>
                      <a:pt x="1463" y="4764"/>
                      <a:pt x="2017" y="5384"/>
                      <a:pt x="2659" y="5916"/>
                    </a:cubicBezTo>
                    <a:cubicBezTo>
                      <a:pt x="2822" y="6038"/>
                      <a:pt x="3004" y="6254"/>
                      <a:pt x="3221" y="6254"/>
                    </a:cubicBezTo>
                    <a:cubicBezTo>
                      <a:pt x="3240" y="6254"/>
                      <a:pt x="3260" y="6252"/>
                      <a:pt x="3280" y="6248"/>
                    </a:cubicBezTo>
                    <a:cubicBezTo>
                      <a:pt x="3479" y="6204"/>
                      <a:pt x="3745" y="5805"/>
                      <a:pt x="3945" y="5761"/>
                    </a:cubicBezTo>
                    <a:cubicBezTo>
                      <a:pt x="3834" y="5539"/>
                      <a:pt x="3745" y="5318"/>
                      <a:pt x="3634" y="5119"/>
                    </a:cubicBezTo>
                    <a:cubicBezTo>
                      <a:pt x="3258" y="4498"/>
                      <a:pt x="3236" y="3745"/>
                      <a:pt x="3568" y="3124"/>
                    </a:cubicBezTo>
                    <a:cubicBezTo>
                      <a:pt x="3742" y="2842"/>
                      <a:pt x="3958" y="2580"/>
                      <a:pt x="4197" y="2361"/>
                    </a:cubicBezTo>
                    <a:lnTo>
                      <a:pt x="4197" y="2361"/>
                    </a:lnTo>
                    <a:cubicBezTo>
                      <a:pt x="4159" y="2393"/>
                      <a:pt x="4102" y="2421"/>
                      <a:pt x="4049" y="2421"/>
                    </a:cubicBezTo>
                    <a:cubicBezTo>
                      <a:pt x="4036" y="2421"/>
                      <a:pt x="4023" y="2420"/>
                      <a:pt x="4011" y="2415"/>
                    </a:cubicBezTo>
                    <a:cubicBezTo>
                      <a:pt x="3900" y="2415"/>
                      <a:pt x="3789" y="2371"/>
                      <a:pt x="3701" y="2305"/>
                    </a:cubicBezTo>
                    <a:cubicBezTo>
                      <a:pt x="3324" y="2127"/>
                      <a:pt x="2970" y="1640"/>
                      <a:pt x="2659" y="1352"/>
                    </a:cubicBezTo>
                    <a:cubicBezTo>
                      <a:pt x="2349" y="1064"/>
                      <a:pt x="1463" y="444"/>
                      <a:pt x="1374" y="0"/>
                    </a:cubicBezTo>
                    <a:close/>
                  </a:path>
                </a:pathLst>
              </a:custGeom>
              <a:solidFill>
                <a:srgbClr val="FFAC8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4" name="Google Shape;654;p27"/>
              <p:cNvSpPr/>
              <p:nvPr/>
            </p:nvSpPr>
            <p:spPr>
              <a:xfrm>
                <a:off x="6197381" y="3575226"/>
                <a:ext cx="619462" cy="361607"/>
              </a:xfrm>
              <a:custGeom>
                <a:avLst/>
                <a:gdLst/>
                <a:ahLst/>
                <a:cxnLst/>
                <a:rect l="l" t="t" r="r" b="b"/>
                <a:pathLst>
                  <a:path w="20473" h="11951" extrusionOk="0">
                    <a:moveTo>
                      <a:pt x="10379" y="0"/>
                    </a:moveTo>
                    <a:cubicBezTo>
                      <a:pt x="9774" y="0"/>
                      <a:pt x="9078" y="119"/>
                      <a:pt x="8552" y="135"/>
                    </a:cubicBezTo>
                    <a:cubicBezTo>
                      <a:pt x="6913" y="179"/>
                      <a:pt x="5251" y="290"/>
                      <a:pt x="3612" y="423"/>
                    </a:cubicBezTo>
                    <a:cubicBezTo>
                      <a:pt x="753" y="645"/>
                      <a:pt x="0" y="3835"/>
                      <a:pt x="1928" y="5829"/>
                    </a:cubicBezTo>
                    <a:cubicBezTo>
                      <a:pt x="2858" y="6804"/>
                      <a:pt x="4121" y="7358"/>
                      <a:pt x="5362" y="7912"/>
                    </a:cubicBezTo>
                    <a:lnTo>
                      <a:pt x="11832" y="10814"/>
                    </a:lnTo>
                    <a:cubicBezTo>
                      <a:pt x="13099" y="11388"/>
                      <a:pt x="14510" y="11951"/>
                      <a:pt x="15842" y="11951"/>
                    </a:cubicBezTo>
                    <a:cubicBezTo>
                      <a:pt x="16465" y="11951"/>
                      <a:pt x="17071" y="11827"/>
                      <a:pt x="17637" y="11523"/>
                    </a:cubicBezTo>
                    <a:cubicBezTo>
                      <a:pt x="18257" y="11169"/>
                      <a:pt x="18789" y="10704"/>
                      <a:pt x="19210" y="10128"/>
                    </a:cubicBezTo>
                    <a:cubicBezTo>
                      <a:pt x="19498" y="9707"/>
                      <a:pt x="19520" y="9286"/>
                      <a:pt x="19764" y="8887"/>
                    </a:cubicBezTo>
                    <a:cubicBezTo>
                      <a:pt x="19941" y="8532"/>
                      <a:pt x="20473" y="8355"/>
                      <a:pt x="20362" y="7890"/>
                    </a:cubicBezTo>
                    <a:cubicBezTo>
                      <a:pt x="20295" y="7690"/>
                      <a:pt x="20184" y="7535"/>
                      <a:pt x="20029" y="7424"/>
                    </a:cubicBezTo>
                    <a:cubicBezTo>
                      <a:pt x="17747" y="5209"/>
                      <a:pt x="15310" y="3148"/>
                      <a:pt x="12784" y="1243"/>
                    </a:cubicBezTo>
                    <a:cubicBezTo>
                      <a:pt x="12253" y="844"/>
                      <a:pt x="11654" y="246"/>
                      <a:pt x="11034" y="69"/>
                    </a:cubicBezTo>
                    <a:cubicBezTo>
                      <a:pt x="10840" y="19"/>
                      <a:pt x="10617" y="0"/>
                      <a:pt x="1037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5" name="Google Shape;655;p27"/>
              <p:cNvSpPr/>
              <p:nvPr/>
            </p:nvSpPr>
            <p:spPr>
              <a:xfrm>
                <a:off x="5928543" y="2457514"/>
                <a:ext cx="638252" cy="800825"/>
              </a:xfrm>
              <a:custGeom>
                <a:avLst/>
                <a:gdLst/>
                <a:ahLst/>
                <a:cxnLst/>
                <a:rect l="l" t="t" r="r" b="b"/>
                <a:pathLst>
                  <a:path w="21094" h="26467" extrusionOk="0">
                    <a:moveTo>
                      <a:pt x="12784" y="1"/>
                    </a:moveTo>
                    <a:cubicBezTo>
                      <a:pt x="12561" y="1"/>
                      <a:pt x="12333" y="22"/>
                      <a:pt x="12098" y="74"/>
                    </a:cubicBezTo>
                    <a:cubicBezTo>
                      <a:pt x="11987" y="96"/>
                      <a:pt x="11854" y="119"/>
                      <a:pt x="11743" y="163"/>
                    </a:cubicBezTo>
                    <a:cubicBezTo>
                      <a:pt x="10214" y="695"/>
                      <a:pt x="8819" y="2445"/>
                      <a:pt x="8375" y="3952"/>
                    </a:cubicBezTo>
                    <a:cubicBezTo>
                      <a:pt x="8043" y="5082"/>
                      <a:pt x="7977" y="6433"/>
                      <a:pt x="7046" y="7120"/>
                    </a:cubicBezTo>
                    <a:cubicBezTo>
                      <a:pt x="6647" y="7430"/>
                      <a:pt x="6116" y="7563"/>
                      <a:pt x="5717" y="7895"/>
                    </a:cubicBezTo>
                    <a:cubicBezTo>
                      <a:pt x="4520" y="8892"/>
                      <a:pt x="5141" y="11086"/>
                      <a:pt x="3989" y="12149"/>
                    </a:cubicBezTo>
                    <a:cubicBezTo>
                      <a:pt x="3590" y="12526"/>
                      <a:pt x="3036" y="12659"/>
                      <a:pt x="2548" y="12925"/>
                    </a:cubicBezTo>
                    <a:cubicBezTo>
                      <a:pt x="2039" y="13235"/>
                      <a:pt x="1574" y="13634"/>
                      <a:pt x="1219" y="14099"/>
                    </a:cubicBezTo>
                    <a:cubicBezTo>
                      <a:pt x="444" y="15030"/>
                      <a:pt x="0" y="16359"/>
                      <a:pt x="532" y="17445"/>
                    </a:cubicBezTo>
                    <a:cubicBezTo>
                      <a:pt x="776" y="17977"/>
                      <a:pt x="1241" y="18375"/>
                      <a:pt x="1418" y="18929"/>
                    </a:cubicBezTo>
                    <a:cubicBezTo>
                      <a:pt x="1751" y="19860"/>
                      <a:pt x="1219" y="20879"/>
                      <a:pt x="1263" y="21854"/>
                    </a:cubicBezTo>
                    <a:cubicBezTo>
                      <a:pt x="1308" y="23183"/>
                      <a:pt x="2371" y="24269"/>
                      <a:pt x="3523" y="24934"/>
                    </a:cubicBezTo>
                    <a:cubicBezTo>
                      <a:pt x="5362" y="26041"/>
                      <a:pt x="7534" y="26462"/>
                      <a:pt x="9661" y="26462"/>
                    </a:cubicBezTo>
                    <a:cubicBezTo>
                      <a:pt x="9760" y="26465"/>
                      <a:pt x="9859" y="26467"/>
                      <a:pt x="9959" y="26467"/>
                    </a:cubicBezTo>
                    <a:cubicBezTo>
                      <a:pt x="11343" y="26467"/>
                      <a:pt x="12721" y="26180"/>
                      <a:pt x="14003" y="25643"/>
                    </a:cubicBezTo>
                    <a:cubicBezTo>
                      <a:pt x="15355" y="25022"/>
                      <a:pt x="16529" y="23937"/>
                      <a:pt x="17039" y="22541"/>
                    </a:cubicBezTo>
                    <a:cubicBezTo>
                      <a:pt x="17725" y="20724"/>
                      <a:pt x="17327" y="18353"/>
                      <a:pt x="18789" y="17068"/>
                    </a:cubicBezTo>
                    <a:cubicBezTo>
                      <a:pt x="19143" y="16736"/>
                      <a:pt x="19564" y="16536"/>
                      <a:pt x="19941" y="16226"/>
                    </a:cubicBezTo>
                    <a:cubicBezTo>
                      <a:pt x="20650" y="15561"/>
                      <a:pt x="21071" y="14631"/>
                      <a:pt x="21071" y="13656"/>
                    </a:cubicBezTo>
                    <a:cubicBezTo>
                      <a:pt x="21093" y="12437"/>
                      <a:pt x="20517" y="11507"/>
                      <a:pt x="20229" y="10377"/>
                    </a:cubicBezTo>
                    <a:cubicBezTo>
                      <a:pt x="20096" y="9668"/>
                      <a:pt x="20052" y="8937"/>
                      <a:pt x="20074" y="8183"/>
                    </a:cubicBezTo>
                    <a:cubicBezTo>
                      <a:pt x="20052" y="7497"/>
                      <a:pt x="19941" y="6832"/>
                      <a:pt x="19897" y="6167"/>
                    </a:cubicBezTo>
                    <a:cubicBezTo>
                      <a:pt x="19852" y="4816"/>
                      <a:pt x="19476" y="3509"/>
                      <a:pt x="18833" y="2312"/>
                    </a:cubicBezTo>
                    <a:cubicBezTo>
                      <a:pt x="18501" y="1714"/>
                      <a:pt x="18324" y="1315"/>
                      <a:pt x="17681" y="1005"/>
                    </a:cubicBezTo>
                    <a:cubicBezTo>
                      <a:pt x="16994" y="673"/>
                      <a:pt x="16241" y="473"/>
                      <a:pt x="15466" y="429"/>
                    </a:cubicBezTo>
                    <a:cubicBezTo>
                      <a:pt x="14522" y="358"/>
                      <a:pt x="13693" y="1"/>
                      <a:pt x="1278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6" name="Google Shape;656;p27"/>
              <p:cNvSpPr/>
              <p:nvPr/>
            </p:nvSpPr>
            <p:spPr>
              <a:xfrm>
                <a:off x="6177925" y="2453550"/>
                <a:ext cx="366055" cy="351925"/>
              </a:xfrm>
              <a:custGeom>
                <a:avLst/>
                <a:gdLst/>
                <a:ahLst/>
                <a:cxnLst/>
                <a:rect l="l" t="t" r="r" b="b"/>
                <a:pathLst>
                  <a:path w="12098" h="11631" extrusionOk="0">
                    <a:moveTo>
                      <a:pt x="7800" y="0"/>
                    </a:moveTo>
                    <a:cubicBezTo>
                      <a:pt x="7504" y="0"/>
                      <a:pt x="7209" y="47"/>
                      <a:pt x="6913" y="139"/>
                    </a:cubicBezTo>
                    <a:cubicBezTo>
                      <a:pt x="6758" y="227"/>
                      <a:pt x="6603" y="272"/>
                      <a:pt x="6426" y="316"/>
                    </a:cubicBezTo>
                    <a:cubicBezTo>
                      <a:pt x="6293" y="294"/>
                      <a:pt x="6160" y="227"/>
                      <a:pt x="6027" y="161"/>
                    </a:cubicBezTo>
                    <a:cubicBezTo>
                      <a:pt x="5750" y="61"/>
                      <a:pt x="5457" y="11"/>
                      <a:pt x="5163" y="11"/>
                    </a:cubicBezTo>
                    <a:cubicBezTo>
                      <a:pt x="4869" y="11"/>
                      <a:pt x="4576" y="61"/>
                      <a:pt x="4299" y="161"/>
                    </a:cubicBezTo>
                    <a:cubicBezTo>
                      <a:pt x="3125" y="560"/>
                      <a:pt x="2105" y="1313"/>
                      <a:pt x="1419" y="2354"/>
                    </a:cubicBezTo>
                    <a:cubicBezTo>
                      <a:pt x="776" y="3329"/>
                      <a:pt x="355" y="4459"/>
                      <a:pt x="200" y="5634"/>
                    </a:cubicBezTo>
                    <a:cubicBezTo>
                      <a:pt x="89" y="6232"/>
                      <a:pt x="45" y="6830"/>
                      <a:pt x="23" y="7428"/>
                    </a:cubicBezTo>
                    <a:cubicBezTo>
                      <a:pt x="1" y="8026"/>
                      <a:pt x="156" y="8603"/>
                      <a:pt x="156" y="9201"/>
                    </a:cubicBezTo>
                    <a:cubicBezTo>
                      <a:pt x="178" y="9821"/>
                      <a:pt x="399" y="10419"/>
                      <a:pt x="798" y="10907"/>
                    </a:cubicBezTo>
                    <a:cubicBezTo>
                      <a:pt x="1114" y="11315"/>
                      <a:pt x="1616" y="11630"/>
                      <a:pt x="2123" y="11630"/>
                    </a:cubicBezTo>
                    <a:cubicBezTo>
                      <a:pt x="2221" y="11630"/>
                      <a:pt x="2319" y="11619"/>
                      <a:pt x="2416" y="11594"/>
                    </a:cubicBezTo>
                    <a:cubicBezTo>
                      <a:pt x="2460" y="11594"/>
                      <a:pt x="2526" y="10176"/>
                      <a:pt x="2526" y="10065"/>
                    </a:cubicBezTo>
                    <a:cubicBezTo>
                      <a:pt x="2549" y="9179"/>
                      <a:pt x="2637" y="8292"/>
                      <a:pt x="2770" y="7406"/>
                    </a:cubicBezTo>
                    <a:cubicBezTo>
                      <a:pt x="2792" y="7295"/>
                      <a:pt x="2837" y="7185"/>
                      <a:pt x="2881" y="7074"/>
                    </a:cubicBezTo>
                    <a:cubicBezTo>
                      <a:pt x="2969" y="6963"/>
                      <a:pt x="3058" y="6874"/>
                      <a:pt x="3169" y="6786"/>
                    </a:cubicBezTo>
                    <a:cubicBezTo>
                      <a:pt x="4210" y="5944"/>
                      <a:pt x="4941" y="4769"/>
                      <a:pt x="5185" y="3440"/>
                    </a:cubicBezTo>
                    <a:cubicBezTo>
                      <a:pt x="5362" y="3662"/>
                      <a:pt x="5473" y="3905"/>
                      <a:pt x="5562" y="4193"/>
                    </a:cubicBezTo>
                    <a:cubicBezTo>
                      <a:pt x="5894" y="4947"/>
                      <a:pt x="6470" y="5589"/>
                      <a:pt x="7179" y="5988"/>
                    </a:cubicBezTo>
                    <a:cubicBezTo>
                      <a:pt x="7401" y="6099"/>
                      <a:pt x="7622" y="6187"/>
                      <a:pt x="7844" y="6276"/>
                    </a:cubicBezTo>
                    <a:cubicBezTo>
                      <a:pt x="7893" y="6286"/>
                      <a:pt x="7952" y="6296"/>
                      <a:pt x="8005" y="6296"/>
                    </a:cubicBezTo>
                    <a:cubicBezTo>
                      <a:pt x="8071" y="6296"/>
                      <a:pt x="8130" y="6281"/>
                      <a:pt x="8154" y="6232"/>
                    </a:cubicBezTo>
                    <a:cubicBezTo>
                      <a:pt x="8176" y="6187"/>
                      <a:pt x="8198" y="6143"/>
                      <a:pt x="8198" y="6099"/>
                    </a:cubicBezTo>
                    <a:cubicBezTo>
                      <a:pt x="8198" y="5899"/>
                      <a:pt x="8221" y="5700"/>
                      <a:pt x="8221" y="5501"/>
                    </a:cubicBezTo>
                    <a:cubicBezTo>
                      <a:pt x="8309" y="5722"/>
                      <a:pt x="8420" y="5944"/>
                      <a:pt x="8509" y="6187"/>
                    </a:cubicBezTo>
                    <a:lnTo>
                      <a:pt x="9284" y="6187"/>
                    </a:lnTo>
                    <a:lnTo>
                      <a:pt x="9351" y="5634"/>
                    </a:lnTo>
                    <a:cubicBezTo>
                      <a:pt x="9395" y="5855"/>
                      <a:pt x="9528" y="6032"/>
                      <a:pt x="9727" y="6165"/>
                    </a:cubicBezTo>
                    <a:cubicBezTo>
                      <a:pt x="9882" y="6187"/>
                      <a:pt x="10060" y="6210"/>
                      <a:pt x="10237" y="6210"/>
                    </a:cubicBezTo>
                    <a:cubicBezTo>
                      <a:pt x="10525" y="6254"/>
                      <a:pt x="10746" y="6431"/>
                      <a:pt x="10879" y="6675"/>
                    </a:cubicBezTo>
                    <a:cubicBezTo>
                      <a:pt x="11101" y="7074"/>
                      <a:pt x="11234" y="7517"/>
                      <a:pt x="11256" y="7982"/>
                    </a:cubicBezTo>
                    <a:cubicBezTo>
                      <a:pt x="11677" y="7074"/>
                      <a:pt x="12098" y="6121"/>
                      <a:pt x="12054" y="5124"/>
                    </a:cubicBezTo>
                    <a:cubicBezTo>
                      <a:pt x="12009" y="4592"/>
                      <a:pt x="11876" y="4083"/>
                      <a:pt x="11677" y="3617"/>
                    </a:cubicBezTo>
                    <a:cubicBezTo>
                      <a:pt x="11189" y="2377"/>
                      <a:pt x="10503" y="1180"/>
                      <a:pt x="9351" y="471"/>
                    </a:cubicBezTo>
                    <a:cubicBezTo>
                      <a:pt x="8930" y="205"/>
                      <a:pt x="8464" y="50"/>
                      <a:pt x="7977" y="6"/>
                    </a:cubicBezTo>
                    <a:cubicBezTo>
                      <a:pt x="7918" y="2"/>
                      <a:pt x="7859" y="0"/>
                      <a:pt x="780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7" name="Google Shape;657;p27"/>
              <p:cNvSpPr/>
              <p:nvPr/>
            </p:nvSpPr>
            <p:spPr>
              <a:xfrm>
                <a:off x="6210119" y="2556940"/>
                <a:ext cx="309746" cy="335646"/>
              </a:xfrm>
              <a:custGeom>
                <a:avLst/>
                <a:gdLst/>
                <a:ahLst/>
                <a:cxnLst/>
                <a:rect l="l" t="t" r="r" b="b"/>
                <a:pathLst>
                  <a:path w="10237" h="11093" extrusionOk="0">
                    <a:moveTo>
                      <a:pt x="4121" y="1"/>
                    </a:moveTo>
                    <a:cubicBezTo>
                      <a:pt x="3877" y="1330"/>
                      <a:pt x="3146" y="2527"/>
                      <a:pt x="2105" y="3369"/>
                    </a:cubicBezTo>
                    <a:cubicBezTo>
                      <a:pt x="1994" y="3435"/>
                      <a:pt x="1905" y="3546"/>
                      <a:pt x="1817" y="3635"/>
                    </a:cubicBezTo>
                    <a:cubicBezTo>
                      <a:pt x="1773" y="3745"/>
                      <a:pt x="1728" y="3878"/>
                      <a:pt x="1706" y="3989"/>
                    </a:cubicBezTo>
                    <a:cubicBezTo>
                      <a:pt x="1706" y="4078"/>
                      <a:pt x="1684" y="4188"/>
                      <a:pt x="1662" y="4255"/>
                    </a:cubicBezTo>
                    <a:cubicBezTo>
                      <a:pt x="1573" y="4078"/>
                      <a:pt x="1462" y="3900"/>
                      <a:pt x="1352" y="3745"/>
                    </a:cubicBezTo>
                    <a:cubicBezTo>
                      <a:pt x="1219" y="3524"/>
                      <a:pt x="975" y="3369"/>
                      <a:pt x="731" y="3369"/>
                    </a:cubicBezTo>
                    <a:cubicBezTo>
                      <a:pt x="377" y="3391"/>
                      <a:pt x="199" y="3768"/>
                      <a:pt x="133" y="4100"/>
                    </a:cubicBezTo>
                    <a:cubicBezTo>
                      <a:pt x="0" y="5030"/>
                      <a:pt x="510" y="5983"/>
                      <a:pt x="1219" y="6604"/>
                    </a:cubicBezTo>
                    <a:cubicBezTo>
                      <a:pt x="1352" y="6714"/>
                      <a:pt x="1485" y="6781"/>
                      <a:pt x="1640" y="6803"/>
                    </a:cubicBezTo>
                    <a:cubicBezTo>
                      <a:pt x="1684" y="6958"/>
                      <a:pt x="1728" y="7135"/>
                      <a:pt x="1795" y="7312"/>
                    </a:cubicBezTo>
                    <a:cubicBezTo>
                      <a:pt x="2149" y="8243"/>
                      <a:pt x="2747" y="9063"/>
                      <a:pt x="3501" y="9728"/>
                    </a:cubicBezTo>
                    <a:cubicBezTo>
                      <a:pt x="4186" y="10359"/>
                      <a:pt x="5195" y="11093"/>
                      <a:pt x="6180" y="11093"/>
                    </a:cubicBezTo>
                    <a:cubicBezTo>
                      <a:pt x="6404" y="11093"/>
                      <a:pt x="6628" y="11055"/>
                      <a:pt x="6846" y="10968"/>
                    </a:cubicBezTo>
                    <a:cubicBezTo>
                      <a:pt x="7489" y="10747"/>
                      <a:pt x="8021" y="10193"/>
                      <a:pt x="8486" y="9728"/>
                    </a:cubicBezTo>
                    <a:cubicBezTo>
                      <a:pt x="9394" y="8775"/>
                      <a:pt x="10103" y="7556"/>
                      <a:pt x="10192" y="6227"/>
                    </a:cubicBezTo>
                    <a:cubicBezTo>
                      <a:pt x="10236" y="5629"/>
                      <a:pt x="10148" y="5008"/>
                      <a:pt x="10148" y="4366"/>
                    </a:cubicBezTo>
                    <a:cubicBezTo>
                      <a:pt x="10103" y="3989"/>
                      <a:pt x="9993" y="3612"/>
                      <a:pt x="9815" y="3280"/>
                    </a:cubicBezTo>
                    <a:cubicBezTo>
                      <a:pt x="9682" y="3014"/>
                      <a:pt x="9439" y="2837"/>
                      <a:pt x="9173" y="2793"/>
                    </a:cubicBezTo>
                    <a:cubicBezTo>
                      <a:pt x="9125" y="2799"/>
                      <a:pt x="9078" y="2801"/>
                      <a:pt x="9030" y="2801"/>
                    </a:cubicBezTo>
                    <a:cubicBezTo>
                      <a:pt x="8901" y="2801"/>
                      <a:pt x="8771" y="2781"/>
                      <a:pt x="8641" y="2748"/>
                    </a:cubicBezTo>
                    <a:cubicBezTo>
                      <a:pt x="8464" y="2638"/>
                      <a:pt x="8331" y="2438"/>
                      <a:pt x="8287" y="2217"/>
                    </a:cubicBezTo>
                    <a:lnTo>
                      <a:pt x="8220" y="2770"/>
                    </a:lnTo>
                    <a:lnTo>
                      <a:pt x="7445" y="2770"/>
                    </a:lnTo>
                    <a:cubicBezTo>
                      <a:pt x="7334" y="2549"/>
                      <a:pt x="7245" y="2327"/>
                      <a:pt x="7134" y="2106"/>
                    </a:cubicBezTo>
                    <a:cubicBezTo>
                      <a:pt x="7134" y="2283"/>
                      <a:pt x="7112" y="2482"/>
                      <a:pt x="7112" y="2682"/>
                    </a:cubicBezTo>
                    <a:cubicBezTo>
                      <a:pt x="7112" y="2726"/>
                      <a:pt x="7112" y="2770"/>
                      <a:pt x="7090" y="2815"/>
                    </a:cubicBezTo>
                    <a:cubicBezTo>
                      <a:pt x="7053" y="2864"/>
                      <a:pt x="6996" y="2879"/>
                      <a:pt x="6934" y="2879"/>
                    </a:cubicBezTo>
                    <a:cubicBezTo>
                      <a:pt x="6883" y="2879"/>
                      <a:pt x="6829" y="2869"/>
                      <a:pt x="6780" y="2859"/>
                    </a:cubicBezTo>
                    <a:cubicBezTo>
                      <a:pt x="5761" y="2527"/>
                      <a:pt x="4919" y="1751"/>
                      <a:pt x="4498" y="754"/>
                    </a:cubicBezTo>
                    <a:cubicBezTo>
                      <a:pt x="4409" y="488"/>
                      <a:pt x="4298" y="245"/>
                      <a:pt x="4121" y="1"/>
                    </a:cubicBezTo>
                    <a:close/>
                  </a:path>
                </a:pathLst>
              </a:custGeom>
              <a:solidFill>
                <a:srgbClr val="FFAC8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8" name="Google Shape;658;p27"/>
              <p:cNvSpPr/>
              <p:nvPr/>
            </p:nvSpPr>
            <p:spPr>
              <a:xfrm>
                <a:off x="6311996" y="2616789"/>
                <a:ext cx="60364" cy="19970"/>
              </a:xfrm>
              <a:custGeom>
                <a:avLst/>
                <a:gdLst/>
                <a:ahLst/>
                <a:cxnLst/>
                <a:rect l="l" t="t" r="r" b="b"/>
                <a:pathLst>
                  <a:path w="1995" h="660" extrusionOk="0">
                    <a:moveTo>
                      <a:pt x="1527" y="0"/>
                    </a:moveTo>
                    <a:cubicBezTo>
                      <a:pt x="1480" y="0"/>
                      <a:pt x="1430" y="6"/>
                      <a:pt x="1375" y="17"/>
                    </a:cubicBezTo>
                    <a:cubicBezTo>
                      <a:pt x="1197" y="39"/>
                      <a:pt x="1" y="172"/>
                      <a:pt x="178" y="571"/>
                    </a:cubicBezTo>
                    <a:cubicBezTo>
                      <a:pt x="200" y="615"/>
                      <a:pt x="245" y="660"/>
                      <a:pt x="311" y="660"/>
                    </a:cubicBezTo>
                    <a:cubicBezTo>
                      <a:pt x="377" y="660"/>
                      <a:pt x="444" y="637"/>
                      <a:pt x="488" y="637"/>
                    </a:cubicBezTo>
                    <a:cubicBezTo>
                      <a:pt x="909" y="549"/>
                      <a:pt x="1352" y="527"/>
                      <a:pt x="1773" y="527"/>
                    </a:cubicBezTo>
                    <a:cubicBezTo>
                      <a:pt x="1818" y="527"/>
                      <a:pt x="1862" y="527"/>
                      <a:pt x="1884" y="504"/>
                    </a:cubicBezTo>
                    <a:cubicBezTo>
                      <a:pt x="1951" y="460"/>
                      <a:pt x="1995" y="394"/>
                      <a:pt x="1995" y="327"/>
                    </a:cubicBezTo>
                    <a:cubicBezTo>
                      <a:pt x="1973" y="261"/>
                      <a:pt x="1951" y="194"/>
                      <a:pt x="1884" y="150"/>
                    </a:cubicBezTo>
                    <a:cubicBezTo>
                      <a:pt x="1840" y="83"/>
                      <a:pt x="1773" y="61"/>
                      <a:pt x="1729" y="39"/>
                    </a:cubicBezTo>
                    <a:cubicBezTo>
                      <a:pt x="1707" y="17"/>
                      <a:pt x="1685" y="17"/>
                      <a:pt x="1663" y="17"/>
                    </a:cubicBezTo>
                    <a:cubicBezTo>
                      <a:pt x="1618" y="6"/>
                      <a:pt x="1574" y="0"/>
                      <a:pt x="15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9" name="Google Shape;659;p27"/>
              <p:cNvSpPr/>
              <p:nvPr/>
            </p:nvSpPr>
            <p:spPr>
              <a:xfrm>
                <a:off x="6448760" y="2616789"/>
                <a:ext cx="60364" cy="19970"/>
              </a:xfrm>
              <a:custGeom>
                <a:avLst/>
                <a:gdLst/>
                <a:ahLst/>
                <a:cxnLst/>
                <a:rect l="l" t="t" r="r" b="b"/>
                <a:pathLst>
                  <a:path w="1995" h="660" extrusionOk="0">
                    <a:moveTo>
                      <a:pt x="463" y="0"/>
                    </a:moveTo>
                    <a:cubicBezTo>
                      <a:pt x="416" y="0"/>
                      <a:pt x="366" y="6"/>
                      <a:pt x="311" y="17"/>
                    </a:cubicBezTo>
                    <a:cubicBezTo>
                      <a:pt x="289" y="17"/>
                      <a:pt x="289" y="17"/>
                      <a:pt x="267" y="39"/>
                    </a:cubicBezTo>
                    <a:cubicBezTo>
                      <a:pt x="200" y="61"/>
                      <a:pt x="134" y="83"/>
                      <a:pt x="89" y="150"/>
                    </a:cubicBezTo>
                    <a:cubicBezTo>
                      <a:pt x="23" y="194"/>
                      <a:pt x="1" y="261"/>
                      <a:pt x="1" y="327"/>
                    </a:cubicBezTo>
                    <a:cubicBezTo>
                      <a:pt x="1" y="394"/>
                      <a:pt x="23" y="460"/>
                      <a:pt x="89" y="504"/>
                    </a:cubicBezTo>
                    <a:cubicBezTo>
                      <a:pt x="134" y="527"/>
                      <a:pt x="156" y="527"/>
                      <a:pt x="200" y="527"/>
                    </a:cubicBezTo>
                    <a:cubicBezTo>
                      <a:pt x="621" y="527"/>
                      <a:pt x="1064" y="549"/>
                      <a:pt x="1485" y="637"/>
                    </a:cubicBezTo>
                    <a:cubicBezTo>
                      <a:pt x="1552" y="637"/>
                      <a:pt x="1618" y="660"/>
                      <a:pt x="1662" y="660"/>
                    </a:cubicBezTo>
                    <a:cubicBezTo>
                      <a:pt x="1729" y="660"/>
                      <a:pt x="1795" y="615"/>
                      <a:pt x="1818" y="571"/>
                    </a:cubicBezTo>
                    <a:cubicBezTo>
                      <a:pt x="1995" y="172"/>
                      <a:pt x="776" y="39"/>
                      <a:pt x="599" y="17"/>
                    </a:cubicBezTo>
                    <a:cubicBezTo>
                      <a:pt x="555" y="6"/>
                      <a:pt x="510" y="0"/>
                      <a:pt x="4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0" name="Google Shape;660;p27"/>
              <p:cNvSpPr/>
              <p:nvPr/>
            </p:nvSpPr>
            <p:spPr>
              <a:xfrm>
                <a:off x="6334810" y="2660300"/>
                <a:ext cx="30863" cy="41392"/>
              </a:xfrm>
              <a:custGeom>
                <a:avLst/>
                <a:gdLst/>
                <a:ahLst/>
                <a:cxnLst/>
                <a:rect l="l" t="t" r="r" b="b"/>
                <a:pathLst>
                  <a:path w="1020" h="1368" extrusionOk="0">
                    <a:moveTo>
                      <a:pt x="502" y="0"/>
                    </a:moveTo>
                    <a:cubicBezTo>
                      <a:pt x="414" y="0"/>
                      <a:pt x="324" y="27"/>
                      <a:pt x="244" y="86"/>
                    </a:cubicBezTo>
                    <a:cubicBezTo>
                      <a:pt x="0" y="219"/>
                      <a:pt x="22" y="507"/>
                      <a:pt x="22" y="750"/>
                    </a:cubicBezTo>
                    <a:cubicBezTo>
                      <a:pt x="22" y="817"/>
                      <a:pt x="22" y="883"/>
                      <a:pt x="44" y="950"/>
                    </a:cubicBezTo>
                    <a:cubicBezTo>
                      <a:pt x="67" y="1127"/>
                      <a:pt x="177" y="1282"/>
                      <a:pt x="355" y="1349"/>
                    </a:cubicBezTo>
                    <a:cubicBezTo>
                      <a:pt x="398" y="1361"/>
                      <a:pt x="442" y="1368"/>
                      <a:pt x="485" y="1368"/>
                    </a:cubicBezTo>
                    <a:cubicBezTo>
                      <a:pt x="664" y="1368"/>
                      <a:pt x="833" y="1261"/>
                      <a:pt x="886" y="1083"/>
                    </a:cubicBezTo>
                    <a:cubicBezTo>
                      <a:pt x="1019" y="839"/>
                      <a:pt x="1019" y="551"/>
                      <a:pt x="931" y="307"/>
                    </a:cubicBezTo>
                    <a:cubicBezTo>
                      <a:pt x="856" y="114"/>
                      <a:pt x="682" y="0"/>
                      <a:pt x="5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1" name="Google Shape;661;p27"/>
              <p:cNvSpPr/>
              <p:nvPr/>
            </p:nvSpPr>
            <p:spPr>
              <a:xfrm>
                <a:off x="6457474" y="2660300"/>
                <a:ext cx="30863" cy="41332"/>
              </a:xfrm>
              <a:custGeom>
                <a:avLst/>
                <a:gdLst/>
                <a:ahLst/>
                <a:cxnLst/>
                <a:rect l="l" t="t" r="r" b="b"/>
                <a:pathLst>
                  <a:path w="1020" h="1366" extrusionOk="0">
                    <a:moveTo>
                      <a:pt x="485" y="0"/>
                    </a:moveTo>
                    <a:cubicBezTo>
                      <a:pt x="394" y="0"/>
                      <a:pt x="302" y="27"/>
                      <a:pt x="222" y="86"/>
                    </a:cubicBezTo>
                    <a:cubicBezTo>
                      <a:pt x="1" y="219"/>
                      <a:pt x="1" y="507"/>
                      <a:pt x="1" y="750"/>
                    </a:cubicBezTo>
                    <a:cubicBezTo>
                      <a:pt x="1" y="817"/>
                      <a:pt x="1" y="883"/>
                      <a:pt x="23" y="950"/>
                    </a:cubicBezTo>
                    <a:cubicBezTo>
                      <a:pt x="45" y="1127"/>
                      <a:pt x="178" y="1282"/>
                      <a:pt x="355" y="1349"/>
                    </a:cubicBezTo>
                    <a:cubicBezTo>
                      <a:pt x="391" y="1360"/>
                      <a:pt x="427" y="1366"/>
                      <a:pt x="464" y="1366"/>
                    </a:cubicBezTo>
                    <a:cubicBezTo>
                      <a:pt x="635" y="1366"/>
                      <a:pt x="810" y="1247"/>
                      <a:pt x="865" y="1083"/>
                    </a:cubicBezTo>
                    <a:cubicBezTo>
                      <a:pt x="998" y="839"/>
                      <a:pt x="1020" y="551"/>
                      <a:pt x="909" y="307"/>
                    </a:cubicBezTo>
                    <a:cubicBezTo>
                      <a:pt x="850" y="114"/>
                      <a:pt x="670" y="0"/>
                      <a:pt x="48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2" name="Google Shape;662;p27"/>
              <p:cNvSpPr/>
              <p:nvPr/>
            </p:nvSpPr>
            <p:spPr>
              <a:xfrm>
                <a:off x="6390454" y="2703114"/>
                <a:ext cx="34221" cy="48321"/>
              </a:xfrm>
              <a:custGeom>
                <a:avLst/>
                <a:gdLst/>
                <a:ahLst/>
                <a:cxnLst/>
                <a:rect l="l" t="t" r="r" b="b"/>
                <a:pathLst>
                  <a:path w="1131" h="1597" extrusionOk="0">
                    <a:moveTo>
                      <a:pt x="620" y="0"/>
                    </a:moveTo>
                    <a:lnTo>
                      <a:pt x="620" y="0"/>
                    </a:lnTo>
                    <a:cubicBezTo>
                      <a:pt x="643" y="177"/>
                      <a:pt x="665" y="377"/>
                      <a:pt x="687" y="576"/>
                    </a:cubicBezTo>
                    <a:cubicBezTo>
                      <a:pt x="709" y="687"/>
                      <a:pt x="731" y="820"/>
                      <a:pt x="709" y="931"/>
                    </a:cubicBezTo>
                    <a:cubicBezTo>
                      <a:pt x="665" y="1086"/>
                      <a:pt x="554" y="1196"/>
                      <a:pt x="421" y="1263"/>
                    </a:cubicBezTo>
                    <a:cubicBezTo>
                      <a:pt x="332" y="1329"/>
                      <a:pt x="222" y="1374"/>
                      <a:pt x="111" y="1418"/>
                    </a:cubicBezTo>
                    <a:cubicBezTo>
                      <a:pt x="67" y="1418"/>
                      <a:pt x="44" y="1418"/>
                      <a:pt x="0" y="1440"/>
                    </a:cubicBezTo>
                    <a:cubicBezTo>
                      <a:pt x="146" y="1542"/>
                      <a:pt x="329" y="1596"/>
                      <a:pt x="514" y="1596"/>
                    </a:cubicBezTo>
                    <a:cubicBezTo>
                      <a:pt x="610" y="1596"/>
                      <a:pt x="706" y="1581"/>
                      <a:pt x="798" y="1551"/>
                    </a:cubicBezTo>
                    <a:cubicBezTo>
                      <a:pt x="997" y="1484"/>
                      <a:pt x="1130" y="1241"/>
                      <a:pt x="1041" y="1019"/>
                    </a:cubicBezTo>
                    <a:lnTo>
                      <a:pt x="620" y="0"/>
                    </a:lnTo>
                    <a:close/>
                  </a:path>
                </a:pathLst>
              </a:custGeom>
              <a:solidFill>
                <a:srgbClr val="F992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3" name="Google Shape;663;p27"/>
              <p:cNvSpPr/>
              <p:nvPr/>
            </p:nvSpPr>
            <p:spPr>
              <a:xfrm>
                <a:off x="6364311" y="2783296"/>
                <a:ext cx="75099" cy="32466"/>
              </a:xfrm>
              <a:custGeom>
                <a:avLst/>
                <a:gdLst/>
                <a:ahLst/>
                <a:cxnLst/>
                <a:rect l="l" t="t" r="r" b="b"/>
                <a:pathLst>
                  <a:path w="2482" h="1073" extrusionOk="0">
                    <a:moveTo>
                      <a:pt x="116" y="0"/>
                    </a:moveTo>
                    <a:cubicBezTo>
                      <a:pt x="100" y="0"/>
                      <a:pt x="83" y="3"/>
                      <a:pt x="66" y="9"/>
                    </a:cubicBezTo>
                    <a:cubicBezTo>
                      <a:pt x="22" y="31"/>
                      <a:pt x="0" y="97"/>
                      <a:pt x="22" y="142"/>
                    </a:cubicBezTo>
                    <a:cubicBezTo>
                      <a:pt x="155" y="540"/>
                      <a:pt x="465" y="851"/>
                      <a:pt x="842" y="1006"/>
                    </a:cubicBezTo>
                    <a:cubicBezTo>
                      <a:pt x="975" y="1050"/>
                      <a:pt x="1086" y="1072"/>
                      <a:pt x="1219" y="1072"/>
                    </a:cubicBezTo>
                    <a:cubicBezTo>
                      <a:pt x="1728" y="1072"/>
                      <a:pt x="2193" y="806"/>
                      <a:pt x="2437" y="341"/>
                    </a:cubicBezTo>
                    <a:cubicBezTo>
                      <a:pt x="2482" y="297"/>
                      <a:pt x="2459" y="230"/>
                      <a:pt x="2393" y="208"/>
                    </a:cubicBezTo>
                    <a:cubicBezTo>
                      <a:pt x="2381" y="202"/>
                      <a:pt x="2368" y="199"/>
                      <a:pt x="2354" y="199"/>
                    </a:cubicBezTo>
                    <a:cubicBezTo>
                      <a:pt x="2316" y="199"/>
                      <a:pt x="2276" y="220"/>
                      <a:pt x="2260" y="252"/>
                    </a:cubicBezTo>
                    <a:cubicBezTo>
                      <a:pt x="2048" y="623"/>
                      <a:pt x="1654" y="853"/>
                      <a:pt x="1233" y="853"/>
                    </a:cubicBezTo>
                    <a:cubicBezTo>
                      <a:pt x="1126" y="853"/>
                      <a:pt x="1017" y="838"/>
                      <a:pt x="908" y="806"/>
                    </a:cubicBezTo>
                    <a:cubicBezTo>
                      <a:pt x="576" y="673"/>
                      <a:pt x="332" y="408"/>
                      <a:pt x="222" y="75"/>
                    </a:cubicBezTo>
                    <a:cubicBezTo>
                      <a:pt x="205" y="25"/>
                      <a:pt x="163" y="0"/>
                      <a:pt x="116" y="0"/>
                    </a:cubicBezTo>
                    <a:close/>
                  </a:path>
                </a:pathLst>
              </a:custGeom>
              <a:solidFill>
                <a:srgbClr val="EA73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4" name="Google Shape;664;p27"/>
              <p:cNvSpPr/>
              <p:nvPr/>
            </p:nvSpPr>
            <p:spPr>
              <a:xfrm>
                <a:off x="6293236" y="2708409"/>
                <a:ext cx="61695" cy="35613"/>
              </a:xfrm>
              <a:custGeom>
                <a:avLst/>
                <a:gdLst/>
                <a:ahLst/>
                <a:cxnLst/>
                <a:rect l="l" t="t" r="r" b="b"/>
                <a:pathLst>
                  <a:path w="2039" h="1177" extrusionOk="0">
                    <a:moveTo>
                      <a:pt x="955" y="1"/>
                    </a:moveTo>
                    <a:cubicBezTo>
                      <a:pt x="430" y="1"/>
                      <a:pt x="0" y="258"/>
                      <a:pt x="0" y="556"/>
                    </a:cubicBezTo>
                    <a:cubicBezTo>
                      <a:pt x="0" y="889"/>
                      <a:pt x="444" y="1154"/>
                      <a:pt x="997" y="1177"/>
                    </a:cubicBezTo>
                    <a:cubicBezTo>
                      <a:pt x="1574" y="1177"/>
                      <a:pt x="2039" y="933"/>
                      <a:pt x="2039" y="600"/>
                    </a:cubicBezTo>
                    <a:cubicBezTo>
                      <a:pt x="2039" y="290"/>
                      <a:pt x="1596" y="2"/>
                      <a:pt x="1020" y="2"/>
                    </a:cubicBezTo>
                    <a:cubicBezTo>
                      <a:pt x="998" y="1"/>
                      <a:pt x="976" y="1"/>
                      <a:pt x="95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5" name="Google Shape;665;p27"/>
              <p:cNvSpPr/>
              <p:nvPr/>
            </p:nvSpPr>
            <p:spPr>
              <a:xfrm>
                <a:off x="6455477" y="2708409"/>
                <a:ext cx="62361" cy="35613"/>
              </a:xfrm>
              <a:custGeom>
                <a:avLst/>
                <a:gdLst/>
                <a:ahLst/>
                <a:cxnLst/>
                <a:rect l="l" t="t" r="r" b="b"/>
                <a:pathLst>
                  <a:path w="2061" h="1177" extrusionOk="0">
                    <a:moveTo>
                      <a:pt x="977" y="1"/>
                    </a:moveTo>
                    <a:cubicBezTo>
                      <a:pt x="452" y="1"/>
                      <a:pt x="22" y="258"/>
                      <a:pt x="0" y="556"/>
                    </a:cubicBezTo>
                    <a:cubicBezTo>
                      <a:pt x="0" y="889"/>
                      <a:pt x="443" y="1154"/>
                      <a:pt x="1019" y="1177"/>
                    </a:cubicBezTo>
                    <a:cubicBezTo>
                      <a:pt x="1573" y="1177"/>
                      <a:pt x="2039" y="933"/>
                      <a:pt x="2061" y="600"/>
                    </a:cubicBezTo>
                    <a:cubicBezTo>
                      <a:pt x="2061" y="290"/>
                      <a:pt x="1618" y="2"/>
                      <a:pt x="1042" y="2"/>
                    </a:cubicBezTo>
                    <a:cubicBezTo>
                      <a:pt x="1020" y="1"/>
                      <a:pt x="998" y="1"/>
                      <a:pt x="97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6" name="Google Shape;666;p27"/>
              <p:cNvSpPr/>
              <p:nvPr/>
            </p:nvSpPr>
            <p:spPr>
              <a:xfrm>
                <a:off x="6206095" y="2938396"/>
                <a:ext cx="346600" cy="653683"/>
              </a:xfrm>
              <a:custGeom>
                <a:avLst/>
                <a:gdLst/>
                <a:ahLst/>
                <a:cxnLst/>
                <a:rect l="l" t="t" r="r" b="b"/>
                <a:pathLst>
                  <a:path w="11455" h="21604" extrusionOk="0">
                    <a:moveTo>
                      <a:pt x="8508" y="1"/>
                    </a:moveTo>
                    <a:cubicBezTo>
                      <a:pt x="8264" y="333"/>
                      <a:pt x="8065" y="710"/>
                      <a:pt x="7954" y="1109"/>
                    </a:cubicBezTo>
                    <a:cubicBezTo>
                      <a:pt x="7777" y="1574"/>
                      <a:pt x="7578" y="2017"/>
                      <a:pt x="7400" y="2482"/>
                    </a:cubicBezTo>
                    <a:cubicBezTo>
                      <a:pt x="6979" y="3501"/>
                      <a:pt x="6581" y="4543"/>
                      <a:pt x="6226" y="5584"/>
                    </a:cubicBezTo>
                    <a:cubicBezTo>
                      <a:pt x="6049" y="5363"/>
                      <a:pt x="5872" y="5141"/>
                      <a:pt x="5694" y="4919"/>
                    </a:cubicBezTo>
                    <a:cubicBezTo>
                      <a:pt x="5007" y="4033"/>
                      <a:pt x="4365" y="3147"/>
                      <a:pt x="3745" y="2239"/>
                    </a:cubicBezTo>
                    <a:cubicBezTo>
                      <a:pt x="3523" y="1906"/>
                      <a:pt x="3390" y="1574"/>
                      <a:pt x="3146" y="1242"/>
                    </a:cubicBezTo>
                    <a:cubicBezTo>
                      <a:pt x="3058" y="1153"/>
                      <a:pt x="2393" y="23"/>
                      <a:pt x="2459" y="23"/>
                    </a:cubicBezTo>
                    <a:cubicBezTo>
                      <a:pt x="2376" y="23"/>
                      <a:pt x="307" y="315"/>
                      <a:pt x="30" y="315"/>
                    </a:cubicBezTo>
                    <a:cubicBezTo>
                      <a:pt x="12" y="315"/>
                      <a:pt x="2" y="314"/>
                      <a:pt x="0" y="311"/>
                    </a:cubicBezTo>
                    <a:lnTo>
                      <a:pt x="0" y="311"/>
                    </a:lnTo>
                    <a:cubicBezTo>
                      <a:pt x="864" y="3457"/>
                      <a:pt x="266" y="7224"/>
                      <a:pt x="399" y="10481"/>
                    </a:cubicBezTo>
                    <a:cubicBezTo>
                      <a:pt x="554" y="14203"/>
                      <a:pt x="864" y="17903"/>
                      <a:pt x="1307" y="21603"/>
                    </a:cubicBezTo>
                    <a:lnTo>
                      <a:pt x="8885" y="21537"/>
                    </a:lnTo>
                    <a:cubicBezTo>
                      <a:pt x="8916" y="21539"/>
                      <a:pt x="8948" y="21541"/>
                      <a:pt x="8980" y="21541"/>
                    </a:cubicBezTo>
                    <a:cubicBezTo>
                      <a:pt x="9196" y="21541"/>
                      <a:pt x="9423" y="21478"/>
                      <a:pt x="9616" y="21382"/>
                    </a:cubicBezTo>
                    <a:cubicBezTo>
                      <a:pt x="9860" y="21182"/>
                      <a:pt x="10015" y="20894"/>
                      <a:pt x="10059" y="20584"/>
                    </a:cubicBezTo>
                    <a:cubicBezTo>
                      <a:pt x="10901" y="17416"/>
                      <a:pt x="10967" y="14114"/>
                      <a:pt x="10967" y="10857"/>
                    </a:cubicBezTo>
                    <a:cubicBezTo>
                      <a:pt x="10967" y="9218"/>
                      <a:pt x="10945" y="7578"/>
                      <a:pt x="11012" y="5939"/>
                    </a:cubicBezTo>
                    <a:cubicBezTo>
                      <a:pt x="11078" y="4565"/>
                      <a:pt x="11455" y="2992"/>
                      <a:pt x="11211" y="1640"/>
                    </a:cubicBezTo>
                    <a:cubicBezTo>
                      <a:pt x="11145" y="1242"/>
                      <a:pt x="11256" y="732"/>
                      <a:pt x="11034" y="355"/>
                    </a:cubicBezTo>
                    <a:cubicBezTo>
                      <a:pt x="10882" y="97"/>
                      <a:pt x="10409" y="68"/>
                      <a:pt x="9990" y="68"/>
                    </a:cubicBezTo>
                    <a:cubicBezTo>
                      <a:pt x="9866" y="68"/>
                      <a:pt x="9747" y="71"/>
                      <a:pt x="9643" y="71"/>
                    </a:cubicBezTo>
                    <a:cubicBezTo>
                      <a:pt x="9585" y="71"/>
                      <a:pt x="9531" y="70"/>
                      <a:pt x="9483" y="67"/>
                    </a:cubicBezTo>
                    <a:cubicBezTo>
                      <a:pt x="9306" y="45"/>
                      <a:pt x="9129" y="45"/>
                      <a:pt x="8951" y="45"/>
                    </a:cubicBezTo>
                    <a:cubicBezTo>
                      <a:pt x="8916" y="51"/>
                      <a:pt x="8880" y="54"/>
                      <a:pt x="8844" y="54"/>
                    </a:cubicBezTo>
                    <a:cubicBezTo>
                      <a:pt x="8747" y="54"/>
                      <a:pt x="8650" y="33"/>
                      <a:pt x="855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7" name="Google Shape;667;p27"/>
              <p:cNvSpPr/>
              <p:nvPr/>
            </p:nvSpPr>
            <p:spPr>
              <a:xfrm>
                <a:off x="6278471" y="2838516"/>
                <a:ext cx="184389" cy="268868"/>
              </a:xfrm>
              <a:custGeom>
                <a:avLst/>
                <a:gdLst/>
                <a:ahLst/>
                <a:cxnLst/>
                <a:rect l="l" t="t" r="r" b="b"/>
                <a:pathLst>
                  <a:path w="6094" h="8886" extrusionOk="0">
                    <a:moveTo>
                      <a:pt x="776" y="1"/>
                    </a:moveTo>
                    <a:cubicBezTo>
                      <a:pt x="776" y="554"/>
                      <a:pt x="821" y="1131"/>
                      <a:pt x="821" y="1684"/>
                    </a:cubicBezTo>
                    <a:cubicBezTo>
                      <a:pt x="821" y="2305"/>
                      <a:pt x="754" y="2859"/>
                      <a:pt x="156" y="3235"/>
                    </a:cubicBezTo>
                    <a:cubicBezTo>
                      <a:pt x="112" y="3258"/>
                      <a:pt x="45" y="3280"/>
                      <a:pt x="1" y="3302"/>
                    </a:cubicBezTo>
                    <a:lnTo>
                      <a:pt x="67" y="3302"/>
                    </a:lnTo>
                    <a:cubicBezTo>
                      <a:pt x="1" y="3324"/>
                      <a:pt x="666" y="4454"/>
                      <a:pt x="732" y="4543"/>
                    </a:cubicBezTo>
                    <a:cubicBezTo>
                      <a:pt x="976" y="4853"/>
                      <a:pt x="1109" y="5207"/>
                      <a:pt x="1330" y="5540"/>
                    </a:cubicBezTo>
                    <a:cubicBezTo>
                      <a:pt x="1951" y="6448"/>
                      <a:pt x="2615" y="7334"/>
                      <a:pt x="3302" y="8220"/>
                    </a:cubicBezTo>
                    <a:cubicBezTo>
                      <a:pt x="3457" y="8442"/>
                      <a:pt x="3635" y="8664"/>
                      <a:pt x="3834" y="8885"/>
                    </a:cubicBezTo>
                    <a:cubicBezTo>
                      <a:pt x="4189" y="7844"/>
                      <a:pt x="4587" y="6802"/>
                      <a:pt x="5008" y="5783"/>
                    </a:cubicBezTo>
                    <a:cubicBezTo>
                      <a:pt x="5186" y="5318"/>
                      <a:pt x="5385" y="4875"/>
                      <a:pt x="5562" y="4410"/>
                    </a:cubicBezTo>
                    <a:cubicBezTo>
                      <a:pt x="5673" y="4011"/>
                      <a:pt x="5850" y="3634"/>
                      <a:pt x="6094" y="3302"/>
                    </a:cubicBezTo>
                    <a:lnTo>
                      <a:pt x="6072" y="3302"/>
                    </a:lnTo>
                    <a:cubicBezTo>
                      <a:pt x="5407" y="2969"/>
                      <a:pt x="5540" y="2460"/>
                      <a:pt x="5474" y="1817"/>
                    </a:cubicBezTo>
                    <a:lnTo>
                      <a:pt x="5429" y="1175"/>
                    </a:lnTo>
                    <a:cubicBezTo>
                      <a:pt x="5186" y="1396"/>
                      <a:pt x="4898" y="1574"/>
                      <a:pt x="4587" y="1684"/>
                    </a:cubicBezTo>
                    <a:cubicBezTo>
                      <a:pt x="4365" y="1771"/>
                      <a:pt x="4138" y="1809"/>
                      <a:pt x="3910" y="1809"/>
                    </a:cubicBezTo>
                    <a:cubicBezTo>
                      <a:pt x="2914" y="1809"/>
                      <a:pt x="1905" y="1075"/>
                      <a:pt x="1220" y="444"/>
                    </a:cubicBezTo>
                    <a:cubicBezTo>
                      <a:pt x="1065" y="289"/>
                      <a:pt x="909" y="156"/>
                      <a:pt x="776" y="1"/>
                    </a:cubicBezTo>
                    <a:close/>
                  </a:path>
                </a:pathLst>
              </a:custGeom>
              <a:solidFill>
                <a:srgbClr val="F992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8" name="Google Shape;668;p27"/>
              <p:cNvSpPr/>
              <p:nvPr/>
            </p:nvSpPr>
            <p:spPr>
              <a:xfrm>
                <a:off x="6132327" y="3587056"/>
                <a:ext cx="689205" cy="496374"/>
              </a:xfrm>
              <a:custGeom>
                <a:avLst/>
                <a:gdLst/>
                <a:ahLst/>
                <a:cxnLst/>
                <a:rect l="l" t="t" r="r" b="b"/>
                <a:pathLst>
                  <a:path w="22778" h="16405" extrusionOk="0">
                    <a:moveTo>
                      <a:pt x="7279" y="1"/>
                    </a:moveTo>
                    <a:cubicBezTo>
                      <a:pt x="6677" y="1"/>
                      <a:pt x="6125" y="254"/>
                      <a:pt x="5451" y="254"/>
                    </a:cubicBezTo>
                    <a:cubicBezTo>
                      <a:pt x="4454" y="254"/>
                      <a:pt x="3347" y="298"/>
                      <a:pt x="2394" y="741"/>
                    </a:cubicBezTo>
                    <a:cubicBezTo>
                      <a:pt x="1596" y="1073"/>
                      <a:pt x="511" y="1561"/>
                      <a:pt x="200" y="2425"/>
                    </a:cubicBezTo>
                    <a:cubicBezTo>
                      <a:pt x="23" y="3023"/>
                      <a:pt x="1" y="3666"/>
                      <a:pt x="156" y="4286"/>
                    </a:cubicBezTo>
                    <a:cubicBezTo>
                      <a:pt x="754" y="7499"/>
                      <a:pt x="2881" y="9493"/>
                      <a:pt x="5562" y="11066"/>
                    </a:cubicBezTo>
                    <a:cubicBezTo>
                      <a:pt x="9949" y="13636"/>
                      <a:pt x="14646" y="15940"/>
                      <a:pt x="19787" y="16383"/>
                    </a:cubicBezTo>
                    <a:cubicBezTo>
                      <a:pt x="19885" y="16397"/>
                      <a:pt x="19983" y="16405"/>
                      <a:pt x="20081" y="16405"/>
                    </a:cubicBezTo>
                    <a:cubicBezTo>
                      <a:pt x="20293" y="16405"/>
                      <a:pt x="20505" y="16370"/>
                      <a:pt x="20717" y="16295"/>
                    </a:cubicBezTo>
                    <a:cubicBezTo>
                      <a:pt x="22778" y="15320"/>
                      <a:pt x="22069" y="11864"/>
                      <a:pt x="21138" y="10401"/>
                    </a:cubicBezTo>
                    <a:cubicBezTo>
                      <a:pt x="20230" y="9028"/>
                      <a:pt x="18922" y="8252"/>
                      <a:pt x="17615" y="7322"/>
                    </a:cubicBezTo>
                    <a:lnTo>
                      <a:pt x="13184" y="4175"/>
                    </a:lnTo>
                    <a:cubicBezTo>
                      <a:pt x="12032" y="3378"/>
                      <a:pt x="10924" y="2514"/>
                      <a:pt x="9883" y="1605"/>
                    </a:cubicBezTo>
                    <a:lnTo>
                      <a:pt x="9860" y="1583"/>
                    </a:lnTo>
                    <a:cubicBezTo>
                      <a:pt x="9351" y="1051"/>
                      <a:pt x="8797" y="608"/>
                      <a:pt x="8199" y="232"/>
                    </a:cubicBezTo>
                    <a:cubicBezTo>
                      <a:pt x="7868" y="59"/>
                      <a:pt x="7568" y="1"/>
                      <a:pt x="727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9" name="Google Shape;669;p27"/>
              <p:cNvSpPr/>
              <p:nvPr/>
            </p:nvSpPr>
            <p:spPr>
              <a:xfrm>
                <a:off x="6584858" y="3883156"/>
                <a:ext cx="282272" cy="892717"/>
              </a:xfrm>
              <a:custGeom>
                <a:avLst/>
                <a:gdLst/>
                <a:ahLst/>
                <a:cxnLst/>
                <a:rect l="l" t="t" r="r" b="b"/>
                <a:pathLst>
                  <a:path w="9329" h="29504" extrusionOk="0">
                    <a:moveTo>
                      <a:pt x="2994" y="1"/>
                    </a:moveTo>
                    <a:cubicBezTo>
                      <a:pt x="2442" y="1"/>
                      <a:pt x="1895" y="149"/>
                      <a:pt x="1418" y="482"/>
                    </a:cubicBezTo>
                    <a:cubicBezTo>
                      <a:pt x="554" y="1103"/>
                      <a:pt x="222" y="2188"/>
                      <a:pt x="133" y="3207"/>
                    </a:cubicBezTo>
                    <a:cubicBezTo>
                      <a:pt x="0" y="4382"/>
                      <a:pt x="421" y="5246"/>
                      <a:pt x="599" y="6354"/>
                    </a:cubicBezTo>
                    <a:cubicBezTo>
                      <a:pt x="1130" y="9323"/>
                      <a:pt x="1020" y="12402"/>
                      <a:pt x="1418" y="15393"/>
                    </a:cubicBezTo>
                    <a:cubicBezTo>
                      <a:pt x="1972" y="19470"/>
                      <a:pt x="3346" y="23414"/>
                      <a:pt x="4742" y="27291"/>
                    </a:cubicBezTo>
                    <a:lnTo>
                      <a:pt x="5318" y="28931"/>
                    </a:lnTo>
                    <a:cubicBezTo>
                      <a:pt x="5362" y="29108"/>
                      <a:pt x="5451" y="29263"/>
                      <a:pt x="5584" y="29396"/>
                    </a:cubicBezTo>
                    <a:cubicBezTo>
                      <a:pt x="5700" y="29476"/>
                      <a:pt x="5900" y="29504"/>
                      <a:pt x="6132" y="29504"/>
                    </a:cubicBezTo>
                    <a:cubicBezTo>
                      <a:pt x="6604" y="29504"/>
                      <a:pt x="7207" y="29389"/>
                      <a:pt x="7489" y="29374"/>
                    </a:cubicBezTo>
                    <a:cubicBezTo>
                      <a:pt x="7567" y="29370"/>
                      <a:pt x="7651" y="29369"/>
                      <a:pt x="7738" y="29369"/>
                    </a:cubicBezTo>
                    <a:cubicBezTo>
                      <a:pt x="7834" y="29369"/>
                      <a:pt x="7933" y="29370"/>
                      <a:pt x="8034" y="29370"/>
                    </a:cubicBezTo>
                    <a:cubicBezTo>
                      <a:pt x="8340" y="29370"/>
                      <a:pt x="8654" y="29358"/>
                      <a:pt x="8885" y="29263"/>
                    </a:cubicBezTo>
                    <a:cubicBezTo>
                      <a:pt x="8996" y="29219"/>
                      <a:pt x="9107" y="29175"/>
                      <a:pt x="9195" y="29108"/>
                    </a:cubicBezTo>
                    <a:cubicBezTo>
                      <a:pt x="9328" y="28975"/>
                      <a:pt x="9240" y="28842"/>
                      <a:pt x="9173" y="28443"/>
                    </a:cubicBezTo>
                    <a:cubicBezTo>
                      <a:pt x="8486" y="23768"/>
                      <a:pt x="8420" y="18916"/>
                      <a:pt x="8110" y="14219"/>
                    </a:cubicBezTo>
                    <a:cubicBezTo>
                      <a:pt x="7888" y="10696"/>
                      <a:pt x="8065" y="6841"/>
                      <a:pt x="7135" y="3429"/>
                    </a:cubicBezTo>
                    <a:cubicBezTo>
                      <a:pt x="6958" y="2742"/>
                      <a:pt x="6669" y="1679"/>
                      <a:pt x="6160" y="1169"/>
                    </a:cubicBezTo>
                    <a:cubicBezTo>
                      <a:pt x="5872" y="881"/>
                      <a:pt x="5739" y="970"/>
                      <a:pt x="5429" y="859"/>
                    </a:cubicBezTo>
                    <a:cubicBezTo>
                      <a:pt x="5052" y="704"/>
                      <a:pt x="4742" y="482"/>
                      <a:pt x="4387" y="305"/>
                    </a:cubicBezTo>
                    <a:cubicBezTo>
                      <a:pt x="3947" y="110"/>
                      <a:pt x="3468" y="1"/>
                      <a:pt x="299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0" name="Google Shape;670;p27"/>
              <p:cNvSpPr/>
              <p:nvPr/>
            </p:nvSpPr>
            <p:spPr>
              <a:xfrm>
                <a:off x="6027757" y="2941089"/>
                <a:ext cx="302545" cy="1204944"/>
              </a:xfrm>
              <a:custGeom>
                <a:avLst/>
                <a:gdLst/>
                <a:ahLst/>
                <a:cxnLst/>
                <a:rect l="l" t="t" r="r" b="b"/>
                <a:pathLst>
                  <a:path w="9999" h="39823" extrusionOk="0">
                    <a:moveTo>
                      <a:pt x="8154" y="0"/>
                    </a:moveTo>
                    <a:cubicBezTo>
                      <a:pt x="7334" y="0"/>
                      <a:pt x="6537" y="89"/>
                      <a:pt x="5739" y="266"/>
                    </a:cubicBezTo>
                    <a:cubicBezTo>
                      <a:pt x="5096" y="399"/>
                      <a:pt x="4454" y="599"/>
                      <a:pt x="3856" y="887"/>
                    </a:cubicBezTo>
                    <a:cubicBezTo>
                      <a:pt x="3789" y="931"/>
                      <a:pt x="3723" y="975"/>
                      <a:pt x="3678" y="1020"/>
                    </a:cubicBezTo>
                    <a:cubicBezTo>
                      <a:pt x="3634" y="1086"/>
                      <a:pt x="3612" y="1175"/>
                      <a:pt x="3612" y="1241"/>
                    </a:cubicBezTo>
                    <a:cubicBezTo>
                      <a:pt x="3612" y="1463"/>
                      <a:pt x="3612" y="1662"/>
                      <a:pt x="3612" y="1862"/>
                    </a:cubicBezTo>
                    <a:cubicBezTo>
                      <a:pt x="3745" y="3878"/>
                      <a:pt x="3767" y="5828"/>
                      <a:pt x="3944" y="7844"/>
                    </a:cubicBezTo>
                    <a:cubicBezTo>
                      <a:pt x="4387" y="13560"/>
                      <a:pt x="2726" y="18700"/>
                      <a:pt x="2216" y="24284"/>
                    </a:cubicBezTo>
                    <a:cubicBezTo>
                      <a:pt x="2017" y="26544"/>
                      <a:pt x="1684" y="28648"/>
                      <a:pt x="1263" y="30930"/>
                    </a:cubicBezTo>
                    <a:cubicBezTo>
                      <a:pt x="1131" y="31573"/>
                      <a:pt x="1" y="38619"/>
                      <a:pt x="311" y="38685"/>
                    </a:cubicBezTo>
                    <a:cubicBezTo>
                      <a:pt x="3280" y="39217"/>
                      <a:pt x="6271" y="39594"/>
                      <a:pt x="9262" y="39793"/>
                    </a:cubicBezTo>
                    <a:cubicBezTo>
                      <a:pt x="9320" y="39813"/>
                      <a:pt x="9378" y="39823"/>
                      <a:pt x="9434" y="39823"/>
                    </a:cubicBezTo>
                    <a:cubicBezTo>
                      <a:pt x="9743" y="39823"/>
                      <a:pt x="9998" y="39536"/>
                      <a:pt x="9904" y="39217"/>
                    </a:cubicBezTo>
                    <a:cubicBezTo>
                      <a:pt x="9882" y="28715"/>
                      <a:pt x="9639" y="18213"/>
                      <a:pt x="9328" y="7711"/>
                    </a:cubicBezTo>
                    <a:cubicBezTo>
                      <a:pt x="9306" y="7201"/>
                      <a:pt x="9284" y="6714"/>
                      <a:pt x="9284" y="6204"/>
                    </a:cubicBezTo>
                    <a:cubicBezTo>
                      <a:pt x="9218" y="5517"/>
                      <a:pt x="9085" y="4830"/>
                      <a:pt x="8907" y="4166"/>
                    </a:cubicBezTo>
                    <a:cubicBezTo>
                      <a:pt x="8841" y="3789"/>
                      <a:pt x="8265" y="0"/>
                      <a:pt x="81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1" name="Google Shape;671;p27"/>
              <p:cNvSpPr/>
              <p:nvPr/>
            </p:nvSpPr>
            <p:spPr>
              <a:xfrm>
                <a:off x="6468215" y="2935734"/>
                <a:ext cx="403605" cy="1110844"/>
              </a:xfrm>
              <a:custGeom>
                <a:avLst/>
                <a:gdLst/>
                <a:ahLst/>
                <a:cxnLst/>
                <a:rect l="l" t="t" r="r" b="b"/>
                <a:pathLst>
                  <a:path w="13339" h="36713" extrusionOk="0">
                    <a:moveTo>
                      <a:pt x="0" y="0"/>
                    </a:moveTo>
                    <a:lnTo>
                      <a:pt x="0" y="0"/>
                    </a:lnTo>
                    <a:cubicBezTo>
                      <a:pt x="133" y="355"/>
                      <a:pt x="355" y="709"/>
                      <a:pt x="466" y="1086"/>
                    </a:cubicBezTo>
                    <a:cubicBezTo>
                      <a:pt x="1019" y="2681"/>
                      <a:pt x="1019" y="4498"/>
                      <a:pt x="1064" y="6182"/>
                    </a:cubicBezTo>
                    <a:cubicBezTo>
                      <a:pt x="1152" y="9306"/>
                      <a:pt x="864" y="12452"/>
                      <a:pt x="975" y="15554"/>
                    </a:cubicBezTo>
                    <a:cubicBezTo>
                      <a:pt x="1064" y="17526"/>
                      <a:pt x="1728" y="19608"/>
                      <a:pt x="2393" y="21447"/>
                    </a:cubicBezTo>
                    <a:cubicBezTo>
                      <a:pt x="2814" y="22644"/>
                      <a:pt x="3213" y="24040"/>
                      <a:pt x="3944" y="25103"/>
                    </a:cubicBezTo>
                    <a:cubicBezTo>
                      <a:pt x="4564" y="26012"/>
                      <a:pt x="5030" y="27097"/>
                      <a:pt x="5805" y="27895"/>
                    </a:cubicBezTo>
                    <a:cubicBezTo>
                      <a:pt x="6381" y="28471"/>
                      <a:pt x="7024" y="28958"/>
                      <a:pt x="7711" y="29401"/>
                    </a:cubicBezTo>
                    <a:cubicBezTo>
                      <a:pt x="8907" y="30243"/>
                      <a:pt x="9948" y="31307"/>
                      <a:pt x="10746" y="32525"/>
                    </a:cubicBezTo>
                    <a:cubicBezTo>
                      <a:pt x="11566" y="33766"/>
                      <a:pt x="11942" y="35228"/>
                      <a:pt x="11854" y="36713"/>
                    </a:cubicBezTo>
                    <a:cubicBezTo>
                      <a:pt x="12718" y="36226"/>
                      <a:pt x="13028" y="35162"/>
                      <a:pt x="13117" y="34187"/>
                    </a:cubicBezTo>
                    <a:cubicBezTo>
                      <a:pt x="13338" y="31728"/>
                      <a:pt x="12496" y="29911"/>
                      <a:pt x="11211" y="27917"/>
                    </a:cubicBezTo>
                    <a:cubicBezTo>
                      <a:pt x="9749" y="25613"/>
                      <a:pt x="7622" y="23641"/>
                      <a:pt x="6758" y="21026"/>
                    </a:cubicBezTo>
                    <a:cubicBezTo>
                      <a:pt x="5717" y="17925"/>
                      <a:pt x="5584" y="14623"/>
                      <a:pt x="5429" y="11366"/>
                    </a:cubicBezTo>
                    <a:cubicBezTo>
                      <a:pt x="5340" y="9682"/>
                      <a:pt x="5273" y="8087"/>
                      <a:pt x="4875" y="6448"/>
                    </a:cubicBezTo>
                    <a:cubicBezTo>
                      <a:pt x="4609" y="5296"/>
                      <a:pt x="4254" y="4188"/>
                      <a:pt x="3855" y="3080"/>
                    </a:cubicBezTo>
                    <a:cubicBezTo>
                      <a:pt x="3656" y="2482"/>
                      <a:pt x="3434" y="1883"/>
                      <a:pt x="3191" y="1285"/>
                    </a:cubicBezTo>
                    <a:cubicBezTo>
                      <a:pt x="3102" y="975"/>
                      <a:pt x="2925" y="665"/>
                      <a:pt x="2703" y="399"/>
                    </a:cubicBezTo>
                    <a:cubicBezTo>
                      <a:pt x="2430" y="125"/>
                      <a:pt x="2021" y="80"/>
                      <a:pt x="1612" y="80"/>
                    </a:cubicBezTo>
                    <a:cubicBezTo>
                      <a:pt x="1409" y="80"/>
                      <a:pt x="1206" y="91"/>
                      <a:pt x="1019" y="91"/>
                    </a:cubicBezTo>
                    <a:cubicBezTo>
                      <a:pt x="974" y="91"/>
                      <a:pt x="930" y="90"/>
                      <a:pt x="886" y="89"/>
                    </a:cubicBezTo>
                    <a:cubicBezTo>
                      <a:pt x="813" y="94"/>
                      <a:pt x="741" y="97"/>
                      <a:pt x="670" y="97"/>
                    </a:cubicBezTo>
                    <a:cubicBezTo>
                      <a:pt x="440" y="97"/>
                      <a:pt x="220" y="68"/>
                      <a:pt x="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2" name="Google Shape;672;p27"/>
              <p:cNvSpPr/>
              <p:nvPr/>
            </p:nvSpPr>
            <p:spPr>
              <a:xfrm>
                <a:off x="6759837" y="4831638"/>
                <a:ext cx="343937" cy="90500"/>
              </a:xfrm>
              <a:custGeom>
                <a:avLst/>
                <a:gdLst/>
                <a:ahLst/>
                <a:cxnLst/>
                <a:rect l="l" t="t" r="r" b="b"/>
                <a:pathLst>
                  <a:path w="11367" h="2991" extrusionOk="0">
                    <a:moveTo>
                      <a:pt x="5943" y="1"/>
                    </a:moveTo>
                    <a:cubicBezTo>
                      <a:pt x="5901" y="1"/>
                      <a:pt x="5869" y="7"/>
                      <a:pt x="5850" y="21"/>
                    </a:cubicBezTo>
                    <a:cubicBezTo>
                      <a:pt x="5694" y="132"/>
                      <a:pt x="5850" y="664"/>
                      <a:pt x="5717" y="885"/>
                    </a:cubicBezTo>
                    <a:cubicBezTo>
                      <a:pt x="5584" y="1107"/>
                      <a:pt x="5273" y="1062"/>
                      <a:pt x="5052" y="1107"/>
                    </a:cubicBezTo>
                    <a:cubicBezTo>
                      <a:pt x="4661" y="1159"/>
                      <a:pt x="4264" y="1187"/>
                      <a:pt x="3868" y="1187"/>
                    </a:cubicBezTo>
                    <a:cubicBezTo>
                      <a:pt x="3434" y="1187"/>
                      <a:pt x="2999" y="1154"/>
                      <a:pt x="2570" y="1084"/>
                    </a:cubicBezTo>
                    <a:cubicBezTo>
                      <a:pt x="2039" y="996"/>
                      <a:pt x="1529" y="885"/>
                      <a:pt x="1042" y="730"/>
                    </a:cubicBezTo>
                    <a:cubicBezTo>
                      <a:pt x="643" y="575"/>
                      <a:pt x="288" y="353"/>
                      <a:pt x="0" y="65"/>
                    </a:cubicBezTo>
                    <a:lnTo>
                      <a:pt x="0" y="1018"/>
                    </a:lnTo>
                    <a:cubicBezTo>
                      <a:pt x="0" y="1217"/>
                      <a:pt x="22" y="1439"/>
                      <a:pt x="22" y="1638"/>
                    </a:cubicBezTo>
                    <a:cubicBezTo>
                      <a:pt x="22" y="1926"/>
                      <a:pt x="111" y="2214"/>
                      <a:pt x="266" y="2436"/>
                    </a:cubicBezTo>
                    <a:cubicBezTo>
                      <a:pt x="554" y="2724"/>
                      <a:pt x="1086" y="2768"/>
                      <a:pt x="1463" y="2813"/>
                    </a:cubicBezTo>
                    <a:cubicBezTo>
                      <a:pt x="1928" y="2857"/>
                      <a:pt x="2393" y="2879"/>
                      <a:pt x="2858" y="2879"/>
                    </a:cubicBezTo>
                    <a:cubicBezTo>
                      <a:pt x="4342" y="2931"/>
                      <a:pt x="5825" y="2991"/>
                      <a:pt x="7305" y="2991"/>
                    </a:cubicBezTo>
                    <a:cubicBezTo>
                      <a:pt x="8344" y="2991"/>
                      <a:pt x="9381" y="2961"/>
                      <a:pt x="10414" y="2879"/>
                    </a:cubicBezTo>
                    <a:cubicBezTo>
                      <a:pt x="10813" y="2790"/>
                      <a:pt x="11145" y="2502"/>
                      <a:pt x="11278" y="2126"/>
                    </a:cubicBezTo>
                    <a:cubicBezTo>
                      <a:pt x="11366" y="1749"/>
                      <a:pt x="10879" y="1528"/>
                      <a:pt x="10569" y="1395"/>
                    </a:cubicBezTo>
                    <a:cubicBezTo>
                      <a:pt x="10325" y="1284"/>
                      <a:pt x="10059" y="1195"/>
                      <a:pt x="9815" y="1129"/>
                    </a:cubicBezTo>
                    <a:lnTo>
                      <a:pt x="7112" y="353"/>
                    </a:lnTo>
                    <a:cubicBezTo>
                      <a:pt x="6958" y="295"/>
                      <a:pt x="6228" y="1"/>
                      <a:pt x="594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3" name="Google Shape;673;p27"/>
              <p:cNvSpPr/>
              <p:nvPr/>
            </p:nvSpPr>
            <p:spPr>
              <a:xfrm>
                <a:off x="6755147" y="4757840"/>
                <a:ext cx="181031" cy="109744"/>
              </a:xfrm>
              <a:custGeom>
                <a:avLst/>
                <a:gdLst/>
                <a:ahLst/>
                <a:cxnLst/>
                <a:rect l="l" t="t" r="r" b="b"/>
                <a:pathLst>
                  <a:path w="5983" h="3627" extrusionOk="0">
                    <a:moveTo>
                      <a:pt x="3634" y="1"/>
                    </a:moveTo>
                    <a:cubicBezTo>
                      <a:pt x="3634" y="67"/>
                      <a:pt x="3612" y="134"/>
                      <a:pt x="3567" y="200"/>
                    </a:cubicBezTo>
                    <a:cubicBezTo>
                      <a:pt x="3479" y="267"/>
                      <a:pt x="3368" y="311"/>
                      <a:pt x="3257" y="355"/>
                    </a:cubicBezTo>
                    <a:cubicBezTo>
                      <a:pt x="3026" y="450"/>
                      <a:pt x="2712" y="462"/>
                      <a:pt x="2406" y="462"/>
                    </a:cubicBezTo>
                    <a:cubicBezTo>
                      <a:pt x="2305" y="462"/>
                      <a:pt x="2206" y="461"/>
                      <a:pt x="2110" y="461"/>
                    </a:cubicBezTo>
                    <a:cubicBezTo>
                      <a:pt x="2023" y="461"/>
                      <a:pt x="1939" y="462"/>
                      <a:pt x="1861" y="466"/>
                    </a:cubicBezTo>
                    <a:cubicBezTo>
                      <a:pt x="1569" y="481"/>
                      <a:pt x="967" y="593"/>
                      <a:pt x="500" y="593"/>
                    </a:cubicBezTo>
                    <a:cubicBezTo>
                      <a:pt x="295" y="593"/>
                      <a:pt x="115" y="571"/>
                      <a:pt x="0" y="510"/>
                    </a:cubicBezTo>
                    <a:lnTo>
                      <a:pt x="0" y="510"/>
                    </a:lnTo>
                    <a:cubicBezTo>
                      <a:pt x="67" y="776"/>
                      <a:pt x="111" y="1064"/>
                      <a:pt x="111" y="1374"/>
                    </a:cubicBezTo>
                    <a:cubicBezTo>
                      <a:pt x="155" y="1751"/>
                      <a:pt x="155" y="2150"/>
                      <a:pt x="200" y="2526"/>
                    </a:cubicBezTo>
                    <a:cubicBezTo>
                      <a:pt x="488" y="2814"/>
                      <a:pt x="820" y="3036"/>
                      <a:pt x="1197" y="3169"/>
                    </a:cubicBezTo>
                    <a:cubicBezTo>
                      <a:pt x="1684" y="3324"/>
                      <a:pt x="2194" y="3435"/>
                      <a:pt x="2725" y="3523"/>
                    </a:cubicBezTo>
                    <a:cubicBezTo>
                      <a:pt x="3154" y="3593"/>
                      <a:pt x="3589" y="3626"/>
                      <a:pt x="4023" y="3626"/>
                    </a:cubicBezTo>
                    <a:cubicBezTo>
                      <a:pt x="4419" y="3626"/>
                      <a:pt x="4816" y="3598"/>
                      <a:pt x="5207" y="3546"/>
                    </a:cubicBezTo>
                    <a:cubicBezTo>
                      <a:pt x="5428" y="3501"/>
                      <a:pt x="5739" y="3546"/>
                      <a:pt x="5872" y="3324"/>
                    </a:cubicBezTo>
                    <a:cubicBezTo>
                      <a:pt x="5982" y="3147"/>
                      <a:pt x="5872" y="2682"/>
                      <a:pt x="5960" y="2504"/>
                    </a:cubicBezTo>
                    <a:cubicBezTo>
                      <a:pt x="5739" y="2438"/>
                      <a:pt x="5517" y="2349"/>
                      <a:pt x="5273" y="2305"/>
                    </a:cubicBezTo>
                    <a:cubicBezTo>
                      <a:pt x="4586" y="2150"/>
                      <a:pt x="4010" y="1662"/>
                      <a:pt x="3767" y="998"/>
                    </a:cubicBezTo>
                    <a:cubicBezTo>
                      <a:pt x="3678" y="665"/>
                      <a:pt x="3634" y="333"/>
                      <a:pt x="3634" y="1"/>
                    </a:cubicBezTo>
                    <a:close/>
                  </a:path>
                </a:pathLst>
              </a:custGeom>
              <a:solidFill>
                <a:srgbClr val="FFAC8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4" name="Google Shape;674;p27"/>
              <p:cNvSpPr/>
              <p:nvPr/>
            </p:nvSpPr>
            <p:spPr>
              <a:xfrm>
                <a:off x="6702166" y="3119397"/>
                <a:ext cx="357371" cy="413136"/>
              </a:xfrm>
              <a:custGeom>
                <a:avLst/>
                <a:gdLst/>
                <a:ahLst/>
                <a:cxnLst/>
                <a:rect l="l" t="t" r="r" b="b"/>
                <a:pathLst>
                  <a:path w="11811" h="13654" extrusionOk="0">
                    <a:moveTo>
                      <a:pt x="8753" y="1"/>
                    </a:moveTo>
                    <a:lnTo>
                      <a:pt x="6936" y="2261"/>
                    </a:lnTo>
                    <a:cubicBezTo>
                      <a:pt x="5917" y="3568"/>
                      <a:pt x="4875" y="4853"/>
                      <a:pt x="3812" y="6094"/>
                    </a:cubicBezTo>
                    <a:cubicBezTo>
                      <a:pt x="3280" y="6736"/>
                      <a:pt x="2726" y="7335"/>
                      <a:pt x="2172" y="7955"/>
                    </a:cubicBezTo>
                    <a:cubicBezTo>
                      <a:pt x="1795" y="8465"/>
                      <a:pt x="1463" y="9019"/>
                      <a:pt x="1175" y="9617"/>
                    </a:cubicBezTo>
                    <a:cubicBezTo>
                      <a:pt x="754" y="10392"/>
                      <a:pt x="1" y="11367"/>
                      <a:pt x="488" y="12298"/>
                    </a:cubicBezTo>
                    <a:cubicBezTo>
                      <a:pt x="665" y="12586"/>
                      <a:pt x="887" y="12807"/>
                      <a:pt x="1153" y="13007"/>
                    </a:cubicBezTo>
                    <a:cubicBezTo>
                      <a:pt x="1530" y="13339"/>
                      <a:pt x="1995" y="13561"/>
                      <a:pt x="2482" y="13649"/>
                    </a:cubicBezTo>
                    <a:cubicBezTo>
                      <a:pt x="2533" y="13652"/>
                      <a:pt x="2583" y="13653"/>
                      <a:pt x="2633" y="13653"/>
                    </a:cubicBezTo>
                    <a:cubicBezTo>
                      <a:pt x="2976" y="13653"/>
                      <a:pt x="3303" y="13588"/>
                      <a:pt x="3612" y="13472"/>
                    </a:cubicBezTo>
                    <a:cubicBezTo>
                      <a:pt x="4255" y="13228"/>
                      <a:pt x="4853" y="12918"/>
                      <a:pt x="5407" y="12519"/>
                    </a:cubicBezTo>
                    <a:cubicBezTo>
                      <a:pt x="6891" y="11456"/>
                      <a:pt x="7933" y="9705"/>
                      <a:pt x="8908" y="8221"/>
                    </a:cubicBezTo>
                    <a:cubicBezTo>
                      <a:pt x="9949" y="6648"/>
                      <a:pt x="10880" y="5030"/>
                      <a:pt x="11699" y="3347"/>
                    </a:cubicBezTo>
                    <a:cubicBezTo>
                      <a:pt x="11766" y="3236"/>
                      <a:pt x="11810" y="3103"/>
                      <a:pt x="11810" y="2948"/>
                    </a:cubicBezTo>
                    <a:cubicBezTo>
                      <a:pt x="11766" y="2815"/>
                      <a:pt x="11677" y="2682"/>
                      <a:pt x="11544" y="2593"/>
                    </a:cubicBezTo>
                    <a:lnTo>
                      <a:pt x="875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5" name="Google Shape;675;p27"/>
              <p:cNvSpPr/>
              <p:nvPr/>
            </p:nvSpPr>
            <p:spPr>
              <a:xfrm>
                <a:off x="6396475" y="3033586"/>
                <a:ext cx="469990" cy="608751"/>
              </a:xfrm>
              <a:custGeom>
                <a:avLst/>
                <a:gdLst/>
                <a:ahLst/>
                <a:cxnLst/>
                <a:rect l="l" t="t" r="r" b="b"/>
                <a:pathLst>
                  <a:path w="15533" h="20119" extrusionOk="0">
                    <a:moveTo>
                      <a:pt x="1" y="1"/>
                    </a:moveTo>
                    <a:lnTo>
                      <a:pt x="1" y="20119"/>
                    </a:lnTo>
                    <a:lnTo>
                      <a:pt x="15532" y="20119"/>
                    </a:lnTo>
                    <a:lnTo>
                      <a:pt x="15532"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6" name="Google Shape;676;p27"/>
              <p:cNvSpPr/>
              <p:nvPr/>
            </p:nvSpPr>
            <p:spPr>
              <a:xfrm>
                <a:off x="6086093" y="3037611"/>
                <a:ext cx="231319" cy="707965"/>
              </a:xfrm>
              <a:custGeom>
                <a:avLst/>
                <a:gdLst/>
                <a:ahLst/>
                <a:cxnLst/>
                <a:rect l="l" t="t" r="r" b="b"/>
                <a:pathLst>
                  <a:path w="7645" h="23398" extrusionOk="0">
                    <a:moveTo>
                      <a:pt x="3612" y="1"/>
                    </a:moveTo>
                    <a:cubicBezTo>
                      <a:pt x="4188" y="1574"/>
                      <a:pt x="4963" y="3790"/>
                      <a:pt x="4697" y="5518"/>
                    </a:cubicBezTo>
                    <a:cubicBezTo>
                      <a:pt x="4476" y="6914"/>
                      <a:pt x="3722" y="8177"/>
                      <a:pt x="2991" y="9395"/>
                    </a:cubicBezTo>
                    <a:lnTo>
                      <a:pt x="1706" y="11500"/>
                    </a:lnTo>
                    <a:cubicBezTo>
                      <a:pt x="1263" y="14690"/>
                      <a:pt x="576" y="17814"/>
                      <a:pt x="288" y="21071"/>
                    </a:cubicBezTo>
                    <a:cubicBezTo>
                      <a:pt x="200" y="21869"/>
                      <a:pt x="111" y="22622"/>
                      <a:pt x="0" y="23398"/>
                    </a:cubicBezTo>
                    <a:cubicBezTo>
                      <a:pt x="931" y="22467"/>
                      <a:pt x="1618" y="21293"/>
                      <a:pt x="2437" y="20230"/>
                    </a:cubicBezTo>
                    <a:cubicBezTo>
                      <a:pt x="4055" y="18169"/>
                      <a:pt x="5960" y="16352"/>
                      <a:pt x="7644" y="14336"/>
                    </a:cubicBezTo>
                    <a:cubicBezTo>
                      <a:pt x="7600" y="12165"/>
                      <a:pt x="7555" y="9993"/>
                      <a:pt x="7489" y="7844"/>
                    </a:cubicBezTo>
                    <a:lnTo>
                      <a:pt x="7356" y="7844"/>
                    </a:lnTo>
                    <a:cubicBezTo>
                      <a:pt x="7064" y="7903"/>
                      <a:pt x="6823" y="8218"/>
                      <a:pt x="6558" y="8218"/>
                    </a:cubicBezTo>
                    <a:cubicBezTo>
                      <a:pt x="6522" y="8218"/>
                      <a:pt x="6485" y="8212"/>
                      <a:pt x="6448" y="8199"/>
                    </a:cubicBezTo>
                    <a:cubicBezTo>
                      <a:pt x="5960" y="7445"/>
                      <a:pt x="5805" y="6581"/>
                      <a:pt x="5606" y="5717"/>
                    </a:cubicBezTo>
                    <a:cubicBezTo>
                      <a:pt x="5140" y="3745"/>
                      <a:pt x="4476" y="1818"/>
                      <a:pt x="3612" y="1"/>
                    </a:cubicBezTo>
                    <a:close/>
                  </a:path>
                </a:pathLst>
              </a:custGeom>
              <a:solidFill>
                <a:srgbClr val="34466A">
                  <a:alpha val="9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7" name="Google Shape;677;p27"/>
              <p:cNvSpPr/>
              <p:nvPr/>
            </p:nvSpPr>
            <p:spPr>
              <a:xfrm>
                <a:off x="6224189" y="3214224"/>
                <a:ext cx="242695" cy="231984"/>
              </a:xfrm>
              <a:custGeom>
                <a:avLst/>
                <a:gdLst/>
                <a:ahLst/>
                <a:cxnLst/>
                <a:rect l="l" t="t" r="r" b="b"/>
                <a:pathLst>
                  <a:path w="8021" h="7667" extrusionOk="0">
                    <a:moveTo>
                      <a:pt x="7728" y="1"/>
                    </a:moveTo>
                    <a:cubicBezTo>
                      <a:pt x="7649" y="1"/>
                      <a:pt x="7570" y="21"/>
                      <a:pt x="7511" y="80"/>
                    </a:cubicBezTo>
                    <a:cubicBezTo>
                      <a:pt x="7290" y="190"/>
                      <a:pt x="7068" y="346"/>
                      <a:pt x="6891" y="523"/>
                    </a:cubicBezTo>
                    <a:cubicBezTo>
                      <a:pt x="6293" y="1010"/>
                      <a:pt x="5717" y="1475"/>
                      <a:pt x="5096" y="1919"/>
                    </a:cubicBezTo>
                    <a:cubicBezTo>
                      <a:pt x="4875" y="2074"/>
                      <a:pt x="4653" y="2229"/>
                      <a:pt x="4409" y="2384"/>
                    </a:cubicBezTo>
                    <a:cubicBezTo>
                      <a:pt x="4321" y="2428"/>
                      <a:pt x="4254" y="2495"/>
                      <a:pt x="4166" y="2539"/>
                    </a:cubicBezTo>
                    <a:cubicBezTo>
                      <a:pt x="4144" y="2561"/>
                      <a:pt x="4011" y="2605"/>
                      <a:pt x="3988" y="2650"/>
                    </a:cubicBezTo>
                    <a:cubicBezTo>
                      <a:pt x="4055" y="2517"/>
                      <a:pt x="3922" y="2362"/>
                      <a:pt x="3789" y="2340"/>
                    </a:cubicBezTo>
                    <a:cubicBezTo>
                      <a:pt x="3762" y="2336"/>
                      <a:pt x="3735" y="2334"/>
                      <a:pt x="3709" y="2334"/>
                    </a:cubicBezTo>
                    <a:cubicBezTo>
                      <a:pt x="3587" y="2334"/>
                      <a:pt x="3477" y="2373"/>
                      <a:pt x="3368" y="2428"/>
                    </a:cubicBezTo>
                    <a:cubicBezTo>
                      <a:pt x="2969" y="2605"/>
                      <a:pt x="2593" y="2827"/>
                      <a:pt x="2238" y="3071"/>
                    </a:cubicBezTo>
                    <a:cubicBezTo>
                      <a:pt x="2127" y="3159"/>
                      <a:pt x="2017" y="3248"/>
                      <a:pt x="1928" y="3337"/>
                    </a:cubicBezTo>
                    <a:cubicBezTo>
                      <a:pt x="1861" y="3381"/>
                      <a:pt x="1817" y="3447"/>
                      <a:pt x="1795" y="3514"/>
                    </a:cubicBezTo>
                    <a:cubicBezTo>
                      <a:pt x="1684" y="3669"/>
                      <a:pt x="1662" y="3846"/>
                      <a:pt x="1551" y="4001"/>
                    </a:cubicBezTo>
                    <a:cubicBezTo>
                      <a:pt x="1418" y="4201"/>
                      <a:pt x="1263" y="4378"/>
                      <a:pt x="1086" y="4533"/>
                    </a:cubicBezTo>
                    <a:cubicBezTo>
                      <a:pt x="709" y="4821"/>
                      <a:pt x="0" y="4821"/>
                      <a:pt x="155" y="5419"/>
                    </a:cubicBezTo>
                    <a:cubicBezTo>
                      <a:pt x="311" y="6150"/>
                      <a:pt x="421" y="6904"/>
                      <a:pt x="776" y="7568"/>
                    </a:cubicBezTo>
                    <a:cubicBezTo>
                      <a:pt x="776" y="7613"/>
                      <a:pt x="798" y="7635"/>
                      <a:pt x="842" y="7657"/>
                    </a:cubicBezTo>
                    <a:cubicBezTo>
                      <a:pt x="855" y="7664"/>
                      <a:pt x="870" y="7666"/>
                      <a:pt x="886" y="7666"/>
                    </a:cubicBezTo>
                    <a:cubicBezTo>
                      <a:pt x="924" y="7666"/>
                      <a:pt x="966" y="7651"/>
                      <a:pt x="997" y="7635"/>
                    </a:cubicBezTo>
                    <a:cubicBezTo>
                      <a:pt x="1906" y="7125"/>
                      <a:pt x="2859" y="6682"/>
                      <a:pt x="3856" y="6350"/>
                    </a:cubicBezTo>
                    <a:cubicBezTo>
                      <a:pt x="4188" y="6217"/>
                      <a:pt x="4498" y="6017"/>
                      <a:pt x="4853" y="5907"/>
                    </a:cubicBezTo>
                    <a:cubicBezTo>
                      <a:pt x="5274" y="5729"/>
                      <a:pt x="5650" y="5464"/>
                      <a:pt x="5960" y="5131"/>
                    </a:cubicBezTo>
                    <a:cubicBezTo>
                      <a:pt x="6005" y="5065"/>
                      <a:pt x="6049" y="4976"/>
                      <a:pt x="6093" y="4888"/>
                    </a:cubicBezTo>
                    <a:cubicBezTo>
                      <a:pt x="6115" y="4799"/>
                      <a:pt x="6071" y="4710"/>
                      <a:pt x="6005" y="4666"/>
                    </a:cubicBezTo>
                    <a:cubicBezTo>
                      <a:pt x="6271" y="4511"/>
                      <a:pt x="6470" y="4289"/>
                      <a:pt x="6559" y="4001"/>
                    </a:cubicBezTo>
                    <a:cubicBezTo>
                      <a:pt x="6625" y="3691"/>
                      <a:pt x="6492" y="3381"/>
                      <a:pt x="6226" y="3248"/>
                    </a:cubicBezTo>
                    <a:cubicBezTo>
                      <a:pt x="6204" y="3226"/>
                      <a:pt x="6204" y="3226"/>
                      <a:pt x="6204" y="3226"/>
                    </a:cubicBezTo>
                    <a:cubicBezTo>
                      <a:pt x="6182" y="3204"/>
                      <a:pt x="6204" y="3181"/>
                      <a:pt x="6204" y="3159"/>
                    </a:cubicBezTo>
                    <a:cubicBezTo>
                      <a:pt x="6315" y="3026"/>
                      <a:pt x="6337" y="2871"/>
                      <a:pt x="6293" y="2716"/>
                    </a:cubicBezTo>
                    <a:cubicBezTo>
                      <a:pt x="6248" y="2583"/>
                      <a:pt x="6138" y="2450"/>
                      <a:pt x="6005" y="2406"/>
                    </a:cubicBezTo>
                    <a:cubicBezTo>
                      <a:pt x="6204" y="2273"/>
                      <a:pt x="6381" y="2118"/>
                      <a:pt x="6559" y="1941"/>
                    </a:cubicBezTo>
                    <a:lnTo>
                      <a:pt x="7533" y="966"/>
                    </a:lnTo>
                    <a:cubicBezTo>
                      <a:pt x="7689" y="833"/>
                      <a:pt x="7799" y="678"/>
                      <a:pt x="7888" y="501"/>
                    </a:cubicBezTo>
                    <a:cubicBezTo>
                      <a:pt x="7954" y="368"/>
                      <a:pt x="8021" y="102"/>
                      <a:pt x="7844" y="13"/>
                    </a:cubicBezTo>
                    <a:cubicBezTo>
                      <a:pt x="7807" y="6"/>
                      <a:pt x="7767" y="1"/>
                      <a:pt x="7728" y="1"/>
                    </a:cubicBezTo>
                    <a:close/>
                  </a:path>
                </a:pathLst>
              </a:custGeom>
              <a:solidFill>
                <a:srgbClr val="FFAC8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8" name="Google Shape;678;p27"/>
              <p:cNvSpPr/>
              <p:nvPr/>
            </p:nvSpPr>
            <p:spPr>
              <a:xfrm>
                <a:off x="5859495" y="2972738"/>
                <a:ext cx="370745" cy="676134"/>
              </a:xfrm>
              <a:custGeom>
                <a:avLst/>
                <a:gdLst/>
                <a:ahLst/>
                <a:cxnLst/>
                <a:rect l="l" t="t" r="r" b="b"/>
                <a:pathLst>
                  <a:path w="12253" h="22346" extrusionOk="0">
                    <a:moveTo>
                      <a:pt x="9439" y="0"/>
                    </a:moveTo>
                    <a:cubicBezTo>
                      <a:pt x="9168" y="0"/>
                      <a:pt x="8949" y="270"/>
                      <a:pt x="8708" y="528"/>
                    </a:cubicBezTo>
                    <a:cubicBezTo>
                      <a:pt x="7733" y="1635"/>
                      <a:pt x="6980" y="2920"/>
                      <a:pt x="6248" y="4228"/>
                    </a:cubicBezTo>
                    <a:lnTo>
                      <a:pt x="4121" y="7950"/>
                    </a:lnTo>
                    <a:cubicBezTo>
                      <a:pt x="3745" y="8592"/>
                      <a:pt x="3501" y="9279"/>
                      <a:pt x="3169" y="9944"/>
                    </a:cubicBezTo>
                    <a:cubicBezTo>
                      <a:pt x="1839" y="12580"/>
                      <a:pt x="842" y="15372"/>
                      <a:pt x="200" y="18252"/>
                    </a:cubicBezTo>
                    <a:cubicBezTo>
                      <a:pt x="0" y="19272"/>
                      <a:pt x="45" y="21022"/>
                      <a:pt x="864" y="21775"/>
                    </a:cubicBezTo>
                    <a:cubicBezTo>
                      <a:pt x="929" y="21836"/>
                      <a:pt x="998" y="21886"/>
                      <a:pt x="1071" y="21927"/>
                    </a:cubicBezTo>
                    <a:lnTo>
                      <a:pt x="1071" y="21927"/>
                    </a:lnTo>
                    <a:lnTo>
                      <a:pt x="1019" y="21953"/>
                    </a:lnTo>
                    <a:cubicBezTo>
                      <a:pt x="1314" y="22211"/>
                      <a:pt x="1686" y="22346"/>
                      <a:pt x="2057" y="22346"/>
                    </a:cubicBezTo>
                    <a:cubicBezTo>
                      <a:pt x="2133" y="22346"/>
                      <a:pt x="2208" y="22340"/>
                      <a:pt x="2282" y="22329"/>
                    </a:cubicBezTo>
                    <a:cubicBezTo>
                      <a:pt x="2881" y="22263"/>
                      <a:pt x="3390" y="21864"/>
                      <a:pt x="3856" y="21465"/>
                    </a:cubicBezTo>
                    <a:cubicBezTo>
                      <a:pt x="6426" y="19117"/>
                      <a:pt x="7866" y="15815"/>
                      <a:pt x="9860" y="12979"/>
                    </a:cubicBezTo>
                    <a:cubicBezTo>
                      <a:pt x="10369" y="12226"/>
                      <a:pt x="10835" y="11428"/>
                      <a:pt x="11211" y="10609"/>
                    </a:cubicBezTo>
                    <a:cubicBezTo>
                      <a:pt x="11810" y="9412"/>
                      <a:pt x="12253" y="8171"/>
                      <a:pt x="12031" y="6842"/>
                    </a:cubicBezTo>
                    <a:cubicBezTo>
                      <a:pt x="11987" y="6532"/>
                      <a:pt x="11898" y="6200"/>
                      <a:pt x="11810" y="5911"/>
                    </a:cubicBezTo>
                    <a:cubicBezTo>
                      <a:pt x="11655" y="5491"/>
                      <a:pt x="11544" y="5047"/>
                      <a:pt x="11477" y="4626"/>
                    </a:cubicBezTo>
                    <a:cubicBezTo>
                      <a:pt x="11389" y="4006"/>
                      <a:pt x="11389" y="3430"/>
                      <a:pt x="11211" y="2832"/>
                    </a:cubicBezTo>
                    <a:cubicBezTo>
                      <a:pt x="11078" y="2300"/>
                      <a:pt x="10857" y="1813"/>
                      <a:pt x="10547" y="1369"/>
                    </a:cubicBezTo>
                    <a:cubicBezTo>
                      <a:pt x="10303" y="1015"/>
                      <a:pt x="10126" y="395"/>
                      <a:pt x="9771" y="129"/>
                    </a:cubicBezTo>
                    <a:cubicBezTo>
                      <a:pt x="9650" y="38"/>
                      <a:pt x="9541" y="0"/>
                      <a:pt x="943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9" name="Google Shape;679;p27"/>
              <p:cNvSpPr/>
              <p:nvPr/>
            </p:nvSpPr>
            <p:spPr>
              <a:xfrm>
                <a:off x="5870872" y="3340639"/>
                <a:ext cx="422395" cy="318581"/>
              </a:xfrm>
              <a:custGeom>
                <a:avLst/>
                <a:gdLst/>
                <a:ahLst/>
                <a:cxnLst/>
                <a:rect l="l" t="t" r="r" b="b"/>
                <a:pathLst>
                  <a:path w="13960" h="10529" extrusionOk="0">
                    <a:moveTo>
                      <a:pt x="12165" y="1"/>
                    </a:moveTo>
                    <a:lnTo>
                      <a:pt x="9639" y="1419"/>
                    </a:lnTo>
                    <a:cubicBezTo>
                      <a:pt x="8199" y="2238"/>
                      <a:pt x="6759" y="3036"/>
                      <a:pt x="5296" y="3789"/>
                    </a:cubicBezTo>
                    <a:cubicBezTo>
                      <a:pt x="3923" y="4498"/>
                      <a:pt x="2505" y="5185"/>
                      <a:pt x="1441" y="6315"/>
                    </a:cubicBezTo>
                    <a:cubicBezTo>
                      <a:pt x="887" y="6869"/>
                      <a:pt x="488" y="7556"/>
                      <a:pt x="267" y="8309"/>
                    </a:cubicBezTo>
                    <a:cubicBezTo>
                      <a:pt x="1" y="9107"/>
                      <a:pt x="466" y="9860"/>
                      <a:pt x="1197" y="10281"/>
                    </a:cubicBezTo>
                    <a:cubicBezTo>
                      <a:pt x="1552" y="10436"/>
                      <a:pt x="1929" y="10525"/>
                      <a:pt x="2305" y="10525"/>
                    </a:cubicBezTo>
                    <a:cubicBezTo>
                      <a:pt x="2391" y="10527"/>
                      <a:pt x="2477" y="10529"/>
                      <a:pt x="2563" y="10529"/>
                    </a:cubicBezTo>
                    <a:cubicBezTo>
                      <a:pt x="3163" y="10529"/>
                      <a:pt x="3762" y="10461"/>
                      <a:pt x="4344" y="10325"/>
                    </a:cubicBezTo>
                    <a:cubicBezTo>
                      <a:pt x="6094" y="9904"/>
                      <a:pt x="7711" y="8686"/>
                      <a:pt x="9218" y="7667"/>
                    </a:cubicBezTo>
                    <a:cubicBezTo>
                      <a:pt x="10747" y="6603"/>
                      <a:pt x="12231" y="5451"/>
                      <a:pt x="13627" y="4232"/>
                    </a:cubicBezTo>
                    <a:cubicBezTo>
                      <a:pt x="13893" y="4055"/>
                      <a:pt x="13959" y="3701"/>
                      <a:pt x="13782" y="3457"/>
                    </a:cubicBezTo>
                    <a:cubicBezTo>
                      <a:pt x="13250" y="2305"/>
                      <a:pt x="12697" y="1153"/>
                      <a:pt x="1216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0" name="Google Shape;680;p27"/>
              <p:cNvSpPr/>
              <p:nvPr/>
            </p:nvSpPr>
            <p:spPr>
              <a:xfrm>
                <a:off x="5935230" y="3348688"/>
                <a:ext cx="299035" cy="162937"/>
              </a:xfrm>
              <a:custGeom>
                <a:avLst/>
                <a:gdLst/>
                <a:ahLst/>
                <a:cxnLst/>
                <a:rect l="l" t="t" r="r" b="b"/>
                <a:pathLst>
                  <a:path w="9883" h="5385" fill="none" extrusionOk="0">
                    <a:moveTo>
                      <a:pt x="1" y="5384"/>
                    </a:moveTo>
                    <a:cubicBezTo>
                      <a:pt x="1441" y="4232"/>
                      <a:pt x="2815" y="3080"/>
                      <a:pt x="4543" y="2393"/>
                    </a:cubicBezTo>
                    <a:cubicBezTo>
                      <a:pt x="6271" y="1684"/>
                      <a:pt x="8154" y="643"/>
                      <a:pt x="9883" y="0"/>
                    </a:cubicBezTo>
                  </a:path>
                </a:pathLst>
              </a:custGeom>
              <a:noFill/>
              <a:ln w="720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1" name="Google Shape;681;p27"/>
              <p:cNvSpPr/>
              <p:nvPr/>
            </p:nvSpPr>
            <p:spPr>
              <a:xfrm>
                <a:off x="6035805" y="3348022"/>
                <a:ext cx="256130" cy="293649"/>
              </a:xfrm>
              <a:custGeom>
                <a:avLst/>
                <a:gdLst/>
                <a:ahLst/>
                <a:cxnLst/>
                <a:rect l="l" t="t" r="r" b="b"/>
                <a:pathLst>
                  <a:path w="8465" h="9705" fill="none" extrusionOk="0">
                    <a:moveTo>
                      <a:pt x="0" y="9705"/>
                    </a:moveTo>
                    <a:cubicBezTo>
                      <a:pt x="3058" y="8154"/>
                      <a:pt x="6138" y="6137"/>
                      <a:pt x="8464" y="3590"/>
                    </a:cubicBezTo>
                    <a:cubicBezTo>
                      <a:pt x="7822" y="2393"/>
                      <a:pt x="7223" y="1197"/>
                      <a:pt x="6625" y="0"/>
                    </a:cubicBezTo>
                  </a:path>
                </a:pathLst>
              </a:custGeom>
              <a:noFill/>
              <a:ln w="720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2" name="Google Shape;682;p27"/>
              <p:cNvSpPr/>
              <p:nvPr/>
            </p:nvSpPr>
            <p:spPr>
              <a:xfrm>
                <a:off x="6127637" y="3034948"/>
                <a:ext cx="100606" cy="359368"/>
              </a:xfrm>
              <a:custGeom>
                <a:avLst/>
                <a:gdLst/>
                <a:ahLst/>
                <a:cxnLst/>
                <a:rect l="l" t="t" r="r" b="b"/>
                <a:pathLst>
                  <a:path w="3325" h="11877" fill="none" extrusionOk="0">
                    <a:moveTo>
                      <a:pt x="1" y="11876"/>
                    </a:moveTo>
                    <a:cubicBezTo>
                      <a:pt x="1109" y="10945"/>
                      <a:pt x="1596" y="9793"/>
                      <a:pt x="2216" y="8553"/>
                    </a:cubicBezTo>
                    <a:cubicBezTo>
                      <a:pt x="2925" y="7157"/>
                      <a:pt x="3324" y="5938"/>
                      <a:pt x="3191" y="4365"/>
                    </a:cubicBezTo>
                    <a:cubicBezTo>
                      <a:pt x="3081" y="2881"/>
                      <a:pt x="2615" y="1418"/>
                      <a:pt x="2172" y="0"/>
                    </a:cubicBezTo>
                  </a:path>
                </a:pathLst>
              </a:custGeom>
              <a:noFill/>
              <a:ln w="720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3" name="Google Shape;683;p27"/>
              <p:cNvSpPr/>
              <p:nvPr/>
            </p:nvSpPr>
            <p:spPr>
              <a:xfrm>
                <a:off x="6317382" y="3415739"/>
                <a:ext cx="5386" cy="226598"/>
              </a:xfrm>
              <a:custGeom>
                <a:avLst/>
                <a:gdLst/>
                <a:ahLst/>
                <a:cxnLst/>
                <a:rect l="l" t="t" r="r" b="b"/>
                <a:pathLst>
                  <a:path w="178" h="7489" fill="none" extrusionOk="0">
                    <a:moveTo>
                      <a:pt x="0" y="0"/>
                    </a:moveTo>
                    <a:cubicBezTo>
                      <a:pt x="89" y="2504"/>
                      <a:pt x="177" y="4985"/>
                      <a:pt x="133" y="7489"/>
                    </a:cubicBezTo>
                  </a:path>
                </a:pathLst>
              </a:custGeom>
              <a:noFill/>
              <a:ln w="7200" cap="rnd" cmpd="sng">
                <a:solidFill>
                  <a:srgbClr val="DDDDD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4" name="Google Shape;684;p27"/>
              <p:cNvSpPr/>
              <p:nvPr/>
            </p:nvSpPr>
            <p:spPr>
              <a:xfrm>
                <a:off x="6276474" y="2941089"/>
                <a:ext cx="36218" cy="348627"/>
              </a:xfrm>
              <a:custGeom>
                <a:avLst/>
                <a:gdLst/>
                <a:ahLst/>
                <a:cxnLst/>
                <a:rect l="l" t="t" r="r" b="b"/>
                <a:pathLst>
                  <a:path w="1197" h="11522" fill="none" extrusionOk="0">
                    <a:moveTo>
                      <a:pt x="1" y="0"/>
                    </a:moveTo>
                    <a:cubicBezTo>
                      <a:pt x="1042" y="3634"/>
                      <a:pt x="998" y="7755"/>
                      <a:pt x="1197" y="11522"/>
                    </a:cubicBezTo>
                  </a:path>
                </a:pathLst>
              </a:custGeom>
              <a:noFill/>
              <a:ln w="7200" cap="rnd" cmpd="sng">
                <a:solidFill>
                  <a:srgbClr val="DDDDD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5" name="Google Shape;685;p27"/>
              <p:cNvSpPr/>
              <p:nvPr/>
            </p:nvSpPr>
            <p:spPr>
              <a:xfrm>
                <a:off x="6236261" y="2698394"/>
                <a:ext cx="10741" cy="27534"/>
              </a:xfrm>
              <a:custGeom>
                <a:avLst/>
                <a:gdLst/>
                <a:ahLst/>
                <a:cxnLst/>
                <a:rect l="l" t="t" r="r" b="b"/>
                <a:pathLst>
                  <a:path w="355" h="910" fill="none" extrusionOk="0">
                    <a:moveTo>
                      <a:pt x="111" y="1"/>
                    </a:moveTo>
                    <a:cubicBezTo>
                      <a:pt x="67" y="45"/>
                      <a:pt x="44" y="90"/>
                      <a:pt x="44" y="134"/>
                    </a:cubicBezTo>
                    <a:cubicBezTo>
                      <a:pt x="0" y="289"/>
                      <a:pt x="0" y="444"/>
                      <a:pt x="44" y="599"/>
                    </a:cubicBezTo>
                    <a:cubicBezTo>
                      <a:pt x="67" y="754"/>
                      <a:pt x="200" y="887"/>
                      <a:pt x="355" y="909"/>
                    </a:cubicBezTo>
                  </a:path>
                </a:pathLst>
              </a:custGeom>
              <a:noFill/>
              <a:ln w="3325" cap="rnd" cmpd="sng">
                <a:solidFill>
                  <a:srgbClr val="ED825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6" name="Google Shape;686;p27"/>
              <p:cNvSpPr/>
              <p:nvPr/>
            </p:nvSpPr>
            <p:spPr>
              <a:xfrm>
                <a:off x="6238258" y="2711132"/>
                <a:ext cx="14100" cy="4055"/>
              </a:xfrm>
              <a:custGeom>
                <a:avLst/>
                <a:gdLst/>
                <a:ahLst/>
                <a:cxnLst/>
                <a:rect l="l" t="t" r="r" b="b"/>
                <a:pathLst>
                  <a:path w="466" h="134" fill="none" extrusionOk="0">
                    <a:moveTo>
                      <a:pt x="1" y="134"/>
                    </a:moveTo>
                    <a:cubicBezTo>
                      <a:pt x="67" y="90"/>
                      <a:pt x="134" y="45"/>
                      <a:pt x="222" y="23"/>
                    </a:cubicBezTo>
                    <a:cubicBezTo>
                      <a:pt x="311" y="1"/>
                      <a:pt x="399" y="23"/>
                      <a:pt x="466" y="67"/>
                    </a:cubicBezTo>
                  </a:path>
                </a:pathLst>
              </a:custGeom>
              <a:noFill/>
              <a:ln w="3325" cap="rnd" cmpd="sng">
                <a:solidFill>
                  <a:srgbClr val="ED825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7" name="Google Shape;687;p27"/>
              <p:cNvSpPr/>
              <p:nvPr/>
            </p:nvSpPr>
            <p:spPr>
              <a:xfrm>
                <a:off x="5923853" y="2614611"/>
                <a:ext cx="270865" cy="553107"/>
              </a:xfrm>
              <a:custGeom>
                <a:avLst/>
                <a:gdLst/>
                <a:ahLst/>
                <a:cxnLst/>
                <a:rect l="l" t="t" r="r" b="b"/>
                <a:pathLst>
                  <a:path w="8952" h="18280" fill="none" extrusionOk="0">
                    <a:moveTo>
                      <a:pt x="2526" y="18279"/>
                    </a:moveTo>
                    <a:cubicBezTo>
                      <a:pt x="1573" y="17725"/>
                      <a:pt x="1130" y="16551"/>
                      <a:pt x="1130" y="15465"/>
                    </a:cubicBezTo>
                    <a:cubicBezTo>
                      <a:pt x="1130" y="14934"/>
                      <a:pt x="1241" y="14424"/>
                      <a:pt x="1130" y="13914"/>
                    </a:cubicBezTo>
                    <a:cubicBezTo>
                      <a:pt x="997" y="13316"/>
                      <a:pt x="554" y="12807"/>
                      <a:pt x="310" y="12253"/>
                    </a:cubicBezTo>
                    <a:cubicBezTo>
                      <a:pt x="0" y="11389"/>
                      <a:pt x="67" y="10414"/>
                      <a:pt x="510" y="9616"/>
                    </a:cubicBezTo>
                    <a:cubicBezTo>
                      <a:pt x="975" y="8819"/>
                      <a:pt x="1662" y="8176"/>
                      <a:pt x="2482" y="7777"/>
                    </a:cubicBezTo>
                    <a:cubicBezTo>
                      <a:pt x="3014" y="7511"/>
                      <a:pt x="3634" y="7312"/>
                      <a:pt x="4011" y="6869"/>
                    </a:cubicBezTo>
                    <a:cubicBezTo>
                      <a:pt x="4609" y="6160"/>
                      <a:pt x="4520" y="5118"/>
                      <a:pt x="4786" y="4232"/>
                    </a:cubicBezTo>
                    <a:cubicBezTo>
                      <a:pt x="4963" y="3656"/>
                      <a:pt x="5318" y="3124"/>
                      <a:pt x="5805" y="2726"/>
                    </a:cubicBezTo>
                    <a:cubicBezTo>
                      <a:pt x="6271" y="2393"/>
                      <a:pt x="6780" y="2083"/>
                      <a:pt x="7290" y="1795"/>
                    </a:cubicBezTo>
                    <a:cubicBezTo>
                      <a:pt x="7977" y="1352"/>
                      <a:pt x="8553" y="732"/>
                      <a:pt x="8951" y="0"/>
                    </a:cubicBezTo>
                  </a:path>
                </a:pathLst>
              </a:custGeom>
              <a:noFill/>
              <a:ln w="3325" cap="flat" cmpd="sng">
                <a:solidFill>
                  <a:schemeClr val="dk1"/>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8" name="Google Shape;688;p27"/>
              <p:cNvSpPr/>
              <p:nvPr/>
            </p:nvSpPr>
            <p:spPr>
              <a:xfrm>
                <a:off x="6362950" y="2453036"/>
                <a:ext cx="185055" cy="211893"/>
              </a:xfrm>
              <a:custGeom>
                <a:avLst/>
                <a:gdLst/>
                <a:ahLst/>
                <a:cxnLst/>
                <a:rect l="l" t="t" r="r" b="b"/>
                <a:pathLst>
                  <a:path w="6116" h="7003" fill="none" extrusionOk="0">
                    <a:moveTo>
                      <a:pt x="1" y="466"/>
                    </a:moveTo>
                    <a:cubicBezTo>
                      <a:pt x="222" y="333"/>
                      <a:pt x="488" y="244"/>
                      <a:pt x="754" y="200"/>
                    </a:cubicBezTo>
                    <a:cubicBezTo>
                      <a:pt x="1795" y="1"/>
                      <a:pt x="3014" y="112"/>
                      <a:pt x="3834" y="821"/>
                    </a:cubicBezTo>
                    <a:cubicBezTo>
                      <a:pt x="4654" y="1507"/>
                      <a:pt x="5274" y="2394"/>
                      <a:pt x="5673" y="3391"/>
                    </a:cubicBezTo>
                    <a:cubicBezTo>
                      <a:pt x="6116" y="4543"/>
                      <a:pt x="6094" y="5850"/>
                      <a:pt x="5584" y="7002"/>
                    </a:cubicBezTo>
                  </a:path>
                </a:pathLst>
              </a:custGeom>
              <a:noFill/>
              <a:ln w="3325" cap="flat" cmpd="sng">
                <a:solidFill>
                  <a:schemeClr val="dk1"/>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9" name="Google Shape;689;p27"/>
              <p:cNvSpPr/>
              <p:nvPr/>
            </p:nvSpPr>
            <p:spPr>
              <a:xfrm>
                <a:off x="6530546" y="2666896"/>
                <a:ext cx="50318" cy="268868"/>
              </a:xfrm>
              <a:custGeom>
                <a:avLst/>
                <a:gdLst/>
                <a:ahLst/>
                <a:cxnLst/>
                <a:rect l="l" t="t" r="r" b="b"/>
                <a:pathLst>
                  <a:path w="1663" h="8886" fill="none" extrusionOk="0">
                    <a:moveTo>
                      <a:pt x="1" y="1"/>
                    </a:moveTo>
                    <a:cubicBezTo>
                      <a:pt x="89" y="2460"/>
                      <a:pt x="1662" y="4764"/>
                      <a:pt x="1352" y="7201"/>
                    </a:cubicBezTo>
                    <a:cubicBezTo>
                      <a:pt x="1242" y="7932"/>
                      <a:pt x="843" y="8752"/>
                      <a:pt x="112" y="8885"/>
                    </a:cubicBezTo>
                  </a:path>
                </a:pathLst>
              </a:custGeom>
              <a:noFill/>
              <a:ln w="3325" cap="flat" cmpd="sng">
                <a:solidFill>
                  <a:schemeClr val="dk1"/>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0" name="Google Shape;690;p27"/>
              <p:cNvSpPr/>
              <p:nvPr/>
            </p:nvSpPr>
            <p:spPr>
              <a:xfrm>
                <a:off x="5970782" y="2641419"/>
                <a:ext cx="224601" cy="489415"/>
              </a:xfrm>
              <a:custGeom>
                <a:avLst/>
                <a:gdLst/>
                <a:ahLst/>
                <a:cxnLst/>
                <a:rect l="l" t="t" r="r" b="b"/>
                <a:pathLst>
                  <a:path w="7423" h="16175" fill="none" extrusionOk="0">
                    <a:moveTo>
                      <a:pt x="1374" y="16175"/>
                    </a:moveTo>
                    <a:cubicBezTo>
                      <a:pt x="953" y="15709"/>
                      <a:pt x="997" y="15000"/>
                      <a:pt x="1152" y="14402"/>
                    </a:cubicBezTo>
                    <a:cubicBezTo>
                      <a:pt x="1330" y="13804"/>
                      <a:pt x="1573" y="13206"/>
                      <a:pt x="1485" y="12607"/>
                    </a:cubicBezTo>
                    <a:cubicBezTo>
                      <a:pt x="1330" y="11411"/>
                      <a:pt x="0" y="10525"/>
                      <a:pt x="178" y="9351"/>
                    </a:cubicBezTo>
                    <a:cubicBezTo>
                      <a:pt x="266" y="8774"/>
                      <a:pt x="731" y="8309"/>
                      <a:pt x="1219" y="7999"/>
                    </a:cubicBezTo>
                    <a:cubicBezTo>
                      <a:pt x="1706" y="7689"/>
                      <a:pt x="2282" y="7467"/>
                      <a:pt x="2770" y="7157"/>
                    </a:cubicBezTo>
                    <a:cubicBezTo>
                      <a:pt x="3523" y="6625"/>
                      <a:pt x="4077" y="5850"/>
                      <a:pt x="4321" y="4964"/>
                    </a:cubicBezTo>
                    <a:cubicBezTo>
                      <a:pt x="4432" y="4454"/>
                      <a:pt x="4454" y="3900"/>
                      <a:pt x="4697" y="3413"/>
                    </a:cubicBezTo>
                    <a:cubicBezTo>
                      <a:pt x="5008" y="2748"/>
                      <a:pt x="5672" y="2305"/>
                      <a:pt x="6270" y="1840"/>
                    </a:cubicBezTo>
                    <a:cubicBezTo>
                      <a:pt x="6847" y="1374"/>
                      <a:pt x="7423" y="754"/>
                      <a:pt x="7423" y="1"/>
                    </a:cubicBezTo>
                  </a:path>
                </a:pathLst>
              </a:custGeom>
              <a:solidFill>
                <a:schemeClr val="lt1"/>
              </a:solidFill>
              <a:ln w="3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1" name="Google Shape;691;p27"/>
              <p:cNvSpPr/>
              <p:nvPr/>
            </p:nvSpPr>
            <p:spPr>
              <a:xfrm>
                <a:off x="6357594" y="2487892"/>
                <a:ext cx="62361" cy="122724"/>
              </a:xfrm>
              <a:custGeom>
                <a:avLst/>
                <a:gdLst/>
                <a:ahLst/>
                <a:cxnLst/>
                <a:rect l="l" t="t" r="r" b="b"/>
                <a:pathLst>
                  <a:path w="2061" h="4056" fill="none" extrusionOk="0">
                    <a:moveTo>
                      <a:pt x="421" y="1"/>
                    </a:moveTo>
                    <a:cubicBezTo>
                      <a:pt x="0" y="1552"/>
                      <a:pt x="665" y="3214"/>
                      <a:pt x="2061" y="4055"/>
                    </a:cubicBezTo>
                  </a:path>
                </a:pathLst>
              </a:custGeom>
              <a:solidFill>
                <a:schemeClr val="lt1"/>
              </a:solidFill>
              <a:ln w="3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2" name="Google Shape;692;p27"/>
              <p:cNvSpPr/>
              <p:nvPr/>
            </p:nvSpPr>
            <p:spPr>
              <a:xfrm>
                <a:off x="6404523" y="2475850"/>
                <a:ext cx="114676" cy="162937"/>
              </a:xfrm>
              <a:custGeom>
                <a:avLst/>
                <a:gdLst/>
                <a:ahLst/>
                <a:cxnLst/>
                <a:rect l="l" t="t" r="r" b="b"/>
                <a:pathLst>
                  <a:path w="3790" h="5385" fill="none" extrusionOk="0">
                    <a:moveTo>
                      <a:pt x="0" y="22"/>
                    </a:moveTo>
                    <a:cubicBezTo>
                      <a:pt x="554" y="0"/>
                      <a:pt x="1086" y="177"/>
                      <a:pt x="1507" y="532"/>
                    </a:cubicBezTo>
                    <a:cubicBezTo>
                      <a:pt x="1950" y="864"/>
                      <a:pt x="2305" y="1285"/>
                      <a:pt x="2593" y="1750"/>
                    </a:cubicBezTo>
                    <a:cubicBezTo>
                      <a:pt x="3280" y="2836"/>
                      <a:pt x="3700" y="4077"/>
                      <a:pt x="3789" y="5384"/>
                    </a:cubicBezTo>
                  </a:path>
                </a:pathLst>
              </a:custGeom>
              <a:solidFill>
                <a:schemeClr val="lt1"/>
              </a:solidFill>
              <a:ln w="3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3" name="Google Shape;693;p27"/>
              <p:cNvSpPr/>
              <p:nvPr/>
            </p:nvSpPr>
            <p:spPr>
              <a:xfrm>
                <a:off x="6109543" y="2721874"/>
                <a:ext cx="92558" cy="240033"/>
              </a:xfrm>
              <a:custGeom>
                <a:avLst/>
                <a:gdLst/>
                <a:ahLst/>
                <a:cxnLst/>
                <a:rect l="l" t="t" r="r" b="b"/>
                <a:pathLst>
                  <a:path w="3059" h="7933" fill="none" extrusionOk="0">
                    <a:moveTo>
                      <a:pt x="2925" y="0"/>
                    </a:moveTo>
                    <a:cubicBezTo>
                      <a:pt x="3058" y="665"/>
                      <a:pt x="2970" y="1374"/>
                      <a:pt x="2659" y="1972"/>
                    </a:cubicBezTo>
                    <a:cubicBezTo>
                      <a:pt x="2261" y="2748"/>
                      <a:pt x="1574" y="3302"/>
                      <a:pt x="1086" y="3988"/>
                    </a:cubicBezTo>
                    <a:cubicBezTo>
                      <a:pt x="266" y="5118"/>
                      <a:pt x="1" y="6581"/>
                      <a:pt x="355" y="7932"/>
                    </a:cubicBezTo>
                  </a:path>
                </a:pathLst>
              </a:custGeom>
              <a:solidFill>
                <a:schemeClr val="lt1"/>
              </a:solidFill>
              <a:ln w="3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4" name="Google Shape;694;p27"/>
              <p:cNvSpPr/>
              <p:nvPr/>
            </p:nvSpPr>
            <p:spPr>
              <a:xfrm>
                <a:off x="6525856" y="2794280"/>
                <a:ext cx="21483" cy="134101"/>
              </a:xfrm>
              <a:custGeom>
                <a:avLst/>
                <a:gdLst/>
                <a:ahLst/>
                <a:cxnLst/>
                <a:rect l="l" t="t" r="r" b="b"/>
                <a:pathLst>
                  <a:path w="710" h="4432" fill="none" extrusionOk="0">
                    <a:moveTo>
                      <a:pt x="1" y="0"/>
                    </a:moveTo>
                    <a:cubicBezTo>
                      <a:pt x="289" y="709"/>
                      <a:pt x="488" y="1440"/>
                      <a:pt x="599" y="2216"/>
                    </a:cubicBezTo>
                    <a:cubicBezTo>
                      <a:pt x="710" y="2969"/>
                      <a:pt x="532" y="3767"/>
                      <a:pt x="134" y="4431"/>
                    </a:cubicBezTo>
                  </a:path>
                </a:pathLst>
              </a:custGeom>
              <a:solidFill>
                <a:schemeClr val="lt1"/>
              </a:solidFill>
              <a:ln w="3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5" name="Google Shape;695;p27"/>
              <p:cNvSpPr/>
              <p:nvPr/>
            </p:nvSpPr>
            <p:spPr>
              <a:xfrm>
                <a:off x="6327427" y="3720068"/>
                <a:ext cx="485391" cy="1048543"/>
              </a:xfrm>
              <a:custGeom>
                <a:avLst/>
                <a:gdLst/>
                <a:ahLst/>
                <a:cxnLst/>
                <a:rect l="l" t="t" r="r" b="b"/>
                <a:pathLst>
                  <a:path w="16042" h="34654" fill="none" extrusionOk="0">
                    <a:moveTo>
                      <a:pt x="0" y="1"/>
                    </a:moveTo>
                    <a:cubicBezTo>
                      <a:pt x="2349" y="2061"/>
                      <a:pt x="4698" y="3878"/>
                      <a:pt x="7445" y="5385"/>
                    </a:cubicBezTo>
                    <a:cubicBezTo>
                      <a:pt x="8730" y="6072"/>
                      <a:pt x="10104" y="6759"/>
                      <a:pt x="10923" y="7977"/>
                    </a:cubicBezTo>
                    <a:cubicBezTo>
                      <a:pt x="11699" y="9151"/>
                      <a:pt x="11832" y="10592"/>
                      <a:pt x="11965" y="11965"/>
                    </a:cubicBezTo>
                    <a:cubicBezTo>
                      <a:pt x="12762" y="19764"/>
                      <a:pt x="14247" y="27031"/>
                      <a:pt x="16042" y="34653"/>
                    </a:cubicBezTo>
                  </a:path>
                </a:pathLst>
              </a:custGeom>
              <a:noFill/>
              <a:ln w="7200" cap="rnd" cmpd="sng">
                <a:solidFill>
                  <a:schemeClr val="accent1"/>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6" name="Google Shape;696;p27"/>
              <p:cNvSpPr/>
              <p:nvPr/>
            </p:nvSpPr>
            <p:spPr>
              <a:xfrm>
                <a:off x="6259045" y="4074051"/>
                <a:ext cx="341940" cy="466631"/>
              </a:xfrm>
              <a:custGeom>
                <a:avLst/>
                <a:gdLst/>
                <a:ahLst/>
                <a:cxnLst/>
                <a:rect l="l" t="t" r="r" b="b"/>
                <a:pathLst>
                  <a:path w="11301" h="15422" fill="none" extrusionOk="0">
                    <a:moveTo>
                      <a:pt x="0" y="15421"/>
                    </a:moveTo>
                    <a:lnTo>
                      <a:pt x="11300" y="0"/>
                    </a:lnTo>
                  </a:path>
                </a:pathLst>
              </a:custGeom>
              <a:noFill/>
              <a:ln w="7200" cap="rnd" cmpd="sng">
                <a:solidFill>
                  <a:schemeClr val="accent1"/>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7" name="Google Shape;697;p27"/>
              <p:cNvSpPr/>
              <p:nvPr/>
            </p:nvSpPr>
            <p:spPr>
              <a:xfrm>
                <a:off x="6598928" y="4057954"/>
                <a:ext cx="46294" cy="2723"/>
              </a:xfrm>
              <a:custGeom>
                <a:avLst/>
                <a:gdLst/>
                <a:ahLst/>
                <a:cxnLst/>
                <a:rect l="l" t="t" r="r" b="b"/>
                <a:pathLst>
                  <a:path w="1530" h="90" fill="none" extrusionOk="0">
                    <a:moveTo>
                      <a:pt x="1" y="45"/>
                    </a:moveTo>
                    <a:cubicBezTo>
                      <a:pt x="510" y="89"/>
                      <a:pt x="1020" y="89"/>
                      <a:pt x="1530" y="1"/>
                    </a:cubicBezTo>
                  </a:path>
                </a:pathLst>
              </a:custGeom>
              <a:noFill/>
              <a:ln w="7200" cap="rnd" cmpd="sng">
                <a:solidFill>
                  <a:schemeClr val="accent1"/>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8" name="Google Shape;698;p27"/>
              <p:cNvSpPr/>
              <p:nvPr/>
            </p:nvSpPr>
            <p:spPr>
              <a:xfrm>
                <a:off x="6489002" y="3280972"/>
                <a:ext cx="93859" cy="45628"/>
              </a:xfrm>
              <a:custGeom>
                <a:avLst/>
                <a:gdLst/>
                <a:ahLst/>
                <a:cxnLst/>
                <a:rect l="l" t="t" r="r" b="b"/>
                <a:pathLst>
                  <a:path w="3102" h="1508" extrusionOk="0">
                    <a:moveTo>
                      <a:pt x="2592" y="1"/>
                    </a:moveTo>
                    <a:cubicBezTo>
                      <a:pt x="2301" y="599"/>
                      <a:pt x="1701" y="942"/>
                      <a:pt x="1080" y="942"/>
                    </a:cubicBezTo>
                    <a:cubicBezTo>
                      <a:pt x="805" y="942"/>
                      <a:pt x="525" y="875"/>
                      <a:pt x="266" y="732"/>
                    </a:cubicBezTo>
                    <a:lnTo>
                      <a:pt x="0" y="1219"/>
                    </a:lnTo>
                    <a:cubicBezTo>
                      <a:pt x="332" y="1419"/>
                      <a:pt x="709" y="1507"/>
                      <a:pt x="1086" y="1507"/>
                    </a:cubicBezTo>
                    <a:cubicBezTo>
                      <a:pt x="1307" y="1507"/>
                      <a:pt x="1551" y="1463"/>
                      <a:pt x="1750" y="1396"/>
                    </a:cubicBezTo>
                    <a:cubicBezTo>
                      <a:pt x="2349" y="1219"/>
                      <a:pt x="2836" y="798"/>
                      <a:pt x="3102" y="244"/>
                    </a:cubicBezTo>
                    <a:lnTo>
                      <a:pt x="2592"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9" name="Google Shape;699;p27"/>
              <p:cNvSpPr/>
              <p:nvPr/>
            </p:nvSpPr>
            <p:spPr>
              <a:xfrm>
                <a:off x="6680714" y="3280972"/>
                <a:ext cx="93889" cy="45628"/>
              </a:xfrm>
              <a:custGeom>
                <a:avLst/>
                <a:gdLst/>
                <a:ahLst/>
                <a:cxnLst/>
                <a:rect l="l" t="t" r="r" b="b"/>
                <a:pathLst>
                  <a:path w="3103" h="1508" extrusionOk="0">
                    <a:moveTo>
                      <a:pt x="510" y="1"/>
                    </a:moveTo>
                    <a:lnTo>
                      <a:pt x="1" y="244"/>
                    </a:lnTo>
                    <a:cubicBezTo>
                      <a:pt x="267" y="798"/>
                      <a:pt x="754" y="1219"/>
                      <a:pt x="1352" y="1396"/>
                    </a:cubicBezTo>
                    <a:cubicBezTo>
                      <a:pt x="1552" y="1463"/>
                      <a:pt x="1773" y="1507"/>
                      <a:pt x="2017" y="1507"/>
                    </a:cubicBezTo>
                    <a:cubicBezTo>
                      <a:pt x="2394" y="1507"/>
                      <a:pt x="2770" y="1419"/>
                      <a:pt x="3103" y="1241"/>
                    </a:cubicBezTo>
                    <a:lnTo>
                      <a:pt x="2837" y="732"/>
                    </a:lnTo>
                    <a:cubicBezTo>
                      <a:pt x="2571" y="875"/>
                      <a:pt x="2289" y="942"/>
                      <a:pt x="2013" y="942"/>
                    </a:cubicBezTo>
                    <a:cubicBezTo>
                      <a:pt x="1391" y="942"/>
                      <a:pt x="802" y="599"/>
                      <a:pt x="51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0" name="Google Shape;700;p27"/>
              <p:cNvSpPr/>
              <p:nvPr/>
            </p:nvSpPr>
            <p:spPr>
              <a:xfrm>
                <a:off x="6442073" y="3271925"/>
                <a:ext cx="80455" cy="70409"/>
              </a:xfrm>
              <a:custGeom>
                <a:avLst/>
                <a:gdLst/>
                <a:ahLst/>
                <a:cxnLst/>
                <a:rect l="l" t="t" r="r" b="b"/>
                <a:pathLst>
                  <a:path w="2659" h="2327" extrusionOk="0">
                    <a:moveTo>
                      <a:pt x="1039" y="1"/>
                    </a:moveTo>
                    <a:cubicBezTo>
                      <a:pt x="947" y="1"/>
                      <a:pt x="853" y="12"/>
                      <a:pt x="753" y="34"/>
                    </a:cubicBezTo>
                    <a:cubicBezTo>
                      <a:pt x="576" y="56"/>
                      <a:pt x="421" y="122"/>
                      <a:pt x="288" y="233"/>
                    </a:cubicBezTo>
                    <a:cubicBezTo>
                      <a:pt x="111" y="410"/>
                      <a:pt x="0" y="676"/>
                      <a:pt x="22" y="920"/>
                    </a:cubicBezTo>
                    <a:cubicBezTo>
                      <a:pt x="0" y="1053"/>
                      <a:pt x="0" y="1186"/>
                      <a:pt x="22" y="1319"/>
                    </a:cubicBezTo>
                    <a:cubicBezTo>
                      <a:pt x="67" y="1518"/>
                      <a:pt x="222" y="1673"/>
                      <a:pt x="421" y="1695"/>
                    </a:cubicBezTo>
                    <a:cubicBezTo>
                      <a:pt x="399" y="1851"/>
                      <a:pt x="488" y="2006"/>
                      <a:pt x="621" y="2072"/>
                    </a:cubicBezTo>
                    <a:cubicBezTo>
                      <a:pt x="698" y="2111"/>
                      <a:pt x="790" y="2134"/>
                      <a:pt x="880" y="2134"/>
                    </a:cubicBezTo>
                    <a:cubicBezTo>
                      <a:pt x="945" y="2134"/>
                      <a:pt x="1008" y="2122"/>
                      <a:pt x="1064" y="2094"/>
                    </a:cubicBezTo>
                    <a:cubicBezTo>
                      <a:pt x="1174" y="2249"/>
                      <a:pt x="1341" y="2327"/>
                      <a:pt x="1507" y="2327"/>
                    </a:cubicBezTo>
                    <a:cubicBezTo>
                      <a:pt x="1673" y="2327"/>
                      <a:pt x="1839" y="2249"/>
                      <a:pt x="1950" y="2094"/>
                    </a:cubicBezTo>
                    <a:cubicBezTo>
                      <a:pt x="1972" y="2072"/>
                      <a:pt x="1972" y="2050"/>
                      <a:pt x="1994" y="2050"/>
                    </a:cubicBezTo>
                    <a:lnTo>
                      <a:pt x="2039" y="2050"/>
                    </a:lnTo>
                    <a:cubicBezTo>
                      <a:pt x="2415" y="2050"/>
                      <a:pt x="2659" y="1629"/>
                      <a:pt x="2459" y="1297"/>
                    </a:cubicBezTo>
                    <a:cubicBezTo>
                      <a:pt x="2437" y="1274"/>
                      <a:pt x="2437" y="1252"/>
                      <a:pt x="2437" y="1230"/>
                    </a:cubicBezTo>
                    <a:cubicBezTo>
                      <a:pt x="2437" y="1208"/>
                      <a:pt x="2437" y="1186"/>
                      <a:pt x="2437" y="1164"/>
                    </a:cubicBezTo>
                    <a:cubicBezTo>
                      <a:pt x="2526" y="964"/>
                      <a:pt x="2504" y="743"/>
                      <a:pt x="2393" y="588"/>
                    </a:cubicBezTo>
                    <a:cubicBezTo>
                      <a:pt x="2311" y="456"/>
                      <a:pt x="2167" y="385"/>
                      <a:pt x="2016" y="385"/>
                    </a:cubicBezTo>
                    <a:cubicBezTo>
                      <a:pt x="1965" y="385"/>
                      <a:pt x="1912" y="393"/>
                      <a:pt x="1861" y="410"/>
                    </a:cubicBezTo>
                    <a:cubicBezTo>
                      <a:pt x="1847" y="410"/>
                      <a:pt x="1832" y="420"/>
                      <a:pt x="1817" y="420"/>
                    </a:cubicBezTo>
                    <a:cubicBezTo>
                      <a:pt x="1810" y="420"/>
                      <a:pt x="1802" y="418"/>
                      <a:pt x="1795" y="410"/>
                    </a:cubicBezTo>
                    <a:cubicBezTo>
                      <a:pt x="1773" y="388"/>
                      <a:pt x="1773" y="388"/>
                      <a:pt x="1773" y="366"/>
                    </a:cubicBezTo>
                    <a:cubicBezTo>
                      <a:pt x="1662" y="211"/>
                      <a:pt x="1507" y="78"/>
                      <a:pt x="1307" y="34"/>
                    </a:cubicBezTo>
                    <a:cubicBezTo>
                      <a:pt x="1219" y="12"/>
                      <a:pt x="1130" y="1"/>
                      <a:pt x="103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1" name="Google Shape;701;p27"/>
              <p:cNvSpPr/>
              <p:nvPr/>
            </p:nvSpPr>
            <p:spPr>
              <a:xfrm>
                <a:off x="6740382" y="3271925"/>
                <a:ext cx="80485" cy="70409"/>
              </a:xfrm>
              <a:custGeom>
                <a:avLst/>
                <a:gdLst/>
                <a:ahLst/>
                <a:cxnLst/>
                <a:rect l="l" t="t" r="r" b="b"/>
                <a:pathLst>
                  <a:path w="2660" h="2327" extrusionOk="0">
                    <a:moveTo>
                      <a:pt x="1637" y="1"/>
                    </a:moveTo>
                    <a:cubicBezTo>
                      <a:pt x="1546" y="1"/>
                      <a:pt x="1452" y="12"/>
                      <a:pt x="1352" y="34"/>
                    </a:cubicBezTo>
                    <a:cubicBezTo>
                      <a:pt x="1175" y="78"/>
                      <a:pt x="1020" y="211"/>
                      <a:pt x="909" y="366"/>
                    </a:cubicBezTo>
                    <a:cubicBezTo>
                      <a:pt x="909" y="388"/>
                      <a:pt x="909" y="388"/>
                      <a:pt x="887" y="410"/>
                    </a:cubicBezTo>
                    <a:cubicBezTo>
                      <a:pt x="880" y="418"/>
                      <a:pt x="872" y="420"/>
                      <a:pt x="865" y="420"/>
                    </a:cubicBezTo>
                    <a:cubicBezTo>
                      <a:pt x="850" y="420"/>
                      <a:pt x="835" y="410"/>
                      <a:pt x="820" y="410"/>
                    </a:cubicBezTo>
                    <a:cubicBezTo>
                      <a:pt x="770" y="393"/>
                      <a:pt x="717" y="385"/>
                      <a:pt x="666" y="385"/>
                    </a:cubicBezTo>
                    <a:cubicBezTo>
                      <a:pt x="515" y="385"/>
                      <a:pt x="371" y="456"/>
                      <a:pt x="289" y="588"/>
                    </a:cubicBezTo>
                    <a:cubicBezTo>
                      <a:pt x="178" y="743"/>
                      <a:pt x="156" y="964"/>
                      <a:pt x="222" y="1164"/>
                    </a:cubicBezTo>
                    <a:cubicBezTo>
                      <a:pt x="244" y="1186"/>
                      <a:pt x="244" y="1208"/>
                      <a:pt x="222" y="1230"/>
                    </a:cubicBezTo>
                    <a:cubicBezTo>
                      <a:pt x="222" y="1252"/>
                      <a:pt x="222" y="1274"/>
                      <a:pt x="200" y="1297"/>
                    </a:cubicBezTo>
                    <a:cubicBezTo>
                      <a:pt x="1" y="1629"/>
                      <a:pt x="244" y="2050"/>
                      <a:pt x="621" y="2050"/>
                    </a:cubicBezTo>
                    <a:lnTo>
                      <a:pt x="665" y="2050"/>
                    </a:lnTo>
                    <a:cubicBezTo>
                      <a:pt x="688" y="2050"/>
                      <a:pt x="710" y="2072"/>
                      <a:pt x="710" y="2094"/>
                    </a:cubicBezTo>
                    <a:cubicBezTo>
                      <a:pt x="820" y="2249"/>
                      <a:pt x="992" y="2327"/>
                      <a:pt x="1161" y="2327"/>
                    </a:cubicBezTo>
                    <a:cubicBezTo>
                      <a:pt x="1330" y="2327"/>
                      <a:pt x="1496" y="2249"/>
                      <a:pt x="1596" y="2094"/>
                    </a:cubicBezTo>
                    <a:cubicBezTo>
                      <a:pt x="1661" y="2122"/>
                      <a:pt x="1726" y="2134"/>
                      <a:pt x="1789" y="2134"/>
                    </a:cubicBezTo>
                    <a:cubicBezTo>
                      <a:pt x="1877" y="2134"/>
                      <a:pt x="1962" y="2111"/>
                      <a:pt x="2039" y="2072"/>
                    </a:cubicBezTo>
                    <a:cubicBezTo>
                      <a:pt x="2172" y="2006"/>
                      <a:pt x="2261" y="1851"/>
                      <a:pt x="2238" y="1695"/>
                    </a:cubicBezTo>
                    <a:cubicBezTo>
                      <a:pt x="2438" y="1673"/>
                      <a:pt x="2593" y="1518"/>
                      <a:pt x="2637" y="1319"/>
                    </a:cubicBezTo>
                    <a:cubicBezTo>
                      <a:pt x="2659" y="1186"/>
                      <a:pt x="2659" y="1053"/>
                      <a:pt x="2659" y="920"/>
                    </a:cubicBezTo>
                    <a:cubicBezTo>
                      <a:pt x="2659" y="676"/>
                      <a:pt x="2571" y="410"/>
                      <a:pt x="2394" y="233"/>
                    </a:cubicBezTo>
                    <a:cubicBezTo>
                      <a:pt x="2261" y="122"/>
                      <a:pt x="2083" y="56"/>
                      <a:pt x="1906" y="34"/>
                    </a:cubicBezTo>
                    <a:cubicBezTo>
                      <a:pt x="1818" y="12"/>
                      <a:pt x="1729" y="1"/>
                      <a:pt x="163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2" name="Google Shape;702;p27"/>
              <p:cNvSpPr/>
              <p:nvPr/>
            </p:nvSpPr>
            <p:spPr>
              <a:xfrm>
                <a:off x="6429335" y="3196493"/>
                <a:ext cx="403605" cy="283150"/>
              </a:xfrm>
              <a:custGeom>
                <a:avLst/>
                <a:gdLst/>
                <a:ahLst/>
                <a:cxnLst/>
                <a:rect l="l" t="t" r="r" b="b"/>
                <a:pathLst>
                  <a:path w="13339" h="9358" extrusionOk="0">
                    <a:moveTo>
                      <a:pt x="10986" y="0"/>
                    </a:moveTo>
                    <a:cubicBezTo>
                      <a:pt x="10756" y="0"/>
                      <a:pt x="10525" y="29"/>
                      <a:pt x="10303" y="90"/>
                    </a:cubicBezTo>
                    <a:cubicBezTo>
                      <a:pt x="9838" y="223"/>
                      <a:pt x="9394" y="466"/>
                      <a:pt x="8907" y="511"/>
                    </a:cubicBezTo>
                    <a:cubicBezTo>
                      <a:pt x="8830" y="522"/>
                      <a:pt x="8753" y="528"/>
                      <a:pt x="8676" y="528"/>
                    </a:cubicBezTo>
                    <a:cubicBezTo>
                      <a:pt x="8466" y="528"/>
                      <a:pt x="8260" y="487"/>
                      <a:pt x="8065" y="422"/>
                    </a:cubicBezTo>
                    <a:cubicBezTo>
                      <a:pt x="7633" y="223"/>
                      <a:pt x="7162" y="123"/>
                      <a:pt x="6691" y="123"/>
                    </a:cubicBezTo>
                    <a:cubicBezTo>
                      <a:pt x="6221" y="123"/>
                      <a:pt x="5750" y="223"/>
                      <a:pt x="5318" y="422"/>
                    </a:cubicBezTo>
                    <a:cubicBezTo>
                      <a:pt x="5123" y="487"/>
                      <a:pt x="4917" y="528"/>
                      <a:pt x="4707" y="528"/>
                    </a:cubicBezTo>
                    <a:cubicBezTo>
                      <a:pt x="4630" y="528"/>
                      <a:pt x="4553" y="522"/>
                      <a:pt x="4476" y="511"/>
                    </a:cubicBezTo>
                    <a:cubicBezTo>
                      <a:pt x="3988" y="466"/>
                      <a:pt x="3545" y="223"/>
                      <a:pt x="3080" y="90"/>
                    </a:cubicBezTo>
                    <a:cubicBezTo>
                      <a:pt x="2863" y="35"/>
                      <a:pt x="2638" y="9"/>
                      <a:pt x="2414" y="9"/>
                    </a:cubicBezTo>
                    <a:cubicBezTo>
                      <a:pt x="1539" y="9"/>
                      <a:pt x="667" y="412"/>
                      <a:pt x="244" y="1153"/>
                    </a:cubicBezTo>
                    <a:cubicBezTo>
                      <a:pt x="89" y="1441"/>
                      <a:pt x="0" y="1773"/>
                      <a:pt x="44" y="2106"/>
                    </a:cubicBezTo>
                    <a:cubicBezTo>
                      <a:pt x="67" y="2416"/>
                      <a:pt x="310" y="2660"/>
                      <a:pt x="266" y="2992"/>
                    </a:cubicBezTo>
                    <a:cubicBezTo>
                      <a:pt x="244" y="3103"/>
                      <a:pt x="200" y="3214"/>
                      <a:pt x="177" y="3347"/>
                    </a:cubicBezTo>
                    <a:cubicBezTo>
                      <a:pt x="155" y="3413"/>
                      <a:pt x="177" y="3479"/>
                      <a:pt x="244" y="3524"/>
                    </a:cubicBezTo>
                    <a:cubicBezTo>
                      <a:pt x="267" y="3539"/>
                      <a:pt x="294" y="3547"/>
                      <a:pt x="320" y="3547"/>
                    </a:cubicBezTo>
                    <a:cubicBezTo>
                      <a:pt x="368" y="3547"/>
                      <a:pt x="415" y="3522"/>
                      <a:pt x="443" y="3479"/>
                    </a:cubicBezTo>
                    <a:cubicBezTo>
                      <a:pt x="465" y="3391"/>
                      <a:pt x="488" y="3324"/>
                      <a:pt x="488" y="3258"/>
                    </a:cubicBezTo>
                    <a:cubicBezTo>
                      <a:pt x="532" y="3324"/>
                      <a:pt x="576" y="3413"/>
                      <a:pt x="665" y="3457"/>
                    </a:cubicBezTo>
                    <a:cubicBezTo>
                      <a:pt x="695" y="3487"/>
                      <a:pt x="734" y="3499"/>
                      <a:pt x="774" y="3499"/>
                    </a:cubicBezTo>
                    <a:cubicBezTo>
                      <a:pt x="822" y="3499"/>
                      <a:pt x="872" y="3482"/>
                      <a:pt x="909" y="3457"/>
                    </a:cubicBezTo>
                    <a:cubicBezTo>
                      <a:pt x="953" y="3413"/>
                      <a:pt x="953" y="3369"/>
                      <a:pt x="953" y="3324"/>
                    </a:cubicBezTo>
                    <a:cubicBezTo>
                      <a:pt x="975" y="3236"/>
                      <a:pt x="931" y="3125"/>
                      <a:pt x="886" y="3036"/>
                    </a:cubicBezTo>
                    <a:lnTo>
                      <a:pt x="886" y="3036"/>
                    </a:lnTo>
                    <a:cubicBezTo>
                      <a:pt x="953" y="3147"/>
                      <a:pt x="1042" y="3236"/>
                      <a:pt x="1174" y="3280"/>
                    </a:cubicBezTo>
                    <a:cubicBezTo>
                      <a:pt x="1205" y="3298"/>
                      <a:pt x="1239" y="3307"/>
                      <a:pt x="1273" y="3307"/>
                    </a:cubicBezTo>
                    <a:cubicBezTo>
                      <a:pt x="1362" y="3307"/>
                      <a:pt x="1453" y="3250"/>
                      <a:pt x="1485" y="3169"/>
                    </a:cubicBezTo>
                    <a:cubicBezTo>
                      <a:pt x="1507" y="3081"/>
                      <a:pt x="1485" y="2992"/>
                      <a:pt x="1418" y="2926"/>
                    </a:cubicBezTo>
                    <a:cubicBezTo>
                      <a:pt x="1374" y="2881"/>
                      <a:pt x="1307" y="2815"/>
                      <a:pt x="1263" y="2748"/>
                    </a:cubicBezTo>
                    <a:cubicBezTo>
                      <a:pt x="1330" y="2726"/>
                      <a:pt x="1396" y="2682"/>
                      <a:pt x="1462" y="2660"/>
                    </a:cubicBezTo>
                    <a:cubicBezTo>
                      <a:pt x="1485" y="2638"/>
                      <a:pt x="1507" y="2638"/>
                      <a:pt x="1507" y="2615"/>
                    </a:cubicBezTo>
                    <a:cubicBezTo>
                      <a:pt x="1640" y="2394"/>
                      <a:pt x="1152" y="2438"/>
                      <a:pt x="1086" y="2416"/>
                    </a:cubicBezTo>
                    <a:cubicBezTo>
                      <a:pt x="909" y="2305"/>
                      <a:pt x="931" y="2017"/>
                      <a:pt x="975" y="1840"/>
                    </a:cubicBezTo>
                    <a:cubicBezTo>
                      <a:pt x="1019" y="1663"/>
                      <a:pt x="1108" y="1530"/>
                      <a:pt x="1219" y="1419"/>
                    </a:cubicBezTo>
                    <a:cubicBezTo>
                      <a:pt x="1485" y="1131"/>
                      <a:pt x="1817" y="954"/>
                      <a:pt x="2194" y="932"/>
                    </a:cubicBezTo>
                    <a:cubicBezTo>
                      <a:pt x="2246" y="926"/>
                      <a:pt x="2297" y="923"/>
                      <a:pt x="2347" y="923"/>
                    </a:cubicBezTo>
                    <a:cubicBezTo>
                      <a:pt x="3098" y="923"/>
                      <a:pt x="3565" y="1528"/>
                      <a:pt x="3855" y="2172"/>
                    </a:cubicBezTo>
                    <a:cubicBezTo>
                      <a:pt x="4143" y="2770"/>
                      <a:pt x="4188" y="3457"/>
                      <a:pt x="4520" y="4033"/>
                    </a:cubicBezTo>
                    <a:cubicBezTo>
                      <a:pt x="4742" y="4454"/>
                      <a:pt x="5140" y="4809"/>
                      <a:pt x="5251" y="5274"/>
                    </a:cubicBezTo>
                    <a:cubicBezTo>
                      <a:pt x="5296" y="5496"/>
                      <a:pt x="5340" y="5717"/>
                      <a:pt x="5340" y="5917"/>
                    </a:cubicBezTo>
                    <a:cubicBezTo>
                      <a:pt x="5428" y="6825"/>
                      <a:pt x="5805" y="7689"/>
                      <a:pt x="5717" y="8598"/>
                    </a:cubicBezTo>
                    <a:cubicBezTo>
                      <a:pt x="5672" y="8775"/>
                      <a:pt x="5672" y="8952"/>
                      <a:pt x="5717" y="9129"/>
                    </a:cubicBezTo>
                    <a:cubicBezTo>
                      <a:pt x="5768" y="9250"/>
                      <a:pt x="5900" y="9357"/>
                      <a:pt x="6029" y="9357"/>
                    </a:cubicBezTo>
                    <a:cubicBezTo>
                      <a:pt x="6066" y="9357"/>
                      <a:pt x="6103" y="9348"/>
                      <a:pt x="6137" y="9329"/>
                    </a:cubicBezTo>
                    <a:cubicBezTo>
                      <a:pt x="6270" y="9240"/>
                      <a:pt x="6293" y="9063"/>
                      <a:pt x="6448" y="8974"/>
                    </a:cubicBezTo>
                    <a:cubicBezTo>
                      <a:pt x="6514" y="8930"/>
                      <a:pt x="6581" y="8908"/>
                      <a:pt x="6669" y="8886"/>
                    </a:cubicBezTo>
                    <a:cubicBezTo>
                      <a:pt x="6736" y="8908"/>
                      <a:pt x="6802" y="8930"/>
                      <a:pt x="6869" y="8974"/>
                    </a:cubicBezTo>
                    <a:cubicBezTo>
                      <a:pt x="7024" y="9063"/>
                      <a:pt x="7046" y="9262"/>
                      <a:pt x="7179" y="9329"/>
                    </a:cubicBezTo>
                    <a:cubicBezTo>
                      <a:pt x="7210" y="9342"/>
                      <a:pt x="7244" y="9348"/>
                      <a:pt x="7277" y="9348"/>
                    </a:cubicBezTo>
                    <a:cubicBezTo>
                      <a:pt x="7409" y="9348"/>
                      <a:pt x="7547" y="9253"/>
                      <a:pt x="7600" y="9129"/>
                    </a:cubicBezTo>
                    <a:cubicBezTo>
                      <a:pt x="7644" y="8952"/>
                      <a:pt x="7644" y="8775"/>
                      <a:pt x="7600" y="8598"/>
                    </a:cubicBezTo>
                    <a:cubicBezTo>
                      <a:pt x="7511" y="7689"/>
                      <a:pt x="7910" y="6825"/>
                      <a:pt x="7976" y="5917"/>
                    </a:cubicBezTo>
                    <a:cubicBezTo>
                      <a:pt x="7999" y="5717"/>
                      <a:pt x="8021" y="5496"/>
                      <a:pt x="8065" y="5274"/>
                    </a:cubicBezTo>
                    <a:cubicBezTo>
                      <a:pt x="8198" y="4809"/>
                      <a:pt x="8575" y="4454"/>
                      <a:pt x="8818" y="4033"/>
                    </a:cubicBezTo>
                    <a:cubicBezTo>
                      <a:pt x="9129" y="3457"/>
                      <a:pt x="9173" y="2770"/>
                      <a:pt x="9461" y="2172"/>
                    </a:cubicBezTo>
                    <a:cubicBezTo>
                      <a:pt x="9752" y="1528"/>
                      <a:pt x="10218" y="923"/>
                      <a:pt x="10969" y="923"/>
                    </a:cubicBezTo>
                    <a:cubicBezTo>
                      <a:pt x="11019" y="923"/>
                      <a:pt x="11070" y="926"/>
                      <a:pt x="11123" y="932"/>
                    </a:cubicBezTo>
                    <a:cubicBezTo>
                      <a:pt x="11499" y="954"/>
                      <a:pt x="11854" y="1131"/>
                      <a:pt x="12098" y="1419"/>
                    </a:cubicBezTo>
                    <a:cubicBezTo>
                      <a:pt x="12208" y="1530"/>
                      <a:pt x="12297" y="1685"/>
                      <a:pt x="12341" y="1840"/>
                    </a:cubicBezTo>
                    <a:cubicBezTo>
                      <a:pt x="12386" y="2017"/>
                      <a:pt x="12408" y="2305"/>
                      <a:pt x="12230" y="2416"/>
                    </a:cubicBezTo>
                    <a:cubicBezTo>
                      <a:pt x="12164" y="2438"/>
                      <a:pt x="11677" y="2416"/>
                      <a:pt x="11809" y="2615"/>
                    </a:cubicBezTo>
                    <a:cubicBezTo>
                      <a:pt x="11832" y="2638"/>
                      <a:pt x="11854" y="2638"/>
                      <a:pt x="11876" y="2660"/>
                    </a:cubicBezTo>
                    <a:cubicBezTo>
                      <a:pt x="11920" y="2682"/>
                      <a:pt x="11987" y="2726"/>
                      <a:pt x="12053" y="2748"/>
                    </a:cubicBezTo>
                    <a:cubicBezTo>
                      <a:pt x="12009" y="2815"/>
                      <a:pt x="11942" y="2881"/>
                      <a:pt x="11898" y="2926"/>
                    </a:cubicBezTo>
                    <a:cubicBezTo>
                      <a:pt x="11854" y="2992"/>
                      <a:pt x="11832" y="3081"/>
                      <a:pt x="11832" y="3169"/>
                    </a:cubicBezTo>
                    <a:cubicBezTo>
                      <a:pt x="11880" y="3250"/>
                      <a:pt x="11963" y="3307"/>
                      <a:pt x="12056" y="3307"/>
                    </a:cubicBezTo>
                    <a:cubicBezTo>
                      <a:pt x="12091" y="3307"/>
                      <a:pt x="12127" y="3298"/>
                      <a:pt x="12164" y="3280"/>
                    </a:cubicBezTo>
                    <a:cubicBezTo>
                      <a:pt x="12275" y="3236"/>
                      <a:pt x="12363" y="3147"/>
                      <a:pt x="12430" y="3036"/>
                    </a:cubicBezTo>
                    <a:lnTo>
                      <a:pt x="12430" y="3036"/>
                    </a:lnTo>
                    <a:cubicBezTo>
                      <a:pt x="12386" y="3125"/>
                      <a:pt x="12363" y="3236"/>
                      <a:pt x="12363" y="3324"/>
                    </a:cubicBezTo>
                    <a:cubicBezTo>
                      <a:pt x="12363" y="3369"/>
                      <a:pt x="12386" y="3413"/>
                      <a:pt x="12408" y="3457"/>
                    </a:cubicBezTo>
                    <a:cubicBezTo>
                      <a:pt x="12444" y="3482"/>
                      <a:pt x="12494" y="3499"/>
                      <a:pt x="12546" y="3499"/>
                    </a:cubicBezTo>
                    <a:cubicBezTo>
                      <a:pt x="12589" y="3499"/>
                      <a:pt x="12634" y="3487"/>
                      <a:pt x="12674" y="3457"/>
                    </a:cubicBezTo>
                    <a:cubicBezTo>
                      <a:pt x="12740" y="3413"/>
                      <a:pt x="12807" y="3324"/>
                      <a:pt x="12851" y="3258"/>
                    </a:cubicBezTo>
                    <a:cubicBezTo>
                      <a:pt x="12851" y="3324"/>
                      <a:pt x="12851" y="3391"/>
                      <a:pt x="12895" y="3479"/>
                    </a:cubicBezTo>
                    <a:cubicBezTo>
                      <a:pt x="12924" y="3522"/>
                      <a:pt x="12971" y="3547"/>
                      <a:pt x="13019" y="3547"/>
                    </a:cubicBezTo>
                    <a:cubicBezTo>
                      <a:pt x="13045" y="3547"/>
                      <a:pt x="13071" y="3539"/>
                      <a:pt x="13095" y="3524"/>
                    </a:cubicBezTo>
                    <a:cubicBezTo>
                      <a:pt x="13139" y="3479"/>
                      <a:pt x="13161" y="3413"/>
                      <a:pt x="13139" y="3347"/>
                    </a:cubicBezTo>
                    <a:cubicBezTo>
                      <a:pt x="13139" y="3214"/>
                      <a:pt x="13095" y="3103"/>
                      <a:pt x="13072" y="2992"/>
                    </a:cubicBezTo>
                    <a:cubicBezTo>
                      <a:pt x="13006" y="2660"/>
                      <a:pt x="13250" y="2416"/>
                      <a:pt x="13294" y="2106"/>
                    </a:cubicBezTo>
                    <a:cubicBezTo>
                      <a:pt x="13338" y="1773"/>
                      <a:pt x="13272" y="1441"/>
                      <a:pt x="13139" y="1153"/>
                    </a:cubicBezTo>
                    <a:cubicBezTo>
                      <a:pt x="12718" y="417"/>
                      <a:pt x="11855" y="0"/>
                      <a:pt x="1098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3" name="Google Shape;703;p27"/>
              <p:cNvSpPr/>
              <p:nvPr/>
            </p:nvSpPr>
            <p:spPr>
              <a:xfrm>
                <a:off x="6564737" y="3234708"/>
                <a:ext cx="133436" cy="135463"/>
              </a:xfrm>
              <a:custGeom>
                <a:avLst/>
                <a:gdLst/>
                <a:ahLst/>
                <a:cxnLst/>
                <a:rect l="l" t="t" r="r" b="b"/>
                <a:pathLst>
                  <a:path w="4410" h="4477" extrusionOk="0">
                    <a:moveTo>
                      <a:pt x="1" y="1"/>
                    </a:moveTo>
                    <a:lnTo>
                      <a:pt x="1" y="1"/>
                    </a:lnTo>
                    <a:cubicBezTo>
                      <a:pt x="112" y="200"/>
                      <a:pt x="178" y="422"/>
                      <a:pt x="222" y="666"/>
                    </a:cubicBezTo>
                    <a:cubicBezTo>
                      <a:pt x="267" y="1020"/>
                      <a:pt x="621" y="1264"/>
                      <a:pt x="754" y="1596"/>
                    </a:cubicBezTo>
                    <a:cubicBezTo>
                      <a:pt x="843" y="1840"/>
                      <a:pt x="821" y="2106"/>
                      <a:pt x="887" y="2349"/>
                    </a:cubicBezTo>
                    <a:cubicBezTo>
                      <a:pt x="1020" y="2660"/>
                      <a:pt x="1219" y="2903"/>
                      <a:pt x="1485" y="3081"/>
                    </a:cubicBezTo>
                    <a:cubicBezTo>
                      <a:pt x="1596" y="3147"/>
                      <a:pt x="1707" y="3258"/>
                      <a:pt x="1795" y="3346"/>
                    </a:cubicBezTo>
                    <a:cubicBezTo>
                      <a:pt x="1862" y="3435"/>
                      <a:pt x="1906" y="3524"/>
                      <a:pt x="1951" y="3634"/>
                    </a:cubicBezTo>
                    <a:cubicBezTo>
                      <a:pt x="2017" y="3790"/>
                      <a:pt x="2083" y="3967"/>
                      <a:pt x="2128" y="4122"/>
                    </a:cubicBezTo>
                    <a:cubicBezTo>
                      <a:pt x="2172" y="4233"/>
                      <a:pt x="2172" y="4343"/>
                      <a:pt x="2172" y="4476"/>
                    </a:cubicBezTo>
                    <a:cubicBezTo>
                      <a:pt x="2172" y="4432"/>
                      <a:pt x="2194" y="4388"/>
                      <a:pt x="2216" y="4366"/>
                    </a:cubicBezTo>
                    <a:lnTo>
                      <a:pt x="2239" y="4476"/>
                    </a:lnTo>
                    <a:cubicBezTo>
                      <a:pt x="2239" y="4343"/>
                      <a:pt x="2261" y="4233"/>
                      <a:pt x="2283" y="4122"/>
                    </a:cubicBezTo>
                    <a:cubicBezTo>
                      <a:pt x="2327" y="3967"/>
                      <a:pt x="2394" y="3790"/>
                      <a:pt x="2460" y="3634"/>
                    </a:cubicBezTo>
                    <a:cubicBezTo>
                      <a:pt x="2504" y="3524"/>
                      <a:pt x="2571" y="3435"/>
                      <a:pt x="2637" y="3346"/>
                    </a:cubicBezTo>
                    <a:cubicBezTo>
                      <a:pt x="2726" y="3258"/>
                      <a:pt x="2815" y="3147"/>
                      <a:pt x="2948" y="3081"/>
                    </a:cubicBezTo>
                    <a:cubicBezTo>
                      <a:pt x="3213" y="2903"/>
                      <a:pt x="3413" y="2660"/>
                      <a:pt x="3524" y="2349"/>
                    </a:cubicBezTo>
                    <a:cubicBezTo>
                      <a:pt x="3590" y="2106"/>
                      <a:pt x="3568" y="1840"/>
                      <a:pt x="3657" y="1596"/>
                    </a:cubicBezTo>
                    <a:cubicBezTo>
                      <a:pt x="3789" y="1264"/>
                      <a:pt x="4144" y="1020"/>
                      <a:pt x="4188" y="666"/>
                    </a:cubicBezTo>
                    <a:cubicBezTo>
                      <a:pt x="4233" y="422"/>
                      <a:pt x="4299" y="200"/>
                      <a:pt x="4410" y="1"/>
                    </a:cubicBezTo>
                    <a:lnTo>
                      <a:pt x="4410" y="1"/>
                    </a:lnTo>
                    <a:cubicBezTo>
                      <a:pt x="4233" y="245"/>
                      <a:pt x="3967" y="377"/>
                      <a:pt x="3657" y="377"/>
                    </a:cubicBezTo>
                    <a:cubicBezTo>
                      <a:pt x="3612" y="355"/>
                      <a:pt x="3568" y="355"/>
                      <a:pt x="3524" y="355"/>
                    </a:cubicBezTo>
                    <a:cubicBezTo>
                      <a:pt x="3479" y="355"/>
                      <a:pt x="3435" y="355"/>
                      <a:pt x="3391" y="377"/>
                    </a:cubicBezTo>
                    <a:cubicBezTo>
                      <a:pt x="3202" y="422"/>
                      <a:pt x="3008" y="444"/>
                      <a:pt x="2812" y="444"/>
                    </a:cubicBezTo>
                    <a:cubicBezTo>
                      <a:pt x="2615" y="444"/>
                      <a:pt x="2416" y="422"/>
                      <a:pt x="2216" y="377"/>
                    </a:cubicBezTo>
                    <a:cubicBezTo>
                      <a:pt x="2172" y="372"/>
                      <a:pt x="2128" y="369"/>
                      <a:pt x="2083" y="369"/>
                    </a:cubicBezTo>
                    <a:cubicBezTo>
                      <a:pt x="1949" y="369"/>
                      <a:pt x="1812" y="394"/>
                      <a:pt x="1662" y="444"/>
                    </a:cubicBezTo>
                    <a:cubicBezTo>
                      <a:pt x="1613" y="450"/>
                      <a:pt x="1561" y="452"/>
                      <a:pt x="1509" y="452"/>
                    </a:cubicBezTo>
                    <a:cubicBezTo>
                      <a:pt x="1354" y="452"/>
                      <a:pt x="1192" y="427"/>
                      <a:pt x="1042" y="377"/>
                    </a:cubicBezTo>
                    <a:cubicBezTo>
                      <a:pt x="998" y="355"/>
                      <a:pt x="953" y="355"/>
                      <a:pt x="909" y="355"/>
                    </a:cubicBezTo>
                    <a:cubicBezTo>
                      <a:pt x="865" y="355"/>
                      <a:pt x="821" y="355"/>
                      <a:pt x="754" y="377"/>
                    </a:cubicBezTo>
                    <a:cubicBezTo>
                      <a:pt x="466" y="377"/>
                      <a:pt x="178" y="245"/>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4" name="Google Shape;704;p27"/>
              <p:cNvSpPr/>
              <p:nvPr/>
            </p:nvSpPr>
            <p:spPr>
              <a:xfrm>
                <a:off x="6615025" y="3403000"/>
                <a:ext cx="33556" cy="70409"/>
              </a:xfrm>
              <a:custGeom>
                <a:avLst/>
                <a:gdLst/>
                <a:ahLst/>
                <a:cxnLst/>
                <a:rect l="l" t="t" r="r" b="b"/>
                <a:pathLst>
                  <a:path w="1109" h="2327" extrusionOk="0">
                    <a:moveTo>
                      <a:pt x="23" y="0"/>
                    </a:moveTo>
                    <a:lnTo>
                      <a:pt x="23" y="0"/>
                    </a:lnTo>
                    <a:cubicBezTo>
                      <a:pt x="0" y="89"/>
                      <a:pt x="23" y="199"/>
                      <a:pt x="67" y="288"/>
                    </a:cubicBezTo>
                    <a:cubicBezTo>
                      <a:pt x="89" y="355"/>
                      <a:pt x="111" y="421"/>
                      <a:pt x="111" y="487"/>
                    </a:cubicBezTo>
                    <a:cubicBezTo>
                      <a:pt x="89" y="532"/>
                      <a:pt x="67" y="554"/>
                      <a:pt x="67" y="598"/>
                    </a:cubicBezTo>
                    <a:cubicBezTo>
                      <a:pt x="23" y="709"/>
                      <a:pt x="133" y="842"/>
                      <a:pt x="111" y="975"/>
                    </a:cubicBezTo>
                    <a:cubicBezTo>
                      <a:pt x="89" y="1019"/>
                      <a:pt x="67" y="1064"/>
                      <a:pt x="23" y="1108"/>
                    </a:cubicBezTo>
                    <a:cubicBezTo>
                      <a:pt x="0" y="1174"/>
                      <a:pt x="23" y="1241"/>
                      <a:pt x="45" y="1285"/>
                    </a:cubicBezTo>
                    <a:cubicBezTo>
                      <a:pt x="89" y="1329"/>
                      <a:pt x="111" y="1374"/>
                      <a:pt x="133" y="1418"/>
                    </a:cubicBezTo>
                    <a:cubicBezTo>
                      <a:pt x="156" y="1485"/>
                      <a:pt x="111" y="1551"/>
                      <a:pt x="89" y="1617"/>
                    </a:cubicBezTo>
                    <a:cubicBezTo>
                      <a:pt x="45" y="1750"/>
                      <a:pt x="111" y="1928"/>
                      <a:pt x="244" y="1994"/>
                    </a:cubicBezTo>
                    <a:cubicBezTo>
                      <a:pt x="200" y="2105"/>
                      <a:pt x="200" y="2216"/>
                      <a:pt x="200" y="2326"/>
                    </a:cubicBezTo>
                    <a:cubicBezTo>
                      <a:pt x="289" y="2216"/>
                      <a:pt x="421" y="2149"/>
                      <a:pt x="554" y="2127"/>
                    </a:cubicBezTo>
                    <a:cubicBezTo>
                      <a:pt x="687" y="2149"/>
                      <a:pt x="820" y="2216"/>
                      <a:pt x="909" y="2326"/>
                    </a:cubicBezTo>
                    <a:cubicBezTo>
                      <a:pt x="909" y="2216"/>
                      <a:pt x="887" y="2105"/>
                      <a:pt x="865" y="1994"/>
                    </a:cubicBezTo>
                    <a:cubicBezTo>
                      <a:pt x="998" y="1928"/>
                      <a:pt x="1064" y="1750"/>
                      <a:pt x="1020" y="1617"/>
                    </a:cubicBezTo>
                    <a:cubicBezTo>
                      <a:pt x="998" y="1551"/>
                      <a:pt x="953" y="1462"/>
                      <a:pt x="975" y="1418"/>
                    </a:cubicBezTo>
                    <a:cubicBezTo>
                      <a:pt x="998" y="1374"/>
                      <a:pt x="1020" y="1329"/>
                      <a:pt x="1064" y="1285"/>
                    </a:cubicBezTo>
                    <a:cubicBezTo>
                      <a:pt x="1086" y="1241"/>
                      <a:pt x="1086" y="1174"/>
                      <a:pt x="1064" y="1108"/>
                    </a:cubicBezTo>
                    <a:cubicBezTo>
                      <a:pt x="1042" y="1064"/>
                      <a:pt x="1020" y="1019"/>
                      <a:pt x="998" y="975"/>
                    </a:cubicBezTo>
                    <a:cubicBezTo>
                      <a:pt x="975" y="842"/>
                      <a:pt x="1086" y="709"/>
                      <a:pt x="1042" y="598"/>
                    </a:cubicBezTo>
                    <a:cubicBezTo>
                      <a:pt x="1020" y="554"/>
                      <a:pt x="1020" y="532"/>
                      <a:pt x="998" y="487"/>
                    </a:cubicBezTo>
                    <a:cubicBezTo>
                      <a:pt x="975" y="421"/>
                      <a:pt x="998" y="355"/>
                      <a:pt x="1042" y="288"/>
                    </a:cubicBezTo>
                    <a:cubicBezTo>
                      <a:pt x="1086" y="199"/>
                      <a:pt x="1108" y="89"/>
                      <a:pt x="1086" y="0"/>
                    </a:cubicBezTo>
                    <a:lnTo>
                      <a:pt x="1086" y="0"/>
                    </a:lnTo>
                    <a:cubicBezTo>
                      <a:pt x="931" y="133"/>
                      <a:pt x="754" y="199"/>
                      <a:pt x="554" y="222"/>
                    </a:cubicBezTo>
                    <a:cubicBezTo>
                      <a:pt x="355" y="222"/>
                      <a:pt x="178" y="133"/>
                      <a:pt x="2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5" name="Google Shape;705;p27"/>
              <p:cNvSpPr/>
              <p:nvPr/>
            </p:nvSpPr>
            <p:spPr>
              <a:xfrm>
                <a:off x="5428685" y="3673139"/>
                <a:ext cx="346630" cy="1102825"/>
              </a:xfrm>
              <a:custGeom>
                <a:avLst/>
                <a:gdLst/>
                <a:ahLst/>
                <a:cxnLst/>
                <a:rect l="l" t="t" r="r" b="b"/>
                <a:pathLst>
                  <a:path w="11456" h="36448" extrusionOk="0">
                    <a:moveTo>
                      <a:pt x="10835" y="1"/>
                    </a:moveTo>
                    <a:lnTo>
                      <a:pt x="0" y="36248"/>
                    </a:lnTo>
                    <a:lnTo>
                      <a:pt x="643" y="36448"/>
                    </a:lnTo>
                    <a:lnTo>
                      <a:pt x="11455" y="200"/>
                    </a:lnTo>
                    <a:lnTo>
                      <a:pt x="1083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6" name="Google Shape;706;p27"/>
              <p:cNvSpPr/>
              <p:nvPr/>
            </p:nvSpPr>
            <p:spPr>
              <a:xfrm>
                <a:off x="6884101" y="3673835"/>
                <a:ext cx="345964" cy="1102129"/>
              </a:xfrm>
              <a:custGeom>
                <a:avLst/>
                <a:gdLst/>
                <a:ahLst/>
                <a:cxnLst/>
                <a:rect l="l" t="t" r="r" b="b"/>
                <a:pathLst>
                  <a:path w="11434" h="36425" extrusionOk="0">
                    <a:moveTo>
                      <a:pt x="621" y="0"/>
                    </a:moveTo>
                    <a:lnTo>
                      <a:pt x="1" y="177"/>
                    </a:lnTo>
                    <a:lnTo>
                      <a:pt x="10769" y="36358"/>
                    </a:lnTo>
                    <a:lnTo>
                      <a:pt x="10791" y="36425"/>
                    </a:lnTo>
                    <a:lnTo>
                      <a:pt x="11433" y="36248"/>
                    </a:lnTo>
                    <a:lnTo>
                      <a:pt x="643" y="67"/>
                    </a:lnTo>
                    <a:lnTo>
                      <a:pt x="62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7" name="Google Shape;707;p27"/>
              <p:cNvSpPr/>
              <p:nvPr/>
            </p:nvSpPr>
            <p:spPr>
              <a:xfrm>
                <a:off x="5488352" y="3642307"/>
                <a:ext cx="1682045" cy="71105"/>
              </a:xfrm>
              <a:custGeom>
                <a:avLst/>
                <a:gdLst/>
                <a:ahLst/>
                <a:cxnLst/>
                <a:rect l="l" t="t" r="r" b="b"/>
                <a:pathLst>
                  <a:path w="55591" h="2350" extrusionOk="0">
                    <a:moveTo>
                      <a:pt x="0" y="1"/>
                    </a:moveTo>
                    <a:lnTo>
                      <a:pt x="0" y="2349"/>
                    </a:lnTo>
                    <a:lnTo>
                      <a:pt x="55590" y="2349"/>
                    </a:lnTo>
                    <a:lnTo>
                      <a:pt x="5559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708" name="Google Shape;708;p27"/>
            <p:cNvGrpSpPr/>
            <p:nvPr/>
          </p:nvGrpSpPr>
          <p:grpSpPr>
            <a:xfrm>
              <a:off x="6661411" y="2550923"/>
              <a:ext cx="1220599" cy="2199523"/>
              <a:chOff x="6950883" y="2564807"/>
              <a:chExt cx="1307971" cy="2356968"/>
            </a:xfrm>
          </p:grpSpPr>
          <p:sp>
            <p:nvSpPr>
              <p:cNvPr id="709" name="Google Shape;709;p27"/>
              <p:cNvSpPr/>
              <p:nvPr/>
            </p:nvSpPr>
            <p:spPr>
              <a:xfrm>
                <a:off x="7257271" y="3950358"/>
                <a:ext cx="264148" cy="830992"/>
              </a:xfrm>
              <a:custGeom>
                <a:avLst/>
                <a:gdLst/>
                <a:ahLst/>
                <a:cxnLst/>
                <a:rect l="l" t="t" r="r" b="b"/>
                <a:pathLst>
                  <a:path w="8730" h="27464" extrusionOk="0">
                    <a:moveTo>
                      <a:pt x="8373" y="0"/>
                    </a:moveTo>
                    <a:cubicBezTo>
                      <a:pt x="8224" y="0"/>
                      <a:pt x="8080" y="90"/>
                      <a:pt x="8043" y="255"/>
                    </a:cubicBezTo>
                    <a:lnTo>
                      <a:pt x="67" y="27020"/>
                    </a:lnTo>
                    <a:cubicBezTo>
                      <a:pt x="0" y="27197"/>
                      <a:pt x="111" y="27397"/>
                      <a:pt x="288" y="27441"/>
                    </a:cubicBezTo>
                    <a:cubicBezTo>
                      <a:pt x="310" y="27463"/>
                      <a:pt x="355" y="27463"/>
                      <a:pt x="377" y="27463"/>
                    </a:cubicBezTo>
                    <a:cubicBezTo>
                      <a:pt x="532" y="27463"/>
                      <a:pt x="665" y="27374"/>
                      <a:pt x="709" y="27219"/>
                    </a:cubicBezTo>
                    <a:lnTo>
                      <a:pt x="8685" y="433"/>
                    </a:lnTo>
                    <a:cubicBezTo>
                      <a:pt x="8730" y="255"/>
                      <a:pt x="8641" y="78"/>
                      <a:pt x="8464" y="12"/>
                    </a:cubicBezTo>
                    <a:cubicBezTo>
                      <a:pt x="8434" y="4"/>
                      <a:pt x="8403" y="0"/>
                      <a:pt x="83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0" name="Google Shape;710;p27"/>
              <p:cNvSpPr/>
              <p:nvPr/>
            </p:nvSpPr>
            <p:spPr>
              <a:xfrm>
                <a:off x="7863964" y="3950177"/>
                <a:ext cx="263513" cy="831174"/>
              </a:xfrm>
              <a:custGeom>
                <a:avLst/>
                <a:gdLst/>
                <a:ahLst/>
                <a:cxnLst/>
                <a:rect l="l" t="t" r="r" b="b"/>
                <a:pathLst>
                  <a:path w="8709" h="27470" extrusionOk="0">
                    <a:moveTo>
                      <a:pt x="364" y="1"/>
                    </a:moveTo>
                    <a:cubicBezTo>
                      <a:pt x="246" y="1"/>
                      <a:pt x="129" y="71"/>
                      <a:pt x="67" y="195"/>
                    </a:cubicBezTo>
                    <a:cubicBezTo>
                      <a:pt x="23" y="261"/>
                      <a:pt x="1" y="350"/>
                      <a:pt x="23" y="439"/>
                    </a:cubicBezTo>
                    <a:lnTo>
                      <a:pt x="7999" y="27225"/>
                    </a:lnTo>
                    <a:cubicBezTo>
                      <a:pt x="8043" y="27380"/>
                      <a:pt x="8176" y="27469"/>
                      <a:pt x="8331" y="27469"/>
                    </a:cubicBezTo>
                    <a:cubicBezTo>
                      <a:pt x="8354" y="27469"/>
                      <a:pt x="8398" y="27469"/>
                      <a:pt x="8420" y="27447"/>
                    </a:cubicBezTo>
                    <a:cubicBezTo>
                      <a:pt x="8619" y="27403"/>
                      <a:pt x="8708" y="27203"/>
                      <a:pt x="8664" y="27026"/>
                    </a:cubicBezTo>
                    <a:lnTo>
                      <a:pt x="688" y="261"/>
                    </a:lnTo>
                    <a:cubicBezTo>
                      <a:pt x="643" y="173"/>
                      <a:pt x="599" y="84"/>
                      <a:pt x="510" y="40"/>
                    </a:cubicBezTo>
                    <a:cubicBezTo>
                      <a:pt x="464" y="13"/>
                      <a:pt x="414" y="1"/>
                      <a:pt x="36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1" name="Google Shape;711;p27"/>
              <p:cNvSpPr/>
              <p:nvPr/>
            </p:nvSpPr>
            <p:spPr>
              <a:xfrm>
                <a:off x="7388649" y="3855834"/>
                <a:ext cx="264178" cy="830992"/>
              </a:xfrm>
              <a:custGeom>
                <a:avLst/>
                <a:gdLst/>
                <a:ahLst/>
                <a:cxnLst/>
                <a:rect l="l" t="t" r="r" b="b"/>
                <a:pathLst>
                  <a:path w="8731" h="27464" extrusionOk="0">
                    <a:moveTo>
                      <a:pt x="8352" y="0"/>
                    </a:moveTo>
                    <a:cubicBezTo>
                      <a:pt x="8208" y="0"/>
                      <a:pt x="8077" y="86"/>
                      <a:pt x="8021" y="233"/>
                    </a:cubicBezTo>
                    <a:lnTo>
                      <a:pt x="45" y="27020"/>
                    </a:lnTo>
                    <a:cubicBezTo>
                      <a:pt x="1" y="27197"/>
                      <a:pt x="89" y="27397"/>
                      <a:pt x="289" y="27441"/>
                    </a:cubicBezTo>
                    <a:cubicBezTo>
                      <a:pt x="311" y="27463"/>
                      <a:pt x="355" y="27463"/>
                      <a:pt x="378" y="27463"/>
                    </a:cubicBezTo>
                    <a:cubicBezTo>
                      <a:pt x="533" y="27463"/>
                      <a:pt x="666" y="27352"/>
                      <a:pt x="710" y="27219"/>
                    </a:cubicBezTo>
                    <a:lnTo>
                      <a:pt x="8686" y="433"/>
                    </a:lnTo>
                    <a:cubicBezTo>
                      <a:pt x="8730" y="255"/>
                      <a:pt x="8620" y="56"/>
                      <a:pt x="8442" y="12"/>
                    </a:cubicBezTo>
                    <a:cubicBezTo>
                      <a:pt x="8412" y="4"/>
                      <a:pt x="8382" y="0"/>
                      <a:pt x="83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2" name="Google Shape;712;p27"/>
              <p:cNvSpPr/>
              <p:nvPr/>
            </p:nvSpPr>
            <p:spPr>
              <a:xfrm>
                <a:off x="7995372" y="3855894"/>
                <a:ext cx="263482" cy="830931"/>
              </a:xfrm>
              <a:custGeom>
                <a:avLst/>
                <a:gdLst/>
                <a:ahLst/>
                <a:cxnLst/>
                <a:rect l="l" t="t" r="r" b="b"/>
                <a:pathLst>
                  <a:path w="8708" h="27462" extrusionOk="0">
                    <a:moveTo>
                      <a:pt x="315" y="1"/>
                    </a:moveTo>
                    <a:cubicBezTo>
                      <a:pt x="292" y="1"/>
                      <a:pt x="268" y="4"/>
                      <a:pt x="244" y="10"/>
                    </a:cubicBezTo>
                    <a:cubicBezTo>
                      <a:pt x="155" y="32"/>
                      <a:pt x="89" y="98"/>
                      <a:pt x="45" y="187"/>
                    </a:cubicBezTo>
                    <a:cubicBezTo>
                      <a:pt x="0" y="253"/>
                      <a:pt x="0" y="342"/>
                      <a:pt x="22" y="431"/>
                    </a:cubicBezTo>
                    <a:lnTo>
                      <a:pt x="7999" y="27217"/>
                    </a:lnTo>
                    <a:cubicBezTo>
                      <a:pt x="8043" y="27372"/>
                      <a:pt x="8176" y="27461"/>
                      <a:pt x="8331" y="27461"/>
                    </a:cubicBezTo>
                    <a:cubicBezTo>
                      <a:pt x="8353" y="27461"/>
                      <a:pt x="8398" y="27461"/>
                      <a:pt x="8420" y="27439"/>
                    </a:cubicBezTo>
                    <a:cubicBezTo>
                      <a:pt x="8597" y="27395"/>
                      <a:pt x="8708" y="27195"/>
                      <a:pt x="8641" y="27018"/>
                    </a:cubicBezTo>
                    <a:lnTo>
                      <a:pt x="665" y="253"/>
                    </a:lnTo>
                    <a:cubicBezTo>
                      <a:pt x="643" y="165"/>
                      <a:pt x="576" y="76"/>
                      <a:pt x="510" y="54"/>
                    </a:cubicBezTo>
                    <a:cubicBezTo>
                      <a:pt x="445" y="21"/>
                      <a:pt x="380" y="1"/>
                      <a:pt x="3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3" name="Google Shape;713;p27"/>
              <p:cNvSpPr/>
              <p:nvPr/>
            </p:nvSpPr>
            <p:spPr>
              <a:xfrm>
                <a:off x="6964983" y="4333479"/>
                <a:ext cx="284935" cy="398249"/>
              </a:xfrm>
              <a:custGeom>
                <a:avLst/>
                <a:gdLst/>
                <a:ahLst/>
                <a:cxnLst/>
                <a:rect l="l" t="t" r="r" b="b"/>
                <a:pathLst>
                  <a:path w="9417" h="13162" extrusionOk="0">
                    <a:moveTo>
                      <a:pt x="5406" y="1"/>
                    </a:moveTo>
                    <a:cubicBezTo>
                      <a:pt x="5118" y="1485"/>
                      <a:pt x="4874" y="2992"/>
                      <a:pt x="4719" y="4521"/>
                    </a:cubicBezTo>
                    <a:cubicBezTo>
                      <a:pt x="4697" y="4764"/>
                      <a:pt x="4675" y="5030"/>
                      <a:pt x="4653" y="5274"/>
                    </a:cubicBezTo>
                    <a:cubicBezTo>
                      <a:pt x="4498" y="7002"/>
                      <a:pt x="3700" y="8597"/>
                      <a:pt x="2393" y="9750"/>
                    </a:cubicBezTo>
                    <a:cubicBezTo>
                      <a:pt x="1795" y="10281"/>
                      <a:pt x="1219" y="10857"/>
                      <a:pt x="687" y="11456"/>
                    </a:cubicBezTo>
                    <a:cubicBezTo>
                      <a:pt x="465" y="11655"/>
                      <a:pt x="288" y="11876"/>
                      <a:pt x="155" y="12142"/>
                    </a:cubicBezTo>
                    <a:cubicBezTo>
                      <a:pt x="22" y="12408"/>
                      <a:pt x="0" y="12718"/>
                      <a:pt x="89" y="12984"/>
                    </a:cubicBezTo>
                    <a:cubicBezTo>
                      <a:pt x="111" y="13051"/>
                      <a:pt x="155" y="13117"/>
                      <a:pt x="222" y="13139"/>
                    </a:cubicBezTo>
                    <a:cubicBezTo>
                      <a:pt x="266" y="13162"/>
                      <a:pt x="310" y="13162"/>
                      <a:pt x="377" y="13162"/>
                    </a:cubicBezTo>
                    <a:cubicBezTo>
                      <a:pt x="864" y="13139"/>
                      <a:pt x="1285" y="12763"/>
                      <a:pt x="1662" y="12430"/>
                    </a:cubicBezTo>
                    <a:cubicBezTo>
                      <a:pt x="2260" y="11921"/>
                      <a:pt x="2925" y="11456"/>
                      <a:pt x="3589" y="11057"/>
                    </a:cubicBezTo>
                    <a:cubicBezTo>
                      <a:pt x="4188" y="10702"/>
                      <a:pt x="4852" y="10459"/>
                      <a:pt x="5406" y="10060"/>
                    </a:cubicBezTo>
                    <a:cubicBezTo>
                      <a:pt x="6071" y="9594"/>
                      <a:pt x="6713" y="9107"/>
                      <a:pt x="7312" y="8553"/>
                    </a:cubicBezTo>
                    <a:cubicBezTo>
                      <a:pt x="7799" y="8110"/>
                      <a:pt x="8619" y="7866"/>
                      <a:pt x="8929" y="7246"/>
                    </a:cubicBezTo>
                    <a:cubicBezTo>
                      <a:pt x="9417" y="6293"/>
                      <a:pt x="8464" y="5540"/>
                      <a:pt x="8309" y="4631"/>
                    </a:cubicBezTo>
                    <a:cubicBezTo>
                      <a:pt x="8264" y="4233"/>
                      <a:pt x="8287" y="3834"/>
                      <a:pt x="8397" y="3457"/>
                    </a:cubicBezTo>
                    <a:cubicBezTo>
                      <a:pt x="8464" y="3014"/>
                      <a:pt x="8951" y="1862"/>
                      <a:pt x="9328" y="754"/>
                    </a:cubicBezTo>
                    <a:lnTo>
                      <a:pt x="5473" y="23"/>
                    </a:lnTo>
                    <a:lnTo>
                      <a:pt x="5406" y="1"/>
                    </a:ln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4" name="Google Shape;714;p27"/>
              <p:cNvSpPr/>
              <p:nvPr/>
            </p:nvSpPr>
            <p:spPr>
              <a:xfrm>
                <a:off x="7385320" y="4603648"/>
                <a:ext cx="318460" cy="298914"/>
              </a:xfrm>
              <a:custGeom>
                <a:avLst/>
                <a:gdLst/>
                <a:ahLst/>
                <a:cxnLst/>
                <a:rect l="l" t="t" r="r" b="b"/>
                <a:pathLst>
                  <a:path w="10525" h="9879" extrusionOk="0">
                    <a:moveTo>
                      <a:pt x="8065" y="1"/>
                    </a:moveTo>
                    <a:lnTo>
                      <a:pt x="7644" y="156"/>
                    </a:lnTo>
                    <a:cubicBezTo>
                      <a:pt x="6581" y="555"/>
                      <a:pt x="5517" y="865"/>
                      <a:pt x="4431" y="1153"/>
                    </a:cubicBezTo>
                    <a:lnTo>
                      <a:pt x="4808" y="2504"/>
                    </a:lnTo>
                    <a:cubicBezTo>
                      <a:pt x="4919" y="2881"/>
                      <a:pt x="5030" y="3280"/>
                      <a:pt x="5096" y="3656"/>
                    </a:cubicBezTo>
                    <a:cubicBezTo>
                      <a:pt x="5140" y="3900"/>
                      <a:pt x="5162" y="4166"/>
                      <a:pt x="5185" y="4432"/>
                    </a:cubicBezTo>
                    <a:cubicBezTo>
                      <a:pt x="5229" y="5074"/>
                      <a:pt x="5074" y="5695"/>
                      <a:pt x="4742" y="6271"/>
                    </a:cubicBezTo>
                    <a:cubicBezTo>
                      <a:pt x="4409" y="6758"/>
                      <a:pt x="3744" y="7002"/>
                      <a:pt x="3213" y="7246"/>
                    </a:cubicBezTo>
                    <a:cubicBezTo>
                      <a:pt x="2459" y="7556"/>
                      <a:pt x="1750" y="7910"/>
                      <a:pt x="1041" y="8309"/>
                    </a:cubicBezTo>
                    <a:cubicBezTo>
                      <a:pt x="776" y="8420"/>
                      <a:pt x="532" y="8597"/>
                      <a:pt x="310" y="8797"/>
                    </a:cubicBezTo>
                    <a:cubicBezTo>
                      <a:pt x="111" y="8996"/>
                      <a:pt x="0" y="9284"/>
                      <a:pt x="0" y="9572"/>
                    </a:cubicBezTo>
                    <a:cubicBezTo>
                      <a:pt x="0" y="9639"/>
                      <a:pt x="22" y="9705"/>
                      <a:pt x="67" y="9772"/>
                    </a:cubicBezTo>
                    <a:cubicBezTo>
                      <a:pt x="111" y="9794"/>
                      <a:pt x="155" y="9816"/>
                      <a:pt x="199" y="9838"/>
                    </a:cubicBezTo>
                    <a:cubicBezTo>
                      <a:pt x="302" y="9866"/>
                      <a:pt x="406" y="9878"/>
                      <a:pt x="511" y="9878"/>
                    </a:cubicBezTo>
                    <a:cubicBezTo>
                      <a:pt x="900" y="9878"/>
                      <a:pt x="1295" y="9707"/>
                      <a:pt x="1662" y="9550"/>
                    </a:cubicBezTo>
                    <a:cubicBezTo>
                      <a:pt x="2393" y="9262"/>
                      <a:pt x="3146" y="9040"/>
                      <a:pt x="3922" y="8863"/>
                    </a:cubicBezTo>
                    <a:cubicBezTo>
                      <a:pt x="4586" y="8708"/>
                      <a:pt x="5318" y="8708"/>
                      <a:pt x="5960" y="8509"/>
                    </a:cubicBezTo>
                    <a:cubicBezTo>
                      <a:pt x="6935" y="8199"/>
                      <a:pt x="7888" y="7600"/>
                      <a:pt x="8929" y="7423"/>
                    </a:cubicBezTo>
                    <a:cubicBezTo>
                      <a:pt x="9306" y="7357"/>
                      <a:pt x="9882" y="7379"/>
                      <a:pt x="10103" y="7002"/>
                    </a:cubicBezTo>
                    <a:cubicBezTo>
                      <a:pt x="10524" y="6293"/>
                      <a:pt x="9727" y="5651"/>
                      <a:pt x="9394" y="5119"/>
                    </a:cubicBezTo>
                    <a:cubicBezTo>
                      <a:pt x="8996" y="4543"/>
                      <a:pt x="8708" y="3900"/>
                      <a:pt x="8508" y="3213"/>
                    </a:cubicBezTo>
                    <a:cubicBezTo>
                      <a:pt x="8264" y="2216"/>
                      <a:pt x="8264" y="1219"/>
                      <a:pt x="8109" y="222"/>
                    </a:cubicBezTo>
                    <a:cubicBezTo>
                      <a:pt x="8109" y="156"/>
                      <a:pt x="8087" y="67"/>
                      <a:pt x="8065" y="1"/>
                    </a:cubicBez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5" name="Google Shape;715;p27"/>
              <p:cNvSpPr/>
              <p:nvPr/>
            </p:nvSpPr>
            <p:spPr>
              <a:xfrm>
                <a:off x="7267316" y="3016793"/>
                <a:ext cx="920494" cy="1104338"/>
              </a:xfrm>
              <a:custGeom>
                <a:avLst/>
                <a:gdLst/>
                <a:ahLst/>
                <a:cxnLst/>
                <a:rect l="l" t="t" r="r" b="b"/>
                <a:pathLst>
                  <a:path w="30422" h="36498" extrusionOk="0">
                    <a:moveTo>
                      <a:pt x="22468" y="1"/>
                    </a:moveTo>
                    <a:cubicBezTo>
                      <a:pt x="22416" y="1"/>
                      <a:pt x="22364" y="1"/>
                      <a:pt x="22312" y="2"/>
                    </a:cubicBezTo>
                    <a:cubicBezTo>
                      <a:pt x="19941" y="24"/>
                      <a:pt x="17748" y="1331"/>
                      <a:pt x="16175" y="3082"/>
                    </a:cubicBezTo>
                    <a:cubicBezTo>
                      <a:pt x="14602" y="4832"/>
                      <a:pt x="13582" y="7026"/>
                      <a:pt x="12740" y="9219"/>
                    </a:cubicBezTo>
                    <a:cubicBezTo>
                      <a:pt x="11899" y="11413"/>
                      <a:pt x="11278" y="13695"/>
                      <a:pt x="10901" y="16021"/>
                    </a:cubicBezTo>
                    <a:cubicBezTo>
                      <a:pt x="10325" y="19322"/>
                      <a:pt x="9262" y="21206"/>
                      <a:pt x="5983" y="22646"/>
                    </a:cubicBezTo>
                    <a:cubicBezTo>
                      <a:pt x="3368" y="23798"/>
                      <a:pt x="1086" y="26169"/>
                      <a:pt x="488" y="29049"/>
                    </a:cubicBezTo>
                    <a:cubicBezTo>
                      <a:pt x="1" y="31397"/>
                      <a:pt x="909" y="34123"/>
                      <a:pt x="3014" y="35275"/>
                    </a:cubicBezTo>
                    <a:cubicBezTo>
                      <a:pt x="4432" y="36050"/>
                      <a:pt x="6138" y="36050"/>
                      <a:pt x="7755" y="36094"/>
                    </a:cubicBezTo>
                    <a:cubicBezTo>
                      <a:pt x="10312" y="36198"/>
                      <a:pt x="12849" y="36497"/>
                      <a:pt x="15403" y="36497"/>
                    </a:cubicBezTo>
                    <a:cubicBezTo>
                      <a:pt x="15572" y="36497"/>
                      <a:pt x="15740" y="36496"/>
                      <a:pt x="15909" y="36493"/>
                    </a:cubicBezTo>
                    <a:cubicBezTo>
                      <a:pt x="18080" y="36449"/>
                      <a:pt x="21226" y="36316"/>
                      <a:pt x="23043" y="34920"/>
                    </a:cubicBezTo>
                    <a:cubicBezTo>
                      <a:pt x="23885" y="34278"/>
                      <a:pt x="24505" y="33081"/>
                      <a:pt x="24993" y="31907"/>
                    </a:cubicBezTo>
                    <a:cubicBezTo>
                      <a:pt x="25724" y="29891"/>
                      <a:pt x="26344" y="27852"/>
                      <a:pt x="26810" y="25748"/>
                    </a:cubicBezTo>
                    <a:lnTo>
                      <a:pt x="28804" y="17616"/>
                    </a:lnTo>
                    <a:cubicBezTo>
                      <a:pt x="29380" y="15223"/>
                      <a:pt x="29978" y="12831"/>
                      <a:pt x="30177" y="10371"/>
                    </a:cubicBezTo>
                    <a:cubicBezTo>
                      <a:pt x="30421" y="7712"/>
                      <a:pt x="30155" y="4234"/>
                      <a:pt x="27962" y="2395"/>
                    </a:cubicBezTo>
                    <a:cubicBezTo>
                      <a:pt x="26271" y="965"/>
                      <a:pt x="24772" y="1"/>
                      <a:pt x="2246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6" name="Google Shape;716;p27"/>
              <p:cNvSpPr/>
              <p:nvPr/>
            </p:nvSpPr>
            <p:spPr>
              <a:xfrm>
                <a:off x="7361175" y="4799142"/>
                <a:ext cx="352651" cy="122634"/>
              </a:xfrm>
              <a:custGeom>
                <a:avLst/>
                <a:gdLst/>
                <a:ahLst/>
                <a:cxnLst/>
                <a:rect l="l" t="t" r="r" b="b"/>
                <a:pathLst>
                  <a:path w="11655" h="4053" extrusionOk="0">
                    <a:moveTo>
                      <a:pt x="5140" y="0"/>
                    </a:moveTo>
                    <a:cubicBezTo>
                      <a:pt x="4901" y="0"/>
                      <a:pt x="4198" y="527"/>
                      <a:pt x="4033" y="630"/>
                    </a:cubicBezTo>
                    <a:cubicBezTo>
                      <a:pt x="3678" y="829"/>
                      <a:pt x="3302" y="1029"/>
                      <a:pt x="2947" y="1250"/>
                    </a:cubicBezTo>
                    <a:cubicBezTo>
                      <a:pt x="2836" y="1339"/>
                      <a:pt x="2681" y="1383"/>
                      <a:pt x="2615" y="1538"/>
                    </a:cubicBezTo>
                    <a:cubicBezTo>
                      <a:pt x="2548" y="1738"/>
                      <a:pt x="2881" y="2136"/>
                      <a:pt x="2969" y="2314"/>
                    </a:cubicBezTo>
                    <a:cubicBezTo>
                      <a:pt x="3014" y="2358"/>
                      <a:pt x="3014" y="2424"/>
                      <a:pt x="3014" y="2469"/>
                    </a:cubicBezTo>
                    <a:cubicBezTo>
                      <a:pt x="3014" y="2579"/>
                      <a:pt x="2881" y="2624"/>
                      <a:pt x="2792" y="2646"/>
                    </a:cubicBezTo>
                    <a:cubicBezTo>
                      <a:pt x="2260" y="2823"/>
                      <a:pt x="1751" y="3000"/>
                      <a:pt x="1263" y="3200"/>
                    </a:cubicBezTo>
                    <a:cubicBezTo>
                      <a:pt x="1108" y="3266"/>
                      <a:pt x="0" y="3754"/>
                      <a:pt x="621" y="4020"/>
                    </a:cubicBezTo>
                    <a:cubicBezTo>
                      <a:pt x="687" y="4042"/>
                      <a:pt x="754" y="4053"/>
                      <a:pt x="820" y="4053"/>
                    </a:cubicBezTo>
                    <a:cubicBezTo>
                      <a:pt x="887" y="4053"/>
                      <a:pt x="953" y="4042"/>
                      <a:pt x="1020" y="4020"/>
                    </a:cubicBezTo>
                    <a:cubicBezTo>
                      <a:pt x="2327" y="3732"/>
                      <a:pt x="7689" y="2358"/>
                      <a:pt x="9062" y="2070"/>
                    </a:cubicBezTo>
                    <a:cubicBezTo>
                      <a:pt x="9794" y="1915"/>
                      <a:pt x="10547" y="1738"/>
                      <a:pt x="11145" y="1250"/>
                    </a:cubicBezTo>
                    <a:cubicBezTo>
                      <a:pt x="11411" y="1029"/>
                      <a:pt x="11655" y="608"/>
                      <a:pt x="11322" y="297"/>
                    </a:cubicBezTo>
                    <a:cubicBezTo>
                      <a:pt x="11268" y="243"/>
                      <a:pt x="11183" y="203"/>
                      <a:pt x="11105" y="203"/>
                    </a:cubicBezTo>
                    <a:cubicBezTo>
                      <a:pt x="11089" y="203"/>
                      <a:pt x="11072" y="205"/>
                      <a:pt x="11056" y="209"/>
                    </a:cubicBezTo>
                    <a:cubicBezTo>
                      <a:pt x="10968" y="209"/>
                      <a:pt x="10857" y="231"/>
                      <a:pt x="10768" y="275"/>
                    </a:cubicBezTo>
                    <a:cubicBezTo>
                      <a:pt x="9262" y="896"/>
                      <a:pt x="7689" y="1361"/>
                      <a:pt x="6071" y="1671"/>
                    </a:cubicBezTo>
                    <a:cubicBezTo>
                      <a:pt x="6005" y="1671"/>
                      <a:pt x="5938" y="1671"/>
                      <a:pt x="5872" y="1649"/>
                    </a:cubicBezTo>
                    <a:cubicBezTo>
                      <a:pt x="5850" y="1605"/>
                      <a:pt x="5828" y="1582"/>
                      <a:pt x="5805" y="1538"/>
                    </a:cubicBezTo>
                    <a:cubicBezTo>
                      <a:pt x="5695" y="1228"/>
                      <a:pt x="5540" y="940"/>
                      <a:pt x="5429" y="630"/>
                    </a:cubicBezTo>
                    <a:cubicBezTo>
                      <a:pt x="5384" y="452"/>
                      <a:pt x="5384" y="76"/>
                      <a:pt x="5185" y="9"/>
                    </a:cubicBezTo>
                    <a:cubicBezTo>
                      <a:pt x="5173" y="3"/>
                      <a:pt x="5158" y="0"/>
                      <a:pt x="514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7" name="Google Shape;717;p27"/>
              <p:cNvSpPr/>
              <p:nvPr/>
            </p:nvSpPr>
            <p:spPr>
              <a:xfrm>
                <a:off x="7579725" y="3546723"/>
                <a:ext cx="394891" cy="193013"/>
              </a:xfrm>
              <a:custGeom>
                <a:avLst/>
                <a:gdLst/>
                <a:ahLst/>
                <a:cxnLst/>
                <a:rect l="l" t="t" r="r" b="b"/>
                <a:pathLst>
                  <a:path w="13051" h="6379" extrusionOk="0">
                    <a:moveTo>
                      <a:pt x="696" y="1"/>
                    </a:moveTo>
                    <a:cubicBezTo>
                      <a:pt x="231" y="1"/>
                      <a:pt x="51" y="427"/>
                      <a:pt x="23" y="1409"/>
                    </a:cubicBezTo>
                    <a:cubicBezTo>
                      <a:pt x="23" y="1853"/>
                      <a:pt x="0" y="2318"/>
                      <a:pt x="0" y="2761"/>
                    </a:cubicBezTo>
                    <a:cubicBezTo>
                      <a:pt x="865" y="2983"/>
                      <a:pt x="1729" y="3204"/>
                      <a:pt x="2571" y="3448"/>
                    </a:cubicBezTo>
                    <a:cubicBezTo>
                      <a:pt x="3745" y="3758"/>
                      <a:pt x="4919" y="4090"/>
                      <a:pt x="6071" y="4489"/>
                    </a:cubicBezTo>
                    <a:cubicBezTo>
                      <a:pt x="7157" y="4844"/>
                      <a:pt x="8331" y="5198"/>
                      <a:pt x="9306" y="5796"/>
                    </a:cubicBezTo>
                    <a:cubicBezTo>
                      <a:pt x="9638" y="5996"/>
                      <a:pt x="9971" y="6151"/>
                      <a:pt x="10347" y="6262"/>
                    </a:cubicBezTo>
                    <a:cubicBezTo>
                      <a:pt x="10513" y="6335"/>
                      <a:pt x="10693" y="6378"/>
                      <a:pt x="10889" y="6378"/>
                    </a:cubicBezTo>
                    <a:cubicBezTo>
                      <a:pt x="10929" y="6378"/>
                      <a:pt x="10970" y="6376"/>
                      <a:pt x="11012" y="6372"/>
                    </a:cubicBezTo>
                    <a:cubicBezTo>
                      <a:pt x="11411" y="6284"/>
                      <a:pt x="11655" y="5885"/>
                      <a:pt x="11854" y="5530"/>
                    </a:cubicBezTo>
                    <a:lnTo>
                      <a:pt x="12474" y="4423"/>
                    </a:lnTo>
                    <a:cubicBezTo>
                      <a:pt x="12652" y="4090"/>
                      <a:pt x="12829" y="3758"/>
                      <a:pt x="13050" y="3448"/>
                    </a:cubicBezTo>
                    <a:cubicBezTo>
                      <a:pt x="12962" y="2761"/>
                      <a:pt x="12851" y="2096"/>
                      <a:pt x="12762" y="1409"/>
                    </a:cubicBezTo>
                    <a:cubicBezTo>
                      <a:pt x="12740" y="1099"/>
                      <a:pt x="12652" y="745"/>
                      <a:pt x="12386" y="612"/>
                    </a:cubicBezTo>
                    <a:cubicBezTo>
                      <a:pt x="12269" y="562"/>
                      <a:pt x="12153" y="537"/>
                      <a:pt x="12037" y="537"/>
                    </a:cubicBezTo>
                    <a:cubicBezTo>
                      <a:pt x="11998" y="537"/>
                      <a:pt x="11959" y="540"/>
                      <a:pt x="11921" y="545"/>
                    </a:cubicBezTo>
                    <a:lnTo>
                      <a:pt x="6226" y="767"/>
                    </a:lnTo>
                    <a:cubicBezTo>
                      <a:pt x="5506" y="797"/>
                      <a:pt x="4795" y="874"/>
                      <a:pt x="4100" y="874"/>
                    </a:cubicBezTo>
                    <a:cubicBezTo>
                      <a:pt x="3277" y="874"/>
                      <a:pt x="2475" y="766"/>
                      <a:pt x="1706" y="346"/>
                    </a:cubicBezTo>
                    <a:cubicBezTo>
                      <a:pt x="1275" y="122"/>
                      <a:pt x="945" y="1"/>
                      <a:pt x="6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8" name="Google Shape;718;p27"/>
              <p:cNvSpPr/>
              <p:nvPr/>
            </p:nvSpPr>
            <p:spPr>
              <a:xfrm>
                <a:off x="7429557" y="3366994"/>
                <a:ext cx="176341" cy="230683"/>
              </a:xfrm>
              <a:custGeom>
                <a:avLst/>
                <a:gdLst/>
                <a:ahLst/>
                <a:cxnLst/>
                <a:rect l="l" t="t" r="r" b="b"/>
                <a:pathLst>
                  <a:path w="5828" h="7624" extrusionOk="0">
                    <a:moveTo>
                      <a:pt x="3266" y="0"/>
                    </a:moveTo>
                    <a:cubicBezTo>
                      <a:pt x="2468" y="0"/>
                      <a:pt x="1841" y="868"/>
                      <a:pt x="1618" y="1611"/>
                    </a:cubicBezTo>
                    <a:cubicBezTo>
                      <a:pt x="1241" y="2874"/>
                      <a:pt x="842" y="4159"/>
                      <a:pt x="399" y="5444"/>
                    </a:cubicBezTo>
                    <a:cubicBezTo>
                      <a:pt x="266" y="5843"/>
                      <a:pt x="133" y="6264"/>
                      <a:pt x="23" y="6685"/>
                    </a:cubicBezTo>
                    <a:cubicBezTo>
                      <a:pt x="0" y="6773"/>
                      <a:pt x="0" y="6862"/>
                      <a:pt x="23" y="6928"/>
                    </a:cubicBezTo>
                    <a:cubicBezTo>
                      <a:pt x="67" y="6995"/>
                      <a:pt x="133" y="7017"/>
                      <a:pt x="222" y="7039"/>
                    </a:cubicBezTo>
                    <a:cubicBezTo>
                      <a:pt x="1130" y="7305"/>
                      <a:pt x="2039" y="7482"/>
                      <a:pt x="2991" y="7571"/>
                    </a:cubicBezTo>
                    <a:cubicBezTo>
                      <a:pt x="3235" y="7593"/>
                      <a:pt x="3501" y="7615"/>
                      <a:pt x="3767" y="7615"/>
                    </a:cubicBezTo>
                    <a:cubicBezTo>
                      <a:pt x="3795" y="7621"/>
                      <a:pt x="3822" y="7624"/>
                      <a:pt x="3850" y="7624"/>
                    </a:cubicBezTo>
                    <a:cubicBezTo>
                      <a:pt x="3932" y="7624"/>
                      <a:pt x="4011" y="7599"/>
                      <a:pt x="4077" y="7549"/>
                    </a:cubicBezTo>
                    <a:cubicBezTo>
                      <a:pt x="4144" y="7482"/>
                      <a:pt x="4188" y="7416"/>
                      <a:pt x="4210" y="7327"/>
                    </a:cubicBezTo>
                    <a:cubicBezTo>
                      <a:pt x="4808" y="5156"/>
                      <a:pt x="5828" y="2652"/>
                      <a:pt x="4299" y="614"/>
                    </a:cubicBezTo>
                    <a:cubicBezTo>
                      <a:pt x="4166" y="392"/>
                      <a:pt x="3966" y="215"/>
                      <a:pt x="3745" y="104"/>
                    </a:cubicBezTo>
                    <a:cubicBezTo>
                      <a:pt x="3580" y="33"/>
                      <a:pt x="3420" y="0"/>
                      <a:pt x="3266" y="0"/>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9" name="Google Shape;719;p27"/>
              <p:cNvSpPr/>
              <p:nvPr/>
            </p:nvSpPr>
            <p:spPr>
              <a:xfrm>
                <a:off x="7439602" y="3102452"/>
                <a:ext cx="223270" cy="375798"/>
              </a:xfrm>
              <a:custGeom>
                <a:avLst/>
                <a:gdLst/>
                <a:ahLst/>
                <a:cxnLst/>
                <a:rect l="l" t="t" r="r" b="b"/>
                <a:pathLst>
                  <a:path w="7379" h="12420" extrusionOk="0">
                    <a:moveTo>
                      <a:pt x="5215" y="0"/>
                    </a:moveTo>
                    <a:cubicBezTo>
                      <a:pt x="5033" y="0"/>
                      <a:pt x="4841" y="110"/>
                      <a:pt x="4654" y="384"/>
                    </a:cubicBezTo>
                    <a:cubicBezTo>
                      <a:pt x="2837" y="3198"/>
                      <a:pt x="1330" y="6211"/>
                      <a:pt x="156" y="9357"/>
                    </a:cubicBezTo>
                    <a:cubicBezTo>
                      <a:pt x="67" y="9556"/>
                      <a:pt x="1" y="9800"/>
                      <a:pt x="1" y="10022"/>
                    </a:cubicBezTo>
                    <a:cubicBezTo>
                      <a:pt x="45" y="10465"/>
                      <a:pt x="621" y="10642"/>
                      <a:pt x="953" y="10841"/>
                    </a:cubicBezTo>
                    <a:cubicBezTo>
                      <a:pt x="1397" y="11107"/>
                      <a:pt x="1862" y="11307"/>
                      <a:pt x="2371" y="11462"/>
                    </a:cubicBezTo>
                    <a:cubicBezTo>
                      <a:pt x="2881" y="11617"/>
                      <a:pt x="3524" y="12171"/>
                      <a:pt x="4011" y="12193"/>
                    </a:cubicBezTo>
                    <a:cubicBezTo>
                      <a:pt x="4247" y="12311"/>
                      <a:pt x="4523" y="12419"/>
                      <a:pt x="4773" y="12419"/>
                    </a:cubicBezTo>
                    <a:cubicBezTo>
                      <a:pt x="4897" y="12419"/>
                      <a:pt x="5015" y="12392"/>
                      <a:pt x="5119" y="12326"/>
                    </a:cubicBezTo>
                    <a:cubicBezTo>
                      <a:pt x="5274" y="12193"/>
                      <a:pt x="5385" y="12038"/>
                      <a:pt x="5473" y="11861"/>
                    </a:cubicBezTo>
                    <a:cubicBezTo>
                      <a:pt x="7157" y="8449"/>
                      <a:pt x="7379" y="4505"/>
                      <a:pt x="6094" y="938"/>
                    </a:cubicBezTo>
                    <a:cubicBezTo>
                      <a:pt x="5929" y="474"/>
                      <a:pt x="5593" y="0"/>
                      <a:pt x="521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0" name="Google Shape;720;p27"/>
              <p:cNvSpPr/>
              <p:nvPr/>
            </p:nvSpPr>
            <p:spPr>
              <a:xfrm>
                <a:off x="7577032" y="2606108"/>
                <a:ext cx="386176" cy="350442"/>
              </a:xfrm>
              <a:custGeom>
                <a:avLst/>
                <a:gdLst/>
                <a:ahLst/>
                <a:cxnLst/>
                <a:rect l="l" t="t" r="r" b="b"/>
                <a:pathLst>
                  <a:path w="12763" h="11582" extrusionOk="0">
                    <a:moveTo>
                      <a:pt x="6830" y="0"/>
                    </a:moveTo>
                    <a:cubicBezTo>
                      <a:pt x="6622" y="0"/>
                      <a:pt x="6413" y="20"/>
                      <a:pt x="6205" y="60"/>
                    </a:cubicBezTo>
                    <a:cubicBezTo>
                      <a:pt x="5739" y="104"/>
                      <a:pt x="5274" y="193"/>
                      <a:pt x="4831" y="304"/>
                    </a:cubicBezTo>
                    <a:cubicBezTo>
                      <a:pt x="4277" y="481"/>
                      <a:pt x="3834" y="880"/>
                      <a:pt x="3369" y="1212"/>
                    </a:cubicBezTo>
                    <a:cubicBezTo>
                      <a:pt x="2704" y="1677"/>
                      <a:pt x="1995" y="2098"/>
                      <a:pt x="1463" y="2741"/>
                    </a:cubicBezTo>
                    <a:cubicBezTo>
                      <a:pt x="1020" y="3295"/>
                      <a:pt x="732" y="3959"/>
                      <a:pt x="688" y="4668"/>
                    </a:cubicBezTo>
                    <a:cubicBezTo>
                      <a:pt x="643" y="5422"/>
                      <a:pt x="821" y="6264"/>
                      <a:pt x="599" y="6973"/>
                    </a:cubicBezTo>
                    <a:cubicBezTo>
                      <a:pt x="422" y="7549"/>
                      <a:pt x="1" y="8125"/>
                      <a:pt x="178" y="8701"/>
                    </a:cubicBezTo>
                    <a:cubicBezTo>
                      <a:pt x="245" y="8878"/>
                      <a:pt x="333" y="9055"/>
                      <a:pt x="444" y="9210"/>
                    </a:cubicBezTo>
                    <a:cubicBezTo>
                      <a:pt x="732" y="9565"/>
                      <a:pt x="909" y="9964"/>
                      <a:pt x="976" y="10407"/>
                    </a:cubicBezTo>
                    <a:cubicBezTo>
                      <a:pt x="1020" y="10850"/>
                      <a:pt x="798" y="11293"/>
                      <a:pt x="400" y="11492"/>
                    </a:cubicBezTo>
                    <a:cubicBezTo>
                      <a:pt x="621" y="11492"/>
                      <a:pt x="821" y="11359"/>
                      <a:pt x="954" y="11160"/>
                    </a:cubicBezTo>
                    <a:cubicBezTo>
                      <a:pt x="1064" y="10961"/>
                      <a:pt x="1131" y="10761"/>
                      <a:pt x="1131" y="10540"/>
                    </a:cubicBezTo>
                    <a:cubicBezTo>
                      <a:pt x="1197" y="10030"/>
                      <a:pt x="1042" y="9609"/>
                      <a:pt x="1042" y="9122"/>
                    </a:cubicBezTo>
                    <a:cubicBezTo>
                      <a:pt x="1042" y="8701"/>
                      <a:pt x="1109" y="8258"/>
                      <a:pt x="1219" y="7859"/>
                    </a:cubicBezTo>
                    <a:cubicBezTo>
                      <a:pt x="1330" y="7327"/>
                      <a:pt x="1618" y="6840"/>
                      <a:pt x="2039" y="6507"/>
                    </a:cubicBezTo>
                    <a:cubicBezTo>
                      <a:pt x="3036" y="5776"/>
                      <a:pt x="4565" y="6153"/>
                      <a:pt x="5562" y="5466"/>
                    </a:cubicBezTo>
                    <a:cubicBezTo>
                      <a:pt x="5628" y="5422"/>
                      <a:pt x="5695" y="5377"/>
                      <a:pt x="5761" y="5311"/>
                    </a:cubicBezTo>
                    <a:cubicBezTo>
                      <a:pt x="6205" y="4912"/>
                      <a:pt x="6426" y="4292"/>
                      <a:pt x="6936" y="3959"/>
                    </a:cubicBezTo>
                    <a:cubicBezTo>
                      <a:pt x="7550" y="3586"/>
                      <a:pt x="8468" y="3735"/>
                      <a:pt x="8916" y="3179"/>
                    </a:cubicBezTo>
                    <a:lnTo>
                      <a:pt x="8916" y="3179"/>
                    </a:lnTo>
                    <a:cubicBezTo>
                      <a:pt x="8557" y="3648"/>
                      <a:pt x="8708" y="4520"/>
                      <a:pt x="8708" y="5067"/>
                    </a:cubicBezTo>
                    <a:cubicBezTo>
                      <a:pt x="8708" y="6108"/>
                      <a:pt x="9462" y="7017"/>
                      <a:pt x="9594" y="8014"/>
                    </a:cubicBezTo>
                    <a:cubicBezTo>
                      <a:pt x="9683" y="8413"/>
                      <a:pt x="9594" y="8834"/>
                      <a:pt x="9395" y="9188"/>
                    </a:cubicBezTo>
                    <a:cubicBezTo>
                      <a:pt x="9484" y="9188"/>
                      <a:pt x="9572" y="9144"/>
                      <a:pt x="9639" y="9100"/>
                    </a:cubicBezTo>
                    <a:cubicBezTo>
                      <a:pt x="9971" y="8834"/>
                      <a:pt x="10126" y="8413"/>
                      <a:pt x="10082" y="7992"/>
                    </a:cubicBezTo>
                    <a:lnTo>
                      <a:pt x="10082" y="7992"/>
                    </a:lnTo>
                    <a:cubicBezTo>
                      <a:pt x="10259" y="8346"/>
                      <a:pt x="10370" y="8745"/>
                      <a:pt x="10370" y="9144"/>
                    </a:cubicBezTo>
                    <a:cubicBezTo>
                      <a:pt x="10414" y="9964"/>
                      <a:pt x="10370" y="10872"/>
                      <a:pt x="9927" y="11581"/>
                    </a:cubicBezTo>
                    <a:cubicBezTo>
                      <a:pt x="11190" y="10562"/>
                      <a:pt x="12076" y="9144"/>
                      <a:pt x="12430" y="7549"/>
                    </a:cubicBezTo>
                    <a:cubicBezTo>
                      <a:pt x="12763" y="6064"/>
                      <a:pt x="12586" y="4491"/>
                      <a:pt x="11921" y="3095"/>
                    </a:cubicBezTo>
                    <a:cubicBezTo>
                      <a:pt x="11766" y="2763"/>
                      <a:pt x="11544" y="2475"/>
                      <a:pt x="11345" y="2143"/>
                    </a:cubicBezTo>
                    <a:cubicBezTo>
                      <a:pt x="11212" y="1854"/>
                      <a:pt x="11057" y="1589"/>
                      <a:pt x="10835" y="1367"/>
                    </a:cubicBezTo>
                    <a:cubicBezTo>
                      <a:pt x="10592" y="1123"/>
                      <a:pt x="10303" y="968"/>
                      <a:pt x="9971" y="880"/>
                    </a:cubicBezTo>
                    <a:cubicBezTo>
                      <a:pt x="9951" y="876"/>
                      <a:pt x="9918" y="875"/>
                      <a:pt x="9875" y="875"/>
                    </a:cubicBezTo>
                    <a:cubicBezTo>
                      <a:pt x="9708" y="875"/>
                      <a:pt x="9403" y="895"/>
                      <a:pt x="9224" y="895"/>
                    </a:cubicBezTo>
                    <a:cubicBezTo>
                      <a:pt x="9145" y="895"/>
                      <a:pt x="9091" y="891"/>
                      <a:pt x="9085" y="880"/>
                    </a:cubicBezTo>
                    <a:cubicBezTo>
                      <a:pt x="8464" y="312"/>
                      <a:pt x="7660" y="0"/>
                      <a:pt x="683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1" name="Google Shape;721;p27"/>
              <p:cNvSpPr/>
              <p:nvPr/>
            </p:nvSpPr>
            <p:spPr>
              <a:xfrm>
                <a:off x="7625323" y="2701752"/>
                <a:ext cx="266175" cy="334860"/>
              </a:xfrm>
              <a:custGeom>
                <a:avLst/>
                <a:gdLst/>
                <a:ahLst/>
                <a:cxnLst/>
                <a:rect l="l" t="t" r="r" b="b"/>
                <a:pathLst>
                  <a:path w="8797" h="11067" extrusionOk="0">
                    <a:moveTo>
                      <a:pt x="7334" y="1"/>
                    </a:moveTo>
                    <a:cubicBezTo>
                      <a:pt x="7329" y="6"/>
                      <a:pt x="7325" y="12"/>
                      <a:pt x="7320" y="18"/>
                    </a:cubicBezTo>
                    <a:lnTo>
                      <a:pt x="7320" y="18"/>
                    </a:lnTo>
                    <a:cubicBezTo>
                      <a:pt x="7325" y="12"/>
                      <a:pt x="7329" y="6"/>
                      <a:pt x="7334" y="1"/>
                    </a:cubicBezTo>
                    <a:close/>
                    <a:moveTo>
                      <a:pt x="7320" y="18"/>
                    </a:moveTo>
                    <a:lnTo>
                      <a:pt x="7320" y="18"/>
                    </a:lnTo>
                    <a:cubicBezTo>
                      <a:pt x="6872" y="574"/>
                      <a:pt x="5954" y="425"/>
                      <a:pt x="5340" y="798"/>
                    </a:cubicBezTo>
                    <a:cubicBezTo>
                      <a:pt x="4830" y="1131"/>
                      <a:pt x="4609" y="1751"/>
                      <a:pt x="4165" y="2150"/>
                    </a:cubicBezTo>
                    <a:cubicBezTo>
                      <a:pt x="4099" y="2216"/>
                      <a:pt x="4032" y="2261"/>
                      <a:pt x="3966" y="2305"/>
                    </a:cubicBezTo>
                    <a:cubicBezTo>
                      <a:pt x="2969" y="2992"/>
                      <a:pt x="1440" y="2615"/>
                      <a:pt x="443" y="3368"/>
                    </a:cubicBezTo>
                    <a:lnTo>
                      <a:pt x="399" y="3413"/>
                    </a:lnTo>
                    <a:lnTo>
                      <a:pt x="399" y="3590"/>
                    </a:lnTo>
                    <a:cubicBezTo>
                      <a:pt x="421" y="4055"/>
                      <a:pt x="399" y="4498"/>
                      <a:pt x="310" y="4942"/>
                    </a:cubicBezTo>
                    <a:cubicBezTo>
                      <a:pt x="155" y="5783"/>
                      <a:pt x="0" y="6470"/>
                      <a:pt x="288" y="7290"/>
                    </a:cubicBezTo>
                    <a:cubicBezTo>
                      <a:pt x="665" y="8398"/>
                      <a:pt x="1263" y="9506"/>
                      <a:pt x="2216" y="10215"/>
                    </a:cubicBezTo>
                    <a:cubicBezTo>
                      <a:pt x="2681" y="10547"/>
                      <a:pt x="3168" y="10813"/>
                      <a:pt x="3700" y="10990"/>
                    </a:cubicBezTo>
                    <a:cubicBezTo>
                      <a:pt x="3850" y="11044"/>
                      <a:pt x="4011" y="11066"/>
                      <a:pt x="4177" y="11066"/>
                    </a:cubicBezTo>
                    <a:cubicBezTo>
                      <a:pt x="4700" y="11066"/>
                      <a:pt x="5274" y="10843"/>
                      <a:pt x="5694" y="10658"/>
                    </a:cubicBezTo>
                    <a:cubicBezTo>
                      <a:pt x="6758" y="10215"/>
                      <a:pt x="7644" y="9417"/>
                      <a:pt x="8198" y="8398"/>
                    </a:cubicBezTo>
                    <a:cubicBezTo>
                      <a:pt x="8530" y="7689"/>
                      <a:pt x="8730" y="6913"/>
                      <a:pt x="8796" y="6138"/>
                    </a:cubicBezTo>
                    <a:cubicBezTo>
                      <a:pt x="8774" y="6071"/>
                      <a:pt x="8774" y="6027"/>
                      <a:pt x="8774" y="5983"/>
                    </a:cubicBezTo>
                    <a:cubicBezTo>
                      <a:pt x="8774" y="5584"/>
                      <a:pt x="8663" y="5185"/>
                      <a:pt x="8486" y="4831"/>
                    </a:cubicBezTo>
                    <a:lnTo>
                      <a:pt x="8486" y="4831"/>
                    </a:lnTo>
                    <a:cubicBezTo>
                      <a:pt x="8530" y="5252"/>
                      <a:pt x="8375" y="5673"/>
                      <a:pt x="8043" y="5939"/>
                    </a:cubicBezTo>
                    <a:cubicBezTo>
                      <a:pt x="7976" y="5983"/>
                      <a:pt x="7888" y="6027"/>
                      <a:pt x="7799" y="6027"/>
                    </a:cubicBezTo>
                    <a:cubicBezTo>
                      <a:pt x="7998" y="5673"/>
                      <a:pt x="8087" y="5252"/>
                      <a:pt x="7998" y="4853"/>
                    </a:cubicBezTo>
                    <a:cubicBezTo>
                      <a:pt x="7866" y="3834"/>
                      <a:pt x="7112" y="2947"/>
                      <a:pt x="7112" y="1906"/>
                    </a:cubicBezTo>
                    <a:cubicBezTo>
                      <a:pt x="7112" y="1359"/>
                      <a:pt x="6961" y="487"/>
                      <a:pt x="7320" y="18"/>
                    </a:cubicBez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2" name="Google Shape;722;p27"/>
              <p:cNvSpPr/>
              <p:nvPr/>
            </p:nvSpPr>
            <p:spPr>
              <a:xfrm>
                <a:off x="7611888" y="2620087"/>
                <a:ext cx="356010" cy="345843"/>
              </a:xfrm>
              <a:custGeom>
                <a:avLst/>
                <a:gdLst/>
                <a:ahLst/>
                <a:cxnLst/>
                <a:rect l="l" t="t" r="r" b="b"/>
                <a:pathLst>
                  <a:path w="11766" h="11430" extrusionOk="0">
                    <a:moveTo>
                      <a:pt x="7590" y="1"/>
                    </a:moveTo>
                    <a:cubicBezTo>
                      <a:pt x="6774" y="1"/>
                      <a:pt x="5989" y="263"/>
                      <a:pt x="5141" y="263"/>
                    </a:cubicBezTo>
                    <a:cubicBezTo>
                      <a:pt x="4388" y="285"/>
                      <a:pt x="3657" y="418"/>
                      <a:pt x="2970" y="706"/>
                    </a:cubicBezTo>
                    <a:cubicBezTo>
                      <a:pt x="2327" y="994"/>
                      <a:pt x="2150" y="1348"/>
                      <a:pt x="1773" y="1924"/>
                    </a:cubicBezTo>
                    <a:cubicBezTo>
                      <a:pt x="1330" y="2611"/>
                      <a:pt x="1020" y="3342"/>
                      <a:pt x="799" y="4118"/>
                    </a:cubicBezTo>
                    <a:cubicBezTo>
                      <a:pt x="577" y="4915"/>
                      <a:pt x="178" y="5580"/>
                      <a:pt x="90" y="6422"/>
                    </a:cubicBezTo>
                    <a:cubicBezTo>
                      <a:pt x="1" y="7308"/>
                      <a:pt x="178" y="8194"/>
                      <a:pt x="577" y="8970"/>
                    </a:cubicBezTo>
                    <a:cubicBezTo>
                      <a:pt x="599" y="8527"/>
                      <a:pt x="666" y="8084"/>
                      <a:pt x="776" y="7641"/>
                    </a:cubicBezTo>
                    <a:cubicBezTo>
                      <a:pt x="843" y="7197"/>
                      <a:pt x="865" y="6754"/>
                      <a:pt x="843" y="6289"/>
                    </a:cubicBezTo>
                    <a:lnTo>
                      <a:pt x="843" y="6112"/>
                    </a:lnTo>
                    <a:lnTo>
                      <a:pt x="909" y="6067"/>
                    </a:lnTo>
                    <a:cubicBezTo>
                      <a:pt x="1884" y="5314"/>
                      <a:pt x="3435" y="5691"/>
                      <a:pt x="4432" y="5004"/>
                    </a:cubicBezTo>
                    <a:cubicBezTo>
                      <a:pt x="4499" y="4960"/>
                      <a:pt x="4565" y="4915"/>
                      <a:pt x="4609" y="4849"/>
                    </a:cubicBezTo>
                    <a:cubicBezTo>
                      <a:pt x="5053" y="4450"/>
                      <a:pt x="5274" y="3830"/>
                      <a:pt x="5784" y="3497"/>
                    </a:cubicBezTo>
                    <a:cubicBezTo>
                      <a:pt x="6404" y="3121"/>
                      <a:pt x="7334" y="3276"/>
                      <a:pt x="7799" y="2700"/>
                    </a:cubicBezTo>
                    <a:lnTo>
                      <a:pt x="7799" y="2700"/>
                    </a:lnTo>
                    <a:cubicBezTo>
                      <a:pt x="7423" y="3166"/>
                      <a:pt x="7556" y="4052"/>
                      <a:pt x="7556" y="4605"/>
                    </a:cubicBezTo>
                    <a:cubicBezTo>
                      <a:pt x="7556" y="5646"/>
                      <a:pt x="8310" y="6555"/>
                      <a:pt x="8465" y="7552"/>
                    </a:cubicBezTo>
                    <a:cubicBezTo>
                      <a:pt x="8531" y="7951"/>
                      <a:pt x="8465" y="8372"/>
                      <a:pt x="8265" y="8726"/>
                    </a:cubicBezTo>
                    <a:cubicBezTo>
                      <a:pt x="8354" y="8726"/>
                      <a:pt x="8442" y="8682"/>
                      <a:pt x="8509" y="8638"/>
                    </a:cubicBezTo>
                    <a:cubicBezTo>
                      <a:pt x="8819" y="8372"/>
                      <a:pt x="8996" y="7951"/>
                      <a:pt x="8930" y="7530"/>
                    </a:cubicBezTo>
                    <a:lnTo>
                      <a:pt x="8930" y="7530"/>
                    </a:lnTo>
                    <a:cubicBezTo>
                      <a:pt x="9129" y="7884"/>
                      <a:pt x="9218" y="8283"/>
                      <a:pt x="9240" y="8682"/>
                    </a:cubicBezTo>
                    <a:lnTo>
                      <a:pt x="9240" y="8837"/>
                    </a:lnTo>
                    <a:cubicBezTo>
                      <a:pt x="9151" y="9612"/>
                      <a:pt x="8952" y="10388"/>
                      <a:pt x="8642" y="11097"/>
                    </a:cubicBezTo>
                    <a:cubicBezTo>
                      <a:pt x="8575" y="11208"/>
                      <a:pt x="8509" y="11318"/>
                      <a:pt x="8442" y="11429"/>
                    </a:cubicBezTo>
                    <a:cubicBezTo>
                      <a:pt x="8686" y="11296"/>
                      <a:pt x="8930" y="11119"/>
                      <a:pt x="9151" y="10964"/>
                    </a:cubicBezTo>
                    <a:cubicBezTo>
                      <a:pt x="9639" y="10565"/>
                      <a:pt x="10038" y="9812"/>
                      <a:pt x="10392" y="9258"/>
                    </a:cubicBezTo>
                    <a:cubicBezTo>
                      <a:pt x="10813" y="8615"/>
                      <a:pt x="11146" y="7929"/>
                      <a:pt x="11367" y="7197"/>
                    </a:cubicBezTo>
                    <a:cubicBezTo>
                      <a:pt x="11766" y="5735"/>
                      <a:pt x="11633" y="4206"/>
                      <a:pt x="10990" y="2855"/>
                    </a:cubicBezTo>
                    <a:cubicBezTo>
                      <a:pt x="10547" y="1924"/>
                      <a:pt x="9728" y="639"/>
                      <a:pt x="8775" y="240"/>
                    </a:cubicBezTo>
                    <a:cubicBezTo>
                      <a:pt x="8664" y="174"/>
                      <a:pt x="8531" y="152"/>
                      <a:pt x="8420" y="107"/>
                    </a:cubicBezTo>
                    <a:cubicBezTo>
                      <a:pt x="8138" y="30"/>
                      <a:pt x="7862" y="1"/>
                      <a:pt x="759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3" name="Google Shape;723;p27"/>
              <p:cNvSpPr/>
              <p:nvPr/>
            </p:nvSpPr>
            <p:spPr>
              <a:xfrm>
                <a:off x="7770771" y="2776004"/>
                <a:ext cx="72436" cy="22754"/>
              </a:xfrm>
              <a:custGeom>
                <a:avLst/>
                <a:gdLst/>
                <a:ahLst/>
                <a:cxnLst/>
                <a:rect l="l" t="t" r="r" b="b"/>
                <a:pathLst>
                  <a:path w="2394" h="752" extrusionOk="0">
                    <a:moveTo>
                      <a:pt x="775" y="0"/>
                    </a:moveTo>
                    <a:cubicBezTo>
                      <a:pt x="731" y="0"/>
                      <a:pt x="687" y="2"/>
                      <a:pt x="643" y="6"/>
                    </a:cubicBezTo>
                    <a:cubicBezTo>
                      <a:pt x="533" y="28"/>
                      <a:pt x="400" y="50"/>
                      <a:pt x="289" y="95"/>
                    </a:cubicBezTo>
                    <a:cubicBezTo>
                      <a:pt x="223" y="117"/>
                      <a:pt x="45" y="205"/>
                      <a:pt x="23" y="272"/>
                    </a:cubicBezTo>
                    <a:cubicBezTo>
                      <a:pt x="1" y="338"/>
                      <a:pt x="23" y="383"/>
                      <a:pt x="90" y="405"/>
                    </a:cubicBezTo>
                    <a:cubicBezTo>
                      <a:pt x="112" y="416"/>
                      <a:pt x="139" y="421"/>
                      <a:pt x="167" y="421"/>
                    </a:cubicBezTo>
                    <a:cubicBezTo>
                      <a:pt x="195" y="421"/>
                      <a:pt x="223" y="416"/>
                      <a:pt x="245" y="405"/>
                    </a:cubicBezTo>
                    <a:cubicBezTo>
                      <a:pt x="370" y="390"/>
                      <a:pt x="496" y="383"/>
                      <a:pt x="621" y="383"/>
                    </a:cubicBezTo>
                    <a:cubicBezTo>
                      <a:pt x="870" y="383"/>
                      <a:pt x="1116" y="412"/>
                      <a:pt x="1352" y="471"/>
                    </a:cubicBezTo>
                    <a:cubicBezTo>
                      <a:pt x="1508" y="493"/>
                      <a:pt x="1641" y="560"/>
                      <a:pt x="1773" y="604"/>
                    </a:cubicBezTo>
                    <a:cubicBezTo>
                      <a:pt x="1929" y="649"/>
                      <a:pt x="2084" y="693"/>
                      <a:pt x="2261" y="737"/>
                    </a:cubicBezTo>
                    <a:cubicBezTo>
                      <a:pt x="2279" y="746"/>
                      <a:pt x="2298" y="752"/>
                      <a:pt x="2316" y="752"/>
                    </a:cubicBezTo>
                    <a:cubicBezTo>
                      <a:pt x="2342" y="752"/>
                      <a:pt x="2368" y="741"/>
                      <a:pt x="2394" y="715"/>
                    </a:cubicBezTo>
                    <a:cubicBezTo>
                      <a:pt x="2394" y="693"/>
                      <a:pt x="2394" y="671"/>
                      <a:pt x="2394" y="649"/>
                    </a:cubicBezTo>
                    <a:cubicBezTo>
                      <a:pt x="2350" y="538"/>
                      <a:pt x="2261" y="427"/>
                      <a:pt x="2150" y="383"/>
                    </a:cubicBezTo>
                    <a:cubicBezTo>
                      <a:pt x="2061" y="316"/>
                      <a:pt x="1951" y="272"/>
                      <a:pt x="1818" y="228"/>
                    </a:cubicBezTo>
                    <a:cubicBezTo>
                      <a:pt x="1685" y="183"/>
                      <a:pt x="1552" y="161"/>
                      <a:pt x="1397" y="95"/>
                    </a:cubicBezTo>
                    <a:cubicBezTo>
                      <a:pt x="1196" y="40"/>
                      <a:pt x="981" y="0"/>
                      <a:pt x="77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4" name="Google Shape;724;p27"/>
              <p:cNvSpPr/>
              <p:nvPr/>
            </p:nvSpPr>
            <p:spPr>
              <a:xfrm>
                <a:off x="7652797" y="2769862"/>
                <a:ext cx="63057" cy="17549"/>
              </a:xfrm>
              <a:custGeom>
                <a:avLst/>
                <a:gdLst/>
                <a:ahLst/>
                <a:cxnLst/>
                <a:rect l="l" t="t" r="r" b="b"/>
                <a:pathLst>
                  <a:path w="2084" h="580" extrusionOk="0">
                    <a:moveTo>
                      <a:pt x="1145" y="1"/>
                    </a:moveTo>
                    <a:cubicBezTo>
                      <a:pt x="1002" y="1"/>
                      <a:pt x="856" y="17"/>
                      <a:pt x="709" y="54"/>
                    </a:cubicBezTo>
                    <a:cubicBezTo>
                      <a:pt x="621" y="76"/>
                      <a:pt x="510" y="98"/>
                      <a:pt x="421" y="120"/>
                    </a:cubicBezTo>
                    <a:cubicBezTo>
                      <a:pt x="311" y="143"/>
                      <a:pt x="200" y="187"/>
                      <a:pt x="111" y="231"/>
                    </a:cubicBezTo>
                    <a:cubicBezTo>
                      <a:pt x="67" y="275"/>
                      <a:pt x="45" y="320"/>
                      <a:pt x="23" y="386"/>
                    </a:cubicBezTo>
                    <a:cubicBezTo>
                      <a:pt x="0" y="431"/>
                      <a:pt x="23" y="497"/>
                      <a:pt x="45" y="541"/>
                    </a:cubicBezTo>
                    <a:cubicBezTo>
                      <a:pt x="73" y="570"/>
                      <a:pt x="111" y="580"/>
                      <a:pt x="152" y="580"/>
                    </a:cubicBezTo>
                    <a:cubicBezTo>
                      <a:pt x="240" y="580"/>
                      <a:pt x="346" y="534"/>
                      <a:pt x="421" y="519"/>
                    </a:cubicBezTo>
                    <a:cubicBezTo>
                      <a:pt x="532" y="453"/>
                      <a:pt x="665" y="431"/>
                      <a:pt x="776" y="431"/>
                    </a:cubicBezTo>
                    <a:cubicBezTo>
                      <a:pt x="894" y="416"/>
                      <a:pt x="1012" y="408"/>
                      <a:pt x="1130" y="408"/>
                    </a:cubicBezTo>
                    <a:cubicBezTo>
                      <a:pt x="1367" y="408"/>
                      <a:pt x="1603" y="438"/>
                      <a:pt x="1839" y="497"/>
                    </a:cubicBezTo>
                    <a:lnTo>
                      <a:pt x="1995" y="497"/>
                    </a:lnTo>
                    <a:cubicBezTo>
                      <a:pt x="2039" y="475"/>
                      <a:pt x="2083" y="431"/>
                      <a:pt x="2083" y="386"/>
                    </a:cubicBezTo>
                    <a:cubicBezTo>
                      <a:pt x="2061" y="298"/>
                      <a:pt x="1906" y="209"/>
                      <a:pt x="1839" y="165"/>
                    </a:cubicBezTo>
                    <a:cubicBezTo>
                      <a:pt x="1729" y="98"/>
                      <a:pt x="1618" y="54"/>
                      <a:pt x="1485" y="32"/>
                    </a:cubicBezTo>
                    <a:cubicBezTo>
                      <a:pt x="1375" y="12"/>
                      <a:pt x="1261" y="1"/>
                      <a:pt x="11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5" name="Google Shape;725;p27"/>
              <p:cNvSpPr/>
              <p:nvPr/>
            </p:nvSpPr>
            <p:spPr>
              <a:xfrm>
                <a:off x="7785536" y="2815127"/>
                <a:ext cx="30197" cy="40424"/>
              </a:xfrm>
              <a:custGeom>
                <a:avLst/>
                <a:gdLst/>
                <a:ahLst/>
                <a:cxnLst/>
                <a:rect l="l" t="t" r="r" b="b"/>
                <a:pathLst>
                  <a:path w="998" h="1336" extrusionOk="0">
                    <a:moveTo>
                      <a:pt x="499" y="0"/>
                    </a:moveTo>
                    <a:cubicBezTo>
                      <a:pt x="337" y="0"/>
                      <a:pt x="181" y="97"/>
                      <a:pt x="111" y="264"/>
                    </a:cubicBezTo>
                    <a:cubicBezTo>
                      <a:pt x="0" y="508"/>
                      <a:pt x="0" y="796"/>
                      <a:pt x="111" y="1039"/>
                    </a:cubicBezTo>
                    <a:cubicBezTo>
                      <a:pt x="150" y="1213"/>
                      <a:pt x="322" y="1336"/>
                      <a:pt x="512" y="1336"/>
                    </a:cubicBezTo>
                    <a:cubicBezTo>
                      <a:pt x="541" y="1336"/>
                      <a:pt x="570" y="1333"/>
                      <a:pt x="599" y="1327"/>
                    </a:cubicBezTo>
                    <a:cubicBezTo>
                      <a:pt x="776" y="1283"/>
                      <a:pt x="909" y="1128"/>
                      <a:pt x="931" y="951"/>
                    </a:cubicBezTo>
                    <a:cubicBezTo>
                      <a:pt x="953" y="884"/>
                      <a:pt x="975" y="818"/>
                      <a:pt x="975" y="751"/>
                    </a:cubicBezTo>
                    <a:cubicBezTo>
                      <a:pt x="975" y="530"/>
                      <a:pt x="997" y="242"/>
                      <a:pt x="776" y="109"/>
                    </a:cubicBezTo>
                    <a:cubicBezTo>
                      <a:pt x="693" y="35"/>
                      <a:pt x="595" y="0"/>
                      <a:pt x="4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6" name="Google Shape;726;p27"/>
              <p:cNvSpPr/>
              <p:nvPr/>
            </p:nvSpPr>
            <p:spPr>
              <a:xfrm>
                <a:off x="7666866" y="2808228"/>
                <a:ext cx="30863" cy="40636"/>
              </a:xfrm>
              <a:custGeom>
                <a:avLst/>
                <a:gdLst/>
                <a:ahLst/>
                <a:cxnLst/>
                <a:rect l="l" t="t" r="r" b="b"/>
                <a:pathLst>
                  <a:path w="1020" h="1343" extrusionOk="0">
                    <a:moveTo>
                      <a:pt x="520" y="1"/>
                    </a:moveTo>
                    <a:cubicBezTo>
                      <a:pt x="347" y="1"/>
                      <a:pt x="183" y="99"/>
                      <a:pt x="112" y="270"/>
                    </a:cubicBezTo>
                    <a:cubicBezTo>
                      <a:pt x="1" y="514"/>
                      <a:pt x="1" y="780"/>
                      <a:pt x="112" y="1024"/>
                    </a:cubicBezTo>
                    <a:cubicBezTo>
                      <a:pt x="169" y="1217"/>
                      <a:pt x="328" y="1342"/>
                      <a:pt x="514" y="1342"/>
                    </a:cubicBezTo>
                    <a:cubicBezTo>
                      <a:pt x="542" y="1342"/>
                      <a:pt x="570" y="1340"/>
                      <a:pt x="599" y="1334"/>
                    </a:cubicBezTo>
                    <a:cubicBezTo>
                      <a:pt x="776" y="1267"/>
                      <a:pt x="909" y="1134"/>
                      <a:pt x="931" y="957"/>
                    </a:cubicBezTo>
                    <a:cubicBezTo>
                      <a:pt x="953" y="891"/>
                      <a:pt x="976" y="824"/>
                      <a:pt x="976" y="758"/>
                    </a:cubicBezTo>
                    <a:cubicBezTo>
                      <a:pt x="976" y="514"/>
                      <a:pt x="1020" y="248"/>
                      <a:pt x="798" y="93"/>
                    </a:cubicBezTo>
                    <a:cubicBezTo>
                      <a:pt x="712" y="30"/>
                      <a:pt x="615" y="1"/>
                      <a:pt x="5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7" name="Google Shape;727;p27"/>
              <p:cNvSpPr/>
              <p:nvPr/>
            </p:nvSpPr>
            <p:spPr>
              <a:xfrm>
                <a:off x="7725203" y="2853252"/>
                <a:ext cx="32194" cy="47535"/>
              </a:xfrm>
              <a:custGeom>
                <a:avLst/>
                <a:gdLst/>
                <a:ahLst/>
                <a:cxnLst/>
                <a:rect l="l" t="t" r="r" b="b"/>
                <a:pathLst>
                  <a:path w="1064" h="1571" extrusionOk="0">
                    <a:moveTo>
                      <a:pt x="554" y="1"/>
                    </a:moveTo>
                    <a:lnTo>
                      <a:pt x="89" y="998"/>
                    </a:lnTo>
                    <a:cubicBezTo>
                      <a:pt x="0" y="1197"/>
                      <a:pt x="111" y="1441"/>
                      <a:pt x="311" y="1508"/>
                    </a:cubicBezTo>
                    <a:cubicBezTo>
                      <a:pt x="414" y="1551"/>
                      <a:pt x="518" y="1570"/>
                      <a:pt x="619" y="1570"/>
                    </a:cubicBezTo>
                    <a:cubicBezTo>
                      <a:pt x="777" y="1570"/>
                      <a:pt x="929" y="1522"/>
                      <a:pt x="1064" y="1441"/>
                    </a:cubicBezTo>
                    <a:lnTo>
                      <a:pt x="997" y="1397"/>
                    </a:lnTo>
                    <a:cubicBezTo>
                      <a:pt x="887" y="1375"/>
                      <a:pt x="776" y="1308"/>
                      <a:pt x="687" y="1242"/>
                    </a:cubicBezTo>
                    <a:cubicBezTo>
                      <a:pt x="554" y="1175"/>
                      <a:pt x="466" y="1042"/>
                      <a:pt x="443" y="909"/>
                    </a:cubicBezTo>
                    <a:cubicBezTo>
                      <a:pt x="421" y="799"/>
                      <a:pt x="443" y="666"/>
                      <a:pt x="466" y="555"/>
                    </a:cubicBezTo>
                    <a:cubicBezTo>
                      <a:pt x="510" y="378"/>
                      <a:pt x="532" y="200"/>
                      <a:pt x="554" y="1"/>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8" name="Google Shape;728;p27"/>
              <p:cNvSpPr/>
              <p:nvPr/>
            </p:nvSpPr>
            <p:spPr>
              <a:xfrm>
                <a:off x="7709106" y="2936308"/>
                <a:ext cx="76945" cy="26929"/>
              </a:xfrm>
              <a:custGeom>
                <a:avLst/>
                <a:gdLst/>
                <a:ahLst/>
                <a:cxnLst/>
                <a:rect l="l" t="t" r="r" b="b"/>
                <a:pathLst>
                  <a:path w="2543" h="890" extrusionOk="0">
                    <a:moveTo>
                      <a:pt x="2370" y="1"/>
                    </a:moveTo>
                    <a:cubicBezTo>
                      <a:pt x="2330" y="1"/>
                      <a:pt x="2288" y="21"/>
                      <a:pt x="2261" y="70"/>
                    </a:cubicBezTo>
                    <a:cubicBezTo>
                      <a:pt x="2105" y="314"/>
                      <a:pt x="1884" y="491"/>
                      <a:pt x="1618" y="579"/>
                    </a:cubicBezTo>
                    <a:cubicBezTo>
                      <a:pt x="1515" y="612"/>
                      <a:pt x="1414" y="627"/>
                      <a:pt x="1316" y="627"/>
                    </a:cubicBezTo>
                    <a:cubicBezTo>
                      <a:pt x="882" y="627"/>
                      <a:pt x="497" y="345"/>
                      <a:pt x="244" y="92"/>
                    </a:cubicBezTo>
                    <a:cubicBezTo>
                      <a:pt x="211" y="70"/>
                      <a:pt x="172" y="59"/>
                      <a:pt x="136" y="59"/>
                    </a:cubicBezTo>
                    <a:cubicBezTo>
                      <a:pt x="100" y="59"/>
                      <a:pt x="67" y="70"/>
                      <a:pt x="45" y="92"/>
                    </a:cubicBezTo>
                    <a:cubicBezTo>
                      <a:pt x="1" y="136"/>
                      <a:pt x="1" y="225"/>
                      <a:pt x="45" y="269"/>
                    </a:cubicBezTo>
                    <a:cubicBezTo>
                      <a:pt x="355" y="646"/>
                      <a:pt x="820" y="867"/>
                      <a:pt x="1308" y="890"/>
                    </a:cubicBezTo>
                    <a:cubicBezTo>
                      <a:pt x="1441" y="890"/>
                      <a:pt x="1574" y="867"/>
                      <a:pt x="1707" y="823"/>
                    </a:cubicBezTo>
                    <a:cubicBezTo>
                      <a:pt x="2039" y="712"/>
                      <a:pt x="2305" y="491"/>
                      <a:pt x="2482" y="203"/>
                    </a:cubicBezTo>
                    <a:cubicBezTo>
                      <a:pt x="2543" y="97"/>
                      <a:pt x="2458" y="1"/>
                      <a:pt x="2370" y="1"/>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9" name="Google Shape;729;p27"/>
              <p:cNvSpPr/>
              <p:nvPr/>
            </p:nvSpPr>
            <p:spPr>
              <a:xfrm>
                <a:off x="7792919" y="2863267"/>
                <a:ext cx="61029" cy="34947"/>
              </a:xfrm>
              <a:custGeom>
                <a:avLst/>
                <a:gdLst/>
                <a:ahLst/>
                <a:cxnLst/>
                <a:rect l="l" t="t" r="r" b="b"/>
                <a:pathLst>
                  <a:path w="2017" h="1155" extrusionOk="0">
                    <a:moveTo>
                      <a:pt x="950" y="1"/>
                    </a:moveTo>
                    <a:cubicBezTo>
                      <a:pt x="429" y="1"/>
                      <a:pt x="21" y="237"/>
                      <a:pt x="0" y="534"/>
                    </a:cubicBezTo>
                    <a:cubicBezTo>
                      <a:pt x="0" y="844"/>
                      <a:pt x="443" y="1132"/>
                      <a:pt x="975" y="1154"/>
                    </a:cubicBezTo>
                    <a:cubicBezTo>
                      <a:pt x="1529" y="1154"/>
                      <a:pt x="1994" y="933"/>
                      <a:pt x="1994" y="601"/>
                    </a:cubicBezTo>
                    <a:cubicBezTo>
                      <a:pt x="2016" y="290"/>
                      <a:pt x="1573" y="24"/>
                      <a:pt x="1019" y="2"/>
                    </a:cubicBezTo>
                    <a:cubicBezTo>
                      <a:pt x="996" y="1"/>
                      <a:pt x="973" y="1"/>
                      <a:pt x="95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0" name="Google Shape;730;p27"/>
              <p:cNvSpPr/>
              <p:nvPr/>
            </p:nvSpPr>
            <p:spPr>
              <a:xfrm>
                <a:off x="7634703" y="2853948"/>
                <a:ext cx="61029" cy="34917"/>
              </a:xfrm>
              <a:custGeom>
                <a:avLst/>
                <a:gdLst/>
                <a:ahLst/>
                <a:cxnLst/>
                <a:rect l="l" t="t" r="r" b="b"/>
                <a:pathLst>
                  <a:path w="2017" h="1154" extrusionOk="0">
                    <a:moveTo>
                      <a:pt x="1042" y="0"/>
                    </a:moveTo>
                    <a:cubicBezTo>
                      <a:pt x="488" y="0"/>
                      <a:pt x="45" y="222"/>
                      <a:pt x="22" y="554"/>
                    </a:cubicBezTo>
                    <a:cubicBezTo>
                      <a:pt x="0" y="864"/>
                      <a:pt x="443" y="1130"/>
                      <a:pt x="997" y="1152"/>
                    </a:cubicBezTo>
                    <a:cubicBezTo>
                      <a:pt x="1021" y="1153"/>
                      <a:pt x="1044" y="1154"/>
                      <a:pt x="1067" y="1154"/>
                    </a:cubicBezTo>
                    <a:cubicBezTo>
                      <a:pt x="1590" y="1154"/>
                      <a:pt x="2016" y="918"/>
                      <a:pt x="2016" y="621"/>
                    </a:cubicBezTo>
                    <a:cubicBezTo>
                      <a:pt x="2016" y="310"/>
                      <a:pt x="1595" y="22"/>
                      <a:pt x="104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1" name="Google Shape;731;p27"/>
              <p:cNvSpPr/>
              <p:nvPr/>
            </p:nvSpPr>
            <p:spPr>
              <a:xfrm>
                <a:off x="7834463" y="2564807"/>
                <a:ext cx="130622" cy="135191"/>
              </a:xfrm>
              <a:custGeom>
                <a:avLst/>
                <a:gdLst/>
                <a:ahLst/>
                <a:cxnLst/>
                <a:rect l="l" t="t" r="r" b="b"/>
                <a:pathLst>
                  <a:path w="4317" h="4468" extrusionOk="0">
                    <a:moveTo>
                      <a:pt x="2679" y="0"/>
                    </a:moveTo>
                    <a:cubicBezTo>
                      <a:pt x="2460" y="0"/>
                      <a:pt x="2235" y="51"/>
                      <a:pt x="2017" y="162"/>
                    </a:cubicBezTo>
                    <a:cubicBezTo>
                      <a:pt x="1463" y="406"/>
                      <a:pt x="976" y="782"/>
                      <a:pt x="621" y="1248"/>
                    </a:cubicBezTo>
                    <a:cubicBezTo>
                      <a:pt x="333" y="1602"/>
                      <a:pt x="156" y="2023"/>
                      <a:pt x="89" y="2488"/>
                    </a:cubicBezTo>
                    <a:cubicBezTo>
                      <a:pt x="23" y="2799"/>
                      <a:pt x="1" y="3131"/>
                      <a:pt x="67" y="3463"/>
                    </a:cubicBezTo>
                    <a:cubicBezTo>
                      <a:pt x="178" y="3840"/>
                      <a:pt x="444" y="4128"/>
                      <a:pt x="821" y="4305"/>
                    </a:cubicBezTo>
                    <a:cubicBezTo>
                      <a:pt x="1069" y="4414"/>
                      <a:pt x="1328" y="4468"/>
                      <a:pt x="1598" y="4468"/>
                    </a:cubicBezTo>
                    <a:cubicBezTo>
                      <a:pt x="1713" y="4468"/>
                      <a:pt x="1831" y="4458"/>
                      <a:pt x="1951" y="4438"/>
                    </a:cubicBezTo>
                    <a:cubicBezTo>
                      <a:pt x="2593" y="4349"/>
                      <a:pt x="3236" y="3663"/>
                      <a:pt x="3568" y="3153"/>
                    </a:cubicBezTo>
                    <a:cubicBezTo>
                      <a:pt x="3856" y="2732"/>
                      <a:pt x="4033" y="2267"/>
                      <a:pt x="4122" y="1757"/>
                    </a:cubicBezTo>
                    <a:cubicBezTo>
                      <a:pt x="4317" y="801"/>
                      <a:pt x="3549" y="0"/>
                      <a:pt x="267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2" name="Google Shape;732;p27"/>
              <p:cNvSpPr/>
              <p:nvPr/>
            </p:nvSpPr>
            <p:spPr>
              <a:xfrm>
                <a:off x="7878033" y="2804325"/>
                <a:ext cx="52345" cy="89229"/>
              </a:xfrm>
              <a:custGeom>
                <a:avLst/>
                <a:gdLst/>
                <a:ahLst/>
                <a:cxnLst/>
                <a:rect l="l" t="t" r="r" b="b"/>
                <a:pathLst>
                  <a:path w="1730" h="2949" extrusionOk="0">
                    <a:moveTo>
                      <a:pt x="1153" y="1"/>
                    </a:moveTo>
                    <a:cubicBezTo>
                      <a:pt x="998" y="23"/>
                      <a:pt x="865" y="89"/>
                      <a:pt x="754" y="178"/>
                    </a:cubicBezTo>
                    <a:cubicBezTo>
                      <a:pt x="444" y="355"/>
                      <a:pt x="223" y="643"/>
                      <a:pt x="90" y="975"/>
                    </a:cubicBezTo>
                    <a:cubicBezTo>
                      <a:pt x="23" y="1485"/>
                      <a:pt x="1" y="1972"/>
                      <a:pt x="45" y="2482"/>
                    </a:cubicBezTo>
                    <a:cubicBezTo>
                      <a:pt x="23" y="2659"/>
                      <a:pt x="45" y="2881"/>
                      <a:pt x="223" y="2925"/>
                    </a:cubicBezTo>
                    <a:cubicBezTo>
                      <a:pt x="254" y="2941"/>
                      <a:pt x="291" y="2948"/>
                      <a:pt x="329" y="2948"/>
                    </a:cubicBezTo>
                    <a:cubicBezTo>
                      <a:pt x="400" y="2948"/>
                      <a:pt x="475" y="2924"/>
                      <a:pt x="533" y="2881"/>
                    </a:cubicBezTo>
                    <a:cubicBezTo>
                      <a:pt x="1109" y="2549"/>
                      <a:pt x="1375" y="1972"/>
                      <a:pt x="1574" y="1374"/>
                    </a:cubicBezTo>
                    <a:cubicBezTo>
                      <a:pt x="1685" y="1108"/>
                      <a:pt x="1729" y="820"/>
                      <a:pt x="1707" y="532"/>
                    </a:cubicBezTo>
                    <a:cubicBezTo>
                      <a:pt x="1663" y="244"/>
                      <a:pt x="1441" y="45"/>
                      <a:pt x="1153" y="1"/>
                    </a:cubicBez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3" name="Google Shape;733;p27"/>
              <p:cNvSpPr/>
              <p:nvPr/>
            </p:nvSpPr>
            <p:spPr>
              <a:xfrm>
                <a:off x="7523415" y="3091257"/>
                <a:ext cx="452531" cy="517161"/>
              </a:xfrm>
              <a:custGeom>
                <a:avLst/>
                <a:gdLst/>
                <a:ahLst/>
                <a:cxnLst/>
                <a:rect l="l" t="t" r="r" b="b"/>
                <a:pathLst>
                  <a:path w="14956" h="17092" extrusionOk="0">
                    <a:moveTo>
                      <a:pt x="3368" y="0"/>
                    </a:moveTo>
                    <a:lnTo>
                      <a:pt x="2504" y="244"/>
                    </a:lnTo>
                    <a:cubicBezTo>
                      <a:pt x="2393" y="266"/>
                      <a:pt x="2282" y="333"/>
                      <a:pt x="2194" y="421"/>
                    </a:cubicBezTo>
                    <a:cubicBezTo>
                      <a:pt x="2127" y="488"/>
                      <a:pt x="2083" y="576"/>
                      <a:pt x="2061" y="665"/>
                    </a:cubicBezTo>
                    <a:cubicBezTo>
                      <a:pt x="1795" y="1551"/>
                      <a:pt x="1529" y="2438"/>
                      <a:pt x="1308" y="3324"/>
                    </a:cubicBezTo>
                    <a:cubicBezTo>
                      <a:pt x="1064" y="4254"/>
                      <a:pt x="554" y="5074"/>
                      <a:pt x="310" y="6005"/>
                    </a:cubicBezTo>
                    <a:cubicBezTo>
                      <a:pt x="45" y="6980"/>
                      <a:pt x="0" y="8021"/>
                      <a:pt x="244" y="8996"/>
                    </a:cubicBezTo>
                    <a:cubicBezTo>
                      <a:pt x="399" y="9616"/>
                      <a:pt x="709" y="10214"/>
                      <a:pt x="798" y="10857"/>
                    </a:cubicBezTo>
                    <a:cubicBezTo>
                      <a:pt x="887" y="11566"/>
                      <a:pt x="709" y="12231"/>
                      <a:pt x="510" y="12895"/>
                    </a:cubicBezTo>
                    <a:cubicBezTo>
                      <a:pt x="377" y="13516"/>
                      <a:pt x="355" y="14158"/>
                      <a:pt x="488" y="14801"/>
                    </a:cubicBezTo>
                    <a:cubicBezTo>
                      <a:pt x="665" y="15709"/>
                      <a:pt x="931" y="15909"/>
                      <a:pt x="1795" y="15997"/>
                    </a:cubicBezTo>
                    <a:cubicBezTo>
                      <a:pt x="2792" y="16108"/>
                      <a:pt x="3767" y="16241"/>
                      <a:pt x="4764" y="16330"/>
                    </a:cubicBezTo>
                    <a:cubicBezTo>
                      <a:pt x="6780" y="16529"/>
                      <a:pt x="8818" y="16706"/>
                      <a:pt x="10857" y="16839"/>
                    </a:cubicBezTo>
                    <a:cubicBezTo>
                      <a:pt x="11340" y="16865"/>
                      <a:pt x="12469" y="17091"/>
                      <a:pt x="13406" y="17091"/>
                    </a:cubicBezTo>
                    <a:cubicBezTo>
                      <a:pt x="14059" y="17091"/>
                      <a:pt x="14619" y="16982"/>
                      <a:pt x="14801" y="16618"/>
                    </a:cubicBezTo>
                    <a:cubicBezTo>
                      <a:pt x="14911" y="16352"/>
                      <a:pt x="14956" y="16041"/>
                      <a:pt x="14934" y="15753"/>
                    </a:cubicBezTo>
                    <a:cubicBezTo>
                      <a:pt x="14934" y="14203"/>
                      <a:pt x="14690" y="12674"/>
                      <a:pt x="14557" y="11123"/>
                    </a:cubicBezTo>
                    <a:cubicBezTo>
                      <a:pt x="14313" y="8265"/>
                      <a:pt x="14402" y="5384"/>
                      <a:pt x="14823" y="2548"/>
                    </a:cubicBezTo>
                    <a:cubicBezTo>
                      <a:pt x="14889" y="2172"/>
                      <a:pt x="14889" y="1795"/>
                      <a:pt x="14823" y="1441"/>
                    </a:cubicBezTo>
                    <a:cubicBezTo>
                      <a:pt x="14675" y="985"/>
                      <a:pt x="14380" y="834"/>
                      <a:pt x="14047" y="834"/>
                    </a:cubicBezTo>
                    <a:cubicBezTo>
                      <a:pt x="13733" y="834"/>
                      <a:pt x="13385" y="968"/>
                      <a:pt x="13095" y="1108"/>
                    </a:cubicBezTo>
                    <a:cubicBezTo>
                      <a:pt x="11757" y="1769"/>
                      <a:pt x="10396" y="1984"/>
                      <a:pt x="8985" y="1984"/>
                    </a:cubicBezTo>
                    <a:cubicBezTo>
                      <a:pt x="8457" y="1984"/>
                      <a:pt x="7922" y="1954"/>
                      <a:pt x="7378" y="1906"/>
                    </a:cubicBezTo>
                    <a:cubicBezTo>
                      <a:pt x="5916" y="1773"/>
                      <a:pt x="3966" y="1574"/>
                      <a:pt x="336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4" name="Google Shape;734;p27"/>
              <p:cNvSpPr/>
              <p:nvPr/>
            </p:nvSpPr>
            <p:spPr>
              <a:xfrm>
                <a:off x="7623961" y="2999426"/>
                <a:ext cx="338581" cy="151651"/>
              </a:xfrm>
              <a:custGeom>
                <a:avLst/>
                <a:gdLst/>
                <a:ahLst/>
                <a:cxnLst/>
                <a:rect l="l" t="t" r="r" b="b"/>
                <a:pathLst>
                  <a:path w="11190" h="5012" extrusionOk="0">
                    <a:moveTo>
                      <a:pt x="7046" y="0"/>
                    </a:moveTo>
                    <a:lnTo>
                      <a:pt x="7046" y="0"/>
                    </a:lnTo>
                    <a:cubicBezTo>
                      <a:pt x="6648" y="332"/>
                      <a:pt x="6204" y="598"/>
                      <a:pt x="5717" y="820"/>
                    </a:cubicBezTo>
                    <a:cubicBezTo>
                      <a:pt x="5297" y="1005"/>
                      <a:pt x="4723" y="1228"/>
                      <a:pt x="4209" y="1228"/>
                    </a:cubicBezTo>
                    <a:cubicBezTo>
                      <a:pt x="4046" y="1228"/>
                      <a:pt x="3889" y="1206"/>
                      <a:pt x="3745" y="1152"/>
                    </a:cubicBezTo>
                    <a:cubicBezTo>
                      <a:pt x="3302" y="997"/>
                      <a:pt x="2881" y="798"/>
                      <a:pt x="2504" y="554"/>
                    </a:cubicBezTo>
                    <a:lnTo>
                      <a:pt x="2416" y="1219"/>
                    </a:lnTo>
                    <a:cubicBezTo>
                      <a:pt x="2283" y="2083"/>
                      <a:pt x="2239" y="2459"/>
                      <a:pt x="1352" y="2681"/>
                    </a:cubicBezTo>
                    <a:cubicBezTo>
                      <a:pt x="887" y="2792"/>
                      <a:pt x="444" y="2925"/>
                      <a:pt x="1" y="3035"/>
                    </a:cubicBezTo>
                    <a:lnTo>
                      <a:pt x="45" y="3035"/>
                    </a:lnTo>
                    <a:cubicBezTo>
                      <a:pt x="643" y="4586"/>
                      <a:pt x="2593" y="4808"/>
                      <a:pt x="4055" y="4919"/>
                    </a:cubicBezTo>
                    <a:cubicBezTo>
                      <a:pt x="4626" y="4976"/>
                      <a:pt x="5188" y="5011"/>
                      <a:pt x="5741" y="5011"/>
                    </a:cubicBezTo>
                    <a:cubicBezTo>
                      <a:pt x="7122" y="5011"/>
                      <a:pt x="8453" y="4792"/>
                      <a:pt x="9750" y="4143"/>
                    </a:cubicBezTo>
                    <a:cubicBezTo>
                      <a:pt x="10082" y="3966"/>
                      <a:pt x="10436" y="3877"/>
                      <a:pt x="10813" y="3877"/>
                    </a:cubicBezTo>
                    <a:cubicBezTo>
                      <a:pt x="10924" y="3811"/>
                      <a:pt x="11035" y="3789"/>
                      <a:pt x="11145" y="3789"/>
                    </a:cubicBezTo>
                    <a:lnTo>
                      <a:pt x="11190" y="3789"/>
                    </a:lnTo>
                    <a:lnTo>
                      <a:pt x="9949" y="3656"/>
                    </a:lnTo>
                    <a:cubicBezTo>
                      <a:pt x="9107" y="3567"/>
                      <a:pt x="8176" y="3390"/>
                      <a:pt x="7490" y="2880"/>
                    </a:cubicBezTo>
                    <a:cubicBezTo>
                      <a:pt x="6936" y="2482"/>
                      <a:pt x="6891" y="1950"/>
                      <a:pt x="6936" y="1352"/>
                    </a:cubicBezTo>
                    <a:cubicBezTo>
                      <a:pt x="6958" y="908"/>
                      <a:pt x="7002" y="443"/>
                      <a:pt x="7046" y="0"/>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5" name="Google Shape;735;p27"/>
              <p:cNvSpPr/>
              <p:nvPr/>
            </p:nvSpPr>
            <p:spPr>
              <a:xfrm>
                <a:off x="6950883" y="4542588"/>
                <a:ext cx="301728" cy="211258"/>
              </a:xfrm>
              <a:custGeom>
                <a:avLst/>
                <a:gdLst/>
                <a:ahLst/>
                <a:cxnLst/>
                <a:rect l="l" t="t" r="r" b="b"/>
                <a:pathLst>
                  <a:path w="9972" h="6982" extrusionOk="0">
                    <a:moveTo>
                      <a:pt x="9530" y="1"/>
                    </a:moveTo>
                    <a:cubicBezTo>
                      <a:pt x="9469" y="1"/>
                      <a:pt x="9406" y="19"/>
                      <a:pt x="9351" y="47"/>
                    </a:cubicBezTo>
                    <a:cubicBezTo>
                      <a:pt x="9262" y="91"/>
                      <a:pt x="9196" y="135"/>
                      <a:pt x="9107" y="202"/>
                    </a:cubicBezTo>
                    <a:cubicBezTo>
                      <a:pt x="7888" y="1288"/>
                      <a:pt x="6537" y="2218"/>
                      <a:pt x="5097" y="3016"/>
                    </a:cubicBezTo>
                    <a:cubicBezTo>
                      <a:pt x="5052" y="3038"/>
                      <a:pt x="4986" y="3060"/>
                      <a:pt x="4919" y="3060"/>
                    </a:cubicBezTo>
                    <a:cubicBezTo>
                      <a:pt x="4875" y="3038"/>
                      <a:pt x="4831" y="3016"/>
                      <a:pt x="4809" y="2971"/>
                    </a:cubicBezTo>
                    <a:cubicBezTo>
                      <a:pt x="4609" y="2728"/>
                      <a:pt x="4366" y="2484"/>
                      <a:pt x="4166" y="2218"/>
                    </a:cubicBezTo>
                    <a:cubicBezTo>
                      <a:pt x="4078" y="2085"/>
                      <a:pt x="3945" y="1731"/>
                      <a:pt x="3745" y="1709"/>
                    </a:cubicBezTo>
                    <a:cubicBezTo>
                      <a:pt x="3546" y="1709"/>
                      <a:pt x="2992" y="2528"/>
                      <a:pt x="2859" y="2683"/>
                    </a:cubicBezTo>
                    <a:cubicBezTo>
                      <a:pt x="2571" y="2994"/>
                      <a:pt x="2283" y="3282"/>
                      <a:pt x="2017" y="3614"/>
                    </a:cubicBezTo>
                    <a:cubicBezTo>
                      <a:pt x="1928" y="3725"/>
                      <a:pt x="1795" y="3836"/>
                      <a:pt x="1795" y="3991"/>
                    </a:cubicBezTo>
                    <a:cubicBezTo>
                      <a:pt x="1795" y="4212"/>
                      <a:pt x="2239" y="4478"/>
                      <a:pt x="2372" y="4611"/>
                    </a:cubicBezTo>
                    <a:cubicBezTo>
                      <a:pt x="2416" y="4655"/>
                      <a:pt x="2460" y="4700"/>
                      <a:pt x="2460" y="4744"/>
                    </a:cubicBezTo>
                    <a:cubicBezTo>
                      <a:pt x="2482" y="4855"/>
                      <a:pt x="2394" y="4943"/>
                      <a:pt x="2305" y="4988"/>
                    </a:cubicBezTo>
                    <a:cubicBezTo>
                      <a:pt x="1862" y="5298"/>
                      <a:pt x="1441" y="5652"/>
                      <a:pt x="1042" y="6007"/>
                    </a:cubicBezTo>
                    <a:cubicBezTo>
                      <a:pt x="909" y="6118"/>
                      <a:pt x="1" y="6915"/>
                      <a:pt x="688" y="6982"/>
                    </a:cubicBezTo>
                    <a:cubicBezTo>
                      <a:pt x="821" y="6982"/>
                      <a:pt x="954" y="6937"/>
                      <a:pt x="1064" y="6849"/>
                    </a:cubicBezTo>
                    <a:cubicBezTo>
                      <a:pt x="2216" y="6140"/>
                      <a:pt x="3346" y="5386"/>
                      <a:pt x="4454" y="4633"/>
                    </a:cubicBezTo>
                    <a:cubicBezTo>
                      <a:pt x="4964" y="4279"/>
                      <a:pt x="5496" y="4035"/>
                      <a:pt x="6027" y="3703"/>
                    </a:cubicBezTo>
                    <a:cubicBezTo>
                      <a:pt x="6626" y="3326"/>
                      <a:pt x="7202" y="2927"/>
                      <a:pt x="7800" y="2528"/>
                    </a:cubicBezTo>
                    <a:cubicBezTo>
                      <a:pt x="8199" y="2285"/>
                      <a:pt x="8575" y="2019"/>
                      <a:pt x="8952" y="1731"/>
                    </a:cubicBezTo>
                    <a:cubicBezTo>
                      <a:pt x="9306" y="1421"/>
                      <a:pt x="9971" y="911"/>
                      <a:pt x="9883" y="357"/>
                    </a:cubicBezTo>
                    <a:cubicBezTo>
                      <a:pt x="9860" y="202"/>
                      <a:pt x="9772" y="91"/>
                      <a:pt x="9639" y="25"/>
                    </a:cubicBezTo>
                    <a:cubicBezTo>
                      <a:pt x="9605" y="8"/>
                      <a:pt x="9568" y="1"/>
                      <a:pt x="953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6" name="Google Shape;736;p27"/>
              <p:cNvSpPr/>
              <p:nvPr/>
            </p:nvSpPr>
            <p:spPr>
              <a:xfrm>
                <a:off x="7833131" y="3450686"/>
                <a:ext cx="205842" cy="288021"/>
              </a:xfrm>
              <a:custGeom>
                <a:avLst/>
                <a:gdLst/>
                <a:ahLst/>
                <a:cxnLst/>
                <a:rect l="l" t="t" r="r" b="b"/>
                <a:pathLst>
                  <a:path w="6803" h="9519" extrusionOk="0">
                    <a:moveTo>
                      <a:pt x="5017" y="0"/>
                    </a:moveTo>
                    <a:cubicBezTo>
                      <a:pt x="4298" y="0"/>
                      <a:pt x="3427" y="348"/>
                      <a:pt x="3014" y="795"/>
                    </a:cubicBezTo>
                    <a:cubicBezTo>
                      <a:pt x="2128" y="1703"/>
                      <a:pt x="1574" y="3276"/>
                      <a:pt x="1064" y="4428"/>
                    </a:cubicBezTo>
                    <a:cubicBezTo>
                      <a:pt x="599" y="5536"/>
                      <a:pt x="0" y="7131"/>
                      <a:pt x="532" y="8306"/>
                    </a:cubicBezTo>
                    <a:cubicBezTo>
                      <a:pt x="754" y="8815"/>
                      <a:pt x="1175" y="9192"/>
                      <a:pt x="1707" y="9391"/>
                    </a:cubicBezTo>
                    <a:cubicBezTo>
                      <a:pt x="1862" y="9436"/>
                      <a:pt x="2061" y="9480"/>
                      <a:pt x="2238" y="9480"/>
                    </a:cubicBezTo>
                    <a:cubicBezTo>
                      <a:pt x="2317" y="9506"/>
                      <a:pt x="2396" y="9519"/>
                      <a:pt x="2474" y="9519"/>
                    </a:cubicBezTo>
                    <a:cubicBezTo>
                      <a:pt x="2595" y="9519"/>
                      <a:pt x="2716" y="9489"/>
                      <a:pt x="2837" y="9436"/>
                    </a:cubicBezTo>
                    <a:cubicBezTo>
                      <a:pt x="3036" y="9303"/>
                      <a:pt x="3213" y="9125"/>
                      <a:pt x="3346" y="8904"/>
                    </a:cubicBezTo>
                    <a:cubicBezTo>
                      <a:pt x="3900" y="8106"/>
                      <a:pt x="4299" y="7242"/>
                      <a:pt x="4764" y="6422"/>
                    </a:cubicBezTo>
                    <a:cubicBezTo>
                      <a:pt x="5274" y="5536"/>
                      <a:pt x="5739" y="4628"/>
                      <a:pt x="6160" y="3719"/>
                    </a:cubicBezTo>
                    <a:cubicBezTo>
                      <a:pt x="6249" y="3498"/>
                      <a:pt x="6337" y="3298"/>
                      <a:pt x="6426" y="3077"/>
                    </a:cubicBezTo>
                    <a:cubicBezTo>
                      <a:pt x="6802" y="2213"/>
                      <a:pt x="6603" y="595"/>
                      <a:pt x="5673" y="130"/>
                    </a:cubicBezTo>
                    <a:cubicBezTo>
                      <a:pt x="5487" y="40"/>
                      <a:pt x="5261" y="0"/>
                      <a:pt x="5017" y="0"/>
                    </a:cubicBez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7" name="Google Shape;737;p27"/>
              <p:cNvSpPr/>
              <p:nvPr/>
            </p:nvSpPr>
            <p:spPr>
              <a:xfrm>
                <a:off x="7856581" y="3113254"/>
                <a:ext cx="229322" cy="503787"/>
              </a:xfrm>
              <a:custGeom>
                <a:avLst/>
                <a:gdLst/>
                <a:ahLst/>
                <a:cxnLst/>
                <a:rect l="l" t="t" r="r" b="b"/>
                <a:pathLst>
                  <a:path w="7579" h="16650" extrusionOk="0">
                    <a:moveTo>
                      <a:pt x="3350" y="1"/>
                    </a:moveTo>
                    <a:cubicBezTo>
                      <a:pt x="3168" y="1"/>
                      <a:pt x="2987" y="38"/>
                      <a:pt x="2815" y="115"/>
                    </a:cubicBezTo>
                    <a:cubicBezTo>
                      <a:pt x="2903" y="160"/>
                      <a:pt x="2926" y="315"/>
                      <a:pt x="2926" y="426"/>
                    </a:cubicBezTo>
                    <a:cubicBezTo>
                      <a:pt x="2881" y="714"/>
                      <a:pt x="2837" y="979"/>
                      <a:pt x="2771" y="1245"/>
                    </a:cubicBezTo>
                    <a:cubicBezTo>
                      <a:pt x="2615" y="2198"/>
                      <a:pt x="2527" y="3129"/>
                      <a:pt x="2327" y="4059"/>
                    </a:cubicBezTo>
                    <a:cubicBezTo>
                      <a:pt x="1818" y="6585"/>
                      <a:pt x="621" y="8934"/>
                      <a:pt x="156" y="11459"/>
                    </a:cubicBezTo>
                    <a:cubicBezTo>
                      <a:pt x="1" y="11902"/>
                      <a:pt x="178" y="12390"/>
                      <a:pt x="599" y="12567"/>
                    </a:cubicBezTo>
                    <a:lnTo>
                      <a:pt x="6493" y="16533"/>
                    </a:lnTo>
                    <a:cubicBezTo>
                      <a:pt x="6585" y="16606"/>
                      <a:pt x="6692" y="16650"/>
                      <a:pt x="6801" y="16650"/>
                    </a:cubicBezTo>
                    <a:cubicBezTo>
                      <a:pt x="6824" y="16650"/>
                      <a:pt x="6847" y="16648"/>
                      <a:pt x="6869" y="16644"/>
                    </a:cubicBezTo>
                    <a:cubicBezTo>
                      <a:pt x="7002" y="16600"/>
                      <a:pt x="7069" y="16444"/>
                      <a:pt x="7113" y="16289"/>
                    </a:cubicBezTo>
                    <a:cubicBezTo>
                      <a:pt x="7578" y="14539"/>
                      <a:pt x="7578" y="12722"/>
                      <a:pt x="7490" y="10905"/>
                    </a:cubicBezTo>
                    <a:cubicBezTo>
                      <a:pt x="7445" y="9089"/>
                      <a:pt x="7180" y="7272"/>
                      <a:pt x="6736" y="5521"/>
                    </a:cubicBezTo>
                    <a:cubicBezTo>
                      <a:pt x="6338" y="4148"/>
                      <a:pt x="6116" y="2685"/>
                      <a:pt x="5274" y="1489"/>
                    </a:cubicBezTo>
                    <a:cubicBezTo>
                      <a:pt x="4964" y="1024"/>
                      <a:pt x="4587" y="625"/>
                      <a:pt x="4166" y="270"/>
                    </a:cubicBezTo>
                    <a:cubicBezTo>
                      <a:pt x="3922" y="94"/>
                      <a:pt x="3636" y="1"/>
                      <a:pt x="335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8" name="Google Shape;738;p27"/>
              <p:cNvSpPr/>
              <p:nvPr/>
            </p:nvSpPr>
            <p:spPr>
              <a:xfrm>
                <a:off x="7121172" y="3579190"/>
                <a:ext cx="866181" cy="779796"/>
              </a:xfrm>
              <a:custGeom>
                <a:avLst/>
                <a:gdLst/>
                <a:ahLst/>
                <a:cxnLst/>
                <a:rect l="l" t="t" r="r" b="b"/>
                <a:pathLst>
                  <a:path w="28627" h="25772" extrusionOk="0">
                    <a:moveTo>
                      <a:pt x="8005" y="0"/>
                    </a:moveTo>
                    <a:cubicBezTo>
                      <a:pt x="7480" y="0"/>
                      <a:pt x="6940" y="110"/>
                      <a:pt x="6337" y="403"/>
                    </a:cubicBezTo>
                    <a:cubicBezTo>
                      <a:pt x="5805" y="624"/>
                      <a:pt x="5318" y="957"/>
                      <a:pt x="4919" y="1378"/>
                    </a:cubicBezTo>
                    <a:cubicBezTo>
                      <a:pt x="4410" y="1887"/>
                      <a:pt x="4099" y="2574"/>
                      <a:pt x="4033" y="3305"/>
                    </a:cubicBezTo>
                    <a:cubicBezTo>
                      <a:pt x="2814" y="6540"/>
                      <a:pt x="2548" y="10285"/>
                      <a:pt x="1950" y="13674"/>
                    </a:cubicBezTo>
                    <a:cubicBezTo>
                      <a:pt x="1308" y="17308"/>
                      <a:pt x="621" y="20875"/>
                      <a:pt x="23" y="24531"/>
                    </a:cubicBezTo>
                    <a:cubicBezTo>
                      <a:pt x="0" y="24642"/>
                      <a:pt x="23" y="24730"/>
                      <a:pt x="67" y="24841"/>
                    </a:cubicBezTo>
                    <a:cubicBezTo>
                      <a:pt x="111" y="24885"/>
                      <a:pt x="156" y="24908"/>
                      <a:pt x="222" y="24930"/>
                    </a:cubicBezTo>
                    <a:lnTo>
                      <a:pt x="311" y="24952"/>
                    </a:lnTo>
                    <a:lnTo>
                      <a:pt x="4520" y="25772"/>
                    </a:lnTo>
                    <a:lnTo>
                      <a:pt x="4986" y="25772"/>
                    </a:lnTo>
                    <a:cubicBezTo>
                      <a:pt x="5340" y="24376"/>
                      <a:pt x="5783" y="23002"/>
                      <a:pt x="6138" y="21651"/>
                    </a:cubicBezTo>
                    <a:cubicBezTo>
                      <a:pt x="6736" y="19258"/>
                      <a:pt x="7334" y="16887"/>
                      <a:pt x="7932" y="14516"/>
                    </a:cubicBezTo>
                    <a:cubicBezTo>
                      <a:pt x="8486" y="12301"/>
                      <a:pt x="8841" y="9731"/>
                      <a:pt x="9705" y="7582"/>
                    </a:cubicBezTo>
                    <a:cubicBezTo>
                      <a:pt x="10170" y="7737"/>
                      <a:pt x="10613" y="7914"/>
                      <a:pt x="11034" y="8135"/>
                    </a:cubicBezTo>
                    <a:cubicBezTo>
                      <a:pt x="13627" y="9443"/>
                      <a:pt x="16197" y="10838"/>
                      <a:pt x="18944" y="11791"/>
                    </a:cubicBezTo>
                    <a:cubicBezTo>
                      <a:pt x="19476" y="11991"/>
                      <a:pt x="20052" y="12190"/>
                      <a:pt x="20606" y="12389"/>
                    </a:cubicBezTo>
                    <a:cubicBezTo>
                      <a:pt x="21671" y="12757"/>
                      <a:pt x="22771" y="13057"/>
                      <a:pt x="23844" y="13057"/>
                    </a:cubicBezTo>
                    <a:cubicBezTo>
                      <a:pt x="24713" y="13057"/>
                      <a:pt x="25564" y="12860"/>
                      <a:pt x="26367" y="12345"/>
                    </a:cubicBezTo>
                    <a:cubicBezTo>
                      <a:pt x="27053" y="11880"/>
                      <a:pt x="27607" y="11215"/>
                      <a:pt x="27917" y="10440"/>
                    </a:cubicBezTo>
                    <a:cubicBezTo>
                      <a:pt x="28095" y="10019"/>
                      <a:pt x="28228" y="9598"/>
                      <a:pt x="28338" y="9155"/>
                    </a:cubicBezTo>
                    <a:cubicBezTo>
                      <a:pt x="28538" y="8047"/>
                      <a:pt x="28626" y="6917"/>
                      <a:pt x="28538" y="5787"/>
                    </a:cubicBezTo>
                    <a:cubicBezTo>
                      <a:pt x="28516" y="5233"/>
                      <a:pt x="28449" y="4679"/>
                      <a:pt x="28405" y="4147"/>
                    </a:cubicBezTo>
                    <a:cubicBezTo>
                      <a:pt x="28405" y="3549"/>
                      <a:pt x="28316" y="2973"/>
                      <a:pt x="28205" y="2375"/>
                    </a:cubicBezTo>
                    <a:cubicBezTo>
                      <a:pt x="27984" y="2685"/>
                      <a:pt x="27785" y="3017"/>
                      <a:pt x="27629" y="3372"/>
                    </a:cubicBezTo>
                    <a:lnTo>
                      <a:pt x="27009" y="4480"/>
                    </a:lnTo>
                    <a:cubicBezTo>
                      <a:pt x="26810" y="4834"/>
                      <a:pt x="26566" y="5211"/>
                      <a:pt x="26167" y="5299"/>
                    </a:cubicBezTo>
                    <a:cubicBezTo>
                      <a:pt x="26110" y="5305"/>
                      <a:pt x="26053" y="5307"/>
                      <a:pt x="25998" y="5307"/>
                    </a:cubicBezTo>
                    <a:cubicBezTo>
                      <a:pt x="25820" y="5307"/>
                      <a:pt x="25655" y="5279"/>
                      <a:pt x="25502" y="5211"/>
                    </a:cubicBezTo>
                    <a:cubicBezTo>
                      <a:pt x="25126" y="5100"/>
                      <a:pt x="24793" y="4945"/>
                      <a:pt x="24461" y="4746"/>
                    </a:cubicBezTo>
                    <a:cubicBezTo>
                      <a:pt x="23486" y="4125"/>
                      <a:pt x="22312" y="3793"/>
                      <a:pt x="21226" y="3416"/>
                    </a:cubicBezTo>
                    <a:cubicBezTo>
                      <a:pt x="20074" y="3040"/>
                      <a:pt x="18900" y="2685"/>
                      <a:pt x="17726" y="2375"/>
                    </a:cubicBezTo>
                    <a:cubicBezTo>
                      <a:pt x="15377" y="1732"/>
                      <a:pt x="13028" y="1201"/>
                      <a:pt x="10680" y="558"/>
                    </a:cubicBezTo>
                    <a:cubicBezTo>
                      <a:pt x="9688" y="296"/>
                      <a:pt x="8867" y="0"/>
                      <a:pt x="800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9" name="Google Shape;739;p27"/>
              <p:cNvSpPr/>
              <p:nvPr/>
            </p:nvSpPr>
            <p:spPr>
              <a:xfrm>
                <a:off x="7250553" y="3526632"/>
                <a:ext cx="216583" cy="113708"/>
              </a:xfrm>
              <a:custGeom>
                <a:avLst/>
                <a:gdLst/>
                <a:ahLst/>
                <a:cxnLst/>
                <a:rect l="l" t="t" r="r" b="b"/>
                <a:pathLst>
                  <a:path w="7158" h="3758" extrusionOk="0">
                    <a:moveTo>
                      <a:pt x="3560" y="1"/>
                    </a:moveTo>
                    <a:cubicBezTo>
                      <a:pt x="3267" y="1"/>
                      <a:pt x="2974" y="12"/>
                      <a:pt x="2682" y="35"/>
                    </a:cubicBezTo>
                    <a:cubicBezTo>
                      <a:pt x="2662" y="34"/>
                      <a:pt x="2642" y="33"/>
                      <a:pt x="2622" y="33"/>
                    </a:cubicBezTo>
                    <a:cubicBezTo>
                      <a:pt x="2290" y="33"/>
                      <a:pt x="1986" y="208"/>
                      <a:pt x="1840" y="500"/>
                    </a:cubicBezTo>
                    <a:lnTo>
                      <a:pt x="976" y="1630"/>
                    </a:lnTo>
                    <a:cubicBezTo>
                      <a:pt x="710" y="1941"/>
                      <a:pt x="488" y="2295"/>
                      <a:pt x="289" y="2650"/>
                    </a:cubicBezTo>
                    <a:cubicBezTo>
                      <a:pt x="67" y="2982"/>
                      <a:pt x="1" y="3381"/>
                      <a:pt x="111" y="3757"/>
                    </a:cubicBezTo>
                    <a:cubicBezTo>
                      <a:pt x="621" y="3447"/>
                      <a:pt x="976" y="2893"/>
                      <a:pt x="1441" y="2517"/>
                    </a:cubicBezTo>
                    <a:lnTo>
                      <a:pt x="1441" y="2517"/>
                    </a:lnTo>
                    <a:lnTo>
                      <a:pt x="1397" y="3181"/>
                    </a:lnTo>
                    <a:cubicBezTo>
                      <a:pt x="1397" y="3226"/>
                      <a:pt x="1397" y="3292"/>
                      <a:pt x="1419" y="3336"/>
                    </a:cubicBezTo>
                    <a:cubicBezTo>
                      <a:pt x="1452" y="3402"/>
                      <a:pt x="1509" y="3428"/>
                      <a:pt x="1576" y="3428"/>
                    </a:cubicBezTo>
                    <a:cubicBezTo>
                      <a:pt x="1689" y="3428"/>
                      <a:pt x="1831" y="3353"/>
                      <a:pt x="1928" y="3270"/>
                    </a:cubicBezTo>
                    <a:lnTo>
                      <a:pt x="2792" y="2494"/>
                    </a:lnTo>
                    <a:lnTo>
                      <a:pt x="2792" y="2494"/>
                    </a:lnTo>
                    <a:cubicBezTo>
                      <a:pt x="2734" y="2671"/>
                      <a:pt x="2934" y="2812"/>
                      <a:pt x="3119" y="2812"/>
                    </a:cubicBezTo>
                    <a:cubicBezTo>
                      <a:pt x="3144" y="2812"/>
                      <a:pt x="3168" y="2810"/>
                      <a:pt x="3191" y="2805"/>
                    </a:cubicBezTo>
                    <a:cubicBezTo>
                      <a:pt x="3391" y="2694"/>
                      <a:pt x="3568" y="2561"/>
                      <a:pt x="3701" y="2406"/>
                    </a:cubicBezTo>
                    <a:cubicBezTo>
                      <a:pt x="3989" y="2140"/>
                      <a:pt x="4365" y="1963"/>
                      <a:pt x="4742" y="1874"/>
                    </a:cubicBezTo>
                    <a:lnTo>
                      <a:pt x="5052" y="1785"/>
                    </a:lnTo>
                    <a:cubicBezTo>
                      <a:pt x="5407" y="1697"/>
                      <a:pt x="5806" y="1675"/>
                      <a:pt x="6182" y="1586"/>
                    </a:cubicBezTo>
                    <a:cubicBezTo>
                      <a:pt x="6404" y="1542"/>
                      <a:pt x="6980" y="1409"/>
                      <a:pt x="7091" y="1209"/>
                    </a:cubicBezTo>
                    <a:cubicBezTo>
                      <a:pt x="7157" y="1099"/>
                      <a:pt x="7157" y="943"/>
                      <a:pt x="7135" y="833"/>
                    </a:cubicBezTo>
                    <a:cubicBezTo>
                      <a:pt x="7135" y="744"/>
                      <a:pt x="7113" y="678"/>
                      <a:pt x="7069" y="633"/>
                    </a:cubicBezTo>
                    <a:cubicBezTo>
                      <a:pt x="7002" y="567"/>
                      <a:pt x="6936" y="523"/>
                      <a:pt x="6869" y="523"/>
                    </a:cubicBezTo>
                    <a:cubicBezTo>
                      <a:pt x="5797" y="171"/>
                      <a:pt x="4683" y="1"/>
                      <a:pt x="3560" y="1"/>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0" name="Google Shape;740;p27"/>
              <p:cNvSpPr/>
              <p:nvPr/>
            </p:nvSpPr>
            <p:spPr>
              <a:xfrm>
                <a:off x="7294124" y="3535225"/>
                <a:ext cx="232680" cy="92316"/>
              </a:xfrm>
              <a:custGeom>
                <a:avLst/>
                <a:gdLst/>
                <a:ahLst/>
                <a:cxnLst/>
                <a:rect l="l" t="t" r="r" b="b"/>
                <a:pathLst>
                  <a:path w="7690" h="3051" extrusionOk="0">
                    <a:moveTo>
                      <a:pt x="3072" y="0"/>
                    </a:moveTo>
                    <a:cubicBezTo>
                      <a:pt x="2981" y="0"/>
                      <a:pt x="2892" y="6"/>
                      <a:pt x="2815" y="17"/>
                    </a:cubicBezTo>
                    <a:cubicBezTo>
                      <a:pt x="2660" y="83"/>
                      <a:pt x="2527" y="150"/>
                      <a:pt x="2394" y="261"/>
                    </a:cubicBezTo>
                    <a:lnTo>
                      <a:pt x="1286" y="1147"/>
                    </a:lnTo>
                    <a:cubicBezTo>
                      <a:pt x="954" y="1391"/>
                      <a:pt x="643" y="1679"/>
                      <a:pt x="377" y="1989"/>
                    </a:cubicBezTo>
                    <a:cubicBezTo>
                      <a:pt x="200" y="2188"/>
                      <a:pt x="67" y="2432"/>
                      <a:pt x="23" y="2698"/>
                    </a:cubicBezTo>
                    <a:cubicBezTo>
                      <a:pt x="1" y="2764"/>
                      <a:pt x="23" y="2853"/>
                      <a:pt x="89" y="2919"/>
                    </a:cubicBezTo>
                    <a:cubicBezTo>
                      <a:pt x="116" y="2940"/>
                      <a:pt x="147" y="2948"/>
                      <a:pt x="180" y="2948"/>
                    </a:cubicBezTo>
                    <a:cubicBezTo>
                      <a:pt x="255" y="2948"/>
                      <a:pt x="338" y="2906"/>
                      <a:pt x="400" y="2875"/>
                    </a:cubicBezTo>
                    <a:cubicBezTo>
                      <a:pt x="599" y="2742"/>
                      <a:pt x="798" y="2609"/>
                      <a:pt x="998" y="2454"/>
                    </a:cubicBezTo>
                    <a:cubicBezTo>
                      <a:pt x="1131" y="2343"/>
                      <a:pt x="1264" y="2255"/>
                      <a:pt x="1397" y="2166"/>
                    </a:cubicBezTo>
                    <a:cubicBezTo>
                      <a:pt x="1685" y="2033"/>
                      <a:pt x="1973" y="1945"/>
                      <a:pt x="2283" y="1900"/>
                    </a:cubicBezTo>
                    <a:lnTo>
                      <a:pt x="2283" y="1900"/>
                    </a:lnTo>
                    <a:cubicBezTo>
                      <a:pt x="2128" y="2011"/>
                      <a:pt x="1973" y="2122"/>
                      <a:pt x="1795" y="2210"/>
                    </a:cubicBezTo>
                    <a:cubicBezTo>
                      <a:pt x="1663" y="2277"/>
                      <a:pt x="1530" y="2343"/>
                      <a:pt x="1419" y="2454"/>
                    </a:cubicBezTo>
                    <a:cubicBezTo>
                      <a:pt x="1308" y="2543"/>
                      <a:pt x="1242" y="2698"/>
                      <a:pt x="1264" y="2853"/>
                    </a:cubicBezTo>
                    <a:cubicBezTo>
                      <a:pt x="1300" y="2998"/>
                      <a:pt x="1402" y="3051"/>
                      <a:pt x="1520" y="3051"/>
                    </a:cubicBezTo>
                    <a:cubicBezTo>
                      <a:pt x="1618" y="3051"/>
                      <a:pt x="1727" y="3014"/>
                      <a:pt x="1818" y="2964"/>
                    </a:cubicBezTo>
                    <a:cubicBezTo>
                      <a:pt x="2349" y="2676"/>
                      <a:pt x="2881" y="2410"/>
                      <a:pt x="3457" y="2210"/>
                    </a:cubicBezTo>
                    <a:lnTo>
                      <a:pt x="3457" y="2210"/>
                    </a:lnTo>
                    <a:cubicBezTo>
                      <a:pt x="3302" y="2343"/>
                      <a:pt x="3213" y="2498"/>
                      <a:pt x="3169" y="2698"/>
                    </a:cubicBezTo>
                    <a:cubicBezTo>
                      <a:pt x="3147" y="2742"/>
                      <a:pt x="3147" y="2786"/>
                      <a:pt x="3169" y="2831"/>
                    </a:cubicBezTo>
                    <a:cubicBezTo>
                      <a:pt x="3191" y="2875"/>
                      <a:pt x="3236" y="2919"/>
                      <a:pt x="3280" y="2919"/>
                    </a:cubicBezTo>
                    <a:cubicBezTo>
                      <a:pt x="3345" y="2947"/>
                      <a:pt x="3414" y="2960"/>
                      <a:pt x="3482" y="2960"/>
                    </a:cubicBezTo>
                    <a:cubicBezTo>
                      <a:pt x="3576" y="2960"/>
                      <a:pt x="3668" y="2936"/>
                      <a:pt x="3745" y="2897"/>
                    </a:cubicBezTo>
                    <a:cubicBezTo>
                      <a:pt x="3900" y="2831"/>
                      <a:pt x="4033" y="2764"/>
                      <a:pt x="4166" y="2676"/>
                    </a:cubicBezTo>
                    <a:cubicBezTo>
                      <a:pt x="4499" y="2476"/>
                      <a:pt x="4853" y="2366"/>
                      <a:pt x="5208" y="2321"/>
                    </a:cubicBezTo>
                    <a:cubicBezTo>
                      <a:pt x="5385" y="2299"/>
                      <a:pt x="5540" y="2299"/>
                      <a:pt x="5717" y="2299"/>
                    </a:cubicBezTo>
                    <a:cubicBezTo>
                      <a:pt x="5980" y="2322"/>
                      <a:pt x="6255" y="2368"/>
                      <a:pt x="6524" y="2368"/>
                    </a:cubicBezTo>
                    <a:cubicBezTo>
                      <a:pt x="6775" y="2368"/>
                      <a:pt x="7021" y="2328"/>
                      <a:pt x="7246" y="2188"/>
                    </a:cubicBezTo>
                    <a:cubicBezTo>
                      <a:pt x="7534" y="2033"/>
                      <a:pt x="7689" y="1745"/>
                      <a:pt x="7623" y="1435"/>
                    </a:cubicBezTo>
                    <a:cubicBezTo>
                      <a:pt x="7556" y="1014"/>
                      <a:pt x="7246" y="970"/>
                      <a:pt x="6891" y="881"/>
                    </a:cubicBezTo>
                    <a:cubicBezTo>
                      <a:pt x="5717" y="527"/>
                      <a:pt x="4543" y="239"/>
                      <a:pt x="3346" y="17"/>
                    </a:cubicBezTo>
                    <a:cubicBezTo>
                      <a:pt x="3258" y="6"/>
                      <a:pt x="3164" y="0"/>
                      <a:pt x="3072" y="0"/>
                    </a:cubicBez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1" name="Google Shape;741;p27"/>
              <p:cNvSpPr/>
              <p:nvPr/>
            </p:nvSpPr>
            <p:spPr>
              <a:xfrm>
                <a:off x="7351795" y="3799131"/>
                <a:ext cx="573894" cy="842096"/>
              </a:xfrm>
              <a:custGeom>
                <a:avLst/>
                <a:gdLst/>
                <a:ahLst/>
                <a:cxnLst/>
                <a:rect l="l" t="t" r="r" b="b"/>
                <a:pathLst>
                  <a:path w="18967" h="27831" extrusionOk="0">
                    <a:moveTo>
                      <a:pt x="1350" y="1"/>
                    </a:moveTo>
                    <a:cubicBezTo>
                      <a:pt x="1102" y="1"/>
                      <a:pt x="862" y="97"/>
                      <a:pt x="643" y="357"/>
                    </a:cubicBezTo>
                    <a:cubicBezTo>
                      <a:pt x="466" y="601"/>
                      <a:pt x="333" y="889"/>
                      <a:pt x="266" y="1177"/>
                    </a:cubicBezTo>
                    <a:cubicBezTo>
                      <a:pt x="22" y="2129"/>
                      <a:pt x="0" y="3104"/>
                      <a:pt x="200" y="4057"/>
                    </a:cubicBezTo>
                    <a:cubicBezTo>
                      <a:pt x="621" y="6538"/>
                      <a:pt x="864" y="8998"/>
                      <a:pt x="1241" y="11479"/>
                    </a:cubicBezTo>
                    <a:cubicBezTo>
                      <a:pt x="1618" y="13939"/>
                      <a:pt x="2127" y="16420"/>
                      <a:pt x="2703" y="18857"/>
                    </a:cubicBezTo>
                    <a:cubicBezTo>
                      <a:pt x="3058" y="20364"/>
                      <a:pt x="3434" y="21870"/>
                      <a:pt x="3833" y="23377"/>
                    </a:cubicBezTo>
                    <a:cubicBezTo>
                      <a:pt x="4166" y="24862"/>
                      <a:pt x="4609" y="26324"/>
                      <a:pt x="5141" y="27764"/>
                    </a:cubicBezTo>
                    <a:cubicBezTo>
                      <a:pt x="5141" y="27786"/>
                      <a:pt x="5163" y="27808"/>
                      <a:pt x="5207" y="27830"/>
                    </a:cubicBezTo>
                    <a:lnTo>
                      <a:pt x="5273" y="27830"/>
                    </a:lnTo>
                    <a:cubicBezTo>
                      <a:pt x="6448" y="27520"/>
                      <a:pt x="7578" y="27166"/>
                      <a:pt x="8752" y="26745"/>
                    </a:cubicBezTo>
                    <a:cubicBezTo>
                      <a:pt x="8996" y="26656"/>
                      <a:pt x="9262" y="26568"/>
                      <a:pt x="9505" y="26457"/>
                    </a:cubicBezTo>
                    <a:cubicBezTo>
                      <a:pt x="9483" y="26457"/>
                      <a:pt x="8774" y="19544"/>
                      <a:pt x="8752" y="18879"/>
                    </a:cubicBezTo>
                    <a:cubicBezTo>
                      <a:pt x="8597" y="16154"/>
                      <a:pt x="8530" y="13429"/>
                      <a:pt x="8530" y="10704"/>
                    </a:cubicBezTo>
                    <a:lnTo>
                      <a:pt x="8530" y="8400"/>
                    </a:lnTo>
                    <a:cubicBezTo>
                      <a:pt x="8530" y="8001"/>
                      <a:pt x="8530" y="7624"/>
                      <a:pt x="8553" y="7247"/>
                    </a:cubicBezTo>
                    <a:cubicBezTo>
                      <a:pt x="8553" y="7004"/>
                      <a:pt x="8464" y="6228"/>
                      <a:pt x="8619" y="6073"/>
                    </a:cubicBezTo>
                    <a:cubicBezTo>
                      <a:pt x="8678" y="6021"/>
                      <a:pt x="8779" y="6004"/>
                      <a:pt x="8895" y="6004"/>
                    </a:cubicBezTo>
                    <a:cubicBezTo>
                      <a:pt x="9126" y="6004"/>
                      <a:pt x="9417" y="6073"/>
                      <a:pt x="9550" y="6073"/>
                    </a:cubicBezTo>
                    <a:cubicBezTo>
                      <a:pt x="9926" y="6117"/>
                      <a:pt x="10325" y="6162"/>
                      <a:pt x="10702" y="6184"/>
                    </a:cubicBezTo>
                    <a:cubicBezTo>
                      <a:pt x="11477" y="6250"/>
                      <a:pt x="12275" y="6295"/>
                      <a:pt x="13050" y="6317"/>
                    </a:cubicBezTo>
                    <a:cubicBezTo>
                      <a:pt x="13387" y="6331"/>
                      <a:pt x="13728" y="6341"/>
                      <a:pt x="14071" y="6341"/>
                    </a:cubicBezTo>
                    <a:cubicBezTo>
                      <a:pt x="15825" y="6341"/>
                      <a:pt x="17613" y="6085"/>
                      <a:pt x="18966" y="4899"/>
                    </a:cubicBezTo>
                    <a:lnTo>
                      <a:pt x="18966" y="4899"/>
                    </a:lnTo>
                    <a:cubicBezTo>
                      <a:pt x="18900" y="4943"/>
                      <a:pt x="18811" y="5010"/>
                      <a:pt x="18745" y="5054"/>
                    </a:cubicBezTo>
                    <a:cubicBezTo>
                      <a:pt x="17952" y="5573"/>
                      <a:pt x="17111" y="5767"/>
                      <a:pt x="16254" y="5767"/>
                    </a:cubicBezTo>
                    <a:cubicBezTo>
                      <a:pt x="15170" y="5767"/>
                      <a:pt x="14060" y="5457"/>
                      <a:pt x="12984" y="5098"/>
                    </a:cubicBezTo>
                    <a:cubicBezTo>
                      <a:pt x="12408" y="4899"/>
                      <a:pt x="11854" y="4699"/>
                      <a:pt x="11322" y="4500"/>
                    </a:cubicBezTo>
                    <a:cubicBezTo>
                      <a:pt x="8575" y="3547"/>
                      <a:pt x="6005" y="2129"/>
                      <a:pt x="3412" y="844"/>
                    </a:cubicBezTo>
                    <a:cubicBezTo>
                      <a:pt x="3146" y="711"/>
                      <a:pt x="2903" y="601"/>
                      <a:pt x="2637" y="512"/>
                    </a:cubicBezTo>
                    <a:cubicBezTo>
                      <a:pt x="2230" y="287"/>
                      <a:pt x="1779" y="1"/>
                      <a:pt x="135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2" name="Google Shape;742;p27"/>
              <p:cNvSpPr/>
              <p:nvPr/>
            </p:nvSpPr>
            <p:spPr>
              <a:xfrm>
                <a:off x="7893465" y="2835581"/>
                <a:ext cx="12769" cy="27776"/>
              </a:xfrm>
              <a:custGeom>
                <a:avLst/>
                <a:gdLst/>
                <a:ahLst/>
                <a:cxnLst/>
                <a:rect l="l" t="t" r="r" b="b"/>
                <a:pathLst>
                  <a:path w="422" h="918" extrusionOk="0">
                    <a:moveTo>
                      <a:pt x="102" y="0"/>
                    </a:moveTo>
                    <a:cubicBezTo>
                      <a:pt x="77" y="0"/>
                      <a:pt x="61" y="21"/>
                      <a:pt x="45" y="53"/>
                    </a:cubicBezTo>
                    <a:cubicBezTo>
                      <a:pt x="1" y="186"/>
                      <a:pt x="1" y="363"/>
                      <a:pt x="23" y="519"/>
                    </a:cubicBezTo>
                    <a:cubicBezTo>
                      <a:pt x="45" y="674"/>
                      <a:pt x="156" y="829"/>
                      <a:pt x="289" y="917"/>
                    </a:cubicBezTo>
                    <a:lnTo>
                      <a:pt x="311" y="917"/>
                    </a:lnTo>
                    <a:cubicBezTo>
                      <a:pt x="399" y="917"/>
                      <a:pt x="422" y="807"/>
                      <a:pt x="355" y="784"/>
                    </a:cubicBezTo>
                    <a:cubicBezTo>
                      <a:pt x="244" y="718"/>
                      <a:pt x="178" y="607"/>
                      <a:pt x="156" y="474"/>
                    </a:cubicBezTo>
                    <a:cubicBezTo>
                      <a:pt x="134" y="341"/>
                      <a:pt x="156" y="208"/>
                      <a:pt x="200" y="98"/>
                    </a:cubicBezTo>
                    <a:cubicBezTo>
                      <a:pt x="200" y="53"/>
                      <a:pt x="178" y="9"/>
                      <a:pt x="134" y="9"/>
                    </a:cubicBezTo>
                    <a:cubicBezTo>
                      <a:pt x="122" y="3"/>
                      <a:pt x="111" y="0"/>
                      <a:pt x="102" y="0"/>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3" name="Google Shape;743;p27"/>
              <p:cNvSpPr/>
              <p:nvPr/>
            </p:nvSpPr>
            <p:spPr>
              <a:xfrm>
                <a:off x="7896823" y="2843872"/>
                <a:ext cx="16793" cy="9410"/>
              </a:xfrm>
              <a:custGeom>
                <a:avLst/>
                <a:gdLst/>
                <a:ahLst/>
                <a:cxnLst/>
                <a:rect l="l" t="t" r="r" b="b"/>
                <a:pathLst>
                  <a:path w="555" h="311" extrusionOk="0">
                    <a:moveTo>
                      <a:pt x="377" y="1"/>
                    </a:moveTo>
                    <a:cubicBezTo>
                      <a:pt x="311" y="1"/>
                      <a:pt x="222" y="23"/>
                      <a:pt x="155" y="45"/>
                    </a:cubicBezTo>
                    <a:cubicBezTo>
                      <a:pt x="89" y="67"/>
                      <a:pt x="23" y="134"/>
                      <a:pt x="0" y="222"/>
                    </a:cubicBezTo>
                    <a:cubicBezTo>
                      <a:pt x="0" y="245"/>
                      <a:pt x="23" y="289"/>
                      <a:pt x="67" y="311"/>
                    </a:cubicBezTo>
                    <a:cubicBezTo>
                      <a:pt x="111" y="311"/>
                      <a:pt x="133" y="289"/>
                      <a:pt x="155" y="245"/>
                    </a:cubicBezTo>
                    <a:cubicBezTo>
                      <a:pt x="155" y="222"/>
                      <a:pt x="178" y="200"/>
                      <a:pt x="222" y="178"/>
                    </a:cubicBezTo>
                    <a:cubicBezTo>
                      <a:pt x="266" y="156"/>
                      <a:pt x="311" y="156"/>
                      <a:pt x="355" y="156"/>
                    </a:cubicBezTo>
                    <a:lnTo>
                      <a:pt x="421" y="156"/>
                    </a:lnTo>
                    <a:cubicBezTo>
                      <a:pt x="421" y="200"/>
                      <a:pt x="443" y="222"/>
                      <a:pt x="488" y="222"/>
                    </a:cubicBezTo>
                    <a:cubicBezTo>
                      <a:pt x="532" y="222"/>
                      <a:pt x="554" y="178"/>
                      <a:pt x="554" y="156"/>
                    </a:cubicBezTo>
                    <a:cubicBezTo>
                      <a:pt x="554" y="67"/>
                      <a:pt x="488" y="1"/>
                      <a:pt x="377" y="1"/>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4" name="Google Shape;744;p27"/>
              <p:cNvSpPr/>
              <p:nvPr/>
            </p:nvSpPr>
            <p:spPr>
              <a:xfrm>
                <a:off x="7914252" y="2683658"/>
                <a:ext cx="34221" cy="189079"/>
              </a:xfrm>
              <a:custGeom>
                <a:avLst/>
                <a:gdLst/>
                <a:ahLst/>
                <a:cxnLst/>
                <a:rect l="l" t="t" r="r" b="b"/>
                <a:pathLst>
                  <a:path w="1131" h="6249" fill="none" extrusionOk="0">
                    <a:moveTo>
                      <a:pt x="0" y="0"/>
                    </a:moveTo>
                    <a:cubicBezTo>
                      <a:pt x="621" y="887"/>
                      <a:pt x="997" y="1950"/>
                      <a:pt x="1064" y="3036"/>
                    </a:cubicBezTo>
                    <a:cubicBezTo>
                      <a:pt x="1130" y="4099"/>
                      <a:pt x="997" y="5185"/>
                      <a:pt x="709" y="6249"/>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5" name="Google Shape;745;p27"/>
              <p:cNvSpPr/>
              <p:nvPr/>
            </p:nvSpPr>
            <p:spPr>
              <a:xfrm>
                <a:off x="7921634" y="2582417"/>
                <a:ext cx="20121" cy="74464"/>
              </a:xfrm>
              <a:custGeom>
                <a:avLst/>
                <a:gdLst/>
                <a:ahLst/>
                <a:cxnLst/>
                <a:rect l="l" t="t" r="r" b="b"/>
                <a:pathLst>
                  <a:path w="665" h="2461" fill="none" extrusionOk="0">
                    <a:moveTo>
                      <a:pt x="0" y="2460"/>
                    </a:moveTo>
                    <a:cubicBezTo>
                      <a:pt x="399" y="1973"/>
                      <a:pt x="621" y="1375"/>
                      <a:pt x="643" y="732"/>
                    </a:cubicBezTo>
                    <a:cubicBezTo>
                      <a:pt x="665" y="466"/>
                      <a:pt x="576" y="222"/>
                      <a:pt x="421" y="1"/>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6" name="Google Shape;746;p27"/>
              <p:cNvSpPr/>
              <p:nvPr/>
            </p:nvSpPr>
            <p:spPr>
              <a:xfrm>
                <a:off x="7880726" y="2583778"/>
                <a:ext cx="42270" cy="49622"/>
              </a:xfrm>
              <a:custGeom>
                <a:avLst/>
                <a:gdLst/>
                <a:ahLst/>
                <a:cxnLst/>
                <a:rect l="l" t="t" r="r" b="b"/>
                <a:pathLst>
                  <a:path w="1397" h="1640" fill="none" extrusionOk="0">
                    <a:moveTo>
                      <a:pt x="1" y="1640"/>
                    </a:moveTo>
                    <a:cubicBezTo>
                      <a:pt x="200" y="909"/>
                      <a:pt x="710" y="310"/>
                      <a:pt x="1396" y="0"/>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7" name="Google Shape;747;p27"/>
              <p:cNvSpPr/>
              <p:nvPr/>
            </p:nvSpPr>
            <p:spPr>
              <a:xfrm>
                <a:off x="7850560" y="2684990"/>
                <a:ext cx="28200" cy="134131"/>
              </a:xfrm>
              <a:custGeom>
                <a:avLst/>
                <a:gdLst/>
                <a:ahLst/>
                <a:cxnLst/>
                <a:rect l="l" t="t" r="r" b="b"/>
                <a:pathLst>
                  <a:path w="932" h="4433" fill="none" extrusionOk="0">
                    <a:moveTo>
                      <a:pt x="333" y="1"/>
                    </a:moveTo>
                    <a:cubicBezTo>
                      <a:pt x="1" y="688"/>
                      <a:pt x="200" y="1485"/>
                      <a:pt x="422" y="2216"/>
                    </a:cubicBezTo>
                    <a:cubicBezTo>
                      <a:pt x="665" y="2925"/>
                      <a:pt x="931" y="3679"/>
                      <a:pt x="754" y="4432"/>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8" name="Google Shape;748;p27"/>
              <p:cNvSpPr/>
              <p:nvPr/>
            </p:nvSpPr>
            <p:spPr>
              <a:xfrm>
                <a:off x="7587108" y="2637395"/>
                <a:ext cx="136794" cy="246750"/>
              </a:xfrm>
              <a:custGeom>
                <a:avLst/>
                <a:gdLst/>
                <a:ahLst/>
                <a:cxnLst/>
                <a:rect l="l" t="t" r="r" b="b"/>
                <a:pathLst>
                  <a:path w="4521" h="8155" fill="none" extrusionOk="0">
                    <a:moveTo>
                      <a:pt x="421" y="8154"/>
                    </a:moveTo>
                    <a:cubicBezTo>
                      <a:pt x="89" y="7711"/>
                      <a:pt x="0" y="7157"/>
                      <a:pt x="177" y="6625"/>
                    </a:cubicBezTo>
                    <a:cubicBezTo>
                      <a:pt x="355" y="6094"/>
                      <a:pt x="820" y="5673"/>
                      <a:pt x="975" y="5119"/>
                    </a:cubicBezTo>
                    <a:cubicBezTo>
                      <a:pt x="1197" y="4343"/>
                      <a:pt x="776" y="3479"/>
                      <a:pt x="1108" y="2748"/>
                    </a:cubicBezTo>
                    <a:cubicBezTo>
                      <a:pt x="1485" y="1906"/>
                      <a:pt x="2592" y="1729"/>
                      <a:pt x="3235" y="1109"/>
                    </a:cubicBezTo>
                    <a:cubicBezTo>
                      <a:pt x="3634" y="688"/>
                      <a:pt x="3944" y="67"/>
                      <a:pt x="4520" y="1"/>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9" name="Google Shape;749;p27"/>
              <p:cNvSpPr/>
              <p:nvPr/>
            </p:nvSpPr>
            <p:spPr>
              <a:xfrm>
                <a:off x="7723871" y="2653492"/>
                <a:ext cx="134767" cy="100576"/>
              </a:xfrm>
              <a:custGeom>
                <a:avLst/>
                <a:gdLst/>
                <a:ahLst/>
                <a:cxnLst/>
                <a:rect l="l" t="t" r="r" b="b"/>
                <a:pathLst>
                  <a:path w="4454" h="3324" fill="none" extrusionOk="0">
                    <a:moveTo>
                      <a:pt x="0" y="3257"/>
                    </a:moveTo>
                    <a:cubicBezTo>
                      <a:pt x="510" y="3324"/>
                      <a:pt x="1019" y="3124"/>
                      <a:pt x="1374" y="2748"/>
                    </a:cubicBezTo>
                    <a:cubicBezTo>
                      <a:pt x="1728" y="2349"/>
                      <a:pt x="2016" y="1928"/>
                      <a:pt x="2260" y="1463"/>
                    </a:cubicBezTo>
                    <a:cubicBezTo>
                      <a:pt x="2504" y="1020"/>
                      <a:pt x="2858" y="621"/>
                      <a:pt x="3279" y="311"/>
                    </a:cubicBezTo>
                    <a:cubicBezTo>
                      <a:pt x="3634" y="111"/>
                      <a:pt x="4055" y="0"/>
                      <a:pt x="4453" y="67"/>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0" name="Google Shape;750;p27"/>
              <p:cNvSpPr/>
              <p:nvPr/>
            </p:nvSpPr>
            <p:spPr>
              <a:xfrm>
                <a:off x="7842511" y="2623325"/>
                <a:ext cx="83178" cy="52315"/>
              </a:xfrm>
              <a:custGeom>
                <a:avLst/>
                <a:gdLst/>
                <a:ahLst/>
                <a:cxnLst/>
                <a:rect l="l" t="t" r="r" b="b"/>
                <a:pathLst>
                  <a:path w="2749" h="1729" fill="none" extrusionOk="0">
                    <a:moveTo>
                      <a:pt x="1" y="0"/>
                    </a:moveTo>
                    <a:cubicBezTo>
                      <a:pt x="887" y="200"/>
                      <a:pt x="1707" y="621"/>
                      <a:pt x="2394" y="1263"/>
                    </a:cubicBezTo>
                    <a:cubicBezTo>
                      <a:pt x="2549" y="1374"/>
                      <a:pt x="2659" y="1551"/>
                      <a:pt x="2748" y="1729"/>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1" name="Google Shape;751;p27"/>
              <p:cNvSpPr/>
              <p:nvPr/>
            </p:nvSpPr>
            <p:spPr>
              <a:xfrm>
                <a:off x="7463748" y="3558191"/>
                <a:ext cx="476677" cy="188081"/>
              </a:xfrm>
              <a:custGeom>
                <a:avLst/>
                <a:gdLst/>
                <a:ahLst/>
                <a:cxnLst/>
                <a:rect l="l" t="t" r="r" b="b"/>
                <a:pathLst>
                  <a:path w="15754" h="6216" extrusionOk="0">
                    <a:moveTo>
                      <a:pt x="871" y="0"/>
                    </a:moveTo>
                    <a:cubicBezTo>
                      <a:pt x="670" y="0"/>
                      <a:pt x="478" y="56"/>
                      <a:pt x="311" y="233"/>
                    </a:cubicBezTo>
                    <a:cubicBezTo>
                      <a:pt x="23" y="565"/>
                      <a:pt x="0" y="1075"/>
                      <a:pt x="23" y="1496"/>
                    </a:cubicBezTo>
                    <a:cubicBezTo>
                      <a:pt x="1197" y="1828"/>
                      <a:pt x="2349" y="2183"/>
                      <a:pt x="3523" y="2537"/>
                    </a:cubicBezTo>
                    <a:cubicBezTo>
                      <a:pt x="4565" y="2914"/>
                      <a:pt x="5606" y="3357"/>
                      <a:pt x="6603" y="3866"/>
                    </a:cubicBezTo>
                    <a:cubicBezTo>
                      <a:pt x="8686" y="4819"/>
                      <a:pt x="10857" y="5683"/>
                      <a:pt x="13117" y="6126"/>
                    </a:cubicBezTo>
                    <a:cubicBezTo>
                      <a:pt x="13397" y="6177"/>
                      <a:pt x="13667" y="6215"/>
                      <a:pt x="13928" y="6215"/>
                    </a:cubicBezTo>
                    <a:cubicBezTo>
                      <a:pt x="14348" y="6215"/>
                      <a:pt x="14742" y="6117"/>
                      <a:pt x="15111" y="5816"/>
                    </a:cubicBezTo>
                    <a:cubicBezTo>
                      <a:pt x="15754" y="5284"/>
                      <a:pt x="15687" y="4376"/>
                      <a:pt x="15333" y="3689"/>
                    </a:cubicBezTo>
                    <a:cubicBezTo>
                      <a:pt x="14867" y="2736"/>
                      <a:pt x="14136" y="2515"/>
                      <a:pt x="13183" y="2205"/>
                    </a:cubicBezTo>
                    <a:cubicBezTo>
                      <a:pt x="10968" y="1496"/>
                      <a:pt x="8686" y="1163"/>
                      <a:pt x="6404" y="831"/>
                    </a:cubicBezTo>
                    <a:cubicBezTo>
                      <a:pt x="4853" y="587"/>
                      <a:pt x="3280" y="366"/>
                      <a:pt x="1729" y="144"/>
                    </a:cubicBezTo>
                    <a:cubicBezTo>
                      <a:pt x="1446" y="106"/>
                      <a:pt x="1149" y="0"/>
                      <a:pt x="871" y="0"/>
                    </a:cubicBez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2" name="Google Shape;752;p27"/>
              <p:cNvSpPr/>
              <p:nvPr/>
            </p:nvSpPr>
            <p:spPr>
              <a:xfrm>
                <a:off x="7190886" y="3668449"/>
                <a:ext cx="752232" cy="665726"/>
              </a:xfrm>
              <a:custGeom>
                <a:avLst/>
                <a:gdLst/>
                <a:ahLst/>
                <a:cxnLst/>
                <a:rect l="l" t="t" r="r" b="b"/>
                <a:pathLst>
                  <a:path w="24861" h="22002" fill="none" extrusionOk="0">
                    <a:moveTo>
                      <a:pt x="1" y="22002"/>
                    </a:moveTo>
                    <a:cubicBezTo>
                      <a:pt x="643" y="16463"/>
                      <a:pt x="2172" y="11057"/>
                      <a:pt x="3080" y="5562"/>
                    </a:cubicBezTo>
                    <a:cubicBezTo>
                      <a:pt x="3346" y="3967"/>
                      <a:pt x="3590" y="2327"/>
                      <a:pt x="4343" y="909"/>
                    </a:cubicBezTo>
                    <a:cubicBezTo>
                      <a:pt x="4476" y="643"/>
                      <a:pt x="4654" y="400"/>
                      <a:pt x="4919" y="222"/>
                    </a:cubicBezTo>
                    <a:cubicBezTo>
                      <a:pt x="5185" y="67"/>
                      <a:pt x="5473" y="1"/>
                      <a:pt x="5784" y="23"/>
                    </a:cubicBezTo>
                    <a:cubicBezTo>
                      <a:pt x="6648" y="67"/>
                      <a:pt x="7512" y="245"/>
                      <a:pt x="8309" y="533"/>
                    </a:cubicBezTo>
                    <a:cubicBezTo>
                      <a:pt x="10326" y="1153"/>
                      <a:pt x="12054" y="2084"/>
                      <a:pt x="14004" y="2881"/>
                    </a:cubicBezTo>
                    <a:cubicBezTo>
                      <a:pt x="16108" y="3745"/>
                      <a:pt x="18280" y="4499"/>
                      <a:pt x="20495" y="5119"/>
                    </a:cubicBezTo>
                    <a:cubicBezTo>
                      <a:pt x="21359" y="5363"/>
                      <a:pt x="22312" y="5584"/>
                      <a:pt x="23132" y="5230"/>
                    </a:cubicBezTo>
                    <a:cubicBezTo>
                      <a:pt x="23974" y="4853"/>
                      <a:pt x="24417" y="4011"/>
                      <a:pt x="24639" y="3169"/>
                    </a:cubicBezTo>
                    <a:cubicBezTo>
                      <a:pt x="24838" y="2305"/>
                      <a:pt x="24749" y="2261"/>
                      <a:pt x="24860" y="1375"/>
                    </a:cubicBezTo>
                  </a:path>
                </a:pathLst>
              </a:custGeom>
              <a:noFill/>
              <a:ln w="3325"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3" name="Google Shape;753;p27"/>
              <p:cNvSpPr/>
              <p:nvPr/>
            </p:nvSpPr>
            <p:spPr>
              <a:xfrm>
                <a:off x="7203624" y="3676498"/>
                <a:ext cx="760250" cy="655680"/>
              </a:xfrm>
              <a:custGeom>
                <a:avLst/>
                <a:gdLst/>
                <a:ahLst/>
                <a:cxnLst/>
                <a:rect l="l" t="t" r="r" b="b"/>
                <a:pathLst>
                  <a:path w="25126" h="21670" fill="none" extrusionOk="0">
                    <a:moveTo>
                      <a:pt x="1" y="21669"/>
                    </a:moveTo>
                    <a:cubicBezTo>
                      <a:pt x="466" y="18280"/>
                      <a:pt x="1064" y="14934"/>
                      <a:pt x="1818" y="11611"/>
                    </a:cubicBezTo>
                    <a:cubicBezTo>
                      <a:pt x="2549" y="8442"/>
                      <a:pt x="3058" y="5230"/>
                      <a:pt x="3989" y="2106"/>
                    </a:cubicBezTo>
                    <a:cubicBezTo>
                      <a:pt x="4210" y="1352"/>
                      <a:pt x="4565" y="488"/>
                      <a:pt x="5340" y="355"/>
                    </a:cubicBezTo>
                    <a:cubicBezTo>
                      <a:pt x="5673" y="333"/>
                      <a:pt x="6005" y="377"/>
                      <a:pt x="6315" y="510"/>
                    </a:cubicBezTo>
                    <a:cubicBezTo>
                      <a:pt x="10082" y="1707"/>
                      <a:pt x="13804" y="3501"/>
                      <a:pt x="17504" y="4986"/>
                    </a:cubicBezTo>
                    <a:cubicBezTo>
                      <a:pt x="19299" y="5695"/>
                      <a:pt x="22024" y="6803"/>
                      <a:pt x="23642" y="5141"/>
                    </a:cubicBezTo>
                    <a:cubicBezTo>
                      <a:pt x="24284" y="4410"/>
                      <a:pt x="24683" y="3501"/>
                      <a:pt x="24816" y="2527"/>
                    </a:cubicBezTo>
                    <a:cubicBezTo>
                      <a:pt x="24971" y="1507"/>
                      <a:pt x="24993" y="821"/>
                      <a:pt x="25126" y="1"/>
                    </a:cubicBezTo>
                  </a:path>
                </a:pathLst>
              </a:custGeom>
              <a:noFill/>
              <a:ln w="3325"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4" name="Google Shape;754;p27"/>
              <p:cNvSpPr/>
              <p:nvPr/>
            </p:nvSpPr>
            <p:spPr>
              <a:xfrm>
                <a:off x="7906203" y="3741521"/>
                <a:ext cx="64388" cy="62391"/>
              </a:xfrm>
              <a:custGeom>
                <a:avLst/>
                <a:gdLst/>
                <a:ahLst/>
                <a:cxnLst/>
                <a:rect l="l" t="t" r="r" b="b"/>
                <a:pathLst>
                  <a:path w="2128" h="2062" fill="none" extrusionOk="0">
                    <a:moveTo>
                      <a:pt x="1" y="1"/>
                    </a:moveTo>
                    <a:cubicBezTo>
                      <a:pt x="931" y="400"/>
                      <a:pt x="1707" y="1131"/>
                      <a:pt x="2128" y="2061"/>
                    </a:cubicBezTo>
                  </a:path>
                </a:pathLst>
              </a:custGeom>
              <a:noFill/>
              <a:ln w="720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5" name="Google Shape;755;p27"/>
              <p:cNvSpPr/>
              <p:nvPr/>
            </p:nvSpPr>
            <p:spPr>
              <a:xfrm>
                <a:off x="7424201" y="3853474"/>
                <a:ext cx="136098" cy="771657"/>
              </a:xfrm>
              <a:custGeom>
                <a:avLst/>
                <a:gdLst/>
                <a:ahLst/>
                <a:cxnLst/>
                <a:rect l="l" t="t" r="r" b="b"/>
                <a:pathLst>
                  <a:path w="4498" h="25503" fill="none" extrusionOk="0">
                    <a:moveTo>
                      <a:pt x="3013" y="67"/>
                    </a:moveTo>
                    <a:cubicBezTo>
                      <a:pt x="2437" y="1"/>
                      <a:pt x="1839" y="67"/>
                      <a:pt x="1285" y="223"/>
                    </a:cubicBezTo>
                    <a:cubicBezTo>
                      <a:pt x="731" y="378"/>
                      <a:pt x="244" y="488"/>
                      <a:pt x="155" y="1153"/>
                    </a:cubicBezTo>
                    <a:cubicBezTo>
                      <a:pt x="0" y="2394"/>
                      <a:pt x="310" y="3768"/>
                      <a:pt x="532" y="4986"/>
                    </a:cubicBezTo>
                    <a:cubicBezTo>
                      <a:pt x="753" y="6315"/>
                      <a:pt x="1019" y="7623"/>
                      <a:pt x="1263" y="8952"/>
                    </a:cubicBezTo>
                    <a:cubicBezTo>
                      <a:pt x="1618" y="10769"/>
                      <a:pt x="1972" y="12608"/>
                      <a:pt x="2327" y="14425"/>
                    </a:cubicBezTo>
                    <a:cubicBezTo>
                      <a:pt x="3036" y="18125"/>
                      <a:pt x="3745" y="21825"/>
                      <a:pt x="4498" y="25503"/>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6" name="Google Shape;756;p27"/>
              <p:cNvSpPr/>
              <p:nvPr/>
            </p:nvSpPr>
            <p:spPr>
              <a:xfrm>
                <a:off x="7441629" y="3869571"/>
                <a:ext cx="142150" cy="739463"/>
              </a:xfrm>
              <a:custGeom>
                <a:avLst/>
                <a:gdLst/>
                <a:ahLst/>
                <a:cxnLst/>
                <a:rect l="l" t="t" r="r" b="b"/>
                <a:pathLst>
                  <a:path w="4698" h="24439" fill="none" extrusionOk="0">
                    <a:moveTo>
                      <a:pt x="3013" y="1"/>
                    </a:moveTo>
                    <a:cubicBezTo>
                      <a:pt x="1906" y="400"/>
                      <a:pt x="0" y="178"/>
                      <a:pt x="200" y="1862"/>
                    </a:cubicBezTo>
                    <a:cubicBezTo>
                      <a:pt x="244" y="2128"/>
                      <a:pt x="266" y="2394"/>
                      <a:pt x="310" y="2659"/>
                    </a:cubicBezTo>
                    <a:cubicBezTo>
                      <a:pt x="1241" y="10015"/>
                      <a:pt x="2703" y="17305"/>
                      <a:pt x="4697" y="24439"/>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7" name="Google Shape;757;p27"/>
              <p:cNvSpPr/>
              <p:nvPr/>
            </p:nvSpPr>
            <p:spPr>
              <a:xfrm>
                <a:off x="7540178" y="3966122"/>
                <a:ext cx="96552" cy="10076"/>
              </a:xfrm>
              <a:custGeom>
                <a:avLst/>
                <a:gdLst/>
                <a:ahLst/>
                <a:cxnLst/>
                <a:rect l="l" t="t" r="r" b="b"/>
                <a:pathLst>
                  <a:path w="3191" h="333" fill="none" extrusionOk="0">
                    <a:moveTo>
                      <a:pt x="0" y="0"/>
                    </a:moveTo>
                    <a:cubicBezTo>
                      <a:pt x="1042" y="266"/>
                      <a:pt x="2127" y="333"/>
                      <a:pt x="3191" y="200"/>
                    </a:cubicBezTo>
                  </a:path>
                </a:pathLst>
              </a:custGeom>
              <a:noFill/>
              <a:ln w="720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8" name="Google Shape;758;p27"/>
              <p:cNvSpPr/>
              <p:nvPr/>
            </p:nvSpPr>
            <p:spPr>
              <a:xfrm>
                <a:off x="7851891" y="3173043"/>
                <a:ext cx="210532" cy="443151"/>
              </a:xfrm>
              <a:custGeom>
                <a:avLst/>
                <a:gdLst/>
                <a:ahLst/>
                <a:cxnLst/>
                <a:rect l="l" t="t" r="r" b="b"/>
                <a:pathLst>
                  <a:path w="6958" h="14646" fill="none" extrusionOk="0">
                    <a:moveTo>
                      <a:pt x="2837" y="0"/>
                    </a:moveTo>
                    <a:cubicBezTo>
                      <a:pt x="2660" y="2415"/>
                      <a:pt x="1928" y="4742"/>
                      <a:pt x="1109" y="7002"/>
                    </a:cubicBezTo>
                    <a:cubicBezTo>
                      <a:pt x="909" y="7578"/>
                      <a:pt x="710" y="8154"/>
                      <a:pt x="510" y="8708"/>
                    </a:cubicBezTo>
                    <a:cubicBezTo>
                      <a:pt x="355" y="9129"/>
                      <a:pt x="1" y="9705"/>
                      <a:pt x="289" y="10126"/>
                    </a:cubicBezTo>
                    <a:cubicBezTo>
                      <a:pt x="510" y="10480"/>
                      <a:pt x="1087" y="10768"/>
                      <a:pt x="1419" y="11012"/>
                    </a:cubicBezTo>
                    <a:cubicBezTo>
                      <a:pt x="1906" y="11389"/>
                      <a:pt x="2394" y="11743"/>
                      <a:pt x="2903" y="12098"/>
                    </a:cubicBezTo>
                    <a:cubicBezTo>
                      <a:pt x="4211" y="13006"/>
                      <a:pt x="5562" y="13870"/>
                      <a:pt x="6958" y="14646"/>
                    </a:cubicBezTo>
                  </a:path>
                </a:pathLst>
              </a:custGeom>
              <a:noFill/>
              <a:ln w="55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9" name="Google Shape;759;p27"/>
              <p:cNvSpPr/>
              <p:nvPr/>
            </p:nvSpPr>
            <p:spPr>
              <a:xfrm>
                <a:off x="7591132" y="3455285"/>
                <a:ext cx="227294" cy="15431"/>
              </a:xfrm>
              <a:custGeom>
                <a:avLst/>
                <a:gdLst/>
                <a:ahLst/>
                <a:cxnLst/>
                <a:rect l="l" t="t" r="r" b="b"/>
                <a:pathLst>
                  <a:path w="7512" h="510" fill="none" extrusionOk="0">
                    <a:moveTo>
                      <a:pt x="0" y="399"/>
                    </a:moveTo>
                    <a:cubicBezTo>
                      <a:pt x="1263" y="399"/>
                      <a:pt x="2526" y="177"/>
                      <a:pt x="3789" y="89"/>
                    </a:cubicBezTo>
                    <a:cubicBezTo>
                      <a:pt x="5052" y="0"/>
                      <a:pt x="6337" y="45"/>
                      <a:pt x="7511" y="510"/>
                    </a:cubicBezTo>
                  </a:path>
                </a:pathLst>
              </a:custGeom>
              <a:noFill/>
              <a:ln w="55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0" name="Google Shape;760;p27"/>
              <p:cNvSpPr/>
              <p:nvPr/>
            </p:nvSpPr>
            <p:spPr>
              <a:xfrm>
                <a:off x="7524747" y="3101303"/>
                <a:ext cx="70409" cy="455890"/>
              </a:xfrm>
              <a:custGeom>
                <a:avLst/>
                <a:gdLst/>
                <a:ahLst/>
                <a:cxnLst/>
                <a:rect l="l" t="t" r="r" b="b"/>
                <a:pathLst>
                  <a:path w="2327" h="15067" fill="none" extrusionOk="0">
                    <a:moveTo>
                      <a:pt x="2327" y="1"/>
                    </a:moveTo>
                    <a:cubicBezTo>
                      <a:pt x="1840" y="1020"/>
                      <a:pt x="1707" y="2150"/>
                      <a:pt x="1352" y="3236"/>
                    </a:cubicBezTo>
                    <a:cubicBezTo>
                      <a:pt x="887" y="4631"/>
                      <a:pt x="1" y="6005"/>
                      <a:pt x="89" y="7467"/>
                    </a:cubicBezTo>
                    <a:cubicBezTo>
                      <a:pt x="134" y="8531"/>
                      <a:pt x="643" y="9528"/>
                      <a:pt x="710" y="10569"/>
                    </a:cubicBezTo>
                    <a:cubicBezTo>
                      <a:pt x="776" y="12076"/>
                      <a:pt x="23" y="13582"/>
                      <a:pt x="665" y="15067"/>
                    </a:cubicBezTo>
                  </a:path>
                </a:pathLst>
              </a:custGeom>
              <a:noFill/>
              <a:ln w="55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1" name="Google Shape;761;p27"/>
              <p:cNvSpPr/>
              <p:nvPr/>
            </p:nvSpPr>
            <p:spPr>
              <a:xfrm>
                <a:off x="7439602" y="3101968"/>
                <a:ext cx="156250" cy="362061"/>
              </a:xfrm>
              <a:custGeom>
                <a:avLst/>
                <a:gdLst/>
                <a:ahLst/>
                <a:cxnLst/>
                <a:rect l="l" t="t" r="r" b="b"/>
                <a:pathLst>
                  <a:path w="5164" h="11966" fill="none" extrusionOk="0">
                    <a:moveTo>
                      <a:pt x="3324" y="11965"/>
                    </a:moveTo>
                    <a:lnTo>
                      <a:pt x="355" y="10436"/>
                    </a:lnTo>
                    <a:cubicBezTo>
                      <a:pt x="112" y="10348"/>
                      <a:pt x="1" y="10060"/>
                      <a:pt x="134" y="9838"/>
                    </a:cubicBezTo>
                    <a:cubicBezTo>
                      <a:pt x="1020" y="7047"/>
                      <a:pt x="2704" y="2859"/>
                      <a:pt x="5163" y="1"/>
                    </a:cubicBezTo>
                  </a:path>
                </a:pathLst>
              </a:custGeom>
              <a:noFill/>
              <a:ln w="55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2" name="Google Shape;762;p27"/>
              <p:cNvSpPr/>
              <p:nvPr/>
            </p:nvSpPr>
            <p:spPr>
              <a:xfrm>
                <a:off x="7919607" y="2569678"/>
                <a:ext cx="46294" cy="142846"/>
              </a:xfrm>
              <a:custGeom>
                <a:avLst/>
                <a:gdLst/>
                <a:ahLst/>
                <a:cxnLst/>
                <a:rect l="l" t="t" r="r" b="b"/>
                <a:pathLst>
                  <a:path w="1530" h="4721" extrusionOk="0">
                    <a:moveTo>
                      <a:pt x="333" y="1"/>
                    </a:moveTo>
                    <a:lnTo>
                      <a:pt x="333" y="156"/>
                    </a:lnTo>
                    <a:cubicBezTo>
                      <a:pt x="577" y="222"/>
                      <a:pt x="798" y="355"/>
                      <a:pt x="953" y="555"/>
                    </a:cubicBezTo>
                    <a:cubicBezTo>
                      <a:pt x="1397" y="976"/>
                      <a:pt x="1286" y="2061"/>
                      <a:pt x="1175" y="2571"/>
                    </a:cubicBezTo>
                    <a:cubicBezTo>
                      <a:pt x="998" y="3347"/>
                      <a:pt x="577" y="4056"/>
                      <a:pt x="1" y="4609"/>
                    </a:cubicBezTo>
                    <a:lnTo>
                      <a:pt x="111" y="4720"/>
                    </a:lnTo>
                    <a:cubicBezTo>
                      <a:pt x="710" y="4144"/>
                      <a:pt x="1131" y="3413"/>
                      <a:pt x="1330" y="2615"/>
                    </a:cubicBezTo>
                    <a:cubicBezTo>
                      <a:pt x="1441" y="2017"/>
                      <a:pt x="1529" y="909"/>
                      <a:pt x="1042" y="444"/>
                    </a:cubicBezTo>
                    <a:cubicBezTo>
                      <a:pt x="865" y="222"/>
                      <a:pt x="621" y="67"/>
                      <a:pt x="33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3" name="Google Shape;763;p27"/>
              <p:cNvSpPr/>
              <p:nvPr/>
            </p:nvSpPr>
            <p:spPr>
              <a:xfrm>
                <a:off x="7567652" y="2699755"/>
                <a:ext cx="52981" cy="258792"/>
              </a:xfrm>
              <a:custGeom>
                <a:avLst/>
                <a:gdLst/>
                <a:ahLst/>
                <a:cxnLst/>
                <a:rect l="l" t="t" r="r" b="b"/>
                <a:pathLst>
                  <a:path w="1751" h="8553" extrusionOk="0">
                    <a:moveTo>
                      <a:pt x="1618" y="0"/>
                    </a:moveTo>
                    <a:cubicBezTo>
                      <a:pt x="1552" y="177"/>
                      <a:pt x="1463" y="310"/>
                      <a:pt x="1352" y="466"/>
                    </a:cubicBezTo>
                    <a:cubicBezTo>
                      <a:pt x="1131" y="731"/>
                      <a:pt x="998" y="1064"/>
                      <a:pt x="1020" y="1418"/>
                    </a:cubicBezTo>
                    <a:lnTo>
                      <a:pt x="1020" y="1507"/>
                    </a:lnTo>
                    <a:cubicBezTo>
                      <a:pt x="953" y="2260"/>
                      <a:pt x="754" y="2991"/>
                      <a:pt x="399" y="3656"/>
                    </a:cubicBezTo>
                    <a:cubicBezTo>
                      <a:pt x="134" y="4166"/>
                      <a:pt x="1" y="4476"/>
                      <a:pt x="111" y="5074"/>
                    </a:cubicBezTo>
                    <a:cubicBezTo>
                      <a:pt x="222" y="5628"/>
                      <a:pt x="444" y="6137"/>
                      <a:pt x="754" y="6625"/>
                    </a:cubicBezTo>
                    <a:lnTo>
                      <a:pt x="776" y="6669"/>
                    </a:lnTo>
                    <a:cubicBezTo>
                      <a:pt x="953" y="6957"/>
                      <a:pt x="1086" y="7267"/>
                      <a:pt x="1131" y="7622"/>
                    </a:cubicBezTo>
                    <a:cubicBezTo>
                      <a:pt x="1175" y="7954"/>
                      <a:pt x="1020" y="8264"/>
                      <a:pt x="732" y="8420"/>
                    </a:cubicBezTo>
                    <a:lnTo>
                      <a:pt x="776" y="8553"/>
                    </a:lnTo>
                    <a:cubicBezTo>
                      <a:pt x="1131" y="8375"/>
                      <a:pt x="1330" y="7999"/>
                      <a:pt x="1286" y="7600"/>
                    </a:cubicBezTo>
                    <a:cubicBezTo>
                      <a:pt x="1241" y="7245"/>
                      <a:pt x="1108" y="6891"/>
                      <a:pt x="909" y="6603"/>
                    </a:cubicBezTo>
                    <a:lnTo>
                      <a:pt x="887" y="6558"/>
                    </a:lnTo>
                    <a:cubicBezTo>
                      <a:pt x="599" y="6093"/>
                      <a:pt x="377" y="5584"/>
                      <a:pt x="244" y="5052"/>
                    </a:cubicBezTo>
                    <a:cubicBezTo>
                      <a:pt x="134" y="4498"/>
                      <a:pt x="266" y="4210"/>
                      <a:pt x="532" y="3722"/>
                    </a:cubicBezTo>
                    <a:cubicBezTo>
                      <a:pt x="887" y="3036"/>
                      <a:pt x="1108" y="2282"/>
                      <a:pt x="1153" y="1507"/>
                    </a:cubicBezTo>
                    <a:lnTo>
                      <a:pt x="1153" y="1440"/>
                    </a:lnTo>
                    <a:cubicBezTo>
                      <a:pt x="1153" y="1285"/>
                      <a:pt x="1175" y="1130"/>
                      <a:pt x="1219" y="975"/>
                    </a:cubicBezTo>
                    <a:cubicBezTo>
                      <a:pt x="1286" y="820"/>
                      <a:pt x="1374" y="665"/>
                      <a:pt x="1485" y="532"/>
                    </a:cubicBezTo>
                    <a:cubicBezTo>
                      <a:pt x="1596" y="399"/>
                      <a:pt x="1684" y="222"/>
                      <a:pt x="1751" y="45"/>
                    </a:cubicBezTo>
                    <a:lnTo>
                      <a:pt x="1618"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4" name="Google Shape;764;p27"/>
              <p:cNvSpPr/>
              <p:nvPr/>
            </p:nvSpPr>
            <p:spPr>
              <a:xfrm>
                <a:off x="7879395" y="2682993"/>
                <a:ext cx="91862" cy="272196"/>
              </a:xfrm>
              <a:custGeom>
                <a:avLst/>
                <a:gdLst/>
                <a:ahLst/>
                <a:cxnLst/>
                <a:rect l="l" t="t" r="r" b="b"/>
                <a:pathLst>
                  <a:path w="3036" h="8996" extrusionOk="0">
                    <a:moveTo>
                      <a:pt x="1596" y="0"/>
                    </a:moveTo>
                    <a:lnTo>
                      <a:pt x="1485" y="67"/>
                    </a:lnTo>
                    <a:cubicBezTo>
                      <a:pt x="2083" y="864"/>
                      <a:pt x="2593" y="1618"/>
                      <a:pt x="2748" y="2570"/>
                    </a:cubicBezTo>
                    <a:cubicBezTo>
                      <a:pt x="2903" y="3501"/>
                      <a:pt x="2836" y="4454"/>
                      <a:pt x="2548" y="5362"/>
                    </a:cubicBezTo>
                    <a:cubicBezTo>
                      <a:pt x="2327" y="6115"/>
                      <a:pt x="1994" y="6824"/>
                      <a:pt x="1551" y="7489"/>
                    </a:cubicBezTo>
                    <a:cubicBezTo>
                      <a:pt x="1130" y="8132"/>
                      <a:pt x="754" y="8686"/>
                      <a:pt x="0" y="8841"/>
                    </a:cubicBezTo>
                    <a:lnTo>
                      <a:pt x="22" y="8996"/>
                    </a:lnTo>
                    <a:cubicBezTo>
                      <a:pt x="842" y="8796"/>
                      <a:pt x="1241" y="8198"/>
                      <a:pt x="1662" y="7578"/>
                    </a:cubicBezTo>
                    <a:cubicBezTo>
                      <a:pt x="2105" y="6891"/>
                      <a:pt x="2460" y="6160"/>
                      <a:pt x="2703" y="5406"/>
                    </a:cubicBezTo>
                    <a:cubicBezTo>
                      <a:pt x="2969" y="4476"/>
                      <a:pt x="3036" y="3501"/>
                      <a:pt x="2881" y="2548"/>
                    </a:cubicBezTo>
                    <a:cubicBezTo>
                      <a:pt x="2726" y="1551"/>
                      <a:pt x="2216" y="798"/>
                      <a:pt x="159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77118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method"/>
          <p:cNvSpPr txBox="1">
            <a:spLocks/>
          </p:cNvSpPr>
          <p:nvPr/>
        </p:nvSpPr>
        <p:spPr>
          <a:xfrm>
            <a:off x="1033349" y="1668911"/>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method (n)</a:t>
            </a:r>
            <a:endParaRPr lang="en-US" sz="4800" dirty="0">
              <a:solidFill>
                <a:srgbClr val="05A0B8"/>
              </a:solidFill>
              <a:cs typeface="Calibri" panose="020F0502020204030204" pitchFamily="34" charset="0"/>
            </a:endParaRPr>
          </a:p>
        </p:txBody>
      </p:sp>
      <p:sp>
        <p:nvSpPr>
          <p:cNvPr id="12" name="Rectangle 11"/>
          <p:cNvSpPr/>
          <p:nvPr/>
        </p:nvSpPr>
        <p:spPr>
          <a:xfrm>
            <a:off x="2248433" y="4331941"/>
            <a:ext cx="5165288" cy="523220"/>
          </a:xfrm>
          <a:prstGeom prst="rect">
            <a:avLst/>
          </a:prstGeom>
        </p:spPr>
        <p:txBody>
          <a:bodyPr wrap="square">
            <a:spAutoFit/>
          </a:bodyPr>
          <a:lstStyle/>
          <a:p>
            <a:r>
              <a:rPr lang="en-US" sz="2800" dirty="0"/>
              <a:t>a way of doing </a:t>
            </a:r>
            <a:r>
              <a:rPr lang="en-US" sz="2800" dirty="0" err="1"/>
              <a:t>st</a:t>
            </a:r>
            <a:endParaRPr lang="en-US" sz="2800" dirty="0"/>
          </a:p>
        </p:txBody>
      </p:sp>
      <p:sp>
        <p:nvSpPr>
          <p:cNvPr id="2" name="Rectangle 1"/>
          <p:cNvSpPr/>
          <p:nvPr/>
        </p:nvSpPr>
        <p:spPr>
          <a:xfrm>
            <a:off x="2659860" y="2772807"/>
            <a:ext cx="1638589" cy="523220"/>
          </a:xfrm>
          <a:prstGeom prst="rect">
            <a:avLst/>
          </a:prstGeom>
        </p:spPr>
        <p:txBody>
          <a:bodyPr wrap="none">
            <a:spAutoFit/>
          </a:bodyPr>
          <a:lstStyle/>
          <a:p>
            <a:pPr algn="ctr"/>
            <a:r>
              <a:rPr lang="en-US" sz="2800" b="1" dirty="0">
                <a:solidFill>
                  <a:srgbClr val="0FB7BD"/>
                </a:solidFill>
              </a:rPr>
              <a:t>/ˈme</a:t>
            </a:r>
            <a:r>
              <a:rPr lang="el-GR" sz="2800" b="1" dirty="0">
                <a:solidFill>
                  <a:srgbClr val="0FB7BD"/>
                </a:solidFill>
              </a:rPr>
              <a:t>θ</a:t>
            </a:r>
            <a:r>
              <a:rPr lang="en-US" sz="2800" b="1" dirty="0" err="1">
                <a:solidFill>
                  <a:srgbClr val="0FB7BD"/>
                </a:solidFill>
              </a:rPr>
              <a:t>əd</a:t>
            </a:r>
            <a:r>
              <a:rPr lang="en-US" sz="2800" b="1" dirty="0">
                <a:solidFill>
                  <a:srgbClr val="0FB7BD"/>
                </a:solidFill>
              </a:rPr>
              <a:t>/</a:t>
            </a:r>
          </a:p>
        </p:txBody>
      </p:sp>
      <p:pic>
        <p:nvPicPr>
          <p:cNvPr id="6" name="Picture 5"/>
          <p:cNvPicPr>
            <a:picLocks noChangeAspect="1"/>
          </p:cNvPicPr>
          <p:nvPr/>
        </p:nvPicPr>
        <p:blipFill>
          <a:blip r:embed="rId6"/>
          <a:stretch>
            <a:fillRect/>
          </a:stretch>
        </p:blipFill>
        <p:spPr>
          <a:xfrm>
            <a:off x="7248881" y="1543987"/>
            <a:ext cx="3448597" cy="4502335"/>
          </a:xfrm>
          <a:prstGeom prst="rect">
            <a:avLst/>
          </a:prstGeom>
        </p:spPr>
      </p:pic>
      <p:pic>
        <p:nvPicPr>
          <p:cNvPr id="4" name="ukmetap0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08594" y="2575954"/>
            <a:ext cx="609600" cy="609600"/>
          </a:xfrm>
          <a:prstGeom prst="rect">
            <a:avLst/>
          </a:prstGeom>
        </p:spPr>
      </p:pic>
      <p:sp>
        <p:nvSpPr>
          <p:cNvPr id="10" name="TextBox 9"/>
          <p:cNvSpPr txBox="1"/>
          <p:nvPr/>
        </p:nvSpPr>
        <p:spPr>
          <a:xfrm>
            <a:off x="1885537" y="5367855"/>
            <a:ext cx="3247428" cy="523220"/>
          </a:xfrm>
          <a:prstGeom prst="rect">
            <a:avLst/>
          </a:prstGeom>
          <a:noFill/>
        </p:spPr>
        <p:txBody>
          <a:bodyPr wrap="square" rtlCol="0">
            <a:spAutoFit/>
          </a:bodyPr>
          <a:lstStyle/>
          <a:p>
            <a:pPr algn="ctr"/>
            <a:r>
              <a:rPr lang="en-US" sz="2800" b="1" dirty="0" err="1">
                <a:solidFill>
                  <a:schemeClr val="accent5"/>
                </a:solidFill>
                <a:cs typeface="Times New Roman" panose="02020603050405020304" pitchFamily="18" charset="0"/>
              </a:rPr>
              <a:t>ph</a:t>
            </a:r>
            <a:r>
              <a:rPr lang="vi-VN" sz="2800" b="1" dirty="0">
                <a:solidFill>
                  <a:schemeClr val="accent5"/>
                </a:solidFill>
                <a:cs typeface="Times New Roman" panose="02020603050405020304" pitchFamily="18" charset="0"/>
              </a:rPr>
              <a:t>ươ</a:t>
            </a:r>
            <a:r>
              <a:rPr lang="en-US" sz="2800" b="1" dirty="0">
                <a:solidFill>
                  <a:schemeClr val="accent5"/>
                </a:solidFill>
                <a:cs typeface="Times New Roman" panose="02020603050405020304" pitchFamily="18" charset="0"/>
              </a:rPr>
              <a:t>ng </a:t>
            </a:r>
            <a:r>
              <a:rPr lang="en-US" sz="2800" b="1" dirty="0" err="1">
                <a:solidFill>
                  <a:schemeClr val="accent5"/>
                </a:solidFill>
                <a:cs typeface="Times New Roman" panose="02020603050405020304" pitchFamily="18" charset="0"/>
              </a:rPr>
              <a:t>pháp</a:t>
            </a:r>
            <a:endParaRPr lang="en-US" sz="2800" b="1" dirty="0">
              <a:solidFill>
                <a:schemeClr val="accent5"/>
              </a:solidFill>
              <a:cs typeface="Times New Roman" panose="02020603050405020304" pitchFamily="18"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2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bldLst>
      <p:bldP spid="1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49612"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refillable (</a:t>
            </a:r>
            <a:r>
              <a:rPr lang="en-US" sz="4800" b="1" dirty="0" err="1">
                <a:solidFill>
                  <a:srgbClr val="05A0B8"/>
                </a:solidFill>
              </a:rPr>
              <a:t>adj</a:t>
            </a:r>
            <a:r>
              <a:rPr lang="en-US" sz="4800" b="1" dirty="0">
                <a:solidFill>
                  <a:srgbClr val="05A0B8"/>
                </a:solidFill>
              </a:rPr>
              <a:t>)</a:t>
            </a:r>
            <a:endParaRPr lang="en-US" sz="4800" dirty="0">
              <a:solidFill>
                <a:srgbClr val="05A0B8"/>
              </a:solidFill>
              <a:cs typeface="Calibri" panose="020F0502020204030204" pitchFamily="34" charset="0"/>
            </a:endParaRPr>
          </a:p>
        </p:txBody>
      </p:sp>
      <p:sp>
        <p:nvSpPr>
          <p:cNvPr id="12" name="Rectangle 11"/>
          <p:cNvSpPr/>
          <p:nvPr/>
        </p:nvSpPr>
        <p:spPr>
          <a:xfrm>
            <a:off x="284813" y="4544045"/>
            <a:ext cx="6784325" cy="523220"/>
          </a:xfrm>
          <a:prstGeom prst="rect">
            <a:avLst/>
          </a:prstGeom>
        </p:spPr>
        <p:txBody>
          <a:bodyPr wrap="square">
            <a:spAutoFit/>
          </a:bodyPr>
          <a:lstStyle/>
          <a:p>
            <a:r>
              <a:rPr lang="en-US" sz="2800" dirty="0"/>
              <a:t>that can be filled again after being empty</a:t>
            </a:r>
          </a:p>
        </p:txBody>
      </p:sp>
      <p:sp>
        <p:nvSpPr>
          <p:cNvPr id="2" name="Rectangle 1"/>
          <p:cNvSpPr/>
          <p:nvPr/>
        </p:nvSpPr>
        <p:spPr>
          <a:xfrm>
            <a:off x="2866532" y="2771761"/>
            <a:ext cx="1797287" cy="523220"/>
          </a:xfrm>
          <a:prstGeom prst="rect">
            <a:avLst/>
          </a:prstGeom>
        </p:spPr>
        <p:txBody>
          <a:bodyPr wrap="none">
            <a:spAutoFit/>
          </a:bodyPr>
          <a:lstStyle/>
          <a:p>
            <a:pPr algn="ctr"/>
            <a:r>
              <a:rPr lang="en-US" sz="2800" b="1" dirty="0">
                <a:solidFill>
                  <a:srgbClr val="0FB7BD"/>
                </a:solidFill>
              </a:rPr>
              <a:t>/ˌ</a:t>
            </a:r>
            <a:r>
              <a:rPr lang="en-US" sz="2800" b="1" dirty="0" err="1">
                <a:solidFill>
                  <a:srgbClr val="0FB7BD"/>
                </a:solidFill>
              </a:rPr>
              <a:t>ri</a:t>
            </a:r>
            <a:r>
              <a:rPr lang="en-US" sz="2800" b="1" dirty="0">
                <a:solidFill>
                  <a:srgbClr val="0FB7BD"/>
                </a:solidFill>
              </a:rPr>
              <a:t>ːˈ</a:t>
            </a:r>
            <a:r>
              <a:rPr lang="en-US" sz="2800" b="1" dirty="0" err="1">
                <a:solidFill>
                  <a:srgbClr val="0FB7BD"/>
                </a:solidFill>
              </a:rPr>
              <a:t>fɪləbl</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13" name="image6.gif" descr="Kết quả hình ảnh cho refillable gif"/>
          <p:cNvPicPr/>
          <p:nvPr/>
        </p:nvPicPr>
        <p:blipFill>
          <a:blip r:embed="rId6"/>
          <a:srcRect/>
          <a:stretch>
            <a:fillRect/>
          </a:stretch>
        </p:blipFill>
        <p:spPr>
          <a:xfrm>
            <a:off x="7659973" y="1514007"/>
            <a:ext cx="3447737" cy="3897441"/>
          </a:xfrm>
          <a:prstGeom prst="rect">
            <a:avLst/>
          </a:prstGeom>
          <a:ln/>
        </p:spPr>
      </p:pic>
      <p:pic>
        <p:nvPicPr>
          <p:cNvPr id="3" name="cdo0317refiuk33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86943" y="2685381"/>
            <a:ext cx="609600" cy="609600"/>
          </a:xfrm>
          <a:prstGeom prst="rect">
            <a:avLst/>
          </a:prstGeom>
        </p:spPr>
      </p:pic>
      <p:sp>
        <p:nvSpPr>
          <p:cNvPr id="9" name="TextBox 8"/>
          <p:cNvSpPr txBox="1"/>
          <p:nvPr/>
        </p:nvSpPr>
        <p:spPr>
          <a:xfrm>
            <a:off x="2141461" y="5442674"/>
            <a:ext cx="3247428" cy="523220"/>
          </a:xfrm>
          <a:prstGeom prst="rect">
            <a:avLst/>
          </a:prstGeom>
          <a:noFill/>
        </p:spPr>
        <p:txBody>
          <a:bodyPr wrap="square" rtlCol="0">
            <a:spAutoFit/>
          </a:bodyPr>
          <a:lstStyle/>
          <a:p>
            <a:pPr algn="ctr"/>
            <a:r>
              <a:rPr lang="en-US" sz="2800" b="1" dirty="0" err="1">
                <a:solidFill>
                  <a:schemeClr val="accent5"/>
                </a:solidFill>
                <a:cs typeface="Times New Roman" panose="02020603050405020304" pitchFamily="18" charset="0"/>
              </a:rPr>
              <a:t>có</a:t>
            </a:r>
            <a:r>
              <a:rPr lang="en-US" sz="2800" b="1" dirty="0">
                <a:solidFill>
                  <a:schemeClr val="accent5"/>
                </a:solidFill>
                <a:cs typeface="Times New Roman" panose="02020603050405020304" pitchFamily="18" charset="0"/>
              </a:rPr>
              <a:t> </a:t>
            </a:r>
            <a:r>
              <a:rPr lang="en-US" sz="2800" b="1" dirty="0" err="1">
                <a:solidFill>
                  <a:schemeClr val="accent5"/>
                </a:solidFill>
                <a:cs typeface="Times New Roman" panose="02020603050405020304" pitchFamily="18" charset="0"/>
              </a:rPr>
              <a:t>thể</a:t>
            </a:r>
            <a:r>
              <a:rPr lang="en-US" sz="2800" b="1" dirty="0">
                <a:solidFill>
                  <a:schemeClr val="accent5"/>
                </a:solidFill>
                <a:cs typeface="Times New Roman" panose="02020603050405020304" pitchFamily="18" charset="0"/>
              </a:rPr>
              <a:t> </a:t>
            </a:r>
            <a:r>
              <a:rPr lang="en-US" sz="2800" b="1" dirty="0" err="1">
                <a:solidFill>
                  <a:schemeClr val="accent5"/>
                </a:solidFill>
                <a:cs typeface="Times New Roman" panose="02020603050405020304" pitchFamily="18" charset="0"/>
              </a:rPr>
              <a:t>làm</a:t>
            </a:r>
            <a:r>
              <a:rPr lang="en-US" sz="2800" b="1" dirty="0">
                <a:solidFill>
                  <a:schemeClr val="accent5"/>
                </a:solidFill>
                <a:cs typeface="Times New Roman" panose="02020603050405020304" pitchFamily="18" charset="0"/>
              </a:rPr>
              <a:t> </a:t>
            </a:r>
            <a:r>
              <a:rPr lang="en-US" sz="2800" b="1" dirty="0" err="1">
                <a:solidFill>
                  <a:schemeClr val="accent5"/>
                </a:solidFill>
                <a:cs typeface="Times New Roman" panose="02020603050405020304" pitchFamily="18" charset="0"/>
              </a:rPr>
              <a:t>đầy</a:t>
            </a:r>
            <a:r>
              <a:rPr lang="en-US" sz="2800" b="1" dirty="0">
                <a:solidFill>
                  <a:schemeClr val="accent5"/>
                </a:solidFill>
                <a:cs typeface="Times New Roman" panose="02020603050405020304" pitchFamily="18" charset="0"/>
              </a:rPr>
              <a:t> </a:t>
            </a:r>
            <a:r>
              <a:rPr lang="en-US" sz="2800" b="1" dirty="0" err="1">
                <a:solidFill>
                  <a:schemeClr val="accent5"/>
                </a:solidFill>
                <a:cs typeface="Times New Roman" panose="02020603050405020304" pitchFamily="18" charset="0"/>
              </a:rPr>
              <a:t>lại</a:t>
            </a:r>
            <a:endParaRPr lang="en-US" sz="2800" b="1" dirty="0">
              <a:solidFill>
                <a:schemeClr val="accent5"/>
              </a:solidFill>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1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42832" y="1777349"/>
            <a:ext cx="5494852"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raw material (</a:t>
            </a:r>
            <a:r>
              <a:rPr lang="en-US" sz="4800" b="1" dirty="0" err="1">
                <a:solidFill>
                  <a:srgbClr val="05A0B8"/>
                </a:solidFill>
              </a:rPr>
              <a:t>n.phr</a:t>
            </a:r>
            <a:r>
              <a:rPr lang="en-US" sz="4800" b="1" dirty="0">
                <a:solidFill>
                  <a:srgbClr val="05A0B8"/>
                </a:solidFill>
              </a:rPr>
              <a:t>.) </a:t>
            </a:r>
            <a:endParaRPr lang="en-US" sz="4800" dirty="0">
              <a:solidFill>
                <a:srgbClr val="05A0B8"/>
              </a:solidFill>
              <a:cs typeface="Calibri" panose="020F0502020204030204" pitchFamily="34" charset="0"/>
            </a:endParaRPr>
          </a:p>
        </p:txBody>
      </p:sp>
      <p:sp>
        <p:nvSpPr>
          <p:cNvPr id="12" name="Rectangle 11"/>
          <p:cNvSpPr/>
          <p:nvPr/>
        </p:nvSpPr>
        <p:spPr>
          <a:xfrm>
            <a:off x="1142832" y="3877439"/>
            <a:ext cx="6442191" cy="1384995"/>
          </a:xfrm>
          <a:prstGeom prst="rect">
            <a:avLst/>
          </a:prstGeom>
        </p:spPr>
        <p:txBody>
          <a:bodyPr wrap="square">
            <a:spAutoFit/>
          </a:bodyPr>
          <a:lstStyle/>
          <a:p>
            <a:r>
              <a:rPr lang="en-US" sz="2800" dirty="0"/>
              <a:t>any material, such as oil, cotton, or sugar in its natural condition, before it has been processed for use</a:t>
            </a:r>
          </a:p>
        </p:txBody>
      </p:sp>
      <p:sp>
        <p:nvSpPr>
          <p:cNvPr id="2" name="Rectangle 1"/>
          <p:cNvSpPr/>
          <p:nvPr/>
        </p:nvSpPr>
        <p:spPr>
          <a:xfrm>
            <a:off x="2469240" y="3199733"/>
            <a:ext cx="2584362" cy="523220"/>
          </a:xfrm>
          <a:prstGeom prst="rect">
            <a:avLst/>
          </a:prstGeom>
        </p:spPr>
        <p:txBody>
          <a:bodyPr wrap="none">
            <a:spAutoFit/>
          </a:bodyPr>
          <a:lstStyle/>
          <a:p>
            <a:pPr algn="ctr"/>
            <a:r>
              <a:rPr lang="en-US" sz="2800" b="1" dirty="0">
                <a:solidFill>
                  <a:srgbClr val="0FB7BD"/>
                </a:solidFill>
              </a:rPr>
              <a:t>/ˌ</a:t>
            </a:r>
            <a:r>
              <a:rPr lang="en-US" sz="2800" b="1" dirty="0" err="1">
                <a:solidFill>
                  <a:srgbClr val="0FB7BD"/>
                </a:solidFill>
              </a:rPr>
              <a:t>rɑ</a:t>
            </a:r>
            <a:r>
              <a:rPr lang="en-US" sz="2800" b="1" dirty="0">
                <a:solidFill>
                  <a:srgbClr val="0FB7BD"/>
                </a:solidFill>
              </a:rPr>
              <a:t>ː </a:t>
            </a:r>
            <a:r>
              <a:rPr lang="en-US" sz="2800" b="1" dirty="0" err="1">
                <a:solidFill>
                  <a:srgbClr val="0FB7BD"/>
                </a:solidFill>
              </a:rPr>
              <a:t>məˈtɪəriəl</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8" name="image1.jpg" descr="Kết quả hình ảnh cho Raw Materials Cartoon"/>
          <p:cNvPicPr/>
          <p:nvPr/>
        </p:nvPicPr>
        <p:blipFill>
          <a:blip r:embed="rId6"/>
          <a:srcRect/>
          <a:stretch>
            <a:fillRect/>
          </a:stretch>
        </p:blipFill>
        <p:spPr>
          <a:xfrm>
            <a:off x="7394825" y="1727699"/>
            <a:ext cx="3877778" cy="3833652"/>
          </a:xfrm>
          <a:prstGeom prst="rect">
            <a:avLst/>
          </a:prstGeom>
          <a:ln/>
        </p:spPr>
      </p:pic>
      <p:pic>
        <p:nvPicPr>
          <p:cNvPr id="3" name="cbeduk081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60527" y="2163207"/>
            <a:ext cx="609600" cy="609600"/>
          </a:xfrm>
          <a:prstGeom prst="rect">
            <a:avLst/>
          </a:prstGeom>
        </p:spPr>
      </p:pic>
      <p:sp>
        <p:nvSpPr>
          <p:cNvPr id="13" name="TextBox 12"/>
          <p:cNvSpPr txBox="1"/>
          <p:nvPr/>
        </p:nvSpPr>
        <p:spPr>
          <a:xfrm>
            <a:off x="2469240" y="5320626"/>
            <a:ext cx="3247428" cy="523220"/>
          </a:xfrm>
          <a:prstGeom prst="rect">
            <a:avLst/>
          </a:prstGeom>
          <a:noFill/>
        </p:spPr>
        <p:txBody>
          <a:bodyPr wrap="square" rtlCol="0">
            <a:spAutoFit/>
          </a:bodyPr>
          <a:lstStyle/>
          <a:p>
            <a:pPr algn="ctr"/>
            <a:r>
              <a:rPr lang="en-US" sz="2800" b="1" dirty="0" err="1">
                <a:solidFill>
                  <a:schemeClr val="accent5"/>
                </a:solidFill>
                <a:latin typeface="Times New Roman" panose="02020603050405020304" pitchFamily="18" charset="0"/>
                <a:cs typeface="Times New Roman" panose="02020603050405020304" pitchFamily="18" charset="0"/>
              </a:rPr>
              <a:t>nguyên</a:t>
            </a:r>
            <a:r>
              <a:rPr lang="en-US" sz="2800" b="1" dirty="0">
                <a:solidFill>
                  <a:schemeClr val="accent5"/>
                </a:solidFill>
                <a:latin typeface="Times New Roman" panose="02020603050405020304" pitchFamily="18" charset="0"/>
                <a:cs typeface="Times New Roman" panose="02020603050405020304" pitchFamily="18" charset="0"/>
              </a:rPr>
              <a:t> </a:t>
            </a:r>
            <a:r>
              <a:rPr lang="en-US" sz="2800" b="1" dirty="0" err="1">
                <a:solidFill>
                  <a:schemeClr val="accent5"/>
                </a:solidFill>
                <a:latin typeface="Times New Roman" panose="02020603050405020304" pitchFamily="18" charset="0"/>
                <a:cs typeface="Times New Roman" panose="02020603050405020304" pitchFamily="18" charset="0"/>
              </a:rPr>
              <a:t>liệu</a:t>
            </a:r>
            <a:r>
              <a:rPr lang="en-US" sz="2800" b="1" dirty="0">
                <a:solidFill>
                  <a:schemeClr val="accent5"/>
                </a:solidFill>
                <a:latin typeface="Times New Roman" panose="02020603050405020304" pitchFamily="18" charset="0"/>
                <a:cs typeface="Times New Roman" panose="02020603050405020304" pitchFamily="18" charset="0"/>
              </a:rPr>
              <a:t> </a:t>
            </a:r>
            <a:r>
              <a:rPr lang="en-US" sz="2800" b="1" dirty="0" err="1">
                <a:solidFill>
                  <a:schemeClr val="accent5"/>
                </a:solidFill>
                <a:latin typeface="Times New Roman" panose="02020603050405020304" pitchFamily="18" charset="0"/>
                <a:cs typeface="Times New Roman" panose="02020603050405020304" pitchFamily="18" charset="0"/>
              </a:rPr>
              <a:t>thô</a:t>
            </a:r>
            <a:endParaRPr lang="en-US" sz="2800" b="1" dirty="0">
              <a:solidFill>
                <a:schemeClr val="accent5"/>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2852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2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745125" y="1582757"/>
            <a:ext cx="5494852"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sort (v) </a:t>
            </a:r>
            <a:endParaRPr lang="en-US" sz="4800" dirty="0">
              <a:solidFill>
                <a:srgbClr val="05A0B8"/>
              </a:solidFill>
              <a:cs typeface="Calibri" panose="020F0502020204030204" pitchFamily="34" charset="0"/>
            </a:endParaRPr>
          </a:p>
        </p:txBody>
      </p:sp>
      <p:sp>
        <p:nvSpPr>
          <p:cNvPr id="12" name="Rectangle 11"/>
          <p:cNvSpPr/>
          <p:nvPr/>
        </p:nvSpPr>
        <p:spPr>
          <a:xfrm>
            <a:off x="745125" y="4187843"/>
            <a:ext cx="5531478" cy="954107"/>
          </a:xfrm>
          <a:prstGeom prst="rect">
            <a:avLst/>
          </a:prstGeom>
        </p:spPr>
        <p:txBody>
          <a:bodyPr wrap="square">
            <a:spAutoFit/>
          </a:bodyPr>
          <a:lstStyle/>
          <a:p>
            <a:r>
              <a:rPr lang="en-US" sz="2800" dirty="0"/>
              <a:t>put a number of things in an order or to separate them into groups </a:t>
            </a:r>
          </a:p>
        </p:txBody>
      </p:sp>
      <p:sp>
        <p:nvSpPr>
          <p:cNvPr id="2" name="Rectangle 1"/>
          <p:cNvSpPr/>
          <p:nvPr/>
        </p:nvSpPr>
        <p:spPr>
          <a:xfrm>
            <a:off x="2888061" y="2631290"/>
            <a:ext cx="1002197"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sɔːt</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9" name="image5.gif" descr="Kết quả hình ảnh cho sort gif"/>
          <p:cNvPicPr/>
          <p:nvPr/>
        </p:nvPicPr>
        <p:blipFill>
          <a:blip r:embed="rId6"/>
          <a:srcRect/>
          <a:stretch>
            <a:fillRect/>
          </a:stretch>
        </p:blipFill>
        <p:spPr>
          <a:xfrm>
            <a:off x="6764635" y="1954215"/>
            <a:ext cx="4657869" cy="3057074"/>
          </a:xfrm>
          <a:prstGeom prst="rect">
            <a:avLst/>
          </a:prstGeom>
          <a:ln/>
        </p:spPr>
      </p:pic>
      <p:pic>
        <p:nvPicPr>
          <p:cNvPr id="3" name="uksorel0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04131" y="2021690"/>
            <a:ext cx="609600" cy="609600"/>
          </a:xfrm>
          <a:prstGeom prst="rect">
            <a:avLst/>
          </a:prstGeom>
        </p:spPr>
      </p:pic>
      <p:sp>
        <p:nvSpPr>
          <p:cNvPr id="13" name="TextBox 12"/>
          <p:cNvSpPr txBox="1"/>
          <p:nvPr/>
        </p:nvSpPr>
        <p:spPr>
          <a:xfrm>
            <a:off x="1765445" y="5913673"/>
            <a:ext cx="3247428" cy="523220"/>
          </a:xfrm>
          <a:prstGeom prst="rect">
            <a:avLst/>
          </a:prstGeom>
          <a:noFill/>
        </p:spPr>
        <p:txBody>
          <a:bodyPr wrap="square" rtlCol="0">
            <a:spAutoFit/>
          </a:bodyPr>
          <a:lstStyle/>
          <a:p>
            <a:pPr algn="ctr"/>
            <a:r>
              <a:rPr lang="en-US" sz="2800" b="1" dirty="0" err="1">
                <a:solidFill>
                  <a:schemeClr val="accent6"/>
                </a:solidFill>
                <a:cs typeface="Times New Roman" panose="02020603050405020304" pitchFamily="18" charset="0"/>
              </a:rPr>
              <a:t>phân</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loại</a:t>
            </a:r>
            <a:endParaRPr lang="en-US" sz="2800" b="1" dirty="0">
              <a:solidFill>
                <a:schemeClr val="accent6"/>
              </a:solidFill>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17559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19144171"/>
              </p:ext>
            </p:extLst>
          </p:nvPr>
        </p:nvGraphicFramePr>
        <p:xfrm>
          <a:off x="590916" y="1196849"/>
          <a:ext cx="10910521" cy="5369869"/>
        </p:xfrm>
        <a:graphic>
          <a:graphicData uri="http://schemas.openxmlformats.org/drawingml/2006/table">
            <a:tbl>
              <a:tblPr bandRow="1">
                <a:tableStyleId>{775DCB02-9BB8-47FD-8907-85C794F793BA}</a:tableStyleId>
              </a:tblPr>
              <a:tblGrid>
                <a:gridCol w="2322909">
                  <a:extLst>
                    <a:ext uri="{9D8B030D-6E8A-4147-A177-3AD203B41FA5}">
                      <a16:colId xmlns:a16="http://schemas.microsoft.com/office/drawing/2014/main" val="585257900"/>
                    </a:ext>
                  </a:extLst>
                </a:gridCol>
                <a:gridCol w="2195443">
                  <a:extLst>
                    <a:ext uri="{9D8B030D-6E8A-4147-A177-3AD203B41FA5}">
                      <a16:colId xmlns:a16="http://schemas.microsoft.com/office/drawing/2014/main" val="1131940930"/>
                    </a:ext>
                  </a:extLst>
                </a:gridCol>
                <a:gridCol w="6392169">
                  <a:extLst>
                    <a:ext uri="{9D8B030D-6E8A-4147-A177-3AD203B41FA5}">
                      <a16:colId xmlns:a16="http://schemas.microsoft.com/office/drawing/2014/main" val="3921772010"/>
                    </a:ext>
                  </a:extLst>
                </a:gridCol>
              </a:tblGrid>
              <a:tr h="724527">
                <a:tc>
                  <a:txBody>
                    <a:bodyPr/>
                    <a:lstStyle/>
                    <a:p>
                      <a:pPr algn="ctr">
                        <a:lnSpc>
                          <a:spcPct val="115000"/>
                        </a:lnSpc>
                        <a:spcAft>
                          <a:spcPts val="0"/>
                        </a:spcAft>
                      </a:pPr>
                      <a:r>
                        <a:rPr lang="en-US" sz="2400" b="1" dirty="0">
                          <a:effectLst/>
                        </a:rPr>
                        <a:t>New</a:t>
                      </a:r>
                      <a:r>
                        <a:rPr lang="en-US" sz="2400" b="1" baseline="0" dirty="0">
                          <a:effectLst/>
                        </a:rPr>
                        <a:t> words</a:t>
                      </a:r>
                      <a:endParaRPr lang="en-US" sz="2400" b="1" dirty="0">
                        <a:effectLst/>
                        <a:latin typeface="Arial" panose="020B0604020202020204" pitchFamily="34" charset="0"/>
                        <a:ea typeface="Arial" panose="020B0604020202020204" pitchFamily="34" charset="0"/>
                      </a:endParaRPr>
                    </a:p>
                  </a:txBody>
                  <a:tcPr marL="68580" marR="68580" marT="71755" marB="71755" anchor="ctr"/>
                </a:tc>
                <a:tc>
                  <a:txBody>
                    <a:bodyPr/>
                    <a:lstStyle/>
                    <a:p>
                      <a:pPr algn="ctr">
                        <a:lnSpc>
                          <a:spcPct val="115000"/>
                        </a:lnSpc>
                        <a:spcAft>
                          <a:spcPts val="0"/>
                        </a:spcAft>
                      </a:pPr>
                      <a:r>
                        <a:rPr lang="en-US" sz="2400" b="1" dirty="0">
                          <a:effectLst/>
                        </a:rPr>
                        <a:t>Pronunciation</a:t>
                      </a:r>
                      <a:endParaRPr lang="en-US" sz="2400" b="1"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5000"/>
                        </a:lnSpc>
                        <a:spcAft>
                          <a:spcPts val="0"/>
                        </a:spcAft>
                      </a:pPr>
                      <a:r>
                        <a:rPr lang="en-US" sz="2400" b="1" dirty="0">
                          <a:effectLst/>
                        </a:rPr>
                        <a:t>Meaning</a:t>
                      </a:r>
                      <a:endParaRPr lang="en-US" sz="2400" b="1" dirty="0">
                        <a:effectLst/>
                        <a:latin typeface="Arial" panose="020B0604020202020204" pitchFamily="34" charset="0"/>
                        <a:ea typeface="Arial" panose="020B0604020202020204" pitchFamily="34" charset="0"/>
                      </a:endParaRPr>
                    </a:p>
                  </a:txBody>
                  <a:tcPr marL="68580" marR="68580" marT="71755" marB="71755" anchor="ctr"/>
                </a:tc>
                <a:extLst>
                  <a:ext uri="{0D108BD9-81ED-4DB2-BD59-A6C34878D82A}">
                    <a16:rowId xmlns:a16="http://schemas.microsoft.com/office/drawing/2014/main" val="1721649764"/>
                  </a:ext>
                </a:extLst>
              </a:tr>
              <a:tr h="1115554">
                <a:tc>
                  <a:txBody>
                    <a:bodyPr/>
                    <a:lstStyle/>
                    <a:p>
                      <a:pPr marL="144145">
                        <a:lnSpc>
                          <a:spcPct val="115000"/>
                        </a:lnSpc>
                        <a:spcAft>
                          <a:spcPts val="0"/>
                        </a:spcAft>
                      </a:pPr>
                      <a:r>
                        <a:rPr lang="en-US" sz="2400" dirty="0">
                          <a:effectLst/>
                        </a:rPr>
                        <a:t>explosion (n)</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marR="0" indent="0" algn="l" defTabSz="914400" rtl="0" eaLnBrk="1" fontAlgn="auto" latinLnBrk="0" hangingPunct="1">
                        <a:lnSpc>
                          <a:spcPct val="115000"/>
                        </a:lnSpc>
                        <a:spcBef>
                          <a:spcPts val="0"/>
                        </a:spcBef>
                        <a:spcAft>
                          <a:spcPts val="0"/>
                        </a:spcAft>
                        <a:buClrTx/>
                        <a:buSzTx/>
                        <a:buFontTx/>
                        <a:buNone/>
                        <a:tabLst/>
                        <a:defRPr/>
                      </a:pPr>
                      <a:r>
                        <a:rPr lang="en-US" sz="2400" kern="1200" dirty="0">
                          <a:effectLst/>
                        </a:rPr>
                        <a:t>/</a:t>
                      </a:r>
                      <a:r>
                        <a:rPr lang="en-US" sz="2400" kern="1200" dirty="0" err="1">
                          <a:effectLst/>
                        </a:rPr>
                        <a:t>ɪkˈspləʊʒn</a:t>
                      </a:r>
                      <a:r>
                        <a:rPr lang="en-US" sz="2400" kern="1200" dirty="0">
                          <a:effectLst/>
                        </a:rPr>
                        <a:t>/</a:t>
                      </a: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 violent burst, often with a loud noise</a:t>
                      </a:r>
                    </a:p>
                    <a:p>
                      <a:pPr marL="144145" algn="l" defTabSz="914400" rtl="0" eaLnBrk="1" latinLnBrk="0" hangingPunct="1">
                        <a:lnSpc>
                          <a:spcPct val="115000"/>
                        </a:lnSpc>
                        <a:spcBef>
                          <a:spcPts val="600"/>
                        </a:spcBef>
                        <a:spcAft>
                          <a:spcPts val="0"/>
                        </a:spcAft>
                      </a:pPr>
                      <a:r>
                        <a:rPr lang="en-US" sz="2400" kern="1200" dirty="0">
                          <a:effectLst/>
                        </a:rPr>
                        <a:t>a bomb/nuclear/gas explosion</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957307061"/>
                  </a:ext>
                </a:extLst>
              </a:tr>
              <a:tr h="605638">
                <a:tc>
                  <a:txBody>
                    <a:bodyPr/>
                    <a:lstStyle/>
                    <a:p>
                      <a:pPr marL="144145">
                        <a:lnSpc>
                          <a:spcPct val="115000"/>
                        </a:lnSpc>
                        <a:spcAft>
                          <a:spcPts val="0"/>
                        </a:spcAft>
                      </a:pPr>
                      <a:r>
                        <a:rPr lang="en-US" sz="2400" dirty="0">
                          <a:effectLst/>
                        </a:rPr>
                        <a:t>method (n)</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/ˈmeθəd/</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 way of doing something</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170423857"/>
                  </a:ext>
                </a:extLst>
              </a:tr>
              <a:tr h="605638">
                <a:tc>
                  <a:txBody>
                    <a:bodyPr/>
                    <a:lstStyle/>
                    <a:p>
                      <a:pPr marL="144145">
                        <a:lnSpc>
                          <a:spcPct val="115000"/>
                        </a:lnSpc>
                        <a:spcAft>
                          <a:spcPts val="0"/>
                        </a:spcAft>
                      </a:pPr>
                      <a:r>
                        <a:rPr lang="en-US" sz="2400" dirty="0">
                          <a:effectLst/>
                        </a:rPr>
                        <a:t>refillable (</a:t>
                      </a:r>
                      <a:r>
                        <a:rPr lang="en-US" sz="2400" dirty="0" err="1">
                          <a:effectLst/>
                        </a:rPr>
                        <a:t>adj</a:t>
                      </a:r>
                      <a:r>
                        <a:rPr lang="en-US" sz="2400" dirty="0">
                          <a:effectLst/>
                        </a:rPr>
                        <a:t>)</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/ˌriːˈfɪləbl/</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that can be filled again after being empty</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1696589206"/>
                  </a:ext>
                </a:extLst>
              </a:tr>
              <a:tr h="1328696">
                <a:tc>
                  <a:txBody>
                    <a:bodyPr/>
                    <a:lstStyle/>
                    <a:p>
                      <a:pPr marL="144145">
                        <a:lnSpc>
                          <a:spcPct val="115000"/>
                        </a:lnSpc>
                        <a:spcAft>
                          <a:spcPts val="0"/>
                        </a:spcAft>
                      </a:pPr>
                      <a:r>
                        <a:rPr lang="en-US" sz="2400" dirty="0">
                          <a:effectLst/>
                        </a:rPr>
                        <a:t>raw material (</a:t>
                      </a:r>
                      <a:r>
                        <a:rPr lang="en-US" sz="2400" dirty="0" err="1">
                          <a:effectLst/>
                        </a:rPr>
                        <a:t>n.phr</a:t>
                      </a:r>
                      <a:r>
                        <a:rPr lang="en-US" sz="2400" dirty="0">
                          <a:effectLst/>
                        </a:rPr>
                        <a:t>.)</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/ˌr</a:t>
                      </a:r>
                      <a:r>
                        <a:rPr lang="en-GB" sz="2400" kern="1200" dirty="0">
                          <a:effectLst/>
                        </a:rPr>
                        <a:t>ɔː</a:t>
                      </a:r>
                      <a:r>
                        <a:rPr lang="en-US" sz="2400" kern="1200" dirty="0">
                          <a:effectLst/>
                        </a:rPr>
                        <a:t> </a:t>
                      </a:r>
                      <a:r>
                        <a:rPr lang="en-US" sz="2400" kern="1200" dirty="0" err="1">
                          <a:effectLst/>
                        </a:rPr>
                        <a:t>məˈtɪəriəl</a:t>
                      </a:r>
                      <a:r>
                        <a:rPr lang="en-US" sz="2400" kern="1200" dirty="0">
                          <a:effectLst/>
                        </a:rPr>
                        <a:t>/</a:t>
                      </a:r>
                      <a:endParaRPr lang="en-US" sz="2400" kern="1200" dirty="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a:t>
                      </a:r>
                      <a:r>
                        <a:rPr lang="en-US" sz="2400" kern="1200">
                          <a:effectLst/>
                        </a:rPr>
                        <a:t>ny </a:t>
                      </a:r>
                      <a:r>
                        <a:rPr lang="en-US" sz="2400" kern="1200" dirty="0">
                          <a:effectLst/>
                        </a:rPr>
                        <a:t>material, such as oil, cotton or sugar in its natural condition, before it has been processed for use</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2025251296"/>
                  </a:ext>
                </a:extLst>
              </a:tr>
              <a:tr h="923909">
                <a:tc>
                  <a:txBody>
                    <a:bodyPr/>
                    <a:lstStyle/>
                    <a:p>
                      <a:pPr marL="144145">
                        <a:lnSpc>
                          <a:spcPct val="115000"/>
                        </a:lnSpc>
                        <a:spcAft>
                          <a:spcPts val="0"/>
                        </a:spcAft>
                      </a:pPr>
                      <a:r>
                        <a:rPr lang="en-US" sz="2400" dirty="0">
                          <a:effectLst/>
                        </a:rPr>
                        <a:t>sort (v)</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/sɔːt/</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put a number of things in an order or to separate them into groups </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3321183538"/>
                  </a:ext>
                </a:extLst>
              </a:tr>
            </a:tbl>
          </a:graphicData>
        </a:graphic>
      </p:graphicFrame>
      <p:sp>
        <p:nvSpPr>
          <p:cNvPr id="5" name="TextBox 4">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67714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23996"/>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pic>
        <p:nvPicPr>
          <p:cNvPr id="2065"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4" y="2993413"/>
            <a:ext cx="2746016" cy="21453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image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190" y="2993413"/>
            <a:ext cx="3182935" cy="2145326"/>
          </a:xfrm>
          <a:prstGeom prst="rect">
            <a:avLst/>
          </a:prstGeom>
          <a:noFill/>
          <a:extLst>
            <a:ext uri="{909E8E84-426E-40DD-AFC4-6F175D3DCCD1}">
              <a14:hiddenFill xmlns:a14="http://schemas.microsoft.com/office/drawing/2010/main">
                <a:solidFill>
                  <a:srgbClr val="FFFFFF"/>
                </a:solidFill>
              </a14:hiddenFill>
            </a:ext>
          </a:extLst>
        </p:spPr>
      </p:pic>
      <p:pic>
        <p:nvPicPr>
          <p:cNvPr id="2070" name="imag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125" y="2949420"/>
            <a:ext cx="3364798" cy="2163084"/>
          </a:xfrm>
          <a:prstGeom prst="rect">
            <a:avLst/>
          </a:prstGeom>
          <a:noFill/>
          <a:extLst>
            <a:ext uri="{909E8E84-426E-40DD-AFC4-6F175D3DCCD1}">
              <a14:hiddenFill xmlns:a14="http://schemas.microsoft.com/office/drawing/2010/main">
                <a:solidFill>
                  <a:srgbClr val="FFFFFF"/>
                </a:solidFill>
              </a14:hiddenFill>
            </a:ext>
          </a:extLst>
        </p:spPr>
      </p:pic>
      <p:pic>
        <p:nvPicPr>
          <p:cNvPr id="2069" name="image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3923" y="2993413"/>
            <a:ext cx="2146813" cy="213220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0996" y="2703373"/>
            <a:ext cx="484723" cy="707886"/>
          </a:xfrm>
          <a:prstGeom prst="rect">
            <a:avLst/>
          </a:prstGeom>
          <a:noFill/>
        </p:spPr>
        <p:txBody>
          <a:bodyPr wrap="square" rtlCol="0">
            <a:spAutoFit/>
          </a:bodyPr>
          <a:lstStyle/>
          <a:p>
            <a:r>
              <a:rPr lang="en-US" sz="4000" b="1" dirty="0">
                <a:solidFill>
                  <a:srgbClr val="05A0B8"/>
                </a:solidFill>
              </a:rPr>
              <a:t>a</a:t>
            </a:r>
          </a:p>
        </p:txBody>
      </p:sp>
      <p:sp>
        <p:nvSpPr>
          <p:cNvPr id="39" name="TextBox 38"/>
          <p:cNvSpPr txBox="1"/>
          <p:nvPr/>
        </p:nvSpPr>
        <p:spPr>
          <a:xfrm>
            <a:off x="2715020" y="2698716"/>
            <a:ext cx="484723" cy="707886"/>
          </a:xfrm>
          <a:prstGeom prst="rect">
            <a:avLst/>
          </a:prstGeom>
          <a:noFill/>
        </p:spPr>
        <p:txBody>
          <a:bodyPr wrap="square" rtlCol="0">
            <a:spAutoFit/>
          </a:bodyPr>
          <a:lstStyle/>
          <a:p>
            <a:r>
              <a:rPr lang="en-US" sz="4000" b="1" dirty="0">
                <a:solidFill>
                  <a:srgbClr val="05A0B8"/>
                </a:solidFill>
              </a:rPr>
              <a:t>b</a:t>
            </a:r>
          </a:p>
        </p:txBody>
      </p:sp>
      <p:sp>
        <p:nvSpPr>
          <p:cNvPr id="40" name="TextBox 39"/>
          <p:cNvSpPr txBox="1"/>
          <p:nvPr/>
        </p:nvSpPr>
        <p:spPr>
          <a:xfrm>
            <a:off x="5897955" y="2656808"/>
            <a:ext cx="484723" cy="707886"/>
          </a:xfrm>
          <a:prstGeom prst="rect">
            <a:avLst/>
          </a:prstGeom>
          <a:noFill/>
        </p:spPr>
        <p:txBody>
          <a:bodyPr wrap="square" rtlCol="0">
            <a:spAutoFit/>
          </a:bodyPr>
          <a:lstStyle/>
          <a:p>
            <a:r>
              <a:rPr lang="en-US" sz="4000" b="1" dirty="0">
                <a:solidFill>
                  <a:srgbClr val="05A0B8"/>
                </a:solidFill>
              </a:rPr>
              <a:t>c</a:t>
            </a:r>
          </a:p>
        </p:txBody>
      </p:sp>
      <p:sp>
        <p:nvSpPr>
          <p:cNvPr id="41" name="TextBox 40"/>
          <p:cNvSpPr txBox="1"/>
          <p:nvPr/>
        </p:nvSpPr>
        <p:spPr>
          <a:xfrm>
            <a:off x="9262753" y="2686790"/>
            <a:ext cx="484723" cy="707886"/>
          </a:xfrm>
          <a:prstGeom prst="rect">
            <a:avLst/>
          </a:prstGeom>
          <a:noFill/>
        </p:spPr>
        <p:txBody>
          <a:bodyPr wrap="square" rtlCol="0">
            <a:spAutoFit/>
          </a:bodyPr>
          <a:lstStyle/>
          <a:p>
            <a:r>
              <a:rPr lang="en-US" sz="4000" b="1" dirty="0">
                <a:solidFill>
                  <a:srgbClr val="05A0B8"/>
                </a:solidFill>
              </a:rPr>
              <a:t>d</a:t>
            </a:r>
          </a:p>
        </p:txBody>
      </p:sp>
      <p:sp>
        <p:nvSpPr>
          <p:cNvPr id="2" name="TextBox 1"/>
          <p:cNvSpPr txBox="1"/>
          <p:nvPr/>
        </p:nvSpPr>
        <p:spPr>
          <a:xfrm>
            <a:off x="2547206" y="1968452"/>
            <a:ext cx="8230721" cy="523220"/>
          </a:xfrm>
          <a:prstGeom prst="rect">
            <a:avLst/>
          </a:prstGeom>
          <a:noFill/>
        </p:spPr>
        <p:txBody>
          <a:bodyPr wrap="square" rtlCol="0">
            <a:spAutoFit/>
          </a:bodyPr>
          <a:lstStyle/>
          <a:p>
            <a:r>
              <a:rPr lang="en-US" sz="2800" b="1" i="1" dirty="0">
                <a:solidFill>
                  <a:srgbClr val="05A0B8"/>
                </a:solidFill>
                <a:cs typeface="Arial" panose="020B0604020202020204" pitchFamily="34" charset="0"/>
              </a:rPr>
              <a:t>Which pictures show a green lifestyle? Why?</a:t>
            </a:r>
          </a:p>
        </p:txBody>
      </p:sp>
    </p:spTree>
    <p:extLst>
      <p:ext uri="{BB962C8B-B14F-4D97-AF65-F5344CB8AC3E}">
        <p14:creationId xmlns:p14="http://schemas.microsoft.com/office/powerpoint/2010/main" val="1480919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pic>
        <p:nvPicPr>
          <p:cNvPr id="2065"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4" y="2993413"/>
            <a:ext cx="4024212" cy="314391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4"/>
          <p:cNvSpPr>
            <a:spLocks noChangeArrowheads="1"/>
          </p:cNvSpPr>
          <p:nvPr/>
        </p:nvSpPr>
        <p:spPr bwMode="auto">
          <a:xfrm>
            <a:off x="8168624" y="48597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Box 27"/>
          <p:cNvSpPr txBox="1"/>
          <p:nvPr/>
        </p:nvSpPr>
        <p:spPr>
          <a:xfrm>
            <a:off x="0" y="2703373"/>
            <a:ext cx="484723" cy="707886"/>
          </a:xfrm>
          <a:prstGeom prst="rect">
            <a:avLst/>
          </a:prstGeom>
          <a:noFill/>
        </p:spPr>
        <p:txBody>
          <a:bodyPr wrap="square" rtlCol="0">
            <a:spAutoFit/>
          </a:bodyPr>
          <a:lstStyle/>
          <a:p>
            <a:r>
              <a:rPr lang="en-US" sz="4000" b="1" dirty="0">
                <a:solidFill>
                  <a:srgbClr val="05A0B8"/>
                </a:solidFill>
              </a:rPr>
              <a:t>a</a:t>
            </a:r>
          </a:p>
        </p:txBody>
      </p:sp>
      <p:sp>
        <p:nvSpPr>
          <p:cNvPr id="2" name="TextBox 1"/>
          <p:cNvSpPr txBox="1"/>
          <p:nvPr/>
        </p:nvSpPr>
        <p:spPr>
          <a:xfrm>
            <a:off x="4386020" y="4355024"/>
            <a:ext cx="7153645" cy="1815882"/>
          </a:xfrm>
          <a:prstGeom prst="rect">
            <a:avLst/>
          </a:prstGeom>
          <a:noFill/>
        </p:spPr>
        <p:txBody>
          <a:bodyPr wrap="square" rtlCol="0">
            <a:spAutoFit/>
          </a:bodyPr>
          <a:lstStyle/>
          <a:p>
            <a:pPr algn="just"/>
            <a:r>
              <a:rPr lang="en-US" sz="2800" dirty="0">
                <a:solidFill>
                  <a:srgbClr val="FF0000"/>
                </a:solidFill>
              </a:rPr>
              <a:t>In this picture, a man goes shopping with lots of plastic bags. It doesn’t show a green lifestyle. Plastic bags pollute the environment since they take time to decay.</a:t>
            </a:r>
          </a:p>
        </p:txBody>
      </p:sp>
      <p:sp>
        <p:nvSpPr>
          <p:cNvPr id="11" name="TextBox 10">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spTree>
    <p:extLst>
      <p:ext uri="{BB962C8B-B14F-4D97-AF65-F5344CB8AC3E}">
        <p14:creationId xmlns:p14="http://schemas.microsoft.com/office/powerpoint/2010/main" val="305263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64" name="image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37" y="3106390"/>
            <a:ext cx="4450893" cy="299994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52397" y="2808862"/>
            <a:ext cx="484723" cy="707886"/>
          </a:xfrm>
          <a:prstGeom prst="rect">
            <a:avLst/>
          </a:prstGeom>
          <a:noFill/>
        </p:spPr>
        <p:txBody>
          <a:bodyPr wrap="square" rtlCol="0">
            <a:spAutoFit/>
          </a:bodyPr>
          <a:lstStyle/>
          <a:p>
            <a:r>
              <a:rPr lang="en-US" sz="4000" b="1" dirty="0">
                <a:solidFill>
                  <a:srgbClr val="05A0B8"/>
                </a:solidFill>
              </a:rPr>
              <a:t>b</a:t>
            </a:r>
          </a:p>
        </p:txBody>
      </p:sp>
      <p:sp>
        <p:nvSpPr>
          <p:cNvPr id="19" name="TextBox 18"/>
          <p:cNvSpPr txBox="1"/>
          <p:nvPr/>
        </p:nvSpPr>
        <p:spPr>
          <a:xfrm>
            <a:off x="5318747" y="4355585"/>
            <a:ext cx="6720257" cy="1815882"/>
          </a:xfrm>
          <a:prstGeom prst="rect">
            <a:avLst/>
          </a:prstGeom>
          <a:noFill/>
        </p:spPr>
        <p:txBody>
          <a:bodyPr wrap="square" rtlCol="0">
            <a:spAutoFit/>
          </a:bodyPr>
          <a:lstStyle/>
          <a:p>
            <a:pPr algn="just"/>
            <a:r>
              <a:rPr lang="en-US" sz="2800" dirty="0">
                <a:solidFill>
                  <a:srgbClr val="FF0000"/>
                </a:solidFill>
              </a:rPr>
              <a:t>In this picture, we can see fresh food, which looks organic and is better for our health. </a:t>
            </a:r>
          </a:p>
          <a:p>
            <a:pPr algn="just"/>
            <a:r>
              <a:rPr lang="en-US" sz="2800" dirty="0">
                <a:solidFill>
                  <a:srgbClr val="FF0000"/>
                </a:solidFill>
              </a:rPr>
              <a:t>It shows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sp>
        <p:nvSpPr>
          <p:cNvPr id="20" name="TextBox 19">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Tree>
    <p:extLst>
      <p:ext uri="{BB962C8B-B14F-4D97-AF65-F5344CB8AC3E}">
        <p14:creationId xmlns:p14="http://schemas.microsoft.com/office/powerpoint/2010/main" val="37631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70" name="imag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47" y="3040733"/>
            <a:ext cx="4841036" cy="311209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90503" y="2777866"/>
            <a:ext cx="484723" cy="707886"/>
          </a:xfrm>
          <a:prstGeom prst="rect">
            <a:avLst/>
          </a:prstGeom>
          <a:noFill/>
        </p:spPr>
        <p:txBody>
          <a:bodyPr wrap="square" rtlCol="0">
            <a:spAutoFit/>
          </a:bodyPr>
          <a:lstStyle/>
          <a:p>
            <a:r>
              <a:rPr lang="en-US" sz="4000" b="1" dirty="0">
                <a:solidFill>
                  <a:srgbClr val="05A0B8"/>
                </a:solidFill>
              </a:rPr>
              <a:t>c</a:t>
            </a:r>
          </a:p>
        </p:txBody>
      </p:sp>
      <p:sp>
        <p:nvSpPr>
          <p:cNvPr id="20" name="TextBox 19"/>
          <p:cNvSpPr txBox="1"/>
          <p:nvPr/>
        </p:nvSpPr>
        <p:spPr>
          <a:xfrm>
            <a:off x="5209827" y="3906058"/>
            <a:ext cx="6982173" cy="1815882"/>
          </a:xfrm>
          <a:prstGeom prst="rect">
            <a:avLst/>
          </a:prstGeom>
          <a:noFill/>
        </p:spPr>
        <p:txBody>
          <a:bodyPr wrap="square" rtlCol="0">
            <a:spAutoFit/>
          </a:bodyPr>
          <a:lstStyle/>
          <a:p>
            <a:r>
              <a:rPr lang="en-US" sz="2800" dirty="0">
                <a:solidFill>
                  <a:srgbClr val="FF0000"/>
                </a:solidFill>
              </a:rPr>
              <a:t>In this picture, we can see a lot of litter on the ground. Dropping litter makes the streets very dirty and pollutes the air and water. It doesn’t show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sp>
        <p:nvSpPr>
          <p:cNvPr id="19" name="TextBox 18">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Tree>
    <p:extLst>
      <p:ext uri="{BB962C8B-B14F-4D97-AF65-F5344CB8AC3E}">
        <p14:creationId xmlns:p14="http://schemas.microsoft.com/office/powerpoint/2010/main" val="12427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69" name="im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47" y="2450643"/>
            <a:ext cx="3633914" cy="360919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663762" y="2193802"/>
            <a:ext cx="484723" cy="707886"/>
          </a:xfrm>
          <a:prstGeom prst="rect">
            <a:avLst/>
          </a:prstGeom>
          <a:noFill/>
        </p:spPr>
        <p:txBody>
          <a:bodyPr wrap="square" rtlCol="0">
            <a:spAutoFit/>
          </a:bodyPr>
          <a:lstStyle/>
          <a:p>
            <a:r>
              <a:rPr lang="en-US" sz="4000" b="1" dirty="0">
                <a:solidFill>
                  <a:srgbClr val="05A0B8"/>
                </a:solidFill>
              </a:rPr>
              <a:t>d</a:t>
            </a:r>
          </a:p>
        </p:txBody>
      </p:sp>
      <p:sp>
        <p:nvSpPr>
          <p:cNvPr id="20" name="TextBox 19"/>
          <p:cNvSpPr txBox="1"/>
          <p:nvPr/>
        </p:nvSpPr>
        <p:spPr>
          <a:xfrm>
            <a:off x="4463646" y="4366989"/>
            <a:ext cx="7153645" cy="1815882"/>
          </a:xfrm>
          <a:prstGeom prst="rect">
            <a:avLst/>
          </a:prstGeom>
          <a:noFill/>
        </p:spPr>
        <p:txBody>
          <a:bodyPr wrap="square" rtlCol="0">
            <a:spAutoFit/>
          </a:bodyPr>
          <a:lstStyle/>
          <a:p>
            <a:pPr algn="just"/>
            <a:r>
              <a:rPr lang="en-US" sz="2800" dirty="0">
                <a:solidFill>
                  <a:srgbClr val="FF0000"/>
                </a:solidFill>
              </a:rPr>
              <a:t>In this picture, the sign advises people to turn off lights when they are not in use. This can save electricity and shows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sp>
        <p:nvSpPr>
          <p:cNvPr id="19" name="TextBox 18">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Tree>
    <p:extLst>
      <p:ext uri="{BB962C8B-B14F-4D97-AF65-F5344CB8AC3E}">
        <p14:creationId xmlns:p14="http://schemas.microsoft.com/office/powerpoint/2010/main" val="421904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419500" y="2226027"/>
            <a:ext cx="9806697" cy="2554545"/>
          </a:xfrm>
          <a:prstGeom prst="rect">
            <a:avLst/>
          </a:prstGeom>
          <a:noFill/>
        </p:spPr>
        <p:txBody>
          <a:bodyPr wrap="square" rtlCol="0">
            <a:spAutoFit/>
          </a:bodyPr>
          <a:lstStyle/>
          <a:p>
            <a:r>
              <a:rPr lang="vi-VN" sz="3200" dirty="0">
                <a:latin typeface="Calibri" panose="020F0502020204030204" pitchFamily="34" charset="0"/>
                <a:cs typeface="Calibri" panose="020F0502020204030204" pitchFamily="34" charset="0"/>
              </a:rPr>
              <a:t>By the end of this lesson, Ss will be able to:</a:t>
            </a:r>
            <a:endParaRPr lang="en-US" sz="3200" dirty="0">
              <a:latin typeface="Calibri" panose="020F0502020204030204" pitchFamily="34" charset="0"/>
              <a:ea typeface="Cambria" panose="02040503050406030204" pitchFamily="18" charset="0"/>
              <a:cs typeface="Calibri" panose="020F0502020204030204" pitchFamily="34" charset="0"/>
            </a:endParaRPr>
          </a:p>
          <a:p>
            <a:pPr marL="457200" indent="-457200">
              <a:buFont typeface="Wingdings" panose="05000000000000000000" pitchFamily="2" charset="2"/>
              <a:buChar char="ü"/>
            </a:pPr>
            <a:r>
              <a:rPr lang="en-US" sz="3200" dirty="0">
                <a:latin typeface="Calibri" panose="020F0502020204030204" pitchFamily="34" charset="0"/>
                <a:ea typeface="Cambria" panose="02040503050406030204" pitchFamily="18" charset="0"/>
                <a:cs typeface="Calibri" panose="020F0502020204030204" pitchFamily="34" charset="0"/>
              </a:rPr>
              <a:t>read for main ideas and specific information in a text about green living;</a:t>
            </a:r>
          </a:p>
          <a:p>
            <a:pPr marL="457200" indent="-457200">
              <a:buFont typeface="Wingdings" panose="05000000000000000000" pitchFamily="2" charset="2"/>
              <a:buChar char="ü"/>
            </a:pPr>
            <a:r>
              <a:rPr lang="en-US" sz="3200" dirty="0">
                <a:latin typeface="Calibri" panose="020F0502020204030204" pitchFamily="34" charset="0"/>
                <a:ea typeface="Cambria" panose="02040503050406030204" pitchFamily="18" charset="0"/>
                <a:cs typeface="Calibri" panose="020F0502020204030204" pitchFamily="34" charset="0"/>
              </a:rPr>
              <a:t>guess the meaning of words/phrases in context;</a:t>
            </a:r>
          </a:p>
          <a:p>
            <a:pPr marL="457200" indent="-457200">
              <a:buFont typeface="Wingdings" panose="05000000000000000000" pitchFamily="2" charset="2"/>
              <a:buChar char="ü"/>
            </a:pPr>
            <a:r>
              <a:rPr lang="en-US" sz="3200" dirty="0">
                <a:latin typeface="Calibri" panose="020F0502020204030204" pitchFamily="34" charset="0"/>
                <a:ea typeface="Cambria" panose="02040503050406030204" pitchFamily="18" charset="0"/>
                <a:cs typeface="Calibri" panose="020F0502020204030204" pitchFamily="34" charset="0"/>
              </a:rPr>
              <a:t>talk about ways to live green.</a:t>
            </a:r>
            <a:endParaRPr lang="en-US" sz="3200" dirty="0">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30"/>
          <p:cNvSpPr txBox="1">
            <a:spLocks noGrp="1"/>
          </p:cNvSpPr>
          <p:nvPr>
            <p:ph type="title"/>
          </p:nvPr>
        </p:nvSpPr>
        <p:spPr>
          <a:xfrm>
            <a:off x="5639600" y="2553967"/>
            <a:ext cx="5130000" cy="2473200"/>
          </a:xfrm>
          <a:prstGeom prst="rect">
            <a:avLst/>
          </a:prstGeom>
        </p:spPr>
        <p:txBody>
          <a:bodyPr spcFirstLastPara="1" wrap="square" lIns="121900" tIns="121900" rIns="121900" bIns="121900" anchor="t" anchorCtr="0">
            <a:noAutofit/>
          </a:bodyPr>
          <a:lstStyle/>
          <a:p>
            <a:r>
              <a:rPr lang="en-US"/>
              <a:t>While-reading</a:t>
            </a:r>
            <a:endParaRPr lang="en-US" dirty="0"/>
          </a:p>
        </p:txBody>
      </p:sp>
      <p:sp>
        <p:nvSpPr>
          <p:cNvPr id="796" name="Google Shape;796;p30"/>
          <p:cNvSpPr txBox="1">
            <a:spLocks noGrp="1"/>
          </p:cNvSpPr>
          <p:nvPr>
            <p:ph type="title" idx="2"/>
          </p:nvPr>
        </p:nvSpPr>
        <p:spPr>
          <a:xfrm>
            <a:off x="5752621" y="988901"/>
            <a:ext cx="1589600" cy="1122400"/>
          </a:xfrm>
          <a:prstGeom prst="rect">
            <a:avLst/>
          </a:prstGeom>
        </p:spPr>
        <p:txBody>
          <a:bodyPr spcFirstLastPara="1" wrap="square" lIns="121900" tIns="121900" rIns="121900" bIns="121900" anchor="ctr" anchorCtr="0">
            <a:noAutofit/>
          </a:bodyPr>
          <a:lstStyle/>
          <a:p>
            <a:r>
              <a:rPr lang="en" dirty="0"/>
              <a:t>03</a:t>
            </a:r>
            <a:endParaRPr dirty="0"/>
          </a:p>
        </p:txBody>
      </p:sp>
      <p:grpSp>
        <p:nvGrpSpPr>
          <p:cNvPr id="797" name="Google Shape;797;p30"/>
          <p:cNvGrpSpPr/>
          <p:nvPr/>
        </p:nvGrpSpPr>
        <p:grpSpPr>
          <a:xfrm>
            <a:off x="2166409" y="1031414"/>
            <a:ext cx="2620299" cy="5089461"/>
            <a:chOff x="1624807" y="773560"/>
            <a:chExt cx="1965224" cy="3817096"/>
          </a:xfrm>
        </p:grpSpPr>
        <p:grpSp>
          <p:nvGrpSpPr>
            <p:cNvPr id="798" name="Google Shape;798;p30"/>
            <p:cNvGrpSpPr/>
            <p:nvPr/>
          </p:nvGrpSpPr>
          <p:grpSpPr>
            <a:xfrm>
              <a:off x="2431063" y="773560"/>
              <a:ext cx="1158968" cy="1402148"/>
              <a:chOff x="7679605" y="1949581"/>
              <a:chExt cx="750870" cy="908421"/>
            </a:xfrm>
          </p:grpSpPr>
          <p:sp>
            <p:nvSpPr>
              <p:cNvPr id="799" name="Google Shape;799;p30"/>
              <p:cNvSpPr/>
              <p:nvPr/>
            </p:nvSpPr>
            <p:spPr>
              <a:xfrm>
                <a:off x="7679605" y="1949581"/>
                <a:ext cx="750870" cy="908421"/>
              </a:xfrm>
              <a:custGeom>
                <a:avLst/>
                <a:gdLst/>
                <a:ahLst/>
                <a:cxnLst/>
                <a:rect l="l" t="t" r="r" b="b"/>
                <a:pathLst>
                  <a:path w="24816" h="30023" extrusionOk="0">
                    <a:moveTo>
                      <a:pt x="24639" y="200"/>
                    </a:moveTo>
                    <a:lnTo>
                      <a:pt x="24639" y="29845"/>
                    </a:lnTo>
                    <a:lnTo>
                      <a:pt x="178" y="29845"/>
                    </a:lnTo>
                    <a:lnTo>
                      <a:pt x="178" y="200"/>
                    </a:lnTo>
                    <a:close/>
                    <a:moveTo>
                      <a:pt x="89" y="0"/>
                    </a:moveTo>
                    <a:cubicBezTo>
                      <a:pt x="45" y="0"/>
                      <a:pt x="1" y="45"/>
                      <a:pt x="1" y="111"/>
                    </a:cubicBezTo>
                    <a:lnTo>
                      <a:pt x="1" y="29933"/>
                    </a:lnTo>
                    <a:cubicBezTo>
                      <a:pt x="1" y="29978"/>
                      <a:pt x="45" y="30022"/>
                      <a:pt x="89" y="30022"/>
                    </a:cubicBezTo>
                    <a:lnTo>
                      <a:pt x="24727" y="30022"/>
                    </a:lnTo>
                    <a:cubicBezTo>
                      <a:pt x="24771" y="30022"/>
                      <a:pt x="24816" y="29978"/>
                      <a:pt x="24816" y="29933"/>
                    </a:cubicBezTo>
                    <a:lnTo>
                      <a:pt x="24816" y="111"/>
                    </a:lnTo>
                    <a:cubicBezTo>
                      <a:pt x="24816" y="45"/>
                      <a:pt x="24771" y="0"/>
                      <a:pt x="247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0"/>
              <p:cNvSpPr/>
              <p:nvPr/>
            </p:nvSpPr>
            <p:spPr>
              <a:xfrm>
                <a:off x="7761391" y="2178812"/>
                <a:ext cx="583274" cy="410625"/>
              </a:xfrm>
              <a:custGeom>
                <a:avLst/>
                <a:gdLst/>
                <a:ahLst/>
                <a:cxnLst/>
                <a:rect l="l" t="t" r="r" b="b"/>
                <a:pathLst>
                  <a:path w="19277" h="13571" extrusionOk="0">
                    <a:moveTo>
                      <a:pt x="15917" y="183"/>
                    </a:moveTo>
                    <a:cubicBezTo>
                      <a:pt x="17148" y="183"/>
                      <a:pt x="18338" y="795"/>
                      <a:pt x="18900" y="1797"/>
                    </a:cubicBezTo>
                    <a:cubicBezTo>
                      <a:pt x="19122" y="2173"/>
                      <a:pt x="19210" y="2638"/>
                      <a:pt x="19188" y="3082"/>
                    </a:cubicBezTo>
                    <a:cubicBezTo>
                      <a:pt x="19144" y="3259"/>
                      <a:pt x="19100" y="3414"/>
                      <a:pt x="19011" y="3569"/>
                    </a:cubicBezTo>
                    <a:cubicBezTo>
                      <a:pt x="18878" y="3813"/>
                      <a:pt x="18834" y="4101"/>
                      <a:pt x="18856" y="4367"/>
                    </a:cubicBezTo>
                    <a:cubicBezTo>
                      <a:pt x="18878" y="4455"/>
                      <a:pt x="18900" y="4522"/>
                      <a:pt x="18922" y="4588"/>
                    </a:cubicBezTo>
                    <a:cubicBezTo>
                      <a:pt x="18944" y="4677"/>
                      <a:pt x="18967" y="4788"/>
                      <a:pt x="18989" y="4876"/>
                    </a:cubicBezTo>
                    <a:cubicBezTo>
                      <a:pt x="18989" y="4921"/>
                      <a:pt x="18989" y="5031"/>
                      <a:pt x="18944" y="5076"/>
                    </a:cubicBezTo>
                    <a:cubicBezTo>
                      <a:pt x="18932" y="5080"/>
                      <a:pt x="18920" y="5082"/>
                      <a:pt x="18908" y="5082"/>
                    </a:cubicBezTo>
                    <a:cubicBezTo>
                      <a:pt x="18854" y="5082"/>
                      <a:pt x="18803" y="5045"/>
                      <a:pt x="18767" y="5009"/>
                    </a:cubicBezTo>
                    <a:cubicBezTo>
                      <a:pt x="18723" y="4921"/>
                      <a:pt x="18701" y="4832"/>
                      <a:pt x="18701" y="4721"/>
                    </a:cubicBezTo>
                    <a:cubicBezTo>
                      <a:pt x="18701" y="4699"/>
                      <a:pt x="18679" y="4655"/>
                      <a:pt x="18634" y="4655"/>
                    </a:cubicBezTo>
                    <a:cubicBezTo>
                      <a:pt x="18628" y="4649"/>
                      <a:pt x="18621" y="4646"/>
                      <a:pt x="18613" y="4646"/>
                    </a:cubicBezTo>
                    <a:cubicBezTo>
                      <a:pt x="18590" y="4646"/>
                      <a:pt x="18562" y="4667"/>
                      <a:pt x="18546" y="4699"/>
                    </a:cubicBezTo>
                    <a:cubicBezTo>
                      <a:pt x="18501" y="4788"/>
                      <a:pt x="18413" y="4898"/>
                      <a:pt x="18324" y="4965"/>
                    </a:cubicBezTo>
                    <a:cubicBezTo>
                      <a:pt x="18291" y="4998"/>
                      <a:pt x="18246" y="5015"/>
                      <a:pt x="18199" y="5015"/>
                    </a:cubicBezTo>
                    <a:cubicBezTo>
                      <a:pt x="18152" y="5015"/>
                      <a:pt x="18102" y="4998"/>
                      <a:pt x="18058" y="4965"/>
                    </a:cubicBezTo>
                    <a:cubicBezTo>
                      <a:pt x="18036" y="4943"/>
                      <a:pt x="18014" y="4898"/>
                      <a:pt x="18014" y="4854"/>
                    </a:cubicBezTo>
                    <a:cubicBezTo>
                      <a:pt x="18014" y="4721"/>
                      <a:pt x="18058" y="4588"/>
                      <a:pt x="18125" y="4455"/>
                    </a:cubicBezTo>
                    <a:cubicBezTo>
                      <a:pt x="18125" y="4433"/>
                      <a:pt x="18125" y="4389"/>
                      <a:pt x="18080" y="4367"/>
                    </a:cubicBezTo>
                    <a:cubicBezTo>
                      <a:pt x="18071" y="4357"/>
                      <a:pt x="18054" y="4352"/>
                      <a:pt x="18036" y="4352"/>
                    </a:cubicBezTo>
                    <a:cubicBezTo>
                      <a:pt x="18011" y="4352"/>
                      <a:pt x="17983" y="4363"/>
                      <a:pt x="17970" y="4389"/>
                    </a:cubicBezTo>
                    <a:cubicBezTo>
                      <a:pt x="17881" y="4522"/>
                      <a:pt x="17748" y="4633"/>
                      <a:pt x="17593" y="4721"/>
                    </a:cubicBezTo>
                    <a:cubicBezTo>
                      <a:pt x="17565" y="4730"/>
                      <a:pt x="17534" y="4736"/>
                      <a:pt x="17500" y="4736"/>
                    </a:cubicBezTo>
                    <a:cubicBezTo>
                      <a:pt x="17453" y="4736"/>
                      <a:pt x="17401" y="4725"/>
                      <a:pt x="17349" y="4699"/>
                    </a:cubicBezTo>
                    <a:cubicBezTo>
                      <a:pt x="17305" y="4677"/>
                      <a:pt x="17261" y="4633"/>
                      <a:pt x="17261" y="4588"/>
                    </a:cubicBezTo>
                    <a:cubicBezTo>
                      <a:pt x="17238" y="4500"/>
                      <a:pt x="17261" y="4411"/>
                      <a:pt x="17327" y="4344"/>
                    </a:cubicBezTo>
                    <a:cubicBezTo>
                      <a:pt x="17371" y="4300"/>
                      <a:pt x="17393" y="4256"/>
                      <a:pt x="17438" y="4234"/>
                    </a:cubicBezTo>
                    <a:cubicBezTo>
                      <a:pt x="17482" y="4189"/>
                      <a:pt x="17526" y="4123"/>
                      <a:pt x="17571" y="4079"/>
                    </a:cubicBezTo>
                    <a:cubicBezTo>
                      <a:pt x="17593" y="4034"/>
                      <a:pt x="17571" y="3968"/>
                      <a:pt x="17526" y="3946"/>
                    </a:cubicBezTo>
                    <a:cubicBezTo>
                      <a:pt x="17438" y="3901"/>
                      <a:pt x="17349" y="3857"/>
                      <a:pt x="17261" y="3813"/>
                    </a:cubicBezTo>
                    <a:cubicBezTo>
                      <a:pt x="17238" y="3813"/>
                      <a:pt x="17216" y="3813"/>
                      <a:pt x="17194" y="3768"/>
                    </a:cubicBezTo>
                    <a:cubicBezTo>
                      <a:pt x="17172" y="3746"/>
                      <a:pt x="17172" y="3724"/>
                      <a:pt x="17172" y="3724"/>
                    </a:cubicBezTo>
                    <a:cubicBezTo>
                      <a:pt x="17216" y="3680"/>
                      <a:pt x="17482" y="3636"/>
                      <a:pt x="17571" y="3636"/>
                    </a:cubicBezTo>
                    <a:cubicBezTo>
                      <a:pt x="17637" y="3636"/>
                      <a:pt x="17726" y="3636"/>
                      <a:pt x="17792" y="3613"/>
                    </a:cubicBezTo>
                    <a:cubicBezTo>
                      <a:pt x="18102" y="3436"/>
                      <a:pt x="18058" y="2971"/>
                      <a:pt x="17992" y="2683"/>
                    </a:cubicBezTo>
                    <a:cubicBezTo>
                      <a:pt x="17903" y="2439"/>
                      <a:pt x="17770" y="2240"/>
                      <a:pt x="17615" y="2062"/>
                    </a:cubicBezTo>
                    <a:cubicBezTo>
                      <a:pt x="17216" y="1641"/>
                      <a:pt x="16707" y="1398"/>
                      <a:pt x="16153" y="1331"/>
                    </a:cubicBezTo>
                    <a:cubicBezTo>
                      <a:pt x="16075" y="1323"/>
                      <a:pt x="15999" y="1319"/>
                      <a:pt x="15924" y="1319"/>
                    </a:cubicBezTo>
                    <a:cubicBezTo>
                      <a:pt x="15007" y="1319"/>
                      <a:pt x="14245" y="1942"/>
                      <a:pt x="13671" y="3170"/>
                    </a:cubicBezTo>
                    <a:cubicBezTo>
                      <a:pt x="13494" y="3569"/>
                      <a:pt x="13361" y="3968"/>
                      <a:pt x="13272" y="4411"/>
                    </a:cubicBezTo>
                    <a:cubicBezTo>
                      <a:pt x="13139" y="4898"/>
                      <a:pt x="12984" y="5364"/>
                      <a:pt x="12741" y="5829"/>
                    </a:cubicBezTo>
                    <a:cubicBezTo>
                      <a:pt x="12630" y="6028"/>
                      <a:pt x="12475" y="6250"/>
                      <a:pt x="12320" y="6449"/>
                    </a:cubicBezTo>
                    <a:cubicBezTo>
                      <a:pt x="12032" y="6804"/>
                      <a:pt x="11810" y="7203"/>
                      <a:pt x="11677" y="7624"/>
                    </a:cubicBezTo>
                    <a:cubicBezTo>
                      <a:pt x="11611" y="7867"/>
                      <a:pt x="11589" y="8089"/>
                      <a:pt x="11566" y="8333"/>
                    </a:cubicBezTo>
                    <a:lnTo>
                      <a:pt x="11566" y="8554"/>
                    </a:lnTo>
                    <a:cubicBezTo>
                      <a:pt x="11500" y="9064"/>
                      <a:pt x="11411" y="9551"/>
                      <a:pt x="11278" y="10039"/>
                    </a:cubicBezTo>
                    <a:cubicBezTo>
                      <a:pt x="11057" y="10814"/>
                      <a:pt x="10968" y="11612"/>
                      <a:pt x="11012" y="12387"/>
                    </a:cubicBezTo>
                    <a:lnTo>
                      <a:pt x="11012" y="12520"/>
                    </a:lnTo>
                    <a:cubicBezTo>
                      <a:pt x="11035" y="12720"/>
                      <a:pt x="11035" y="12919"/>
                      <a:pt x="10990" y="13118"/>
                    </a:cubicBezTo>
                    <a:cubicBezTo>
                      <a:pt x="10946" y="13251"/>
                      <a:pt x="10835" y="13340"/>
                      <a:pt x="10702" y="13384"/>
                    </a:cubicBezTo>
                    <a:cubicBezTo>
                      <a:pt x="10674" y="13403"/>
                      <a:pt x="10646" y="13410"/>
                      <a:pt x="10618" y="13410"/>
                    </a:cubicBezTo>
                    <a:cubicBezTo>
                      <a:pt x="10580" y="13410"/>
                      <a:pt x="10541" y="13397"/>
                      <a:pt x="10503" y="13384"/>
                    </a:cubicBezTo>
                    <a:cubicBezTo>
                      <a:pt x="10414" y="13318"/>
                      <a:pt x="10348" y="13251"/>
                      <a:pt x="10303" y="13163"/>
                    </a:cubicBezTo>
                    <a:cubicBezTo>
                      <a:pt x="10237" y="13030"/>
                      <a:pt x="10171" y="12941"/>
                      <a:pt x="10060" y="12875"/>
                    </a:cubicBezTo>
                    <a:cubicBezTo>
                      <a:pt x="9949" y="12808"/>
                      <a:pt x="9838" y="12764"/>
                      <a:pt x="9727" y="12742"/>
                    </a:cubicBezTo>
                    <a:cubicBezTo>
                      <a:pt x="9716" y="12731"/>
                      <a:pt x="9705" y="12725"/>
                      <a:pt x="9697" y="12725"/>
                    </a:cubicBezTo>
                    <a:cubicBezTo>
                      <a:pt x="9689" y="12725"/>
                      <a:pt x="9683" y="12731"/>
                      <a:pt x="9683" y="12742"/>
                    </a:cubicBezTo>
                    <a:cubicBezTo>
                      <a:pt x="9572" y="12764"/>
                      <a:pt x="9462" y="12808"/>
                      <a:pt x="9351" y="12875"/>
                    </a:cubicBezTo>
                    <a:cubicBezTo>
                      <a:pt x="9240" y="12941"/>
                      <a:pt x="9151" y="13030"/>
                      <a:pt x="9107" y="13163"/>
                    </a:cubicBezTo>
                    <a:cubicBezTo>
                      <a:pt x="9063" y="13251"/>
                      <a:pt x="8996" y="13318"/>
                      <a:pt x="8908" y="13384"/>
                    </a:cubicBezTo>
                    <a:cubicBezTo>
                      <a:pt x="8869" y="13397"/>
                      <a:pt x="8831" y="13410"/>
                      <a:pt x="8792" y="13410"/>
                    </a:cubicBezTo>
                    <a:cubicBezTo>
                      <a:pt x="8764" y="13410"/>
                      <a:pt x="8736" y="13403"/>
                      <a:pt x="8708" y="13384"/>
                    </a:cubicBezTo>
                    <a:cubicBezTo>
                      <a:pt x="8575" y="13340"/>
                      <a:pt x="8464" y="13251"/>
                      <a:pt x="8420" y="13118"/>
                    </a:cubicBezTo>
                    <a:cubicBezTo>
                      <a:pt x="8376" y="12919"/>
                      <a:pt x="8354" y="12720"/>
                      <a:pt x="8398" y="12520"/>
                    </a:cubicBezTo>
                    <a:lnTo>
                      <a:pt x="8398" y="12387"/>
                    </a:lnTo>
                    <a:cubicBezTo>
                      <a:pt x="8420" y="11612"/>
                      <a:pt x="8332" y="10814"/>
                      <a:pt x="8132" y="10039"/>
                    </a:cubicBezTo>
                    <a:cubicBezTo>
                      <a:pt x="7999" y="9551"/>
                      <a:pt x="7911" y="9064"/>
                      <a:pt x="7844" y="8554"/>
                    </a:cubicBezTo>
                    <a:cubicBezTo>
                      <a:pt x="7822" y="8488"/>
                      <a:pt x="7822" y="8399"/>
                      <a:pt x="7822" y="8333"/>
                    </a:cubicBezTo>
                    <a:cubicBezTo>
                      <a:pt x="7822" y="8089"/>
                      <a:pt x="7778" y="7867"/>
                      <a:pt x="7733" y="7624"/>
                    </a:cubicBezTo>
                    <a:cubicBezTo>
                      <a:pt x="7578" y="7203"/>
                      <a:pt x="7357" y="6804"/>
                      <a:pt x="7069" y="6449"/>
                    </a:cubicBezTo>
                    <a:cubicBezTo>
                      <a:pt x="6914" y="6250"/>
                      <a:pt x="6781" y="6028"/>
                      <a:pt x="6648" y="5829"/>
                    </a:cubicBezTo>
                    <a:cubicBezTo>
                      <a:pt x="6426" y="5364"/>
                      <a:pt x="6249" y="4898"/>
                      <a:pt x="6138" y="4411"/>
                    </a:cubicBezTo>
                    <a:cubicBezTo>
                      <a:pt x="6027" y="3968"/>
                      <a:pt x="5894" y="3569"/>
                      <a:pt x="5717" y="3170"/>
                    </a:cubicBezTo>
                    <a:cubicBezTo>
                      <a:pt x="5163" y="1929"/>
                      <a:pt x="4388" y="1309"/>
                      <a:pt x="3457" y="1309"/>
                    </a:cubicBezTo>
                    <a:cubicBezTo>
                      <a:pt x="3391" y="1309"/>
                      <a:pt x="3324" y="1331"/>
                      <a:pt x="3369" y="1331"/>
                    </a:cubicBezTo>
                    <a:cubicBezTo>
                      <a:pt x="2792" y="1398"/>
                      <a:pt x="2283" y="1641"/>
                      <a:pt x="1906" y="2062"/>
                    </a:cubicBezTo>
                    <a:cubicBezTo>
                      <a:pt x="1729" y="2240"/>
                      <a:pt x="1596" y="2461"/>
                      <a:pt x="1530" y="2683"/>
                    </a:cubicBezTo>
                    <a:cubicBezTo>
                      <a:pt x="1463" y="2949"/>
                      <a:pt x="1419" y="3436"/>
                      <a:pt x="1729" y="3613"/>
                    </a:cubicBezTo>
                    <a:cubicBezTo>
                      <a:pt x="1795" y="3636"/>
                      <a:pt x="1862" y="3636"/>
                      <a:pt x="1951" y="3636"/>
                    </a:cubicBezTo>
                    <a:cubicBezTo>
                      <a:pt x="2039" y="3658"/>
                      <a:pt x="2305" y="3680"/>
                      <a:pt x="2327" y="3724"/>
                    </a:cubicBezTo>
                    <a:cubicBezTo>
                      <a:pt x="2327" y="3724"/>
                      <a:pt x="2327" y="3746"/>
                      <a:pt x="2327" y="3768"/>
                    </a:cubicBezTo>
                    <a:cubicBezTo>
                      <a:pt x="2305" y="3791"/>
                      <a:pt x="2283" y="3813"/>
                      <a:pt x="2261" y="3813"/>
                    </a:cubicBezTo>
                    <a:cubicBezTo>
                      <a:pt x="2172" y="3857"/>
                      <a:pt x="2083" y="3901"/>
                      <a:pt x="1973" y="3946"/>
                    </a:cubicBezTo>
                    <a:cubicBezTo>
                      <a:pt x="1951" y="3968"/>
                      <a:pt x="1928" y="3968"/>
                      <a:pt x="1928" y="4012"/>
                    </a:cubicBezTo>
                    <a:cubicBezTo>
                      <a:pt x="1928" y="4034"/>
                      <a:pt x="1928" y="4056"/>
                      <a:pt x="1951" y="4079"/>
                    </a:cubicBezTo>
                    <a:cubicBezTo>
                      <a:pt x="1995" y="4123"/>
                      <a:pt x="2039" y="4167"/>
                      <a:pt x="2083" y="4234"/>
                    </a:cubicBezTo>
                    <a:cubicBezTo>
                      <a:pt x="2106" y="4256"/>
                      <a:pt x="2150" y="4300"/>
                      <a:pt x="2172" y="4344"/>
                    </a:cubicBezTo>
                    <a:cubicBezTo>
                      <a:pt x="2239" y="4411"/>
                      <a:pt x="2261" y="4500"/>
                      <a:pt x="2261" y="4588"/>
                    </a:cubicBezTo>
                    <a:cubicBezTo>
                      <a:pt x="2239" y="4655"/>
                      <a:pt x="2216" y="4677"/>
                      <a:pt x="2150" y="4699"/>
                    </a:cubicBezTo>
                    <a:cubicBezTo>
                      <a:pt x="2111" y="4725"/>
                      <a:pt x="2064" y="4736"/>
                      <a:pt x="2015" y="4736"/>
                    </a:cubicBezTo>
                    <a:cubicBezTo>
                      <a:pt x="1980" y="4736"/>
                      <a:pt x="1943" y="4730"/>
                      <a:pt x="1906" y="4721"/>
                    </a:cubicBezTo>
                    <a:cubicBezTo>
                      <a:pt x="1751" y="4633"/>
                      <a:pt x="1618" y="4522"/>
                      <a:pt x="1530" y="4389"/>
                    </a:cubicBezTo>
                    <a:cubicBezTo>
                      <a:pt x="1507" y="4359"/>
                      <a:pt x="1480" y="4347"/>
                      <a:pt x="1456" y="4347"/>
                    </a:cubicBezTo>
                    <a:cubicBezTo>
                      <a:pt x="1406" y="4347"/>
                      <a:pt x="1367" y="4396"/>
                      <a:pt x="1397" y="4455"/>
                    </a:cubicBezTo>
                    <a:cubicBezTo>
                      <a:pt x="1463" y="4588"/>
                      <a:pt x="1485" y="4721"/>
                      <a:pt x="1485" y="4854"/>
                    </a:cubicBezTo>
                    <a:cubicBezTo>
                      <a:pt x="1485" y="4898"/>
                      <a:pt x="1463" y="4943"/>
                      <a:pt x="1441" y="4965"/>
                    </a:cubicBezTo>
                    <a:cubicBezTo>
                      <a:pt x="1408" y="4998"/>
                      <a:pt x="1363" y="5015"/>
                      <a:pt x="1316" y="5015"/>
                    </a:cubicBezTo>
                    <a:cubicBezTo>
                      <a:pt x="1269" y="5015"/>
                      <a:pt x="1219" y="4998"/>
                      <a:pt x="1175" y="4965"/>
                    </a:cubicBezTo>
                    <a:cubicBezTo>
                      <a:pt x="1086" y="4898"/>
                      <a:pt x="1020" y="4788"/>
                      <a:pt x="953" y="4699"/>
                    </a:cubicBezTo>
                    <a:cubicBezTo>
                      <a:pt x="937" y="4667"/>
                      <a:pt x="921" y="4646"/>
                      <a:pt x="896" y="4646"/>
                    </a:cubicBezTo>
                    <a:cubicBezTo>
                      <a:pt x="887" y="4646"/>
                      <a:pt x="877" y="4649"/>
                      <a:pt x="865" y="4655"/>
                    </a:cubicBezTo>
                    <a:cubicBezTo>
                      <a:pt x="821" y="4655"/>
                      <a:pt x="798" y="4699"/>
                      <a:pt x="798" y="4721"/>
                    </a:cubicBezTo>
                    <a:cubicBezTo>
                      <a:pt x="798" y="4832"/>
                      <a:pt x="776" y="4921"/>
                      <a:pt x="732" y="5009"/>
                    </a:cubicBezTo>
                    <a:cubicBezTo>
                      <a:pt x="715" y="5059"/>
                      <a:pt x="674" y="5084"/>
                      <a:pt x="626" y="5084"/>
                    </a:cubicBezTo>
                    <a:cubicBezTo>
                      <a:pt x="610" y="5084"/>
                      <a:pt x="593" y="5081"/>
                      <a:pt x="577" y="5076"/>
                    </a:cubicBezTo>
                    <a:cubicBezTo>
                      <a:pt x="510" y="5031"/>
                      <a:pt x="533" y="4921"/>
                      <a:pt x="533" y="4876"/>
                    </a:cubicBezTo>
                    <a:cubicBezTo>
                      <a:pt x="533" y="4788"/>
                      <a:pt x="555" y="4677"/>
                      <a:pt x="599" y="4588"/>
                    </a:cubicBezTo>
                    <a:cubicBezTo>
                      <a:pt x="621" y="4522"/>
                      <a:pt x="621" y="4455"/>
                      <a:pt x="643" y="4367"/>
                    </a:cubicBezTo>
                    <a:cubicBezTo>
                      <a:pt x="688" y="4101"/>
                      <a:pt x="621" y="3813"/>
                      <a:pt x="488" y="3569"/>
                    </a:cubicBezTo>
                    <a:cubicBezTo>
                      <a:pt x="422" y="3414"/>
                      <a:pt x="355" y="3259"/>
                      <a:pt x="333" y="3082"/>
                    </a:cubicBezTo>
                    <a:cubicBezTo>
                      <a:pt x="289" y="2638"/>
                      <a:pt x="377" y="2173"/>
                      <a:pt x="621" y="1797"/>
                    </a:cubicBezTo>
                    <a:cubicBezTo>
                      <a:pt x="1184" y="795"/>
                      <a:pt x="2359" y="183"/>
                      <a:pt x="3584" y="183"/>
                    </a:cubicBezTo>
                    <a:cubicBezTo>
                      <a:pt x="3904" y="183"/>
                      <a:pt x="4227" y="225"/>
                      <a:pt x="4543" y="312"/>
                    </a:cubicBezTo>
                    <a:cubicBezTo>
                      <a:pt x="4787" y="379"/>
                      <a:pt x="5030" y="467"/>
                      <a:pt x="5274" y="556"/>
                    </a:cubicBezTo>
                    <a:cubicBezTo>
                      <a:pt x="5695" y="733"/>
                      <a:pt x="6138" y="844"/>
                      <a:pt x="6581" y="910"/>
                    </a:cubicBezTo>
                    <a:cubicBezTo>
                      <a:pt x="6686" y="921"/>
                      <a:pt x="6792" y="927"/>
                      <a:pt x="6897" y="927"/>
                    </a:cubicBezTo>
                    <a:cubicBezTo>
                      <a:pt x="7211" y="927"/>
                      <a:pt x="7523" y="877"/>
                      <a:pt x="7822" y="777"/>
                    </a:cubicBezTo>
                    <a:cubicBezTo>
                      <a:pt x="8431" y="489"/>
                      <a:pt x="9090" y="345"/>
                      <a:pt x="9750" y="345"/>
                    </a:cubicBezTo>
                    <a:cubicBezTo>
                      <a:pt x="10409" y="345"/>
                      <a:pt x="11068" y="489"/>
                      <a:pt x="11677" y="777"/>
                    </a:cubicBezTo>
                    <a:cubicBezTo>
                      <a:pt x="11976" y="877"/>
                      <a:pt x="12300" y="927"/>
                      <a:pt x="12621" y="927"/>
                    </a:cubicBezTo>
                    <a:cubicBezTo>
                      <a:pt x="12728" y="927"/>
                      <a:pt x="12835" y="921"/>
                      <a:pt x="12940" y="910"/>
                    </a:cubicBezTo>
                    <a:cubicBezTo>
                      <a:pt x="13383" y="844"/>
                      <a:pt x="13826" y="733"/>
                      <a:pt x="14247" y="556"/>
                    </a:cubicBezTo>
                    <a:cubicBezTo>
                      <a:pt x="14469" y="467"/>
                      <a:pt x="14713" y="379"/>
                      <a:pt x="14956" y="312"/>
                    </a:cubicBezTo>
                    <a:cubicBezTo>
                      <a:pt x="15272" y="225"/>
                      <a:pt x="15596" y="183"/>
                      <a:pt x="15917" y="183"/>
                    </a:cubicBezTo>
                    <a:close/>
                    <a:moveTo>
                      <a:pt x="3480" y="1"/>
                    </a:moveTo>
                    <a:cubicBezTo>
                      <a:pt x="2189" y="1"/>
                      <a:pt x="936" y="651"/>
                      <a:pt x="355" y="1708"/>
                    </a:cubicBezTo>
                    <a:cubicBezTo>
                      <a:pt x="89" y="2129"/>
                      <a:pt x="1" y="2594"/>
                      <a:pt x="45" y="3082"/>
                    </a:cubicBezTo>
                    <a:cubicBezTo>
                      <a:pt x="67" y="3281"/>
                      <a:pt x="112" y="3458"/>
                      <a:pt x="200" y="3636"/>
                    </a:cubicBezTo>
                    <a:cubicBezTo>
                      <a:pt x="333" y="3857"/>
                      <a:pt x="377" y="4101"/>
                      <a:pt x="355" y="4344"/>
                    </a:cubicBezTo>
                    <a:cubicBezTo>
                      <a:pt x="333" y="4411"/>
                      <a:pt x="311" y="4477"/>
                      <a:pt x="311" y="4566"/>
                    </a:cubicBezTo>
                    <a:cubicBezTo>
                      <a:pt x="267" y="4655"/>
                      <a:pt x="244" y="4743"/>
                      <a:pt x="222" y="4854"/>
                    </a:cubicBezTo>
                    <a:cubicBezTo>
                      <a:pt x="200" y="4987"/>
                      <a:pt x="244" y="5120"/>
                      <a:pt x="355" y="5209"/>
                    </a:cubicBezTo>
                    <a:cubicBezTo>
                      <a:pt x="397" y="5236"/>
                      <a:pt x="443" y="5249"/>
                      <a:pt x="489" y="5249"/>
                    </a:cubicBezTo>
                    <a:cubicBezTo>
                      <a:pt x="591" y="5249"/>
                      <a:pt x="693" y="5189"/>
                      <a:pt x="754" y="5098"/>
                    </a:cubicBezTo>
                    <a:cubicBezTo>
                      <a:pt x="776" y="5053"/>
                      <a:pt x="798" y="5009"/>
                      <a:pt x="821" y="4965"/>
                    </a:cubicBezTo>
                    <a:cubicBezTo>
                      <a:pt x="843" y="5031"/>
                      <a:pt x="909" y="5076"/>
                      <a:pt x="976" y="5120"/>
                    </a:cubicBezTo>
                    <a:cubicBezTo>
                      <a:pt x="1035" y="5160"/>
                      <a:pt x="1109" y="5182"/>
                      <a:pt x="1183" y="5182"/>
                    </a:cubicBezTo>
                    <a:cubicBezTo>
                      <a:pt x="1274" y="5182"/>
                      <a:pt x="1368" y="5149"/>
                      <a:pt x="1441" y="5076"/>
                    </a:cubicBezTo>
                    <a:cubicBezTo>
                      <a:pt x="1485" y="5031"/>
                      <a:pt x="1530" y="4943"/>
                      <a:pt x="1530" y="4876"/>
                    </a:cubicBezTo>
                    <a:cubicBezTo>
                      <a:pt x="1530" y="4832"/>
                      <a:pt x="1530" y="4810"/>
                      <a:pt x="1530" y="4765"/>
                    </a:cubicBezTo>
                    <a:cubicBezTo>
                      <a:pt x="1574" y="4810"/>
                      <a:pt x="1640" y="4854"/>
                      <a:pt x="1707" y="4876"/>
                    </a:cubicBezTo>
                    <a:cubicBezTo>
                      <a:pt x="1767" y="4896"/>
                      <a:pt x="1826" y="4907"/>
                      <a:pt x="1886" y="4907"/>
                    </a:cubicBezTo>
                    <a:cubicBezTo>
                      <a:pt x="1959" y="4907"/>
                      <a:pt x="2032" y="4891"/>
                      <a:pt x="2106" y="4854"/>
                    </a:cubicBezTo>
                    <a:cubicBezTo>
                      <a:pt x="2194" y="4810"/>
                      <a:pt x="2261" y="4743"/>
                      <a:pt x="2283" y="4633"/>
                    </a:cubicBezTo>
                    <a:cubicBezTo>
                      <a:pt x="2327" y="4500"/>
                      <a:pt x="2283" y="4344"/>
                      <a:pt x="2172" y="4234"/>
                    </a:cubicBezTo>
                    <a:cubicBezTo>
                      <a:pt x="2150" y="4189"/>
                      <a:pt x="2106" y="4145"/>
                      <a:pt x="2061" y="4101"/>
                    </a:cubicBezTo>
                    <a:cubicBezTo>
                      <a:pt x="2039" y="4101"/>
                      <a:pt x="2039" y="4079"/>
                      <a:pt x="2017" y="4056"/>
                    </a:cubicBezTo>
                    <a:lnTo>
                      <a:pt x="2194" y="3968"/>
                    </a:lnTo>
                    <a:cubicBezTo>
                      <a:pt x="2239" y="3946"/>
                      <a:pt x="2283" y="3901"/>
                      <a:pt x="2327" y="3857"/>
                    </a:cubicBezTo>
                    <a:cubicBezTo>
                      <a:pt x="2371" y="3813"/>
                      <a:pt x="2371" y="3724"/>
                      <a:pt x="2349" y="3658"/>
                    </a:cubicBezTo>
                    <a:cubicBezTo>
                      <a:pt x="2261" y="3503"/>
                      <a:pt x="2039" y="3480"/>
                      <a:pt x="1818" y="3480"/>
                    </a:cubicBezTo>
                    <a:cubicBezTo>
                      <a:pt x="1751" y="3458"/>
                      <a:pt x="1685" y="3458"/>
                      <a:pt x="1662" y="3458"/>
                    </a:cubicBezTo>
                    <a:cubicBezTo>
                      <a:pt x="1463" y="3347"/>
                      <a:pt x="1485" y="2971"/>
                      <a:pt x="1552" y="2727"/>
                    </a:cubicBezTo>
                    <a:cubicBezTo>
                      <a:pt x="1618" y="2528"/>
                      <a:pt x="1729" y="2328"/>
                      <a:pt x="1884" y="2173"/>
                    </a:cubicBezTo>
                    <a:cubicBezTo>
                      <a:pt x="2239" y="1797"/>
                      <a:pt x="2726" y="1553"/>
                      <a:pt x="3236" y="1509"/>
                    </a:cubicBezTo>
                    <a:cubicBezTo>
                      <a:pt x="3299" y="1503"/>
                      <a:pt x="3362" y="1500"/>
                      <a:pt x="3424" y="1500"/>
                    </a:cubicBezTo>
                    <a:cubicBezTo>
                      <a:pt x="4291" y="1500"/>
                      <a:pt x="5002" y="2079"/>
                      <a:pt x="5540" y="3237"/>
                    </a:cubicBezTo>
                    <a:cubicBezTo>
                      <a:pt x="5717" y="3636"/>
                      <a:pt x="5850" y="4034"/>
                      <a:pt x="5939" y="4455"/>
                    </a:cubicBezTo>
                    <a:cubicBezTo>
                      <a:pt x="6072" y="4965"/>
                      <a:pt x="6249" y="5452"/>
                      <a:pt x="6470" y="5918"/>
                    </a:cubicBezTo>
                    <a:cubicBezTo>
                      <a:pt x="6603" y="6139"/>
                      <a:pt x="6758" y="6361"/>
                      <a:pt x="6914" y="6560"/>
                    </a:cubicBezTo>
                    <a:cubicBezTo>
                      <a:pt x="7179" y="6892"/>
                      <a:pt x="7401" y="7269"/>
                      <a:pt x="7534" y="7668"/>
                    </a:cubicBezTo>
                    <a:cubicBezTo>
                      <a:pt x="7578" y="7889"/>
                      <a:pt x="7623" y="8111"/>
                      <a:pt x="7623" y="8355"/>
                    </a:cubicBezTo>
                    <a:cubicBezTo>
                      <a:pt x="7623" y="8421"/>
                      <a:pt x="7645" y="8510"/>
                      <a:pt x="7645" y="8576"/>
                    </a:cubicBezTo>
                    <a:cubicBezTo>
                      <a:pt x="7711" y="9086"/>
                      <a:pt x="7800" y="9573"/>
                      <a:pt x="7933" y="10083"/>
                    </a:cubicBezTo>
                    <a:cubicBezTo>
                      <a:pt x="8132" y="10836"/>
                      <a:pt x="8221" y="11612"/>
                      <a:pt x="8199" y="12387"/>
                    </a:cubicBezTo>
                    <a:lnTo>
                      <a:pt x="8176" y="12498"/>
                    </a:lnTo>
                    <a:cubicBezTo>
                      <a:pt x="8132" y="12720"/>
                      <a:pt x="8154" y="12941"/>
                      <a:pt x="8221" y="13185"/>
                    </a:cubicBezTo>
                    <a:cubicBezTo>
                      <a:pt x="8287" y="13340"/>
                      <a:pt x="8420" y="13473"/>
                      <a:pt x="8575" y="13539"/>
                    </a:cubicBezTo>
                    <a:cubicBezTo>
                      <a:pt x="8635" y="13559"/>
                      <a:pt x="8695" y="13570"/>
                      <a:pt x="8753" y="13570"/>
                    </a:cubicBezTo>
                    <a:cubicBezTo>
                      <a:pt x="8823" y="13570"/>
                      <a:pt x="8891" y="13554"/>
                      <a:pt x="8952" y="13517"/>
                    </a:cubicBezTo>
                    <a:cubicBezTo>
                      <a:pt x="9041" y="13451"/>
                      <a:pt x="9129" y="13340"/>
                      <a:pt x="9196" y="13229"/>
                    </a:cubicBezTo>
                    <a:cubicBezTo>
                      <a:pt x="9240" y="13140"/>
                      <a:pt x="9306" y="13074"/>
                      <a:pt x="9373" y="13008"/>
                    </a:cubicBezTo>
                    <a:cubicBezTo>
                      <a:pt x="9462" y="12963"/>
                      <a:pt x="9550" y="12919"/>
                      <a:pt x="9661" y="12897"/>
                    </a:cubicBezTo>
                    <a:cubicBezTo>
                      <a:pt x="9750" y="12941"/>
                      <a:pt x="9838" y="12963"/>
                      <a:pt x="9927" y="13008"/>
                    </a:cubicBezTo>
                    <a:cubicBezTo>
                      <a:pt x="10015" y="13074"/>
                      <a:pt x="10082" y="13140"/>
                      <a:pt x="10126" y="13229"/>
                    </a:cubicBezTo>
                    <a:cubicBezTo>
                      <a:pt x="10171" y="13340"/>
                      <a:pt x="10259" y="13451"/>
                      <a:pt x="10370" y="13517"/>
                    </a:cubicBezTo>
                    <a:cubicBezTo>
                      <a:pt x="10436" y="13539"/>
                      <a:pt x="10503" y="13561"/>
                      <a:pt x="10569" y="13561"/>
                    </a:cubicBezTo>
                    <a:cubicBezTo>
                      <a:pt x="10614" y="13561"/>
                      <a:pt x="10658" y="13561"/>
                      <a:pt x="10702" y="13539"/>
                    </a:cubicBezTo>
                    <a:cubicBezTo>
                      <a:pt x="10880" y="13473"/>
                      <a:pt x="11012" y="13340"/>
                      <a:pt x="11079" y="13185"/>
                    </a:cubicBezTo>
                    <a:cubicBezTo>
                      <a:pt x="11145" y="12963"/>
                      <a:pt x="11145" y="12720"/>
                      <a:pt x="11101" y="12498"/>
                    </a:cubicBezTo>
                    <a:lnTo>
                      <a:pt x="11101" y="12387"/>
                    </a:lnTo>
                    <a:cubicBezTo>
                      <a:pt x="11079" y="11612"/>
                      <a:pt x="11168" y="10836"/>
                      <a:pt x="11389" y="10083"/>
                    </a:cubicBezTo>
                    <a:cubicBezTo>
                      <a:pt x="11500" y="9596"/>
                      <a:pt x="11611" y="9086"/>
                      <a:pt x="11655" y="8576"/>
                    </a:cubicBezTo>
                    <a:lnTo>
                      <a:pt x="11677" y="8355"/>
                    </a:lnTo>
                    <a:cubicBezTo>
                      <a:pt x="11677" y="7690"/>
                      <a:pt x="11943" y="7048"/>
                      <a:pt x="12408" y="6560"/>
                    </a:cubicBezTo>
                    <a:cubicBezTo>
                      <a:pt x="12563" y="6339"/>
                      <a:pt x="12696" y="6139"/>
                      <a:pt x="12829" y="5895"/>
                    </a:cubicBezTo>
                    <a:cubicBezTo>
                      <a:pt x="13073" y="5452"/>
                      <a:pt x="13250" y="4965"/>
                      <a:pt x="13361" y="4455"/>
                    </a:cubicBezTo>
                    <a:cubicBezTo>
                      <a:pt x="13450" y="4034"/>
                      <a:pt x="13583" y="3636"/>
                      <a:pt x="13760" y="3237"/>
                    </a:cubicBezTo>
                    <a:cubicBezTo>
                      <a:pt x="14311" y="2093"/>
                      <a:pt x="15013" y="1495"/>
                      <a:pt x="15848" y="1495"/>
                    </a:cubicBezTo>
                    <a:cubicBezTo>
                      <a:pt x="15919" y="1495"/>
                      <a:pt x="15991" y="1500"/>
                      <a:pt x="16064" y="1509"/>
                    </a:cubicBezTo>
                    <a:cubicBezTo>
                      <a:pt x="16574" y="1553"/>
                      <a:pt x="17061" y="1797"/>
                      <a:pt x="17416" y="2173"/>
                    </a:cubicBezTo>
                    <a:cubicBezTo>
                      <a:pt x="17571" y="2328"/>
                      <a:pt x="17682" y="2528"/>
                      <a:pt x="17748" y="2727"/>
                    </a:cubicBezTo>
                    <a:cubicBezTo>
                      <a:pt x="17814" y="2971"/>
                      <a:pt x="17837" y="3347"/>
                      <a:pt x="17637" y="3458"/>
                    </a:cubicBezTo>
                    <a:lnTo>
                      <a:pt x="17482" y="3458"/>
                    </a:lnTo>
                    <a:cubicBezTo>
                      <a:pt x="17283" y="3480"/>
                      <a:pt x="17039" y="3503"/>
                      <a:pt x="16973" y="3658"/>
                    </a:cubicBezTo>
                    <a:cubicBezTo>
                      <a:pt x="16906" y="3702"/>
                      <a:pt x="16906" y="3791"/>
                      <a:pt x="16950" y="3857"/>
                    </a:cubicBezTo>
                    <a:cubicBezTo>
                      <a:pt x="16973" y="3901"/>
                      <a:pt x="17017" y="3946"/>
                      <a:pt x="17083" y="3968"/>
                    </a:cubicBezTo>
                    <a:lnTo>
                      <a:pt x="17261" y="4056"/>
                    </a:lnTo>
                    <a:lnTo>
                      <a:pt x="17194" y="4101"/>
                    </a:lnTo>
                    <a:cubicBezTo>
                      <a:pt x="17172" y="4145"/>
                      <a:pt x="17128" y="4189"/>
                      <a:pt x="17083" y="4234"/>
                    </a:cubicBezTo>
                    <a:cubicBezTo>
                      <a:pt x="16995" y="4344"/>
                      <a:pt x="16950" y="4500"/>
                      <a:pt x="16973" y="4633"/>
                    </a:cubicBezTo>
                    <a:cubicBezTo>
                      <a:pt x="17017" y="4743"/>
                      <a:pt x="17083" y="4810"/>
                      <a:pt x="17172" y="4854"/>
                    </a:cubicBezTo>
                    <a:cubicBezTo>
                      <a:pt x="17233" y="4891"/>
                      <a:pt x="17301" y="4907"/>
                      <a:pt x="17371" y="4907"/>
                    </a:cubicBezTo>
                    <a:cubicBezTo>
                      <a:pt x="17429" y="4907"/>
                      <a:pt x="17489" y="4896"/>
                      <a:pt x="17549" y="4876"/>
                    </a:cubicBezTo>
                    <a:cubicBezTo>
                      <a:pt x="17615" y="4854"/>
                      <a:pt x="17682" y="4810"/>
                      <a:pt x="17748" y="4765"/>
                    </a:cubicBezTo>
                    <a:cubicBezTo>
                      <a:pt x="17748" y="4810"/>
                      <a:pt x="17748" y="4832"/>
                      <a:pt x="17748" y="4876"/>
                    </a:cubicBezTo>
                    <a:cubicBezTo>
                      <a:pt x="17748" y="4943"/>
                      <a:pt x="17770" y="5031"/>
                      <a:pt x="17837" y="5076"/>
                    </a:cubicBezTo>
                    <a:cubicBezTo>
                      <a:pt x="17910" y="5149"/>
                      <a:pt x="18003" y="5182"/>
                      <a:pt x="18094" y="5182"/>
                    </a:cubicBezTo>
                    <a:cubicBezTo>
                      <a:pt x="18169" y="5182"/>
                      <a:pt x="18242" y="5160"/>
                      <a:pt x="18302" y="5120"/>
                    </a:cubicBezTo>
                    <a:cubicBezTo>
                      <a:pt x="18368" y="5076"/>
                      <a:pt x="18413" y="5031"/>
                      <a:pt x="18457" y="4965"/>
                    </a:cubicBezTo>
                    <a:cubicBezTo>
                      <a:pt x="18479" y="5009"/>
                      <a:pt x="18501" y="5053"/>
                      <a:pt x="18523" y="5098"/>
                    </a:cubicBezTo>
                    <a:cubicBezTo>
                      <a:pt x="18584" y="5189"/>
                      <a:pt x="18676" y="5249"/>
                      <a:pt x="18778" y="5249"/>
                    </a:cubicBezTo>
                    <a:cubicBezTo>
                      <a:pt x="18825" y="5249"/>
                      <a:pt x="18874" y="5236"/>
                      <a:pt x="18922" y="5209"/>
                    </a:cubicBezTo>
                    <a:cubicBezTo>
                      <a:pt x="19033" y="5120"/>
                      <a:pt x="19077" y="4987"/>
                      <a:pt x="19033" y="4854"/>
                    </a:cubicBezTo>
                    <a:cubicBezTo>
                      <a:pt x="19033" y="4743"/>
                      <a:pt x="19011" y="4655"/>
                      <a:pt x="18967" y="4566"/>
                    </a:cubicBezTo>
                    <a:cubicBezTo>
                      <a:pt x="18944" y="4477"/>
                      <a:pt x="18944" y="4411"/>
                      <a:pt x="18922" y="4344"/>
                    </a:cubicBezTo>
                    <a:cubicBezTo>
                      <a:pt x="18900" y="4101"/>
                      <a:pt x="18944" y="3857"/>
                      <a:pt x="19077" y="3636"/>
                    </a:cubicBezTo>
                    <a:cubicBezTo>
                      <a:pt x="19144" y="3458"/>
                      <a:pt x="19210" y="3281"/>
                      <a:pt x="19232" y="3082"/>
                    </a:cubicBezTo>
                    <a:cubicBezTo>
                      <a:pt x="19277" y="2594"/>
                      <a:pt x="19166" y="2129"/>
                      <a:pt x="18922" y="1708"/>
                    </a:cubicBezTo>
                    <a:cubicBezTo>
                      <a:pt x="18323" y="651"/>
                      <a:pt x="17081" y="1"/>
                      <a:pt x="15795" y="1"/>
                    </a:cubicBezTo>
                    <a:cubicBezTo>
                      <a:pt x="15463" y="1"/>
                      <a:pt x="15128" y="44"/>
                      <a:pt x="14801" y="135"/>
                    </a:cubicBezTo>
                    <a:cubicBezTo>
                      <a:pt x="14535" y="201"/>
                      <a:pt x="14292" y="290"/>
                      <a:pt x="14048" y="379"/>
                    </a:cubicBezTo>
                    <a:cubicBezTo>
                      <a:pt x="13649" y="556"/>
                      <a:pt x="13228" y="667"/>
                      <a:pt x="12807" y="733"/>
                    </a:cubicBezTo>
                    <a:cubicBezTo>
                      <a:pt x="12707" y="744"/>
                      <a:pt x="12608" y="750"/>
                      <a:pt x="12508" y="750"/>
                    </a:cubicBezTo>
                    <a:cubicBezTo>
                      <a:pt x="12210" y="750"/>
                      <a:pt x="11915" y="700"/>
                      <a:pt x="11633" y="600"/>
                    </a:cubicBezTo>
                    <a:cubicBezTo>
                      <a:pt x="11012" y="312"/>
                      <a:pt x="10326" y="157"/>
                      <a:pt x="9639" y="157"/>
                    </a:cubicBezTo>
                    <a:cubicBezTo>
                      <a:pt x="8952" y="157"/>
                      <a:pt x="8265" y="312"/>
                      <a:pt x="7645" y="600"/>
                    </a:cubicBezTo>
                    <a:cubicBezTo>
                      <a:pt x="7362" y="700"/>
                      <a:pt x="7067" y="750"/>
                      <a:pt x="6769" y="750"/>
                    </a:cubicBezTo>
                    <a:cubicBezTo>
                      <a:pt x="6670" y="750"/>
                      <a:pt x="6570" y="744"/>
                      <a:pt x="6470" y="733"/>
                    </a:cubicBezTo>
                    <a:cubicBezTo>
                      <a:pt x="6027" y="667"/>
                      <a:pt x="5606" y="556"/>
                      <a:pt x="5208" y="379"/>
                    </a:cubicBezTo>
                    <a:cubicBezTo>
                      <a:pt x="4986" y="290"/>
                      <a:pt x="4720" y="201"/>
                      <a:pt x="4476" y="135"/>
                    </a:cubicBezTo>
                    <a:cubicBezTo>
                      <a:pt x="4149" y="44"/>
                      <a:pt x="3813" y="1"/>
                      <a:pt x="34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0"/>
              <p:cNvSpPr/>
              <p:nvPr/>
            </p:nvSpPr>
            <p:spPr>
              <a:xfrm>
                <a:off x="7886082" y="2319630"/>
                <a:ext cx="73102" cy="50984"/>
              </a:xfrm>
              <a:custGeom>
                <a:avLst/>
                <a:gdLst/>
                <a:ahLst/>
                <a:cxnLst/>
                <a:rect l="l" t="t" r="r" b="b"/>
                <a:pathLst>
                  <a:path w="2416" h="1685" extrusionOk="0">
                    <a:moveTo>
                      <a:pt x="1973" y="222"/>
                    </a:moveTo>
                    <a:cubicBezTo>
                      <a:pt x="2039" y="444"/>
                      <a:pt x="2128" y="643"/>
                      <a:pt x="2216" y="865"/>
                    </a:cubicBezTo>
                    <a:cubicBezTo>
                      <a:pt x="1928" y="1086"/>
                      <a:pt x="1618" y="1241"/>
                      <a:pt x="1286" y="1352"/>
                    </a:cubicBezTo>
                    <a:cubicBezTo>
                      <a:pt x="1009" y="1445"/>
                      <a:pt x="717" y="1491"/>
                      <a:pt x="422" y="1491"/>
                    </a:cubicBezTo>
                    <a:cubicBezTo>
                      <a:pt x="363" y="1491"/>
                      <a:pt x="304" y="1489"/>
                      <a:pt x="245" y="1485"/>
                    </a:cubicBezTo>
                    <a:cubicBezTo>
                      <a:pt x="311" y="1286"/>
                      <a:pt x="311" y="1042"/>
                      <a:pt x="222" y="843"/>
                    </a:cubicBezTo>
                    <a:lnTo>
                      <a:pt x="222" y="843"/>
                    </a:lnTo>
                    <a:cubicBezTo>
                      <a:pt x="276" y="846"/>
                      <a:pt x="330" y="848"/>
                      <a:pt x="384" y="848"/>
                    </a:cubicBezTo>
                    <a:cubicBezTo>
                      <a:pt x="972" y="848"/>
                      <a:pt x="1547" y="628"/>
                      <a:pt x="1973" y="222"/>
                    </a:cubicBezTo>
                    <a:close/>
                    <a:moveTo>
                      <a:pt x="2061" y="1"/>
                    </a:moveTo>
                    <a:cubicBezTo>
                      <a:pt x="2017" y="1"/>
                      <a:pt x="1995" y="1"/>
                      <a:pt x="1973" y="23"/>
                    </a:cubicBezTo>
                    <a:cubicBezTo>
                      <a:pt x="1707" y="289"/>
                      <a:pt x="1397" y="488"/>
                      <a:pt x="1042" y="599"/>
                    </a:cubicBezTo>
                    <a:cubicBezTo>
                      <a:pt x="805" y="667"/>
                      <a:pt x="555" y="696"/>
                      <a:pt x="312" y="696"/>
                    </a:cubicBezTo>
                    <a:cubicBezTo>
                      <a:pt x="237" y="696"/>
                      <a:pt x="163" y="693"/>
                      <a:pt x="89" y="688"/>
                    </a:cubicBezTo>
                    <a:cubicBezTo>
                      <a:pt x="83" y="681"/>
                      <a:pt x="76" y="678"/>
                      <a:pt x="70" y="678"/>
                    </a:cubicBezTo>
                    <a:cubicBezTo>
                      <a:pt x="54" y="678"/>
                      <a:pt x="39" y="694"/>
                      <a:pt x="23" y="710"/>
                    </a:cubicBezTo>
                    <a:cubicBezTo>
                      <a:pt x="1" y="732"/>
                      <a:pt x="1" y="754"/>
                      <a:pt x="1" y="776"/>
                    </a:cubicBezTo>
                    <a:cubicBezTo>
                      <a:pt x="1" y="820"/>
                      <a:pt x="23" y="843"/>
                      <a:pt x="45" y="887"/>
                    </a:cubicBezTo>
                    <a:cubicBezTo>
                      <a:pt x="156" y="1086"/>
                      <a:pt x="156" y="1330"/>
                      <a:pt x="45" y="1529"/>
                    </a:cubicBezTo>
                    <a:lnTo>
                      <a:pt x="23" y="1552"/>
                    </a:lnTo>
                    <a:cubicBezTo>
                      <a:pt x="23" y="1574"/>
                      <a:pt x="23" y="1596"/>
                      <a:pt x="23" y="1618"/>
                    </a:cubicBezTo>
                    <a:cubicBezTo>
                      <a:pt x="45" y="1640"/>
                      <a:pt x="67" y="1662"/>
                      <a:pt x="89" y="1662"/>
                    </a:cubicBezTo>
                    <a:lnTo>
                      <a:pt x="355" y="1662"/>
                    </a:lnTo>
                    <a:lnTo>
                      <a:pt x="355" y="1685"/>
                    </a:lnTo>
                    <a:cubicBezTo>
                      <a:pt x="1087" y="1685"/>
                      <a:pt x="1796" y="1441"/>
                      <a:pt x="2372" y="976"/>
                    </a:cubicBezTo>
                    <a:cubicBezTo>
                      <a:pt x="2416" y="953"/>
                      <a:pt x="2416" y="909"/>
                      <a:pt x="2394" y="865"/>
                    </a:cubicBezTo>
                    <a:cubicBezTo>
                      <a:pt x="2283" y="599"/>
                      <a:pt x="2194" y="333"/>
                      <a:pt x="2106" y="67"/>
                    </a:cubicBezTo>
                    <a:cubicBezTo>
                      <a:pt x="2106" y="23"/>
                      <a:pt x="2084" y="1"/>
                      <a:pt x="206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0"/>
              <p:cNvSpPr/>
              <p:nvPr/>
            </p:nvSpPr>
            <p:spPr>
              <a:xfrm>
                <a:off x="7780181" y="2286801"/>
                <a:ext cx="120697" cy="105932"/>
              </a:xfrm>
              <a:custGeom>
                <a:avLst/>
                <a:gdLst/>
                <a:ahLst/>
                <a:cxnLst/>
                <a:rect l="l" t="t" r="r" b="b"/>
                <a:pathLst>
                  <a:path w="3989" h="3501" extrusionOk="0">
                    <a:moveTo>
                      <a:pt x="1773" y="177"/>
                    </a:moveTo>
                    <a:cubicBezTo>
                      <a:pt x="1817" y="177"/>
                      <a:pt x="1883" y="199"/>
                      <a:pt x="1950" y="199"/>
                    </a:cubicBezTo>
                    <a:cubicBezTo>
                      <a:pt x="2194" y="266"/>
                      <a:pt x="2393" y="421"/>
                      <a:pt x="2526" y="643"/>
                    </a:cubicBezTo>
                    <a:cubicBezTo>
                      <a:pt x="2548" y="687"/>
                      <a:pt x="2570" y="709"/>
                      <a:pt x="2615" y="731"/>
                    </a:cubicBezTo>
                    <a:cubicBezTo>
                      <a:pt x="2637" y="742"/>
                      <a:pt x="2664" y="748"/>
                      <a:pt x="2692" y="748"/>
                    </a:cubicBezTo>
                    <a:cubicBezTo>
                      <a:pt x="2720" y="748"/>
                      <a:pt x="2748" y="742"/>
                      <a:pt x="2770" y="731"/>
                    </a:cubicBezTo>
                    <a:cubicBezTo>
                      <a:pt x="2833" y="708"/>
                      <a:pt x="2899" y="697"/>
                      <a:pt x="2964" y="697"/>
                    </a:cubicBezTo>
                    <a:cubicBezTo>
                      <a:pt x="3152" y="697"/>
                      <a:pt x="3336" y="788"/>
                      <a:pt x="3434" y="953"/>
                    </a:cubicBezTo>
                    <a:cubicBezTo>
                      <a:pt x="3567" y="1174"/>
                      <a:pt x="3589" y="1462"/>
                      <a:pt x="3501" y="1706"/>
                    </a:cubicBezTo>
                    <a:cubicBezTo>
                      <a:pt x="3479" y="1750"/>
                      <a:pt x="3479" y="1795"/>
                      <a:pt x="3479" y="1839"/>
                    </a:cubicBezTo>
                    <a:cubicBezTo>
                      <a:pt x="3479" y="1883"/>
                      <a:pt x="3501" y="1928"/>
                      <a:pt x="3523" y="1950"/>
                    </a:cubicBezTo>
                    <a:cubicBezTo>
                      <a:pt x="3789" y="2393"/>
                      <a:pt x="3479" y="2925"/>
                      <a:pt x="2969" y="2925"/>
                    </a:cubicBezTo>
                    <a:lnTo>
                      <a:pt x="2880" y="2925"/>
                    </a:lnTo>
                    <a:cubicBezTo>
                      <a:pt x="2836" y="2947"/>
                      <a:pt x="2814" y="2969"/>
                      <a:pt x="2792" y="3013"/>
                    </a:cubicBezTo>
                    <a:cubicBezTo>
                      <a:pt x="2659" y="3191"/>
                      <a:pt x="2459" y="3301"/>
                      <a:pt x="2238" y="3323"/>
                    </a:cubicBezTo>
                    <a:cubicBezTo>
                      <a:pt x="2016" y="3323"/>
                      <a:pt x="1817" y="3213"/>
                      <a:pt x="1684" y="3035"/>
                    </a:cubicBezTo>
                    <a:cubicBezTo>
                      <a:pt x="1668" y="3020"/>
                      <a:pt x="1653" y="3004"/>
                      <a:pt x="1637" y="3004"/>
                    </a:cubicBezTo>
                    <a:cubicBezTo>
                      <a:pt x="1631" y="3004"/>
                      <a:pt x="1624" y="3007"/>
                      <a:pt x="1618" y="3013"/>
                    </a:cubicBezTo>
                    <a:lnTo>
                      <a:pt x="1573" y="2991"/>
                    </a:lnTo>
                    <a:cubicBezTo>
                      <a:pt x="1491" y="3032"/>
                      <a:pt x="1404" y="3050"/>
                      <a:pt x="1316" y="3050"/>
                    </a:cubicBezTo>
                    <a:cubicBezTo>
                      <a:pt x="1215" y="3050"/>
                      <a:pt x="1114" y="3027"/>
                      <a:pt x="1019" y="2991"/>
                    </a:cubicBezTo>
                    <a:cubicBezTo>
                      <a:pt x="842" y="2902"/>
                      <a:pt x="753" y="2725"/>
                      <a:pt x="776" y="2526"/>
                    </a:cubicBezTo>
                    <a:cubicBezTo>
                      <a:pt x="776" y="2504"/>
                      <a:pt x="753" y="2482"/>
                      <a:pt x="753" y="2459"/>
                    </a:cubicBezTo>
                    <a:cubicBezTo>
                      <a:pt x="731" y="2459"/>
                      <a:pt x="709" y="2437"/>
                      <a:pt x="687" y="2437"/>
                    </a:cubicBezTo>
                    <a:cubicBezTo>
                      <a:pt x="443" y="2393"/>
                      <a:pt x="266" y="2193"/>
                      <a:pt x="200" y="1950"/>
                    </a:cubicBezTo>
                    <a:cubicBezTo>
                      <a:pt x="177" y="1773"/>
                      <a:pt x="155" y="1617"/>
                      <a:pt x="200" y="1440"/>
                    </a:cubicBezTo>
                    <a:lnTo>
                      <a:pt x="200" y="1396"/>
                    </a:lnTo>
                    <a:cubicBezTo>
                      <a:pt x="244" y="1440"/>
                      <a:pt x="310" y="1507"/>
                      <a:pt x="377" y="1529"/>
                    </a:cubicBezTo>
                    <a:cubicBezTo>
                      <a:pt x="437" y="1579"/>
                      <a:pt x="510" y="1602"/>
                      <a:pt x="585" y="1602"/>
                    </a:cubicBezTo>
                    <a:cubicBezTo>
                      <a:pt x="676" y="1602"/>
                      <a:pt x="769" y="1568"/>
                      <a:pt x="842" y="1507"/>
                    </a:cubicBezTo>
                    <a:cubicBezTo>
                      <a:pt x="886" y="1440"/>
                      <a:pt x="931" y="1374"/>
                      <a:pt x="931" y="1285"/>
                    </a:cubicBezTo>
                    <a:cubicBezTo>
                      <a:pt x="931" y="1263"/>
                      <a:pt x="931" y="1219"/>
                      <a:pt x="931" y="1196"/>
                    </a:cubicBezTo>
                    <a:cubicBezTo>
                      <a:pt x="975" y="1241"/>
                      <a:pt x="1041" y="1285"/>
                      <a:pt x="1108" y="1307"/>
                    </a:cubicBezTo>
                    <a:cubicBezTo>
                      <a:pt x="1159" y="1324"/>
                      <a:pt x="1210" y="1331"/>
                      <a:pt x="1260" y="1331"/>
                    </a:cubicBezTo>
                    <a:cubicBezTo>
                      <a:pt x="1342" y="1331"/>
                      <a:pt x="1425" y="1312"/>
                      <a:pt x="1507" y="1285"/>
                    </a:cubicBezTo>
                    <a:cubicBezTo>
                      <a:pt x="1595" y="1241"/>
                      <a:pt x="1662" y="1152"/>
                      <a:pt x="1684" y="1064"/>
                    </a:cubicBezTo>
                    <a:cubicBezTo>
                      <a:pt x="1728" y="908"/>
                      <a:pt x="1684" y="775"/>
                      <a:pt x="1573" y="665"/>
                    </a:cubicBezTo>
                    <a:cubicBezTo>
                      <a:pt x="1551" y="620"/>
                      <a:pt x="1507" y="576"/>
                      <a:pt x="1462" y="532"/>
                    </a:cubicBezTo>
                    <a:lnTo>
                      <a:pt x="1418" y="487"/>
                    </a:lnTo>
                    <a:lnTo>
                      <a:pt x="1595" y="377"/>
                    </a:lnTo>
                    <a:cubicBezTo>
                      <a:pt x="1640" y="377"/>
                      <a:pt x="1684" y="332"/>
                      <a:pt x="1728" y="288"/>
                    </a:cubicBezTo>
                    <a:cubicBezTo>
                      <a:pt x="1750" y="244"/>
                      <a:pt x="1750" y="222"/>
                      <a:pt x="1773" y="177"/>
                    </a:cubicBezTo>
                    <a:close/>
                    <a:moveTo>
                      <a:pt x="1640" y="0"/>
                    </a:moveTo>
                    <a:cubicBezTo>
                      <a:pt x="1595" y="0"/>
                      <a:pt x="1573" y="22"/>
                      <a:pt x="1551" y="44"/>
                    </a:cubicBezTo>
                    <a:cubicBezTo>
                      <a:pt x="1551" y="89"/>
                      <a:pt x="1551" y="133"/>
                      <a:pt x="1573" y="155"/>
                    </a:cubicBezTo>
                    <a:cubicBezTo>
                      <a:pt x="1595" y="155"/>
                      <a:pt x="1595" y="155"/>
                      <a:pt x="1573" y="199"/>
                    </a:cubicBezTo>
                    <a:cubicBezTo>
                      <a:pt x="1551" y="222"/>
                      <a:pt x="1551" y="244"/>
                      <a:pt x="1529" y="244"/>
                    </a:cubicBezTo>
                    <a:cubicBezTo>
                      <a:pt x="1418" y="288"/>
                      <a:pt x="1330" y="332"/>
                      <a:pt x="1241" y="377"/>
                    </a:cubicBezTo>
                    <a:cubicBezTo>
                      <a:pt x="1219" y="377"/>
                      <a:pt x="1197" y="399"/>
                      <a:pt x="1197" y="421"/>
                    </a:cubicBezTo>
                    <a:cubicBezTo>
                      <a:pt x="1197" y="465"/>
                      <a:pt x="1197" y="487"/>
                      <a:pt x="1219" y="510"/>
                    </a:cubicBezTo>
                    <a:cubicBezTo>
                      <a:pt x="1241" y="554"/>
                      <a:pt x="1285" y="598"/>
                      <a:pt x="1330" y="643"/>
                    </a:cubicBezTo>
                    <a:cubicBezTo>
                      <a:pt x="1374" y="687"/>
                      <a:pt x="1418" y="731"/>
                      <a:pt x="1440" y="775"/>
                    </a:cubicBezTo>
                    <a:cubicBezTo>
                      <a:pt x="1507" y="842"/>
                      <a:pt x="1529" y="931"/>
                      <a:pt x="1529" y="1019"/>
                    </a:cubicBezTo>
                    <a:cubicBezTo>
                      <a:pt x="1507" y="1064"/>
                      <a:pt x="1462" y="1108"/>
                      <a:pt x="1418" y="1130"/>
                    </a:cubicBezTo>
                    <a:cubicBezTo>
                      <a:pt x="1379" y="1156"/>
                      <a:pt x="1325" y="1167"/>
                      <a:pt x="1274" y="1167"/>
                    </a:cubicBezTo>
                    <a:cubicBezTo>
                      <a:pt x="1237" y="1167"/>
                      <a:pt x="1202" y="1161"/>
                      <a:pt x="1174" y="1152"/>
                    </a:cubicBezTo>
                    <a:cubicBezTo>
                      <a:pt x="1019" y="1064"/>
                      <a:pt x="886" y="953"/>
                      <a:pt x="798" y="798"/>
                    </a:cubicBezTo>
                    <a:cubicBezTo>
                      <a:pt x="778" y="772"/>
                      <a:pt x="753" y="761"/>
                      <a:pt x="728" y="761"/>
                    </a:cubicBezTo>
                    <a:cubicBezTo>
                      <a:pt x="669" y="761"/>
                      <a:pt x="611" y="824"/>
                      <a:pt x="643" y="886"/>
                    </a:cubicBezTo>
                    <a:cubicBezTo>
                      <a:pt x="709" y="1019"/>
                      <a:pt x="753" y="1152"/>
                      <a:pt x="753" y="1285"/>
                    </a:cubicBezTo>
                    <a:cubicBezTo>
                      <a:pt x="753" y="1329"/>
                      <a:pt x="731" y="1352"/>
                      <a:pt x="709" y="1396"/>
                    </a:cubicBezTo>
                    <a:cubicBezTo>
                      <a:pt x="665" y="1429"/>
                      <a:pt x="621" y="1446"/>
                      <a:pt x="576" y="1446"/>
                    </a:cubicBezTo>
                    <a:cubicBezTo>
                      <a:pt x="532" y="1446"/>
                      <a:pt x="488" y="1429"/>
                      <a:pt x="443" y="1396"/>
                    </a:cubicBezTo>
                    <a:cubicBezTo>
                      <a:pt x="355" y="1329"/>
                      <a:pt x="266" y="1219"/>
                      <a:pt x="222" y="1130"/>
                    </a:cubicBezTo>
                    <a:cubicBezTo>
                      <a:pt x="205" y="1098"/>
                      <a:pt x="177" y="1077"/>
                      <a:pt x="155" y="1077"/>
                    </a:cubicBezTo>
                    <a:cubicBezTo>
                      <a:pt x="147" y="1077"/>
                      <a:pt x="139" y="1080"/>
                      <a:pt x="133" y="1086"/>
                    </a:cubicBezTo>
                    <a:cubicBezTo>
                      <a:pt x="89" y="1086"/>
                      <a:pt x="67" y="1130"/>
                      <a:pt x="67" y="1152"/>
                    </a:cubicBezTo>
                    <a:cubicBezTo>
                      <a:pt x="67" y="1241"/>
                      <a:pt x="44" y="1307"/>
                      <a:pt x="22" y="1374"/>
                    </a:cubicBezTo>
                    <a:cubicBezTo>
                      <a:pt x="22" y="1396"/>
                      <a:pt x="22" y="1396"/>
                      <a:pt x="22" y="1418"/>
                    </a:cubicBezTo>
                    <a:cubicBezTo>
                      <a:pt x="0" y="1595"/>
                      <a:pt x="0" y="1795"/>
                      <a:pt x="44" y="1994"/>
                    </a:cubicBezTo>
                    <a:cubicBezTo>
                      <a:pt x="111" y="2282"/>
                      <a:pt x="310" y="2504"/>
                      <a:pt x="598" y="2592"/>
                    </a:cubicBezTo>
                    <a:cubicBezTo>
                      <a:pt x="598" y="2814"/>
                      <a:pt x="731" y="3035"/>
                      <a:pt x="931" y="3146"/>
                    </a:cubicBezTo>
                    <a:cubicBezTo>
                      <a:pt x="1051" y="3200"/>
                      <a:pt x="1188" y="3229"/>
                      <a:pt x="1327" y="3229"/>
                    </a:cubicBezTo>
                    <a:cubicBezTo>
                      <a:pt x="1417" y="3229"/>
                      <a:pt x="1508" y="3217"/>
                      <a:pt x="1595" y="3191"/>
                    </a:cubicBezTo>
                    <a:cubicBezTo>
                      <a:pt x="1750" y="3390"/>
                      <a:pt x="1994" y="3501"/>
                      <a:pt x="2238" y="3501"/>
                    </a:cubicBezTo>
                    <a:cubicBezTo>
                      <a:pt x="2526" y="3501"/>
                      <a:pt x="2770" y="3346"/>
                      <a:pt x="2925" y="3124"/>
                    </a:cubicBezTo>
                    <a:lnTo>
                      <a:pt x="2969" y="3102"/>
                    </a:lnTo>
                    <a:lnTo>
                      <a:pt x="2991" y="3102"/>
                    </a:lnTo>
                    <a:cubicBezTo>
                      <a:pt x="3612" y="3080"/>
                      <a:pt x="3988" y="2393"/>
                      <a:pt x="3656" y="1861"/>
                    </a:cubicBezTo>
                    <a:cubicBezTo>
                      <a:pt x="3656" y="1861"/>
                      <a:pt x="3634" y="1839"/>
                      <a:pt x="3634" y="1817"/>
                    </a:cubicBezTo>
                    <a:cubicBezTo>
                      <a:pt x="3634" y="1795"/>
                      <a:pt x="3656" y="1773"/>
                      <a:pt x="3656" y="1773"/>
                    </a:cubicBezTo>
                    <a:cubicBezTo>
                      <a:pt x="3767" y="1462"/>
                      <a:pt x="3745" y="1130"/>
                      <a:pt x="3567" y="864"/>
                    </a:cubicBezTo>
                    <a:cubicBezTo>
                      <a:pt x="3419" y="650"/>
                      <a:pt x="3185" y="534"/>
                      <a:pt x="2947" y="534"/>
                    </a:cubicBezTo>
                    <a:cubicBezTo>
                      <a:pt x="2865" y="534"/>
                      <a:pt x="2783" y="548"/>
                      <a:pt x="2703" y="576"/>
                    </a:cubicBezTo>
                    <a:lnTo>
                      <a:pt x="2681" y="576"/>
                    </a:lnTo>
                    <a:lnTo>
                      <a:pt x="2659" y="554"/>
                    </a:lnTo>
                    <a:cubicBezTo>
                      <a:pt x="2504" y="310"/>
                      <a:pt x="2260" y="111"/>
                      <a:pt x="1972" y="44"/>
                    </a:cubicBezTo>
                    <a:cubicBezTo>
                      <a:pt x="1861" y="22"/>
                      <a:pt x="1750" y="0"/>
                      <a:pt x="16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0"/>
              <p:cNvSpPr/>
              <p:nvPr/>
            </p:nvSpPr>
            <p:spPr>
              <a:xfrm>
                <a:off x="8207205" y="2287467"/>
                <a:ext cx="120032" cy="105266"/>
              </a:xfrm>
              <a:custGeom>
                <a:avLst/>
                <a:gdLst/>
                <a:ahLst/>
                <a:cxnLst/>
                <a:rect l="l" t="t" r="r" b="b"/>
                <a:pathLst>
                  <a:path w="3967" h="3479" extrusionOk="0">
                    <a:moveTo>
                      <a:pt x="2194" y="177"/>
                    </a:moveTo>
                    <a:cubicBezTo>
                      <a:pt x="2194" y="222"/>
                      <a:pt x="2216" y="244"/>
                      <a:pt x="2239" y="288"/>
                    </a:cubicBezTo>
                    <a:cubicBezTo>
                      <a:pt x="2261" y="333"/>
                      <a:pt x="2305" y="355"/>
                      <a:pt x="2349" y="377"/>
                    </a:cubicBezTo>
                    <a:lnTo>
                      <a:pt x="2527" y="488"/>
                    </a:lnTo>
                    <a:lnTo>
                      <a:pt x="2482" y="532"/>
                    </a:lnTo>
                    <a:cubicBezTo>
                      <a:pt x="2438" y="576"/>
                      <a:pt x="2416" y="621"/>
                      <a:pt x="2371" y="665"/>
                    </a:cubicBezTo>
                    <a:cubicBezTo>
                      <a:pt x="2283" y="776"/>
                      <a:pt x="2239" y="909"/>
                      <a:pt x="2261" y="1064"/>
                    </a:cubicBezTo>
                    <a:cubicBezTo>
                      <a:pt x="2283" y="1152"/>
                      <a:pt x="2349" y="1241"/>
                      <a:pt x="2438" y="1285"/>
                    </a:cubicBezTo>
                    <a:cubicBezTo>
                      <a:pt x="2520" y="1313"/>
                      <a:pt x="2602" y="1332"/>
                      <a:pt x="2684" y="1332"/>
                    </a:cubicBezTo>
                    <a:cubicBezTo>
                      <a:pt x="2735" y="1332"/>
                      <a:pt x="2786" y="1324"/>
                      <a:pt x="2837" y="1307"/>
                    </a:cubicBezTo>
                    <a:cubicBezTo>
                      <a:pt x="2903" y="1263"/>
                      <a:pt x="2970" y="1241"/>
                      <a:pt x="3014" y="1197"/>
                    </a:cubicBezTo>
                    <a:lnTo>
                      <a:pt x="3014" y="1285"/>
                    </a:lnTo>
                    <a:cubicBezTo>
                      <a:pt x="3036" y="1374"/>
                      <a:pt x="3058" y="1440"/>
                      <a:pt x="3125" y="1507"/>
                    </a:cubicBezTo>
                    <a:cubicBezTo>
                      <a:pt x="3186" y="1568"/>
                      <a:pt x="3273" y="1602"/>
                      <a:pt x="3366" y="1602"/>
                    </a:cubicBezTo>
                    <a:cubicBezTo>
                      <a:pt x="3441" y="1602"/>
                      <a:pt x="3520" y="1579"/>
                      <a:pt x="3590" y="1529"/>
                    </a:cubicBezTo>
                    <a:cubicBezTo>
                      <a:pt x="3657" y="1485"/>
                      <a:pt x="3701" y="1440"/>
                      <a:pt x="3745" y="1396"/>
                    </a:cubicBezTo>
                    <a:cubicBezTo>
                      <a:pt x="3745" y="1396"/>
                      <a:pt x="3745" y="1418"/>
                      <a:pt x="3767" y="1440"/>
                    </a:cubicBezTo>
                    <a:cubicBezTo>
                      <a:pt x="3789" y="1595"/>
                      <a:pt x="3789" y="1773"/>
                      <a:pt x="3745" y="1950"/>
                    </a:cubicBezTo>
                    <a:cubicBezTo>
                      <a:pt x="3701" y="2194"/>
                      <a:pt x="3501" y="2371"/>
                      <a:pt x="3258" y="2437"/>
                    </a:cubicBezTo>
                    <a:cubicBezTo>
                      <a:pt x="3236" y="2437"/>
                      <a:pt x="3213" y="2437"/>
                      <a:pt x="3213" y="2460"/>
                    </a:cubicBezTo>
                    <a:cubicBezTo>
                      <a:pt x="3191" y="2482"/>
                      <a:pt x="3191" y="2504"/>
                      <a:pt x="3191" y="2526"/>
                    </a:cubicBezTo>
                    <a:cubicBezTo>
                      <a:pt x="3213" y="2725"/>
                      <a:pt x="3103" y="2903"/>
                      <a:pt x="2925" y="2991"/>
                    </a:cubicBezTo>
                    <a:cubicBezTo>
                      <a:pt x="2842" y="3027"/>
                      <a:pt x="2747" y="3050"/>
                      <a:pt x="2645" y="3050"/>
                    </a:cubicBezTo>
                    <a:cubicBezTo>
                      <a:pt x="2557" y="3050"/>
                      <a:pt x="2464" y="3032"/>
                      <a:pt x="2371" y="2991"/>
                    </a:cubicBezTo>
                    <a:cubicBezTo>
                      <a:pt x="2349" y="2991"/>
                      <a:pt x="2305" y="2991"/>
                      <a:pt x="2283" y="3036"/>
                    </a:cubicBezTo>
                    <a:cubicBezTo>
                      <a:pt x="2150" y="3191"/>
                      <a:pt x="1950" y="3301"/>
                      <a:pt x="1729" y="3301"/>
                    </a:cubicBezTo>
                    <a:cubicBezTo>
                      <a:pt x="1507" y="3301"/>
                      <a:pt x="1308" y="3191"/>
                      <a:pt x="1175" y="2991"/>
                    </a:cubicBezTo>
                    <a:cubicBezTo>
                      <a:pt x="1153" y="2969"/>
                      <a:pt x="1109" y="2925"/>
                      <a:pt x="1086" y="2903"/>
                    </a:cubicBezTo>
                    <a:lnTo>
                      <a:pt x="976" y="2903"/>
                    </a:lnTo>
                    <a:cubicBezTo>
                      <a:pt x="488" y="2903"/>
                      <a:pt x="200" y="2349"/>
                      <a:pt x="444" y="1928"/>
                    </a:cubicBezTo>
                    <a:cubicBezTo>
                      <a:pt x="488" y="1906"/>
                      <a:pt x="488" y="1861"/>
                      <a:pt x="488" y="1817"/>
                    </a:cubicBezTo>
                    <a:cubicBezTo>
                      <a:pt x="510" y="1773"/>
                      <a:pt x="488" y="1728"/>
                      <a:pt x="466" y="1684"/>
                    </a:cubicBezTo>
                    <a:cubicBezTo>
                      <a:pt x="377" y="1440"/>
                      <a:pt x="400" y="1174"/>
                      <a:pt x="532" y="931"/>
                    </a:cubicBezTo>
                    <a:cubicBezTo>
                      <a:pt x="643" y="776"/>
                      <a:pt x="821" y="687"/>
                      <a:pt x="1020" y="687"/>
                    </a:cubicBezTo>
                    <a:cubicBezTo>
                      <a:pt x="1064" y="687"/>
                      <a:pt x="1131" y="709"/>
                      <a:pt x="1175" y="731"/>
                    </a:cubicBezTo>
                    <a:cubicBezTo>
                      <a:pt x="1197" y="742"/>
                      <a:pt x="1225" y="748"/>
                      <a:pt x="1253" y="748"/>
                    </a:cubicBezTo>
                    <a:cubicBezTo>
                      <a:pt x="1280" y="748"/>
                      <a:pt x="1308" y="742"/>
                      <a:pt x="1330" y="731"/>
                    </a:cubicBezTo>
                    <a:cubicBezTo>
                      <a:pt x="1374" y="709"/>
                      <a:pt x="1397" y="665"/>
                      <a:pt x="1419" y="643"/>
                    </a:cubicBezTo>
                    <a:cubicBezTo>
                      <a:pt x="1552" y="421"/>
                      <a:pt x="1773" y="266"/>
                      <a:pt x="2017" y="200"/>
                    </a:cubicBezTo>
                    <a:cubicBezTo>
                      <a:pt x="2061" y="177"/>
                      <a:pt x="2128" y="177"/>
                      <a:pt x="2194" y="177"/>
                    </a:cubicBezTo>
                    <a:close/>
                    <a:moveTo>
                      <a:pt x="2327" y="0"/>
                    </a:moveTo>
                    <a:cubicBezTo>
                      <a:pt x="2216" y="0"/>
                      <a:pt x="2106" y="22"/>
                      <a:pt x="1995" y="45"/>
                    </a:cubicBezTo>
                    <a:cubicBezTo>
                      <a:pt x="1707" y="111"/>
                      <a:pt x="1463" y="310"/>
                      <a:pt x="1308" y="554"/>
                    </a:cubicBezTo>
                    <a:lnTo>
                      <a:pt x="1308" y="576"/>
                    </a:lnTo>
                    <a:lnTo>
                      <a:pt x="1264" y="554"/>
                    </a:lnTo>
                    <a:cubicBezTo>
                      <a:pt x="1189" y="527"/>
                      <a:pt x="1112" y="515"/>
                      <a:pt x="1035" y="515"/>
                    </a:cubicBezTo>
                    <a:cubicBezTo>
                      <a:pt x="793" y="515"/>
                      <a:pt x="556" y="640"/>
                      <a:pt x="422" y="842"/>
                    </a:cubicBezTo>
                    <a:cubicBezTo>
                      <a:pt x="244" y="1108"/>
                      <a:pt x="200" y="1462"/>
                      <a:pt x="333" y="1751"/>
                    </a:cubicBezTo>
                    <a:cubicBezTo>
                      <a:pt x="333" y="1773"/>
                      <a:pt x="333" y="1795"/>
                      <a:pt x="333" y="1795"/>
                    </a:cubicBezTo>
                    <a:cubicBezTo>
                      <a:pt x="333" y="1817"/>
                      <a:pt x="333" y="1839"/>
                      <a:pt x="311" y="1861"/>
                    </a:cubicBezTo>
                    <a:cubicBezTo>
                      <a:pt x="1" y="2393"/>
                      <a:pt x="377" y="3080"/>
                      <a:pt x="998" y="3080"/>
                    </a:cubicBezTo>
                    <a:lnTo>
                      <a:pt x="1020" y="3080"/>
                    </a:lnTo>
                    <a:cubicBezTo>
                      <a:pt x="1020" y="3080"/>
                      <a:pt x="1042" y="3102"/>
                      <a:pt x="1042" y="3124"/>
                    </a:cubicBezTo>
                    <a:cubicBezTo>
                      <a:pt x="1197" y="3346"/>
                      <a:pt x="1463" y="3479"/>
                      <a:pt x="1751" y="3479"/>
                    </a:cubicBezTo>
                    <a:cubicBezTo>
                      <a:pt x="1995" y="3479"/>
                      <a:pt x="2216" y="3368"/>
                      <a:pt x="2394" y="3169"/>
                    </a:cubicBezTo>
                    <a:cubicBezTo>
                      <a:pt x="2477" y="3206"/>
                      <a:pt x="2568" y="3223"/>
                      <a:pt x="2660" y="3223"/>
                    </a:cubicBezTo>
                    <a:cubicBezTo>
                      <a:pt x="2789" y="3223"/>
                      <a:pt x="2920" y="3189"/>
                      <a:pt x="3036" y="3124"/>
                    </a:cubicBezTo>
                    <a:cubicBezTo>
                      <a:pt x="3236" y="3013"/>
                      <a:pt x="3368" y="2814"/>
                      <a:pt x="3368" y="2570"/>
                    </a:cubicBezTo>
                    <a:cubicBezTo>
                      <a:pt x="3657" y="2482"/>
                      <a:pt x="3856" y="2260"/>
                      <a:pt x="3922" y="1994"/>
                    </a:cubicBezTo>
                    <a:cubicBezTo>
                      <a:pt x="3967" y="1795"/>
                      <a:pt x="3967" y="1595"/>
                      <a:pt x="3945" y="1396"/>
                    </a:cubicBezTo>
                    <a:cubicBezTo>
                      <a:pt x="3945" y="1396"/>
                      <a:pt x="3945" y="1374"/>
                      <a:pt x="3945" y="1374"/>
                    </a:cubicBezTo>
                    <a:cubicBezTo>
                      <a:pt x="3922" y="1307"/>
                      <a:pt x="3900" y="1219"/>
                      <a:pt x="3900" y="1152"/>
                    </a:cubicBezTo>
                    <a:cubicBezTo>
                      <a:pt x="3900" y="1108"/>
                      <a:pt x="3878" y="1086"/>
                      <a:pt x="3834" y="1064"/>
                    </a:cubicBezTo>
                    <a:cubicBezTo>
                      <a:pt x="3812" y="1064"/>
                      <a:pt x="3767" y="1086"/>
                      <a:pt x="3745" y="1108"/>
                    </a:cubicBezTo>
                    <a:cubicBezTo>
                      <a:pt x="3701" y="1219"/>
                      <a:pt x="3612" y="1307"/>
                      <a:pt x="3524" y="1396"/>
                    </a:cubicBezTo>
                    <a:cubicBezTo>
                      <a:pt x="3490" y="1423"/>
                      <a:pt x="3448" y="1436"/>
                      <a:pt x="3405" y="1436"/>
                    </a:cubicBezTo>
                    <a:cubicBezTo>
                      <a:pt x="3309" y="1436"/>
                      <a:pt x="3213" y="1371"/>
                      <a:pt x="3213" y="1263"/>
                    </a:cubicBezTo>
                    <a:cubicBezTo>
                      <a:pt x="3213" y="1130"/>
                      <a:pt x="3258" y="997"/>
                      <a:pt x="3324" y="886"/>
                    </a:cubicBezTo>
                    <a:cubicBezTo>
                      <a:pt x="3324" y="842"/>
                      <a:pt x="3324" y="798"/>
                      <a:pt x="3280" y="776"/>
                    </a:cubicBezTo>
                    <a:cubicBezTo>
                      <a:pt x="3261" y="766"/>
                      <a:pt x="3243" y="761"/>
                      <a:pt x="3226" y="761"/>
                    </a:cubicBezTo>
                    <a:cubicBezTo>
                      <a:pt x="3203" y="761"/>
                      <a:pt x="3182" y="772"/>
                      <a:pt x="3169" y="798"/>
                    </a:cubicBezTo>
                    <a:cubicBezTo>
                      <a:pt x="3080" y="931"/>
                      <a:pt x="2948" y="1064"/>
                      <a:pt x="2792" y="1130"/>
                    </a:cubicBezTo>
                    <a:cubicBezTo>
                      <a:pt x="2759" y="1152"/>
                      <a:pt x="2720" y="1163"/>
                      <a:pt x="2679" y="1163"/>
                    </a:cubicBezTo>
                    <a:cubicBezTo>
                      <a:pt x="2637" y="1163"/>
                      <a:pt x="2593" y="1152"/>
                      <a:pt x="2549" y="1130"/>
                    </a:cubicBezTo>
                    <a:cubicBezTo>
                      <a:pt x="2504" y="1108"/>
                      <a:pt x="2460" y="1064"/>
                      <a:pt x="2460" y="1019"/>
                    </a:cubicBezTo>
                    <a:cubicBezTo>
                      <a:pt x="2438" y="931"/>
                      <a:pt x="2460" y="842"/>
                      <a:pt x="2527" y="776"/>
                    </a:cubicBezTo>
                    <a:cubicBezTo>
                      <a:pt x="2549" y="731"/>
                      <a:pt x="2593" y="687"/>
                      <a:pt x="2637" y="665"/>
                    </a:cubicBezTo>
                    <a:cubicBezTo>
                      <a:pt x="2682" y="598"/>
                      <a:pt x="2726" y="554"/>
                      <a:pt x="2770" y="510"/>
                    </a:cubicBezTo>
                    <a:cubicBezTo>
                      <a:pt x="2770" y="488"/>
                      <a:pt x="2770" y="443"/>
                      <a:pt x="2770" y="421"/>
                    </a:cubicBezTo>
                    <a:cubicBezTo>
                      <a:pt x="2770" y="399"/>
                      <a:pt x="2748" y="377"/>
                      <a:pt x="2726" y="377"/>
                    </a:cubicBezTo>
                    <a:cubicBezTo>
                      <a:pt x="2637" y="333"/>
                      <a:pt x="2549" y="288"/>
                      <a:pt x="2460" y="244"/>
                    </a:cubicBezTo>
                    <a:cubicBezTo>
                      <a:pt x="2438" y="244"/>
                      <a:pt x="2416" y="222"/>
                      <a:pt x="2394" y="200"/>
                    </a:cubicBezTo>
                    <a:cubicBezTo>
                      <a:pt x="2371" y="155"/>
                      <a:pt x="2394" y="155"/>
                      <a:pt x="2394" y="155"/>
                    </a:cubicBezTo>
                    <a:cubicBezTo>
                      <a:pt x="2416" y="133"/>
                      <a:pt x="2438" y="89"/>
                      <a:pt x="2416" y="45"/>
                    </a:cubicBezTo>
                    <a:cubicBezTo>
                      <a:pt x="2394" y="22"/>
                      <a:pt x="2371" y="0"/>
                      <a:pt x="23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0"/>
              <p:cNvSpPr/>
              <p:nvPr/>
            </p:nvSpPr>
            <p:spPr>
              <a:xfrm>
                <a:off x="7955341" y="2233396"/>
                <a:ext cx="196250" cy="198883"/>
              </a:xfrm>
              <a:custGeom>
                <a:avLst/>
                <a:gdLst/>
                <a:ahLst/>
                <a:cxnLst/>
                <a:rect l="l" t="t" r="r" b="b"/>
                <a:pathLst>
                  <a:path w="6486" h="6573" extrusionOk="0">
                    <a:moveTo>
                      <a:pt x="348" y="458"/>
                    </a:moveTo>
                    <a:cubicBezTo>
                      <a:pt x="569" y="605"/>
                      <a:pt x="804" y="691"/>
                      <a:pt x="1055" y="691"/>
                    </a:cubicBezTo>
                    <a:cubicBezTo>
                      <a:pt x="1107" y="691"/>
                      <a:pt x="1159" y="687"/>
                      <a:pt x="1213" y="679"/>
                    </a:cubicBezTo>
                    <a:lnTo>
                      <a:pt x="1412" y="679"/>
                    </a:lnTo>
                    <a:cubicBezTo>
                      <a:pt x="1456" y="679"/>
                      <a:pt x="1501" y="679"/>
                      <a:pt x="1567" y="702"/>
                    </a:cubicBezTo>
                    <a:cubicBezTo>
                      <a:pt x="1794" y="766"/>
                      <a:pt x="2021" y="808"/>
                      <a:pt x="2257" y="808"/>
                    </a:cubicBezTo>
                    <a:cubicBezTo>
                      <a:pt x="2343" y="808"/>
                      <a:pt x="2431" y="802"/>
                      <a:pt x="2520" y="790"/>
                    </a:cubicBezTo>
                    <a:cubicBezTo>
                      <a:pt x="2608" y="790"/>
                      <a:pt x="2697" y="768"/>
                      <a:pt x="2786" y="746"/>
                    </a:cubicBezTo>
                    <a:cubicBezTo>
                      <a:pt x="2899" y="713"/>
                      <a:pt x="3013" y="693"/>
                      <a:pt x="3126" y="693"/>
                    </a:cubicBezTo>
                    <a:cubicBezTo>
                      <a:pt x="3168" y="693"/>
                      <a:pt x="3209" y="696"/>
                      <a:pt x="3251" y="702"/>
                    </a:cubicBezTo>
                    <a:cubicBezTo>
                      <a:pt x="3539" y="779"/>
                      <a:pt x="3827" y="818"/>
                      <a:pt x="4112" y="818"/>
                    </a:cubicBezTo>
                    <a:cubicBezTo>
                      <a:pt x="4398" y="818"/>
                      <a:pt x="4680" y="779"/>
                      <a:pt x="4957" y="702"/>
                    </a:cubicBezTo>
                    <a:lnTo>
                      <a:pt x="4979" y="702"/>
                    </a:lnTo>
                    <a:cubicBezTo>
                      <a:pt x="5023" y="702"/>
                      <a:pt x="5068" y="679"/>
                      <a:pt x="5112" y="679"/>
                    </a:cubicBezTo>
                    <a:lnTo>
                      <a:pt x="5245" y="702"/>
                    </a:lnTo>
                    <a:lnTo>
                      <a:pt x="5311" y="702"/>
                    </a:lnTo>
                    <a:cubicBezTo>
                      <a:pt x="5341" y="704"/>
                      <a:pt x="5370" y="705"/>
                      <a:pt x="5399" y="705"/>
                    </a:cubicBezTo>
                    <a:cubicBezTo>
                      <a:pt x="5661" y="705"/>
                      <a:pt x="5934" y="617"/>
                      <a:pt x="6153" y="458"/>
                    </a:cubicBezTo>
                    <a:lnTo>
                      <a:pt x="6153" y="458"/>
                    </a:lnTo>
                    <a:cubicBezTo>
                      <a:pt x="6087" y="635"/>
                      <a:pt x="6043" y="834"/>
                      <a:pt x="6020" y="1012"/>
                    </a:cubicBezTo>
                    <a:cubicBezTo>
                      <a:pt x="5954" y="1278"/>
                      <a:pt x="5821" y="1521"/>
                      <a:pt x="5622" y="1721"/>
                    </a:cubicBezTo>
                    <a:cubicBezTo>
                      <a:pt x="5467" y="1920"/>
                      <a:pt x="5356" y="2120"/>
                      <a:pt x="5245" y="2341"/>
                    </a:cubicBezTo>
                    <a:cubicBezTo>
                      <a:pt x="5179" y="2518"/>
                      <a:pt x="5156" y="2740"/>
                      <a:pt x="5134" y="2939"/>
                    </a:cubicBezTo>
                    <a:cubicBezTo>
                      <a:pt x="5112" y="3094"/>
                      <a:pt x="5090" y="3272"/>
                      <a:pt x="5046" y="3427"/>
                    </a:cubicBezTo>
                    <a:cubicBezTo>
                      <a:pt x="4890" y="3826"/>
                      <a:pt x="4625" y="4180"/>
                      <a:pt x="4248" y="4424"/>
                    </a:cubicBezTo>
                    <a:lnTo>
                      <a:pt x="4181" y="4468"/>
                    </a:lnTo>
                    <a:cubicBezTo>
                      <a:pt x="4049" y="4579"/>
                      <a:pt x="3916" y="4690"/>
                      <a:pt x="3783" y="4823"/>
                    </a:cubicBezTo>
                    <a:cubicBezTo>
                      <a:pt x="3694" y="4956"/>
                      <a:pt x="3605" y="5088"/>
                      <a:pt x="3561" y="5244"/>
                    </a:cubicBezTo>
                    <a:cubicBezTo>
                      <a:pt x="3450" y="5487"/>
                      <a:pt x="3362" y="5731"/>
                      <a:pt x="3273" y="5975"/>
                    </a:cubicBezTo>
                    <a:lnTo>
                      <a:pt x="3251" y="6085"/>
                    </a:lnTo>
                    <a:cubicBezTo>
                      <a:pt x="3229" y="6041"/>
                      <a:pt x="3229" y="5997"/>
                      <a:pt x="3229" y="5975"/>
                    </a:cubicBezTo>
                    <a:cubicBezTo>
                      <a:pt x="3162" y="5731"/>
                      <a:pt x="3052" y="5487"/>
                      <a:pt x="2963" y="5244"/>
                    </a:cubicBezTo>
                    <a:cubicBezTo>
                      <a:pt x="2896" y="5088"/>
                      <a:pt x="2808" y="4956"/>
                      <a:pt x="2719" y="4823"/>
                    </a:cubicBezTo>
                    <a:cubicBezTo>
                      <a:pt x="2608" y="4690"/>
                      <a:pt x="2475" y="4579"/>
                      <a:pt x="2320" y="4468"/>
                    </a:cubicBezTo>
                    <a:lnTo>
                      <a:pt x="2254" y="4424"/>
                    </a:lnTo>
                    <a:cubicBezTo>
                      <a:pt x="1899" y="4180"/>
                      <a:pt x="1611" y="3826"/>
                      <a:pt x="1456" y="3427"/>
                    </a:cubicBezTo>
                    <a:cubicBezTo>
                      <a:pt x="1412" y="3272"/>
                      <a:pt x="1390" y="3094"/>
                      <a:pt x="1368" y="2939"/>
                    </a:cubicBezTo>
                    <a:cubicBezTo>
                      <a:pt x="1368" y="2740"/>
                      <a:pt x="1323" y="2518"/>
                      <a:pt x="1257" y="2341"/>
                    </a:cubicBezTo>
                    <a:cubicBezTo>
                      <a:pt x="1168" y="2120"/>
                      <a:pt x="1035" y="1920"/>
                      <a:pt x="880" y="1743"/>
                    </a:cubicBezTo>
                    <a:cubicBezTo>
                      <a:pt x="703" y="1521"/>
                      <a:pt x="548" y="1278"/>
                      <a:pt x="481" y="1012"/>
                    </a:cubicBezTo>
                    <a:cubicBezTo>
                      <a:pt x="459" y="812"/>
                      <a:pt x="415" y="635"/>
                      <a:pt x="348" y="458"/>
                    </a:cubicBezTo>
                    <a:close/>
                    <a:moveTo>
                      <a:pt x="6388" y="0"/>
                    </a:moveTo>
                    <a:cubicBezTo>
                      <a:pt x="6364" y="0"/>
                      <a:pt x="6344" y="11"/>
                      <a:pt x="6331" y="37"/>
                    </a:cubicBezTo>
                    <a:cubicBezTo>
                      <a:pt x="6101" y="351"/>
                      <a:pt x="5772" y="526"/>
                      <a:pt x="5400" y="526"/>
                    </a:cubicBezTo>
                    <a:cubicBezTo>
                      <a:pt x="5378" y="526"/>
                      <a:pt x="5356" y="526"/>
                      <a:pt x="5334" y="524"/>
                    </a:cubicBezTo>
                    <a:lnTo>
                      <a:pt x="5112" y="524"/>
                    </a:lnTo>
                    <a:cubicBezTo>
                      <a:pt x="5046" y="524"/>
                      <a:pt x="4979" y="524"/>
                      <a:pt x="4913" y="569"/>
                    </a:cubicBezTo>
                    <a:cubicBezTo>
                      <a:pt x="4647" y="624"/>
                      <a:pt x="4375" y="652"/>
                      <a:pt x="4104" y="652"/>
                    </a:cubicBezTo>
                    <a:cubicBezTo>
                      <a:pt x="3833" y="652"/>
                      <a:pt x="3561" y="624"/>
                      <a:pt x="3295" y="569"/>
                    </a:cubicBezTo>
                    <a:cubicBezTo>
                      <a:pt x="3219" y="552"/>
                      <a:pt x="3146" y="544"/>
                      <a:pt x="3075" y="544"/>
                    </a:cubicBezTo>
                    <a:cubicBezTo>
                      <a:pt x="2960" y="544"/>
                      <a:pt x="2851" y="563"/>
                      <a:pt x="2741" y="591"/>
                    </a:cubicBezTo>
                    <a:cubicBezTo>
                      <a:pt x="2653" y="613"/>
                      <a:pt x="2564" y="635"/>
                      <a:pt x="2475" y="635"/>
                    </a:cubicBezTo>
                    <a:cubicBezTo>
                      <a:pt x="2392" y="647"/>
                      <a:pt x="2309" y="652"/>
                      <a:pt x="2227" y="652"/>
                    </a:cubicBezTo>
                    <a:cubicBezTo>
                      <a:pt x="2001" y="652"/>
                      <a:pt x="1778" y="611"/>
                      <a:pt x="1567" y="546"/>
                    </a:cubicBezTo>
                    <a:cubicBezTo>
                      <a:pt x="1501" y="524"/>
                      <a:pt x="1456" y="524"/>
                      <a:pt x="1390" y="524"/>
                    </a:cubicBezTo>
                    <a:lnTo>
                      <a:pt x="1168" y="524"/>
                    </a:lnTo>
                    <a:cubicBezTo>
                      <a:pt x="1146" y="526"/>
                      <a:pt x="1124" y="526"/>
                      <a:pt x="1102" y="526"/>
                    </a:cubicBezTo>
                    <a:cubicBezTo>
                      <a:pt x="728" y="526"/>
                      <a:pt x="380" y="351"/>
                      <a:pt x="171" y="37"/>
                    </a:cubicBezTo>
                    <a:cubicBezTo>
                      <a:pt x="152" y="18"/>
                      <a:pt x="130" y="10"/>
                      <a:pt x="108" y="10"/>
                    </a:cubicBezTo>
                    <a:cubicBezTo>
                      <a:pt x="53" y="10"/>
                      <a:pt x="0" y="62"/>
                      <a:pt x="16" y="125"/>
                    </a:cubicBezTo>
                    <a:cubicBezTo>
                      <a:pt x="171" y="414"/>
                      <a:pt x="260" y="724"/>
                      <a:pt x="304" y="1056"/>
                    </a:cubicBezTo>
                    <a:cubicBezTo>
                      <a:pt x="393" y="1344"/>
                      <a:pt x="526" y="1610"/>
                      <a:pt x="747" y="1854"/>
                    </a:cubicBezTo>
                    <a:cubicBezTo>
                      <a:pt x="880" y="2009"/>
                      <a:pt x="991" y="2186"/>
                      <a:pt x="1080" y="2408"/>
                    </a:cubicBezTo>
                    <a:cubicBezTo>
                      <a:pt x="1146" y="2585"/>
                      <a:pt x="1190" y="2762"/>
                      <a:pt x="1190" y="2961"/>
                    </a:cubicBezTo>
                    <a:cubicBezTo>
                      <a:pt x="1213" y="3139"/>
                      <a:pt x="1235" y="3294"/>
                      <a:pt x="1279" y="3471"/>
                    </a:cubicBezTo>
                    <a:cubicBezTo>
                      <a:pt x="1456" y="3914"/>
                      <a:pt x="1744" y="4291"/>
                      <a:pt x="2143" y="4557"/>
                    </a:cubicBezTo>
                    <a:lnTo>
                      <a:pt x="2210" y="4601"/>
                    </a:lnTo>
                    <a:cubicBezTo>
                      <a:pt x="2343" y="4690"/>
                      <a:pt x="2475" y="4800"/>
                      <a:pt x="2586" y="4933"/>
                    </a:cubicBezTo>
                    <a:cubicBezTo>
                      <a:pt x="2675" y="5044"/>
                      <a:pt x="2741" y="5177"/>
                      <a:pt x="2786" y="5310"/>
                    </a:cubicBezTo>
                    <a:cubicBezTo>
                      <a:pt x="2896" y="5532"/>
                      <a:pt x="2985" y="5775"/>
                      <a:pt x="3074" y="6019"/>
                    </a:cubicBezTo>
                    <a:cubicBezTo>
                      <a:pt x="3096" y="6174"/>
                      <a:pt x="3118" y="6329"/>
                      <a:pt x="3118" y="6484"/>
                    </a:cubicBezTo>
                    <a:cubicBezTo>
                      <a:pt x="3118" y="6529"/>
                      <a:pt x="3162" y="6551"/>
                      <a:pt x="3207" y="6573"/>
                    </a:cubicBezTo>
                    <a:lnTo>
                      <a:pt x="3295" y="6573"/>
                    </a:lnTo>
                    <a:cubicBezTo>
                      <a:pt x="3340" y="6551"/>
                      <a:pt x="3362" y="6529"/>
                      <a:pt x="3362" y="6484"/>
                    </a:cubicBezTo>
                    <a:cubicBezTo>
                      <a:pt x="3362" y="6329"/>
                      <a:pt x="3384" y="6174"/>
                      <a:pt x="3428" y="6019"/>
                    </a:cubicBezTo>
                    <a:cubicBezTo>
                      <a:pt x="3517" y="5775"/>
                      <a:pt x="3605" y="5532"/>
                      <a:pt x="3694" y="5310"/>
                    </a:cubicBezTo>
                    <a:cubicBezTo>
                      <a:pt x="3761" y="5177"/>
                      <a:pt x="3827" y="5044"/>
                      <a:pt x="3916" y="4911"/>
                    </a:cubicBezTo>
                    <a:cubicBezTo>
                      <a:pt x="4026" y="4800"/>
                      <a:pt x="4137" y="4690"/>
                      <a:pt x="4270" y="4601"/>
                    </a:cubicBezTo>
                    <a:lnTo>
                      <a:pt x="4337" y="4557"/>
                    </a:lnTo>
                    <a:cubicBezTo>
                      <a:pt x="4735" y="4291"/>
                      <a:pt x="5046" y="3914"/>
                      <a:pt x="5201" y="3471"/>
                    </a:cubicBezTo>
                    <a:cubicBezTo>
                      <a:pt x="5245" y="3294"/>
                      <a:pt x="5289" y="3117"/>
                      <a:pt x="5289" y="2939"/>
                    </a:cubicBezTo>
                    <a:cubicBezTo>
                      <a:pt x="5311" y="2762"/>
                      <a:pt x="5334" y="2585"/>
                      <a:pt x="5400" y="2385"/>
                    </a:cubicBezTo>
                    <a:cubicBezTo>
                      <a:pt x="5489" y="2186"/>
                      <a:pt x="5599" y="2009"/>
                      <a:pt x="5755" y="1832"/>
                    </a:cubicBezTo>
                    <a:cubicBezTo>
                      <a:pt x="5954" y="1610"/>
                      <a:pt x="6109" y="1344"/>
                      <a:pt x="6176" y="1034"/>
                    </a:cubicBezTo>
                    <a:cubicBezTo>
                      <a:pt x="6220" y="724"/>
                      <a:pt x="6331" y="414"/>
                      <a:pt x="6464" y="125"/>
                    </a:cubicBezTo>
                    <a:cubicBezTo>
                      <a:pt x="6486" y="81"/>
                      <a:pt x="6486" y="37"/>
                      <a:pt x="6441" y="15"/>
                    </a:cubicBezTo>
                    <a:cubicBezTo>
                      <a:pt x="6423" y="6"/>
                      <a:pt x="6405" y="0"/>
                      <a:pt x="63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0"/>
              <p:cNvSpPr/>
              <p:nvPr/>
            </p:nvSpPr>
            <p:spPr>
              <a:xfrm>
                <a:off x="8027536" y="2474216"/>
                <a:ext cx="52345" cy="106234"/>
              </a:xfrm>
              <a:custGeom>
                <a:avLst/>
                <a:gdLst/>
                <a:ahLst/>
                <a:cxnLst/>
                <a:rect l="l" t="t" r="r" b="b"/>
                <a:pathLst>
                  <a:path w="1730" h="3511" extrusionOk="0">
                    <a:moveTo>
                      <a:pt x="1552" y="253"/>
                    </a:moveTo>
                    <a:cubicBezTo>
                      <a:pt x="1530" y="342"/>
                      <a:pt x="1530" y="409"/>
                      <a:pt x="1485" y="475"/>
                    </a:cubicBezTo>
                    <a:lnTo>
                      <a:pt x="1463" y="519"/>
                    </a:lnTo>
                    <a:cubicBezTo>
                      <a:pt x="1419" y="608"/>
                      <a:pt x="1397" y="719"/>
                      <a:pt x="1419" y="807"/>
                    </a:cubicBezTo>
                    <a:cubicBezTo>
                      <a:pt x="1441" y="852"/>
                      <a:pt x="1441" y="896"/>
                      <a:pt x="1463" y="918"/>
                    </a:cubicBezTo>
                    <a:cubicBezTo>
                      <a:pt x="1485" y="940"/>
                      <a:pt x="1485" y="962"/>
                      <a:pt x="1507" y="985"/>
                    </a:cubicBezTo>
                    <a:cubicBezTo>
                      <a:pt x="1507" y="1051"/>
                      <a:pt x="1507" y="1118"/>
                      <a:pt x="1463" y="1206"/>
                    </a:cubicBezTo>
                    <a:cubicBezTo>
                      <a:pt x="1419" y="1295"/>
                      <a:pt x="1419" y="1406"/>
                      <a:pt x="1441" y="1516"/>
                    </a:cubicBezTo>
                    <a:cubicBezTo>
                      <a:pt x="1441" y="1561"/>
                      <a:pt x="1463" y="1605"/>
                      <a:pt x="1485" y="1649"/>
                    </a:cubicBezTo>
                    <a:cubicBezTo>
                      <a:pt x="1507" y="1671"/>
                      <a:pt x="1530" y="1694"/>
                      <a:pt x="1530" y="1716"/>
                    </a:cubicBezTo>
                    <a:cubicBezTo>
                      <a:pt x="1552" y="1760"/>
                      <a:pt x="1552" y="1827"/>
                      <a:pt x="1530" y="1893"/>
                    </a:cubicBezTo>
                    <a:lnTo>
                      <a:pt x="1485" y="1937"/>
                    </a:lnTo>
                    <a:cubicBezTo>
                      <a:pt x="1441" y="1982"/>
                      <a:pt x="1419" y="2026"/>
                      <a:pt x="1397" y="2070"/>
                    </a:cubicBezTo>
                    <a:cubicBezTo>
                      <a:pt x="1375" y="2181"/>
                      <a:pt x="1375" y="2270"/>
                      <a:pt x="1419" y="2358"/>
                    </a:cubicBezTo>
                    <a:cubicBezTo>
                      <a:pt x="1441" y="2380"/>
                      <a:pt x="1441" y="2403"/>
                      <a:pt x="1441" y="2425"/>
                    </a:cubicBezTo>
                    <a:cubicBezTo>
                      <a:pt x="1485" y="2602"/>
                      <a:pt x="1419" y="2779"/>
                      <a:pt x="1264" y="2890"/>
                    </a:cubicBezTo>
                    <a:cubicBezTo>
                      <a:pt x="1219" y="2912"/>
                      <a:pt x="1219" y="2957"/>
                      <a:pt x="1242" y="3001"/>
                    </a:cubicBezTo>
                    <a:cubicBezTo>
                      <a:pt x="1264" y="3067"/>
                      <a:pt x="1286" y="3134"/>
                      <a:pt x="1286" y="3222"/>
                    </a:cubicBezTo>
                    <a:cubicBezTo>
                      <a:pt x="1153" y="3134"/>
                      <a:pt x="1020" y="3067"/>
                      <a:pt x="865" y="3067"/>
                    </a:cubicBezTo>
                    <a:cubicBezTo>
                      <a:pt x="710" y="3067"/>
                      <a:pt x="577" y="3134"/>
                      <a:pt x="444" y="3222"/>
                    </a:cubicBezTo>
                    <a:cubicBezTo>
                      <a:pt x="466" y="3134"/>
                      <a:pt x="466" y="3067"/>
                      <a:pt x="510" y="3001"/>
                    </a:cubicBezTo>
                    <a:cubicBezTo>
                      <a:pt x="510" y="2957"/>
                      <a:pt x="510" y="2912"/>
                      <a:pt x="466" y="2890"/>
                    </a:cubicBezTo>
                    <a:cubicBezTo>
                      <a:pt x="311" y="2779"/>
                      <a:pt x="245" y="2602"/>
                      <a:pt x="289" y="2425"/>
                    </a:cubicBezTo>
                    <a:cubicBezTo>
                      <a:pt x="289" y="2403"/>
                      <a:pt x="289" y="2380"/>
                      <a:pt x="311" y="2358"/>
                    </a:cubicBezTo>
                    <a:cubicBezTo>
                      <a:pt x="355" y="2270"/>
                      <a:pt x="355" y="2181"/>
                      <a:pt x="333" y="2070"/>
                    </a:cubicBezTo>
                    <a:cubicBezTo>
                      <a:pt x="311" y="2026"/>
                      <a:pt x="289" y="1982"/>
                      <a:pt x="245" y="1937"/>
                    </a:cubicBezTo>
                    <a:lnTo>
                      <a:pt x="222" y="1893"/>
                    </a:lnTo>
                    <a:cubicBezTo>
                      <a:pt x="178" y="1849"/>
                      <a:pt x="178" y="1760"/>
                      <a:pt x="200" y="1716"/>
                    </a:cubicBezTo>
                    <a:cubicBezTo>
                      <a:pt x="222" y="1694"/>
                      <a:pt x="222" y="1671"/>
                      <a:pt x="245" y="1649"/>
                    </a:cubicBezTo>
                    <a:cubicBezTo>
                      <a:pt x="267" y="1605"/>
                      <a:pt x="289" y="1561"/>
                      <a:pt x="311" y="1516"/>
                    </a:cubicBezTo>
                    <a:cubicBezTo>
                      <a:pt x="333" y="1406"/>
                      <a:pt x="311" y="1295"/>
                      <a:pt x="267" y="1206"/>
                    </a:cubicBezTo>
                    <a:cubicBezTo>
                      <a:pt x="245" y="1118"/>
                      <a:pt x="222" y="1051"/>
                      <a:pt x="245" y="985"/>
                    </a:cubicBezTo>
                    <a:cubicBezTo>
                      <a:pt x="245" y="962"/>
                      <a:pt x="245" y="940"/>
                      <a:pt x="267" y="918"/>
                    </a:cubicBezTo>
                    <a:cubicBezTo>
                      <a:pt x="289" y="896"/>
                      <a:pt x="311" y="852"/>
                      <a:pt x="311" y="807"/>
                    </a:cubicBezTo>
                    <a:cubicBezTo>
                      <a:pt x="333" y="719"/>
                      <a:pt x="311" y="608"/>
                      <a:pt x="267" y="519"/>
                    </a:cubicBezTo>
                    <a:lnTo>
                      <a:pt x="245" y="475"/>
                    </a:lnTo>
                    <a:cubicBezTo>
                      <a:pt x="222" y="409"/>
                      <a:pt x="200" y="342"/>
                      <a:pt x="178" y="253"/>
                    </a:cubicBezTo>
                    <a:lnTo>
                      <a:pt x="178" y="253"/>
                    </a:lnTo>
                    <a:cubicBezTo>
                      <a:pt x="377" y="409"/>
                      <a:pt x="621" y="475"/>
                      <a:pt x="865" y="497"/>
                    </a:cubicBezTo>
                    <a:cubicBezTo>
                      <a:pt x="1109" y="475"/>
                      <a:pt x="1352" y="386"/>
                      <a:pt x="1552" y="253"/>
                    </a:cubicBezTo>
                    <a:close/>
                    <a:moveTo>
                      <a:pt x="109" y="1"/>
                    </a:moveTo>
                    <a:cubicBezTo>
                      <a:pt x="102" y="1"/>
                      <a:pt x="96" y="3"/>
                      <a:pt x="89" y="10"/>
                    </a:cubicBezTo>
                    <a:cubicBezTo>
                      <a:pt x="45" y="10"/>
                      <a:pt x="23" y="32"/>
                      <a:pt x="23" y="76"/>
                    </a:cubicBezTo>
                    <a:cubicBezTo>
                      <a:pt x="1" y="231"/>
                      <a:pt x="23" y="409"/>
                      <a:pt x="89" y="542"/>
                    </a:cubicBezTo>
                    <a:lnTo>
                      <a:pt x="112" y="608"/>
                    </a:lnTo>
                    <a:cubicBezTo>
                      <a:pt x="134" y="652"/>
                      <a:pt x="156" y="719"/>
                      <a:pt x="156" y="763"/>
                    </a:cubicBezTo>
                    <a:cubicBezTo>
                      <a:pt x="156" y="785"/>
                      <a:pt x="134" y="807"/>
                      <a:pt x="134" y="830"/>
                    </a:cubicBezTo>
                    <a:cubicBezTo>
                      <a:pt x="112" y="852"/>
                      <a:pt x="89" y="896"/>
                      <a:pt x="89" y="918"/>
                    </a:cubicBezTo>
                    <a:cubicBezTo>
                      <a:pt x="45" y="1029"/>
                      <a:pt x="67" y="1140"/>
                      <a:pt x="112" y="1251"/>
                    </a:cubicBezTo>
                    <a:cubicBezTo>
                      <a:pt x="134" y="1317"/>
                      <a:pt x="156" y="1383"/>
                      <a:pt x="134" y="1472"/>
                    </a:cubicBezTo>
                    <a:cubicBezTo>
                      <a:pt x="134" y="1494"/>
                      <a:pt x="112" y="1516"/>
                      <a:pt x="89" y="1561"/>
                    </a:cubicBezTo>
                    <a:cubicBezTo>
                      <a:pt x="67" y="1583"/>
                      <a:pt x="67" y="1627"/>
                      <a:pt x="45" y="1649"/>
                    </a:cubicBezTo>
                    <a:cubicBezTo>
                      <a:pt x="1" y="1760"/>
                      <a:pt x="1" y="1893"/>
                      <a:pt x="67" y="1982"/>
                    </a:cubicBezTo>
                    <a:cubicBezTo>
                      <a:pt x="89" y="2004"/>
                      <a:pt x="112" y="2026"/>
                      <a:pt x="134" y="2048"/>
                    </a:cubicBezTo>
                    <a:cubicBezTo>
                      <a:pt x="200" y="2115"/>
                      <a:pt x="200" y="2225"/>
                      <a:pt x="156" y="2292"/>
                    </a:cubicBezTo>
                    <a:cubicBezTo>
                      <a:pt x="134" y="2314"/>
                      <a:pt x="134" y="2358"/>
                      <a:pt x="134" y="2380"/>
                    </a:cubicBezTo>
                    <a:cubicBezTo>
                      <a:pt x="67" y="2602"/>
                      <a:pt x="134" y="2846"/>
                      <a:pt x="333" y="3001"/>
                    </a:cubicBezTo>
                    <a:cubicBezTo>
                      <a:pt x="289" y="3134"/>
                      <a:pt x="267" y="3267"/>
                      <a:pt x="289" y="3400"/>
                    </a:cubicBezTo>
                    <a:lnTo>
                      <a:pt x="289" y="3422"/>
                    </a:lnTo>
                    <a:cubicBezTo>
                      <a:pt x="289" y="3466"/>
                      <a:pt x="311" y="3488"/>
                      <a:pt x="355" y="3510"/>
                    </a:cubicBezTo>
                    <a:cubicBezTo>
                      <a:pt x="377" y="3510"/>
                      <a:pt x="422" y="3510"/>
                      <a:pt x="444" y="3466"/>
                    </a:cubicBezTo>
                    <a:cubicBezTo>
                      <a:pt x="533" y="3333"/>
                      <a:pt x="688" y="3245"/>
                      <a:pt x="865" y="3222"/>
                    </a:cubicBezTo>
                    <a:cubicBezTo>
                      <a:pt x="1042" y="3245"/>
                      <a:pt x="1197" y="3333"/>
                      <a:pt x="1308" y="3466"/>
                    </a:cubicBezTo>
                    <a:cubicBezTo>
                      <a:pt x="1308" y="3488"/>
                      <a:pt x="1330" y="3510"/>
                      <a:pt x="1375" y="3510"/>
                    </a:cubicBezTo>
                    <a:lnTo>
                      <a:pt x="1397" y="3510"/>
                    </a:lnTo>
                    <a:cubicBezTo>
                      <a:pt x="1419" y="3488"/>
                      <a:pt x="1441" y="3466"/>
                      <a:pt x="1441" y="3422"/>
                    </a:cubicBezTo>
                    <a:lnTo>
                      <a:pt x="1441" y="3400"/>
                    </a:lnTo>
                    <a:cubicBezTo>
                      <a:pt x="1463" y="3267"/>
                      <a:pt x="1441" y="3134"/>
                      <a:pt x="1419" y="3001"/>
                    </a:cubicBezTo>
                    <a:cubicBezTo>
                      <a:pt x="1596" y="2846"/>
                      <a:pt x="1663" y="2602"/>
                      <a:pt x="1618" y="2380"/>
                    </a:cubicBezTo>
                    <a:cubicBezTo>
                      <a:pt x="1596" y="2358"/>
                      <a:pt x="1574" y="2314"/>
                      <a:pt x="1574" y="2292"/>
                    </a:cubicBezTo>
                    <a:cubicBezTo>
                      <a:pt x="1552" y="2248"/>
                      <a:pt x="1552" y="2181"/>
                      <a:pt x="1552" y="2137"/>
                    </a:cubicBezTo>
                    <a:cubicBezTo>
                      <a:pt x="1574" y="2115"/>
                      <a:pt x="1596" y="2070"/>
                      <a:pt x="1596" y="2048"/>
                    </a:cubicBezTo>
                    <a:cubicBezTo>
                      <a:pt x="1618" y="2026"/>
                      <a:pt x="1640" y="2004"/>
                      <a:pt x="1663" y="1982"/>
                    </a:cubicBezTo>
                    <a:cubicBezTo>
                      <a:pt x="1729" y="1893"/>
                      <a:pt x="1729" y="1760"/>
                      <a:pt x="1685" y="1649"/>
                    </a:cubicBezTo>
                    <a:cubicBezTo>
                      <a:pt x="1685" y="1627"/>
                      <a:pt x="1663" y="1583"/>
                      <a:pt x="1640" y="1561"/>
                    </a:cubicBezTo>
                    <a:cubicBezTo>
                      <a:pt x="1618" y="1516"/>
                      <a:pt x="1596" y="1494"/>
                      <a:pt x="1596" y="1472"/>
                    </a:cubicBezTo>
                    <a:cubicBezTo>
                      <a:pt x="1574" y="1383"/>
                      <a:pt x="1596" y="1317"/>
                      <a:pt x="1618" y="1251"/>
                    </a:cubicBezTo>
                    <a:cubicBezTo>
                      <a:pt x="1685" y="1140"/>
                      <a:pt x="1685" y="1029"/>
                      <a:pt x="1663" y="918"/>
                    </a:cubicBezTo>
                    <a:cubicBezTo>
                      <a:pt x="1640" y="896"/>
                      <a:pt x="1618" y="852"/>
                      <a:pt x="1618" y="830"/>
                    </a:cubicBezTo>
                    <a:cubicBezTo>
                      <a:pt x="1596" y="807"/>
                      <a:pt x="1596" y="785"/>
                      <a:pt x="1574" y="763"/>
                    </a:cubicBezTo>
                    <a:cubicBezTo>
                      <a:pt x="1574" y="719"/>
                      <a:pt x="1596" y="652"/>
                      <a:pt x="1618" y="608"/>
                    </a:cubicBezTo>
                    <a:lnTo>
                      <a:pt x="1640" y="542"/>
                    </a:lnTo>
                    <a:cubicBezTo>
                      <a:pt x="1707" y="409"/>
                      <a:pt x="1729" y="231"/>
                      <a:pt x="1707" y="76"/>
                    </a:cubicBezTo>
                    <a:cubicBezTo>
                      <a:pt x="1707" y="32"/>
                      <a:pt x="1685" y="10"/>
                      <a:pt x="1663" y="10"/>
                    </a:cubicBezTo>
                    <a:cubicBezTo>
                      <a:pt x="1650" y="3"/>
                      <a:pt x="1638" y="1"/>
                      <a:pt x="1629" y="1"/>
                    </a:cubicBezTo>
                    <a:cubicBezTo>
                      <a:pt x="1605" y="1"/>
                      <a:pt x="1590" y="16"/>
                      <a:pt x="1574" y="32"/>
                    </a:cubicBezTo>
                    <a:cubicBezTo>
                      <a:pt x="1386" y="231"/>
                      <a:pt x="1125" y="331"/>
                      <a:pt x="868" y="331"/>
                    </a:cubicBezTo>
                    <a:cubicBezTo>
                      <a:pt x="610" y="331"/>
                      <a:pt x="355" y="231"/>
                      <a:pt x="178" y="32"/>
                    </a:cubicBezTo>
                    <a:cubicBezTo>
                      <a:pt x="147" y="16"/>
                      <a:pt x="126" y="1"/>
                      <a:pt x="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0"/>
              <p:cNvSpPr/>
              <p:nvPr/>
            </p:nvSpPr>
            <p:spPr>
              <a:xfrm>
                <a:off x="8148203" y="2318965"/>
                <a:ext cx="74464" cy="50984"/>
              </a:xfrm>
              <a:custGeom>
                <a:avLst/>
                <a:gdLst/>
                <a:ahLst/>
                <a:cxnLst/>
                <a:rect l="l" t="t" r="r" b="b"/>
                <a:pathLst>
                  <a:path w="2461" h="1685" extrusionOk="0">
                    <a:moveTo>
                      <a:pt x="444" y="244"/>
                    </a:moveTo>
                    <a:cubicBezTo>
                      <a:pt x="891" y="650"/>
                      <a:pt x="1467" y="870"/>
                      <a:pt x="2072" y="870"/>
                    </a:cubicBezTo>
                    <a:cubicBezTo>
                      <a:pt x="2127" y="870"/>
                      <a:pt x="2183" y="868"/>
                      <a:pt x="2239" y="865"/>
                    </a:cubicBezTo>
                    <a:lnTo>
                      <a:pt x="2239" y="865"/>
                    </a:lnTo>
                    <a:cubicBezTo>
                      <a:pt x="2128" y="1064"/>
                      <a:pt x="2106" y="1308"/>
                      <a:pt x="2194" y="1507"/>
                    </a:cubicBezTo>
                    <a:cubicBezTo>
                      <a:pt x="2135" y="1511"/>
                      <a:pt x="2076" y="1513"/>
                      <a:pt x="2017" y="1513"/>
                    </a:cubicBezTo>
                    <a:cubicBezTo>
                      <a:pt x="1722" y="1513"/>
                      <a:pt x="1430" y="1467"/>
                      <a:pt x="1153" y="1374"/>
                    </a:cubicBezTo>
                    <a:cubicBezTo>
                      <a:pt x="799" y="1263"/>
                      <a:pt x="488" y="1108"/>
                      <a:pt x="200" y="887"/>
                    </a:cubicBezTo>
                    <a:cubicBezTo>
                      <a:pt x="289" y="665"/>
                      <a:pt x="378" y="466"/>
                      <a:pt x="444" y="244"/>
                    </a:cubicBezTo>
                    <a:close/>
                    <a:moveTo>
                      <a:pt x="378" y="1"/>
                    </a:moveTo>
                    <a:cubicBezTo>
                      <a:pt x="355" y="23"/>
                      <a:pt x="333" y="45"/>
                      <a:pt x="311" y="67"/>
                    </a:cubicBezTo>
                    <a:cubicBezTo>
                      <a:pt x="245" y="333"/>
                      <a:pt x="134" y="621"/>
                      <a:pt x="23" y="887"/>
                    </a:cubicBezTo>
                    <a:cubicBezTo>
                      <a:pt x="1" y="909"/>
                      <a:pt x="23" y="953"/>
                      <a:pt x="45" y="975"/>
                    </a:cubicBezTo>
                    <a:cubicBezTo>
                      <a:pt x="621" y="1441"/>
                      <a:pt x="1330" y="1684"/>
                      <a:pt x="2084" y="1684"/>
                    </a:cubicBezTo>
                    <a:cubicBezTo>
                      <a:pt x="2150" y="1684"/>
                      <a:pt x="2217" y="1684"/>
                      <a:pt x="2261" y="1662"/>
                    </a:cubicBezTo>
                    <a:lnTo>
                      <a:pt x="2327" y="1662"/>
                    </a:lnTo>
                    <a:cubicBezTo>
                      <a:pt x="2350" y="1662"/>
                      <a:pt x="2372" y="1640"/>
                      <a:pt x="2394" y="1618"/>
                    </a:cubicBezTo>
                    <a:cubicBezTo>
                      <a:pt x="2394" y="1596"/>
                      <a:pt x="2394" y="1574"/>
                      <a:pt x="2394" y="1551"/>
                    </a:cubicBezTo>
                    <a:cubicBezTo>
                      <a:pt x="2283" y="1330"/>
                      <a:pt x="2283" y="1086"/>
                      <a:pt x="2416" y="887"/>
                    </a:cubicBezTo>
                    <a:cubicBezTo>
                      <a:pt x="2438" y="865"/>
                      <a:pt x="2438" y="820"/>
                      <a:pt x="2460" y="776"/>
                    </a:cubicBezTo>
                    <a:lnTo>
                      <a:pt x="2460" y="754"/>
                    </a:lnTo>
                    <a:cubicBezTo>
                      <a:pt x="2438" y="732"/>
                      <a:pt x="2438" y="710"/>
                      <a:pt x="2438" y="710"/>
                    </a:cubicBezTo>
                    <a:cubicBezTo>
                      <a:pt x="2422" y="694"/>
                      <a:pt x="2407" y="678"/>
                      <a:pt x="2383" y="678"/>
                    </a:cubicBezTo>
                    <a:cubicBezTo>
                      <a:pt x="2374" y="678"/>
                      <a:pt x="2363" y="681"/>
                      <a:pt x="2350" y="687"/>
                    </a:cubicBezTo>
                    <a:cubicBezTo>
                      <a:pt x="2276" y="693"/>
                      <a:pt x="2202" y="695"/>
                      <a:pt x="2126" y="695"/>
                    </a:cubicBezTo>
                    <a:cubicBezTo>
                      <a:pt x="1882" y="695"/>
                      <a:pt x="1629" y="666"/>
                      <a:pt x="1375" y="599"/>
                    </a:cubicBezTo>
                    <a:cubicBezTo>
                      <a:pt x="1042" y="488"/>
                      <a:pt x="710" y="289"/>
                      <a:pt x="466" y="23"/>
                    </a:cubicBezTo>
                    <a:cubicBezTo>
                      <a:pt x="444" y="1"/>
                      <a:pt x="400" y="1"/>
                      <a:pt x="3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0"/>
              <p:cNvSpPr/>
              <p:nvPr/>
            </p:nvSpPr>
            <p:spPr>
              <a:xfrm>
                <a:off x="8164965" y="2538846"/>
                <a:ext cx="235343" cy="77792"/>
              </a:xfrm>
              <a:custGeom>
                <a:avLst/>
                <a:gdLst/>
                <a:ahLst/>
                <a:cxnLst/>
                <a:rect l="l" t="t" r="r" b="b"/>
                <a:pathLst>
                  <a:path w="7778" h="2571" extrusionOk="0">
                    <a:moveTo>
                      <a:pt x="7600" y="178"/>
                    </a:moveTo>
                    <a:lnTo>
                      <a:pt x="7600" y="2394"/>
                    </a:lnTo>
                    <a:lnTo>
                      <a:pt x="178" y="2394"/>
                    </a:lnTo>
                    <a:lnTo>
                      <a:pt x="178" y="178"/>
                    </a:lnTo>
                    <a:close/>
                    <a:moveTo>
                      <a:pt x="89" y="1"/>
                    </a:moveTo>
                    <a:cubicBezTo>
                      <a:pt x="45" y="1"/>
                      <a:pt x="1" y="45"/>
                      <a:pt x="1" y="89"/>
                    </a:cubicBezTo>
                    <a:lnTo>
                      <a:pt x="1" y="2482"/>
                    </a:lnTo>
                    <a:cubicBezTo>
                      <a:pt x="1" y="2527"/>
                      <a:pt x="45" y="2571"/>
                      <a:pt x="89" y="2571"/>
                    </a:cubicBezTo>
                    <a:lnTo>
                      <a:pt x="7689" y="2571"/>
                    </a:lnTo>
                    <a:cubicBezTo>
                      <a:pt x="7733" y="2571"/>
                      <a:pt x="7778" y="2527"/>
                      <a:pt x="7778" y="2482"/>
                    </a:cubicBezTo>
                    <a:lnTo>
                      <a:pt x="7778" y="89"/>
                    </a:lnTo>
                    <a:cubicBezTo>
                      <a:pt x="7778" y="45"/>
                      <a:pt x="7733" y="1"/>
                      <a:pt x="768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0"/>
              <p:cNvSpPr/>
              <p:nvPr/>
            </p:nvSpPr>
            <p:spPr>
              <a:xfrm>
                <a:off x="7751345" y="2052154"/>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0"/>
                      <a:pt x="89" y="2570"/>
                    </a:cubicBezTo>
                    <a:lnTo>
                      <a:pt x="7711" y="2570"/>
                    </a:lnTo>
                    <a:cubicBezTo>
                      <a:pt x="7755" y="2570"/>
                      <a:pt x="7777"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0"/>
              <p:cNvSpPr/>
              <p:nvPr/>
            </p:nvSpPr>
            <p:spPr>
              <a:xfrm>
                <a:off x="7751345" y="2644777"/>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1"/>
                      <a:pt x="89" y="2571"/>
                    </a:cubicBezTo>
                    <a:lnTo>
                      <a:pt x="7711" y="2571"/>
                    </a:lnTo>
                    <a:cubicBezTo>
                      <a:pt x="7755" y="2571"/>
                      <a:pt x="7799"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10" name="Google Shape;810;p30"/>
            <p:cNvGrpSpPr/>
            <p:nvPr/>
          </p:nvGrpSpPr>
          <p:grpSpPr>
            <a:xfrm flipH="1">
              <a:off x="1624807" y="1366386"/>
              <a:ext cx="1306820" cy="3224270"/>
              <a:chOff x="861875" y="1408050"/>
              <a:chExt cx="883225" cy="2179150"/>
            </a:xfrm>
          </p:grpSpPr>
          <p:sp>
            <p:nvSpPr>
              <p:cNvPr id="811" name="Google Shape;811;p30"/>
              <p:cNvSpPr/>
              <p:nvPr/>
            </p:nvSpPr>
            <p:spPr>
              <a:xfrm>
                <a:off x="1604925" y="3041025"/>
                <a:ext cx="12225" cy="500200"/>
              </a:xfrm>
              <a:custGeom>
                <a:avLst/>
                <a:gdLst/>
                <a:ahLst/>
                <a:cxnLst/>
                <a:rect l="l" t="t" r="r" b="b"/>
                <a:pathLst>
                  <a:path w="489" h="20008" extrusionOk="0">
                    <a:moveTo>
                      <a:pt x="1" y="0"/>
                    </a:moveTo>
                    <a:lnTo>
                      <a:pt x="1" y="20007"/>
                    </a:lnTo>
                    <a:lnTo>
                      <a:pt x="488" y="20007"/>
                    </a:lnTo>
                    <a:lnTo>
                      <a:pt x="48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0"/>
              <p:cNvSpPr/>
              <p:nvPr/>
            </p:nvSpPr>
            <p:spPr>
              <a:xfrm>
                <a:off x="1577800" y="3512950"/>
                <a:ext cx="58725" cy="50700"/>
              </a:xfrm>
              <a:custGeom>
                <a:avLst/>
                <a:gdLst/>
                <a:ahLst/>
                <a:cxnLst/>
                <a:rect l="l" t="t" r="r" b="b"/>
                <a:pathLst>
                  <a:path w="2349" h="2028" extrusionOk="0">
                    <a:moveTo>
                      <a:pt x="1329" y="0"/>
                    </a:moveTo>
                    <a:cubicBezTo>
                      <a:pt x="443" y="0"/>
                      <a:pt x="0" y="1086"/>
                      <a:pt x="620" y="1729"/>
                    </a:cubicBezTo>
                    <a:cubicBezTo>
                      <a:pt x="827" y="1936"/>
                      <a:pt x="1080" y="2028"/>
                      <a:pt x="1328" y="2028"/>
                    </a:cubicBezTo>
                    <a:cubicBezTo>
                      <a:pt x="1850" y="2028"/>
                      <a:pt x="2349" y="1620"/>
                      <a:pt x="2349" y="1020"/>
                    </a:cubicBezTo>
                    <a:cubicBezTo>
                      <a:pt x="2349" y="466"/>
                      <a:pt x="1905" y="0"/>
                      <a:pt x="1329" y="0"/>
                    </a:cubicBezTo>
                    <a:close/>
                  </a:path>
                </a:pathLst>
              </a:custGeom>
              <a:solidFill>
                <a:srgbClr val="00AD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0"/>
              <p:cNvSpPr/>
              <p:nvPr/>
            </p:nvSpPr>
            <p:spPr>
              <a:xfrm>
                <a:off x="1033300" y="1809050"/>
                <a:ext cx="278625" cy="414825"/>
              </a:xfrm>
              <a:custGeom>
                <a:avLst/>
                <a:gdLst/>
                <a:ahLst/>
                <a:cxnLst/>
                <a:rect l="l" t="t" r="r" b="b"/>
                <a:pathLst>
                  <a:path w="11145" h="16593" extrusionOk="0">
                    <a:moveTo>
                      <a:pt x="9127" y="0"/>
                    </a:moveTo>
                    <a:cubicBezTo>
                      <a:pt x="8260" y="0"/>
                      <a:pt x="7591" y="1179"/>
                      <a:pt x="7290" y="1976"/>
                    </a:cubicBezTo>
                    <a:cubicBezTo>
                      <a:pt x="6625" y="3771"/>
                      <a:pt x="5495" y="5233"/>
                      <a:pt x="4432" y="6850"/>
                    </a:cubicBezTo>
                    <a:cubicBezTo>
                      <a:pt x="3191" y="8734"/>
                      <a:pt x="1972" y="10661"/>
                      <a:pt x="864" y="12633"/>
                    </a:cubicBezTo>
                    <a:cubicBezTo>
                      <a:pt x="466" y="13209"/>
                      <a:pt x="200" y="13874"/>
                      <a:pt x="89" y="14561"/>
                    </a:cubicBezTo>
                    <a:cubicBezTo>
                      <a:pt x="0" y="15270"/>
                      <a:pt x="266" y="16045"/>
                      <a:pt x="887" y="16378"/>
                    </a:cubicBezTo>
                    <a:cubicBezTo>
                      <a:pt x="931" y="16422"/>
                      <a:pt x="997" y="16444"/>
                      <a:pt x="1064" y="16466"/>
                    </a:cubicBezTo>
                    <a:cubicBezTo>
                      <a:pt x="1304" y="16554"/>
                      <a:pt x="1558" y="16592"/>
                      <a:pt x="1814" y="16592"/>
                    </a:cubicBezTo>
                    <a:cubicBezTo>
                      <a:pt x="2008" y="16592"/>
                      <a:pt x="2202" y="16571"/>
                      <a:pt x="2393" y="16533"/>
                    </a:cubicBezTo>
                    <a:cubicBezTo>
                      <a:pt x="4432" y="16134"/>
                      <a:pt x="6049" y="14849"/>
                      <a:pt x="7157" y="13187"/>
                    </a:cubicBezTo>
                    <a:cubicBezTo>
                      <a:pt x="8442" y="11259"/>
                      <a:pt x="9505" y="9177"/>
                      <a:pt x="10325" y="7005"/>
                    </a:cubicBezTo>
                    <a:cubicBezTo>
                      <a:pt x="10790" y="5787"/>
                      <a:pt x="11145" y="4502"/>
                      <a:pt x="11101" y="3195"/>
                    </a:cubicBezTo>
                    <a:cubicBezTo>
                      <a:pt x="11034" y="2264"/>
                      <a:pt x="10591" y="824"/>
                      <a:pt x="9816" y="248"/>
                    </a:cubicBezTo>
                    <a:cubicBezTo>
                      <a:pt x="9575" y="74"/>
                      <a:pt x="9345" y="0"/>
                      <a:pt x="91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0"/>
              <p:cNvSpPr/>
              <p:nvPr/>
            </p:nvSpPr>
            <p:spPr>
              <a:xfrm>
                <a:off x="962950" y="1814525"/>
                <a:ext cx="171725" cy="405175"/>
              </a:xfrm>
              <a:custGeom>
                <a:avLst/>
                <a:gdLst/>
                <a:ahLst/>
                <a:cxnLst/>
                <a:rect l="l" t="t" r="r" b="b"/>
                <a:pathLst>
                  <a:path w="6869" h="16207" extrusionOk="0">
                    <a:moveTo>
                      <a:pt x="2740" y="0"/>
                    </a:moveTo>
                    <a:cubicBezTo>
                      <a:pt x="1880" y="0"/>
                      <a:pt x="699" y="609"/>
                      <a:pt x="89" y="826"/>
                    </a:cubicBezTo>
                    <a:cubicBezTo>
                      <a:pt x="0" y="871"/>
                      <a:pt x="1441" y="8271"/>
                      <a:pt x="1551" y="8980"/>
                    </a:cubicBezTo>
                    <a:cubicBezTo>
                      <a:pt x="1795" y="10553"/>
                      <a:pt x="1928" y="12126"/>
                      <a:pt x="2371" y="13677"/>
                    </a:cubicBezTo>
                    <a:cubicBezTo>
                      <a:pt x="2615" y="14408"/>
                      <a:pt x="2903" y="15250"/>
                      <a:pt x="3479" y="15804"/>
                    </a:cubicBezTo>
                    <a:cubicBezTo>
                      <a:pt x="3814" y="16105"/>
                      <a:pt x="4144" y="16206"/>
                      <a:pt x="4489" y="16206"/>
                    </a:cubicBezTo>
                    <a:cubicBezTo>
                      <a:pt x="4805" y="16206"/>
                      <a:pt x="5135" y="16121"/>
                      <a:pt x="5495" y="16026"/>
                    </a:cubicBezTo>
                    <a:cubicBezTo>
                      <a:pt x="5783" y="15981"/>
                      <a:pt x="6027" y="15870"/>
                      <a:pt x="6271" y="15693"/>
                    </a:cubicBezTo>
                    <a:lnTo>
                      <a:pt x="6293" y="15649"/>
                    </a:lnTo>
                    <a:cubicBezTo>
                      <a:pt x="6780" y="15184"/>
                      <a:pt x="6825" y="14452"/>
                      <a:pt x="6847" y="13788"/>
                    </a:cubicBezTo>
                    <a:cubicBezTo>
                      <a:pt x="6869" y="13079"/>
                      <a:pt x="6802" y="12370"/>
                      <a:pt x="6802" y="11661"/>
                    </a:cubicBezTo>
                    <a:cubicBezTo>
                      <a:pt x="6382" y="9600"/>
                      <a:pt x="5850" y="7540"/>
                      <a:pt x="5207" y="5546"/>
                    </a:cubicBezTo>
                    <a:cubicBezTo>
                      <a:pt x="4698" y="3906"/>
                      <a:pt x="4188" y="2289"/>
                      <a:pt x="3701" y="649"/>
                    </a:cubicBezTo>
                    <a:cubicBezTo>
                      <a:pt x="3556" y="168"/>
                      <a:pt x="3192" y="0"/>
                      <a:pt x="274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0"/>
              <p:cNvSpPr/>
              <p:nvPr/>
            </p:nvSpPr>
            <p:spPr>
              <a:xfrm>
                <a:off x="861875" y="1679800"/>
                <a:ext cx="170900" cy="149300"/>
              </a:xfrm>
              <a:custGeom>
                <a:avLst/>
                <a:gdLst/>
                <a:ahLst/>
                <a:cxnLst/>
                <a:rect l="l" t="t" r="r" b="b"/>
                <a:pathLst>
                  <a:path w="6836" h="5972" extrusionOk="0">
                    <a:moveTo>
                      <a:pt x="4531" y="0"/>
                    </a:moveTo>
                    <a:cubicBezTo>
                      <a:pt x="4459" y="0"/>
                      <a:pt x="4392" y="40"/>
                      <a:pt x="4354" y="145"/>
                    </a:cubicBezTo>
                    <a:cubicBezTo>
                      <a:pt x="4243" y="521"/>
                      <a:pt x="4553" y="1075"/>
                      <a:pt x="4686" y="1408"/>
                    </a:cubicBezTo>
                    <a:lnTo>
                      <a:pt x="5085" y="2338"/>
                    </a:lnTo>
                    <a:cubicBezTo>
                      <a:pt x="4730" y="1895"/>
                      <a:pt x="4287" y="1718"/>
                      <a:pt x="3800" y="1474"/>
                    </a:cubicBezTo>
                    <a:cubicBezTo>
                      <a:pt x="3268" y="1164"/>
                      <a:pt x="2736" y="831"/>
                      <a:pt x="2205" y="521"/>
                    </a:cubicBezTo>
                    <a:cubicBezTo>
                      <a:pt x="1916" y="344"/>
                      <a:pt x="1628" y="211"/>
                      <a:pt x="1296" y="100"/>
                    </a:cubicBezTo>
                    <a:cubicBezTo>
                      <a:pt x="1219" y="67"/>
                      <a:pt x="1135" y="50"/>
                      <a:pt x="1052" y="50"/>
                    </a:cubicBezTo>
                    <a:cubicBezTo>
                      <a:pt x="969" y="50"/>
                      <a:pt x="886" y="67"/>
                      <a:pt x="809" y="100"/>
                    </a:cubicBezTo>
                    <a:cubicBezTo>
                      <a:pt x="631" y="167"/>
                      <a:pt x="587" y="388"/>
                      <a:pt x="698" y="543"/>
                    </a:cubicBezTo>
                    <a:cubicBezTo>
                      <a:pt x="664" y="537"/>
                      <a:pt x="632" y="534"/>
                      <a:pt x="601" y="534"/>
                    </a:cubicBezTo>
                    <a:cubicBezTo>
                      <a:pt x="106" y="534"/>
                      <a:pt x="1" y="1324"/>
                      <a:pt x="543" y="1408"/>
                    </a:cubicBezTo>
                    <a:cubicBezTo>
                      <a:pt x="432" y="1496"/>
                      <a:pt x="277" y="1607"/>
                      <a:pt x="299" y="1740"/>
                    </a:cubicBezTo>
                    <a:cubicBezTo>
                      <a:pt x="343" y="1851"/>
                      <a:pt x="410" y="1917"/>
                      <a:pt x="498" y="1961"/>
                    </a:cubicBezTo>
                    <a:cubicBezTo>
                      <a:pt x="720" y="2117"/>
                      <a:pt x="942" y="2249"/>
                      <a:pt x="1163" y="2382"/>
                    </a:cubicBezTo>
                    <a:cubicBezTo>
                      <a:pt x="1141" y="2449"/>
                      <a:pt x="1030" y="2449"/>
                      <a:pt x="964" y="2493"/>
                    </a:cubicBezTo>
                    <a:cubicBezTo>
                      <a:pt x="853" y="2560"/>
                      <a:pt x="809" y="2737"/>
                      <a:pt x="875" y="2848"/>
                    </a:cubicBezTo>
                    <a:cubicBezTo>
                      <a:pt x="964" y="2981"/>
                      <a:pt x="1075" y="3069"/>
                      <a:pt x="1207" y="3114"/>
                    </a:cubicBezTo>
                    <a:cubicBezTo>
                      <a:pt x="1739" y="3379"/>
                      <a:pt x="2426" y="3557"/>
                      <a:pt x="2891" y="3911"/>
                    </a:cubicBezTo>
                    <a:cubicBezTo>
                      <a:pt x="3135" y="4111"/>
                      <a:pt x="3312" y="4376"/>
                      <a:pt x="3578" y="4576"/>
                    </a:cubicBezTo>
                    <a:cubicBezTo>
                      <a:pt x="3977" y="4908"/>
                      <a:pt x="4332" y="4997"/>
                      <a:pt x="4553" y="5462"/>
                    </a:cubicBezTo>
                    <a:cubicBezTo>
                      <a:pt x="4642" y="5617"/>
                      <a:pt x="4686" y="5794"/>
                      <a:pt x="4752" y="5972"/>
                    </a:cubicBezTo>
                    <a:cubicBezTo>
                      <a:pt x="5375" y="5714"/>
                      <a:pt x="6163" y="5395"/>
                      <a:pt x="6775" y="5395"/>
                    </a:cubicBezTo>
                    <a:cubicBezTo>
                      <a:pt x="6795" y="5395"/>
                      <a:pt x="6815" y="5395"/>
                      <a:pt x="6835" y="5396"/>
                    </a:cubicBezTo>
                    <a:cubicBezTo>
                      <a:pt x="6813" y="5108"/>
                      <a:pt x="6791" y="4797"/>
                      <a:pt x="6791" y="4509"/>
                    </a:cubicBezTo>
                    <a:cubicBezTo>
                      <a:pt x="6835" y="3845"/>
                      <a:pt x="6702" y="3202"/>
                      <a:pt x="6436" y="2604"/>
                    </a:cubicBezTo>
                    <a:cubicBezTo>
                      <a:pt x="6193" y="2183"/>
                      <a:pt x="5949" y="1784"/>
                      <a:pt x="5683" y="1385"/>
                    </a:cubicBezTo>
                    <a:cubicBezTo>
                      <a:pt x="5506" y="1120"/>
                      <a:pt x="5306" y="831"/>
                      <a:pt x="5129" y="566"/>
                    </a:cubicBezTo>
                    <a:cubicBezTo>
                      <a:pt x="5018" y="433"/>
                      <a:pt x="4908" y="278"/>
                      <a:pt x="4797" y="145"/>
                    </a:cubicBezTo>
                    <a:cubicBezTo>
                      <a:pt x="4734" y="69"/>
                      <a:pt x="4628" y="0"/>
                      <a:pt x="4531"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0"/>
              <p:cNvSpPr/>
              <p:nvPr/>
            </p:nvSpPr>
            <p:spPr>
              <a:xfrm>
                <a:off x="1115825" y="1986950"/>
                <a:ext cx="23850" cy="120775"/>
              </a:xfrm>
              <a:custGeom>
                <a:avLst/>
                <a:gdLst/>
                <a:ahLst/>
                <a:cxnLst/>
                <a:rect l="l" t="t" r="r" b="b"/>
                <a:pathLst>
                  <a:path w="954" h="4831" extrusionOk="0">
                    <a:moveTo>
                      <a:pt x="953" y="0"/>
                    </a:moveTo>
                    <a:lnTo>
                      <a:pt x="953" y="0"/>
                    </a:lnTo>
                    <a:cubicBezTo>
                      <a:pt x="621" y="488"/>
                      <a:pt x="311" y="997"/>
                      <a:pt x="1" y="1507"/>
                    </a:cubicBezTo>
                    <a:cubicBezTo>
                      <a:pt x="178" y="2615"/>
                      <a:pt x="444" y="3722"/>
                      <a:pt x="776" y="4830"/>
                    </a:cubicBezTo>
                    <a:cubicBezTo>
                      <a:pt x="931" y="3257"/>
                      <a:pt x="710" y="1573"/>
                      <a:pt x="953"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0"/>
              <p:cNvSpPr/>
              <p:nvPr/>
            </p:nvSpPr>
            <p:spPr>
              <a:xfrm>
                <a:off x="1174000" y="1809700"/>
                <a:ext cx="82550" cy="331250"/>
              </a:xfrm>
              <a:custGeom>
                <a:avLst/>
                <a:gdLst/>
                <a:ahLst/>
                <a:cxnLst/>
                <a:rect l="l" t="t" r="r" b="b"/>
                <a:pathLst>
                  <a:path w="3302" h="13250" extrusionOk="0">
                    <a:moveTo>
                      <a:pt x="3301" y="0"/>
                    </a:moveTo>
                    <a:lnTo>
                      <a:pt x="3301" y="0"/>
                    </a:lnTo>
                    <a:cubicBezTo>
                      <a:pt x="2548" y="155"/>
                      <a:pt x="1950" y="1219"/>
                      <a:pt x="1684" y="1928"/>
                    </a:cubicBezTo>
                    <a:cubicBezTo>
                      <a:pt x="1374" y="2681"/>
                      <a:pt x="1019" y="3412"/>
                      <a:pt x="598" y="4099"/>
                    </a:cubicBezTo>
                    <a:cubicBezTo>
                      <a:pt x="554" y="4254"/>
                      <a:pt x="510" y="4387"/>
                      <a:pt x="510" y="4431"/>
                    </a:cubicBezTo>
                    <a:cubicBezTo>
                      <a:pt x="399" y="4919"/>
                      <a:pt x="332" y="5429"/>
                      <a:pt x="266" y="5916"/>
                    </a:cubicBezTo>
                    <a:cubicBezTo>
                      <a:pt x="0" y="7356"/>
                      <a:pt x="22" y="8841"/>
                      <a:pt x="310" y="10259"/>
                    </a:cubicBezTo>
                    <a:cubicBezTo>
                      <a:pt x="576" y="11300"/>
                      <a:pt x="975" y="12297"/>
                      <a:pt x="1462" y="13250"/>
                    </a:cubicBezTo>
                    <a:lnTo>
                      <a:pt x="1529" y="13139"/>
                    </a:lnTo>
                    <a:cubicBezTo>
                      <a:pt x="1728" y="12873"/>
                      <a:pt x="1883" y="12585"/>
                      <a:pt x="2061" y="12319"/>
                    </a:cubicBezTo>
                    <a:cubicBezTo>
                      <a:pt x="1972" y="11787"/>
                      <a:pt x="1839" y="11233"/>
                      <a:pt x="1750" y="10680"/>
                    </a:cubicBezTo>
                    <a:cubicBezTo>
                      <a:pt x="1440" y="8841"/>
                      <a:pt x="1728" y="6957"/>
                      <a:pt x="2149" y="5140"/>
                    </a:cubicBezTo>
                    <a:cubicBezTo>
                      <a:pt x="2548" y="3412"/>
                      <a:pt x="3058" y="1728"/>
                      <a:pt x="3301"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0"/>
              <p:cNvSpPr/>
              <p:nvPr/>
            </p:nvSpPr>
            <p:spPr>
              <a:xfrm>
                <a:off x="1491375" y="3471950"/>
                <a:ext cx="162325" cy="101400"/>
              </a:xfrm>
              <a:custGeom>
                <a:avLst/>
                <a:gdLst/>
                <a:ahLst/>
                <a:cxnLst/>
                <a:rect l="l" t="t" r="r" b="b"/>
                <a:pathLst>
                  <a:path w="6493" h="4056" extrusionOk="0">
                    <a:moveTo>
                      <a:pt x="5562" y="1"/>
                    </a:moveTo>
                    <a:lnTo>
                      <a:pt x="2748" y="400"/>
                    </a:lnTo>
                    <a:cubicBezTo>
                      <a:pt x="2726" y="621"/>
                      <a:pt x="2682" y="843"/>
                      <a:pt x="2637" y="1064"/>
                    </a:cubicBezTo>
                    <a:cubicBezTo>
                      <a:pt x="2593" y="1242"/>
                      <a:pt x="2526" y="1419"/>
                      <a:pt x="2438" y="1574"/>
                    </a:cubicBezTo>
                    <a:cubicBezTo>
                      <a:pt x="2283" y="1751"/>
                      <a:pt x="2083" y="1906"/>
                      <a:pt x="1884" y="2017"/>
                    </a:cubicBezTo>
                    <a:cubicBezTo>
                      <a:pt x="1264" y="2349"/>
                      <a:pt x="444" y="2549"/>
                      <a:pt x="1" y="3125"/>
                    </a:cubicBezTo>
                    <a:cubicBezTo>
                      <a:pt x="621" y="3502"/>
                      <a:pt x="1308" y="3457"/>
                      <a:pt x="1973" y="3590"/>
                    </a:cubicBezTo>
                    <a:cubicBezTo>
                      <a:pt x="2837" y="3767"/>
                      <a:pt x="3679" y="4011"/>
                      <a:pt x="4543" y="4055"/>
                    </a:cubicBezTo>
                    <a:cubicBezTo>
                      <a:pt x="4853" y="4055"/>
                      <a:pt x="5141" y="4033"/>
                      <a:pt x="5429" y="3923"/>
                    </a:cubicBezTo>
                    <a:cubicBezTo>
                      <a:pt x="6116" y="3701"/>
                      <a:pt x="6492" y="2948"/>
                      <a:pt x="6249" y="2283"/>
                    </a:cubicBezTo>
                    <a:cubicBezTo>
                      <a:pt x="6138" y="1928"/>
                      <a:pt x="5916" y="1618"/>
                      <a:pt x="5761" y="1286"/>
                    </a:cubicBezTo>
                    <a:cubicBezTo>
                      <a:pt x="5628" y="865"/>
                      <a:pt x="5562" y="422"/>
                      <a:pt x="5562"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0"/>
              <p:cNvSpPr/>
              <p:nvPr/>
            </p:nvSpPr>
            <p:spPr>
              <a:xfrm>
                <a:off x="1275900" y="3482475"/>
                <a:ext cx="162325" cy="94625"/>
              </a:xfrm>
              <a:custGeom>
                <a:avLst/>
                <a:gdLst/>
                <a:ahLst/>
                <a:cxnLst/>
                <a:rect l="l" t="t" r="r" b="b"/>
                <a:pathLst>
                  <a:path w="6493" h="3785" extrusionOk="0">
                    <a:moveTo>
                      <a:pt x="5651" y="1"/>
                    </a:moveTo>
                    <a:lnTo>
                      <a:pt x="2815" y="178"/>
                    </a:lnTo>
                    <a:cubicBezTo>
                      <a:pt x="2660" y="688"/>
                      <a:pt x="2349" y="1109"/>
                      <a:pt x="1906" y="1419"/>
                    </a:cubicBezTo>
                    <a:cubicBezTo>
                      <a:pt x="1530" y="1685"/>
                      <a:pt x="1153" y="1928"/>
                      <a:pt x="754" y="2150"/>
                    </a:cubicBezTo>
                    <a:cubicBezTo>
                      <a:pt x="466" y="2283"/>
                      <a:pt x="222" y="2482"/>
                      <a:pt x="1" y="2726"/>
                    </a:cubicBezTo>
                    <a:cubicBezTo>
                      <a:pt x="621" y="3125"/>
                      <a:pt x="1308" y="3081"/>
                      <a:pt x="1973" y="3236"/>
                    </a:cubicBezTo>
                    <a:cubicBezTo>
                      <a:pt x="2837" y="3435"/>
                      <a:pt x="3679" y="3723"/>
                      <a:pt x="4543" y="3767"/>
                    </a:cubicBezTo>
                    <a:cubicBezTo>
                      <a:pt x="4620" y="3779"/>
                      <a:pt x="4699" y="3785"/>
                      <a:pt x="4778" y="3785"/>
                    </a:cubicBezTo>
                    <a:cubicBezTo>
                      <a:pt x="4996" y="3785"/>
                      <a:pt x="5218" y="3744"/>
                      <a:pt x="5429" y="3679"/>
                    </a:cubicBezTo>
                    <a:cubicBezTo>
                      <a:pt x="6116" y="3479"/>
                      <a:pt x="6493" y="2748"/>
                      <a:pt x="6271" y="2061"/>
                    </a:cubicBezTo>
                    <a:cubicBezTo>
                      <a:pt x="6182" y="1707"/>
                      <a:pt x="5961" y="1397"/>
                      <a:pt x="5828" y="1064"/>
                    </a:cubicBezTo>
                    <a:cubicBezTo>
                      <a:pt x="5717" y="710"/>
                      <a:pt x="5651" y="355"/>
                      <a:pt x="5651"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0"/>
              <p:cNvSpPr/>
              <p:nvPr/>
            </p:nvSpPr>
            <p:spPr>
              <a:xfrm>
                <a:off x="1196700" y="1429850"/>
                <a:ext cx="548400" cy="647700"/>
              </a:xfrm>
              <a:custGeom>
                <a:avLst/>
                <a:gdLst/>
                <a:ahLst/>
                <a:cxnLst/>
                <a:rect l="l" t="t" r="r" b="b"/>
                <a:pathLst>
                  <a:path w="21936" h="25908" extrusionOk="0">
                    <a:moveTo>
                      <a:pt x="4548" y="1"/>
                    </a:moveTo>
                    <a:cubicBezTo>
                      <a:pt x="3323" y="1"/>
                      <a:pt x="2153" y="437"/>
                      <a:pt x="1197" y="1214"/>
                    </a:cubicBezTo>
                    <a:cubicBezTo>
                      <a:pt x="0" y="2211"/>
                      <a:pt x="178" y="4138"/>
                      <a:pt x="355" y="5534"/>
                    </a:cubicBezTo>
                    <a:cubicBezTo>
                      <a:pt x="532" y="7240"/>
                      <a:pt x="1086" y="8902"/>
                      <a:pt x="1950" y="10409"/>
                    </a:cubicBezTo>
                    <a:cubicBezTo>
                      <a:pt x="2859" y="12004"/>
                      <a:pt x="3080" y="14020"/>
                      <a:pt x="3147" y="15837"/>
                    </a:cubicBezTo>
                    <a:cubicBezTo>
                      <a:pt x="3191" y="16546"/>
                      <a:pt x="3191" y="17277"/>
                      <a:pt x="3235" y="18030"/>
                    </a:cubicBezTo>
                    <a:cubicBezTo>
                      <a:pt x="3257" y="18296"/>
                      <a:pt x="3280" y="18584"/>
                      <a:pt x="3324" y="18850"/>
                    </a:cubicBezTo>
                    <a:cubicBezTo>
                      <a:pt x="3975" y="23028"/>
                      <a:pt x="7580" y="25907"/>
                      <a:pt x="11546" y="25907"/>
                    </a:cubicBezTo>
                    <a:cubicBezTo>
                      <a:pt x="12438" y="25907"/>
                      <a:pt x="13348" y="25762"/>
                      <a:pt x="14247" y="25453"/>
                    </a:cubicBezTo>
                    <a:cubicBezTo>
                      <a:pt x="15576" y="24987"/>
                      <a:pt x="16817" y="24145"/>
                      <a:pt x="17504" y="22905"/>
                    </a:cubicBezTo>
                    <a:cubicBezTo>
                      <a:pt x="17991" y="22041"/>
                      <a:pt x="18146" y="21021"/>
                      <a:pt x="18567" y="20135"/>
                    </a:cubicBezTo>
                    <a:cubicBezTo>
                      <a:pt x="18988" y="19249"/>
                      <a:pt x="19675" y="18429"/>
                      <a:pt x="20163" y="17565"/>
                    </a:cubicBezTo>
                    <a:cubicBezTo>
                      <a:pt x="21935" y="14352"/>
                      <a:pt x="20827" y="9877"/>
                      <a:pt x="17770" y="7861"/>
                    </a:cubicBezTo>
                    <a:cubicBezTo>
                      <a:pt x="16884" y="7285"/>
                      <a:pt x="15820" y="7085"/>
                      <a:pt x="14890" y="6576"/>
                    </a:cubicBezTo>
                    <a:cubicBezTo>
                      <a:pt x="13915" y="6044"/>
                      <a:pt x="13028" y="5423"/>
                      <a:pt x="12209" y="4692"/>
                    </a:cubicBezTo>
                    <a:cubicBezTo>
                      <a:pt x="11079" y="3629"/>
                      <a:pt x="10215" y="2366"/>
                      <a:pt x="9284" y="1147"/>
                    </a:cubicBezTo>
                    <a:cubicBezTo>
                      <a:pt x="9129" y="926"/>
                      <a:pt x="8952" y="726"/>
                      <a:pt x="8730" y="549"/>
                    </a:cubicBezTo>
                    <a:cubicBezTo>
                      <a:pt x="8513" y="391"/>
                      <a:pt x="8275" y="356"/>
                      <a:pt x="8026" y="356"/>
                    </a:cubicBezTo>
                    <a:cubicBezTo>
                      <a:pt x="7827" y="356"/>
                      <a:pt x="7622" y="379"/>
                      <a:pt x="7416" y="379"/>
                    </a:cubicBezTo>
                    <a:cubicBezTo>
                      <a:pt x="7300" y="379"/>
                      <a:pt x="7184" y="372"/>
                      <a:pt x="7068" y="350"/>
                    </a:cubicBezTo>
                    <a:cubicBezTo>
                      <a:pt x="6381" y="172"/>
                      <a:pt x="5672" y="62"/>
                      <a:pt x="4963" y="17"/>
                    </a:cubicBezTo>
                    <a:cubicBezTo>
                      <a:pt x="4824" y="6"/>
                      <a:pt x="4686" y="1"/>
                      <a:pt x="4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0"/>
              <p:cNvSpPr/>
              <p:nvPr/>
            </p:nvSpPr>
            <p:spPr>
              <a:xfrm>
                <a:off x="1213325" y="3525875"/>
                <a:ext cx="228200" cy="60775"/>
              </a:xfrm>
              <a:custGeom>
                <a:avLst/>
                <a:gdLst/>
                <a:ahLst/>
                <a:cxnLst/>
                <a:rect l="l" t="t" r="r" b="b"/>
                <a:pathLst>
                  <a:path w="9128" h="2431" extrusionOk="0">
                    <a:moveTo>
                      <a:pt x="4176" y="1"/>
                    </a:moveTo>
                    <a:cubicBezTo>
                      <a:pt x="3875" y="1"/>
                      <a:pt x="3617" y="140"/>
                      <a:pt x="3324" y="303"/>
                    </a:cubicBezTo>
                    <a:cubicBezTo>
                      <a:pt x="2792" y="591"/>
                      <a:pt x="2216" y="835"/>
                      <a:pt x="1640" y="1012"/>
                    </a:cubicBezTo>
                    <a:cubicBezTo>
                      <a:pt x="1152" y="1101"/>
                      <a:pt x="709" y="1256"/>
                      <a:pt x="288" y="1500"/>
                    </a:cubicBezTo>
                    <a:cubicBezTo>
                      <a:pt x="133" y="1588"/>
                      <a:pt x="0" y="1788"/>
                      <a:pt x="67" y="1965"/>
                    </a:cubicBezTo>
                    <a:cubicBezTo>
                      <a:pt x="133" y="2031"/>
                      <a:pt x="222" y="2098"/>
                      <a:pt x="310" y="2142"/>
                    </a:cubicBezTo>
                    <a:cubicBezTo>
                      <a:pt x="931" y="2386"/>
                      <a:pt x="1595" y="2364"/>
                      <a:pt x="2260" y="2386"/>
                    </a:cubicBezTo>
                    <a:cubicBezTo>
                      <a:pt x="2969" y="2408"/>
                      <a:pt x="3700" y="2430"/>
                      <a:pt x="4409" y="2430"/>
                    </a:cubicBezTo>
                    <a:cubicBezTo>
                      <a:pt x="5827" y="2430"/>
                      <a:pt x="7245" y="2364"/>
                      <a:pt x="8663" y="2231"/>
                    </a:cubicBezTo>
                    <a:cubicBezTo>
                      <a:pt x="8752" y="2231"/>
                      <a:pt x="8863" y="2209"/>
                      <a:pt x="8951" y="2142"/>
                    </a:cubicBezTo>
                    <a:cubicBezTo>
                      <a:pt x="9040" y="2009"/>
                      <a:pt x="9106" y="1832"/>
                      <a:pt x="9084" y="1677"/>
                    </a:cubicBezTo>
                    <a:cubicBezTo>
                      <a:pt x="9127" y="877"/>
                      <a:pt x="9086" y="14"/>
                      <a:pt x="8384" y="14"/>
                    </a:cubicBezTo>
                    <a:cubicBezTo>
                      <a:pt x="8367" y="14"/>
                      <a:pt x="8349" y="14"/>
                      <a:pt x="8331" y="15"/>
                    </a:cubicBezTo>
                    <a:cubicBezTo>
                      <a:pt x="8287" y="15"/>
                      <a:pt x="8220" y="15"/>
                      <a:pt x="8176" y="37"/>
                    </a:cubicBezTo>
                    <a:cubicBezTo>
                      <a:pt x="7476" y="166"/>
                      <a:pt x="6653" y="556"/>
                      <a:pt x="5886" y="556"/>
                    </a:cubicBezTo>
                    <a:cubicBezTo>
                      <a:pt x="5731" y="556"/>
                      <a:pt x="5578" y="540"/>
                      <a:pt x="5428" y="503"/>
                    </a:cubicBezTo>
                    <a:cubicBezTo>
                      <a:pt x="5118" y="414"/>
                      <a:pt x="4830" y="170"/>
                      <a:pt x="4520" y="60"/>
                    </a:cubicBezTo>
                    <a:cubicBezTo>
                      <a:pt x="4397" y="19"/>
                      <a:pt x="4284" y="1"/>
                      <a:pt x="417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0"/>
              <p:cNvSpPr/>
              <p:nvPr/>
            </p:nvSpPr>
            <p:spPr>
              <a:xfrm>
                <a:off x="1433225" y="3526800"/>
                <a:ext cx="224900" cy="60400"/>
              </a:xfrm>
              <a:custGeom>
                <a:avLst/>
                <a:gdLst/>
                <a:ahLst/>
                <a:cxnLst/>
                <a:rect l="l" t="t" r="r" b="b"/>
                <a:pathLst>
                  <a:path w="8996" h="2416" extrusionOk="0">
                    <a:moveTo>
                      <a:pt x="3811" y="0"/>
                    </a:moveTo>
                    <a:cubicBezTo>
                      <a:pt x="3722" y="23"/>
                      <a:pt x="3612" y="45"/>
                      <a:pt x="3523" y="89"/>
                    </a:cubicBezTo>
                    <a:lnTo>
                      <a:pt x="2327" y="643"/>
                    </a:lnTo>
                    <a:cubicBezTo>
                      <a:pt x="1662" y="975"/>
                      <a:pt x="1064" y="1352"/>
                      <a:pt x="377" y="1618"/>
                    </a:cubicBezTo>
                    <a:cubicBezTo>
                      <a:pt x="244" y="1640"/>
                      <a:pt x="89" y="1729"/>
                      <a:pt x="45" y="1884"/>
                    </a:cubicBezTo>
                    <a:cubicBezTo>
                      <a:pt x="0" y="2150"/>
                      <a:pt x="310" y="2282"/>
                      <a:pt x="532" y="2282"/>
                    </a:cubicBezTo>
                    <a:cubicBezTo>
                      <a:pt x="1906" y="2393"/>
                      <a:pt x="3257" y="2415"/>
                      <a:pt x="4631" y="2415"/>
                    </a:cubicBezTo>
                    <a:cubicBezTo>
                      <a:pt x="5318" y="2393"/>
                      <a:pt x="6027" y="2371"/>
                      <a:pt x="6714" y="2349"/>
                    </a:cubicBezTo>
                    <a:cubicBezTo>
                      <a:pt x="6796" y="2346"/>
                      <a:pt x="6881" y="2345"/>
                      <a:pt x="6967" y="2345"/>
                    </a:cubicBezTo>
                    <a:cubicBezTo>
                      <a:pt x="7107" y="2345"/>
                      <a:pt x="7250" y="2347"/>
                      <a:pt x="7394" y="2347"/>
                    </a:cubicBezTo>
                    <a:cubicBezTo>
                      <a:pt x="7805" y="2347"/>
                      <a:pt x="8221" y="2327"/>
                      <a:pt x="8575" y="2172"/>
                    </a:cubicBezTo>
                    <a:cubicBezTo>
                      <a:pt x="8996" y="1994"/>
                      <a:pt x="8951" y="1751"/>
                      <a:pt x="8907" y="1374"/>
                    </a:cubicBezTo>
                    <a:cubicBezTo>
                      <a:pt x="8863" y="953"/>
                      <a:pt x="8752" y="532"/>
                      <a:pt x="8575" y="133"/>
                    </a:cubicBezTo>
                    <a:cubicBezTo>
                      <a:pt x="8530" y="45"/>
                      <a:pt x="8442" y="0"/>
                      <a:pt x="8353" y="0"/>
                    </a:cubicBezTo>
                    <a:cubicBezTo>
                      <a:pt x="8287" y="0"/>
                      <a:pt x="8242" y="0"/>
                      <a:pt x="8198" y="23"/>
                    </a:cubicBezTo>
                    <a:cubicBezTo>
                      <a:pt x="7371" y="196"/>
                      <a:pt x="6578" y="535"/>
                      <a:pt x="5731" y="535"/>
                    </a:cubicBezTo>
                    <a:cubicBezTo>
                      <a:pt x="5602" y="535"/>
                      <a:pt x="5472" y="528"/>
                      <a:pt x="5340" y="510"/>
                    </a:cubicBezTo>
                    <a:cubicBezTo>
                      <a:pt x="4919" y="443"/>
                      <a:pt x="4564" y="178"/>
                      <a:pt x="4166" y="45"/>
                    </a:cubicBezTo>
                    <a:cubicBezTo>
                      <a:pt x="4055" y="0"/>
                      <a:pt x="3944" y="0"/>
                      <a:pt x="38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0"/>
              <p:cNvSpPr/>
              <p:nvPr/>
            </p:nvSpPr>
            <p:spPr>
              <a:xfrm>
                <a:off x="1282000" y="2204075"/>
                <a:ext cx="238200" cy="1283075"/>
              </a:xfrm>
              <a:custGeom>
                <a:avLst/>
                <a:gdLst/>
                <a:ahLst/>
                <a:cxnLst/>
                <a:rect l="l" t="t" r="r" b="b"/>
                <a:pathLst>
                  <a:path w="9528" h="51323" extrusionOk="0">
                    <a:moveTo>
                      <a:pt x="621" y="0"/>
                    </a:moveTo>
                    <a:cubicBezTo>
                      <a:pt x="1" y="1219"/>
                      <a:pt x="377" y="3767"/>
                      <a:pt x="355" y="5163"/>
                    </a:cubicBezTo>
                    <a:cubicBezTo>
                      <a:pt x="333" y="6980"/>
                      <a:pt x="311" y="8819"/>
                      <a:pt x="311" y="10635"/>
                    </a:cubicBezTo>
                    <a:cubicBezTo>
                      <a:pt x="311" y="14225"/>
                      <a:pt x="333" y="17792"/>
                      <a:pt x="399" y="21381"/>
                    </a:cubicBezTo>
                    <a:cubicBezTo>
                      <a:pt x="466" y="26544"/>
                      <a:pt x="599" y="31684"/>
                      <a:pt x="798" y="36846"/>
                    </a:cubicBezTo>
                    <a:cubicBezTo>
                      <a:pt x="998" y="41588"/>
                      <a:pt x="1507" y="46174"/>
                      <a:pt x="1884" y="50915"/>
                    </a:cubicBezTo>
                    <a:cubicBezTo>
                      <a:pt x="1862" y="51026"/>
                      <a:pt x="1906" y="51137"/>
                      <a:pt x="1972" y="51248"/>
                    </a:cubicBezTo>
                    <a:cubicBezTo>
                      <a:pt x="2039" y="51298"/>
                      <a:pt x="2118" y="51322"/>
                      <a:pt x="2200" y="51322"/>
                    </a:cubicBezTo>
                    <a:cubicBezTo>
                      <a:pt x="2227" y="51322"/>
                      <a:pt x="2255" y="51320"/>
                      <a:pt x="2283" y="51314"/>
                    </a:cubicBezTo>
                    <a:lnTo>
                      <a:pt x="6404" y="51070"/>
                    </a:lnTo>
                    <a:cubicBezTo>
                      <a:pt x="6670" y="51070"/>
                      <a:pt x="6758" y="45443"/>
                      <a:pt x="6758" y="44889"/>
                    </a:cubicBezTo>
                    <a:cubicBezTo>
                      <a:pt x="6825" y="41034"/>
                      <a:pt x="7046" y="37201"/>
                      <a:pt x="7201" y="33412"/>
                    </a:cubicBezTo>
                    <a:cubicBezTo>
                      <a:pt x="7401" y="29003"/>
                      <a:pt x="7201" y="24705"/>
                      <a:pt x="8021" y="20340"/>
                    </a:cubicBezTo>
                    <a:cubicBezTo>
                      <a:pt x="8331" y="18589"/>
                      <a:pt x="8774" y="16861"/>
                      <a:pt x="9040" y="15089"/>
                    </a:cubicBezTo>
                    <a:cubicBezTo>
                      <a:pt x="9528" y="11632"/>
                      <a:pt x="9350" y="8110"/>
                      <a:pt x="8486" y="4742"/>
                    </a:cubicBezTo>
                    <a:cubicBezTo>
                      <a:pt x="7910" y="2548"/>
                      <a:pt x="7046" y="1507"/>
                      <a:pt x="5673" y="1064"/>
                    </a:cubicBezTo>
                    <a:cubicBezTo>
                      <a:pt x="5030" y="889"/>
                      <a:pt x="4371" y="816"/>
                      <a:pt x="3724" y="816"/>
                    </a:cubicBezTo>
                    <a:cubicBezTo>
                      <a:pt x="3635" y="816"/>
                      <a:pt x="3546" y="818"/>
                      <a:pt x="3457" y="820"/>
                    </a:cubicBezTo>
                    <a:cubicBezTo>
                      <a:pt x="3389" y="823"/>
                      <a:pt x="3321" y="825"/>
                      <a:pt x="3253" y="825"/>
                    </a:cubicBezTo>
                    <a:cubicBezTo>
                      <a:pt x="2305" y="825"/>
                      <a:pt x="1386" y="538"/>
                      <a:pt x="62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0"/>
              <p:cNvSpPr/>
              <p:nvPr/>
            </p:nvSpPr>
            <p:spPr>
              <a:xfrm>
                <a:off x="1397775" y="2208500"/>
                <a:ext cx="254825" cy="1276800"/>
              </a:xfrm>
              <a:custGeom>
                <a:avLst/>
                <a:gdLst/>
                <a:ahLst/>
                <a:cxnLst/>
                <a:rect l="l" t="t" r="r" b="b"/>
                <a:pathLst>
                  <a:path w="10193" h="51072" extrusionOk="0">
                    <a:moveTo>
                      <a:pt x="554" y="1"/>
                    </a:moveTo>
                    <a:lnTo>
                      <a:pt x="554" y="1"/>
                    </a:lnTo>
                    <a:cubicBezTo>
                      <a:pt x="0" y="1241"/>
                      <a:pt x="554" y="3767"/>
                      <a:pt x="621" y="5141"/>
                    </a:cubicBezTo>
                    <a:cubicBezTo>
                      <a:pt x="709" y="6980"/>
                      <a:pt x="820" y="8797"/>
                      <a:pt x="953" y="10613"/>
                    </a:cubicBezTo>
                    <a:cubicBezTo>
                      <a:pt x="1174" y="14203"/>
                      <a:pt x="1440" y="17770"/>
                      <a:pt x="1728" y="21337"/>
                    </a:cubicBezTo>
                    <a:cubicBezTo>
                      <a:pt x="2127" y="26477"/>
                      <a:pt x="2592" y="31595"/>
                      <a:pt x="3146" y="36713"/>
                    </a:cubicBezTo>
                    <a:cubicBezTo>
                      <a:pt x="3634" y="41455"/>
                      <a:pt x="4454" y="45975"/>
                      <a:pt x="5140" y="50672"/>
                    </a:cubicBezTo>
                    <a:cubicBezTo>
                      <a:pt x="5140" y="50783"/>
                      <a:pt x="5185" y="50916"/>
                      <a:pt x="5251" y="51004"/>
                    </a:cubicBezTo>
                    <a:cubicBezTo>
                      <a:pt x="5308" y="51047"/>
                      <a:pt x="5375" y="51072"/>
                      <a:pt x="5445" y="51072"/>
                    </a:cubicBezTo>
                    <a:cubicBezTo>
                      <a:pt x="5483" y="51072"/>
                      <a:pt x="5522" y="51064"/>
                      <a:pt x="5561" y="51048"/>
                    </a:cubicBezTo>
                    <a:lnTo>
                      <a:pt x="9660" y="50472"/>
                    </a:lnTo>
                    <a:cubicBezTo>
                      <a:pt x="9926" y="50472"/>
                      <a:pt x="9638" y="44823"/>
                      <a:pt x="9616" y="44269"/>
                    </a:cubicBezTo>
                    <a:cubicBezTo>
                      <a:pt x="9439" y="40436"/>
                      <a:pt x="9394" y="36603"/>
                      <a:pt x="9306" y="32792"/>
                    </a:cubicBezTo>
                    <a:cubicBezTo>
                      <a:pt x="9217" y="28383"/>
                      <a:pt x="8752" y="24107"/>
                      <a:pt x="9262" y="19698"/>
                    </a:cubicBezTo>
                    <a:cubicBezTo>
                      <a:pt x="9461" y="17925"/>
                      <a:pt x="9793" y="16175"/>
                      <a:pt x="9926" y="14380"/>
                    </a:cubicBezTo>
                    <a:cubicBezTo>
                      <a:pt x="10192" y="10902"/>
                      <a:pt x="9771" y="7423"/>
                      <a:pt x="8685" y="4100"/>
                    </a:cubicBezTo>
                    <a:cubicBezTo>
                      <a:pt x="7976" y="1950"/>
                      <a:pt x="7068" y="976"/>
                      <a:pt x="5650" y="665"/>
                    </a:cubicBezTo>
                    <a:cubicBezTo>
                      <a:pt x="5201" y="570"/>
                      <a:pt x="4743" y="525"/>
                      <a:pt x="4281" y="525"/>
                    </a:cubicBezTo>
                    <a:cubicBezTo>
                      <a:pt x="3993" y="525"/>
                      <a:pt x="3702" y="543"/>
                      <a:pt x="3412" y="577"/>
                    </a:cubicBezTo>
                    <a:cubicBezTo>
                      <a:pt x="3212" y="604"/>
                      <a:pt x="3011" y="617"/>
                      <a:pt x="2811" y="617"/>
                    </a:cubicBezTo>
                    <a:cubicBezTo>
                      <a:pt x="2019" y="617"/>
                      <a:pt x="1244" y="408"/>
                      <a:pt x="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0"/>
              <p:cNvSpPr/>
              <p:nvPr/>
            </p:nvSpPr>
            <p:spPr>
              <a:xfrm>
                <a:off x="1253200" y="1650900"/>
                <a:ext cx="254825" cy="327950"/>
              </a:xfrm>
              <a:custGeom>
                <a:avLst/>
                <a:gdLst/>
                <a:ahLst/>
                <a:cxnLst/>
                <a:rect l="l" t="t" r="r" b="b"/>
                <a:pathLst>
                  <a:path w="10193" h="13118" extrusionOk="0">
                    <a:moveTo>
                      <a:pt x="5821" y="1"/>
                    </a:moveTo>
                    <a:cubicBezTo>
                      <a:pt x="5654" y="1"/>
                      <a:pt x="5436" y="211"/>
                      <a:pt x="5251" y="304"/>
                    </a:cubicBezTo>
                    <a:cubicBezTo>
                      <a:pt x="4830" y="503"/>
                      <a:pt x="4387" y="680"/>
                      <a:pt x="3944" y="835"/>
                    </a:cubicBezTo>
                    <a:cubicBezTo>
                      <a:pt x="3452" y="1006"/>
                      <a:pt x="2846" y="1209"/>
                      <a:pt x="2307" y="1209"/>
                    </a:cubicBezTo>
                    <a:cubicBezTo>
                      <a:pt x="2215" y="1209"/>
                      <a:pt x="2126" y="1203"/>
                      <a:pt x="2039" y="1190"/>
                    </a:cubicBezTo>
                    <a:lnTo>
                      <a:pt x="2039" y="1190"/>
                    </a:lnTo>
                    <a:cubicBezTo>
                      <a:pt x="2238" y="2253"/>
                      <a:pt x="2305" y="3383"/>
                      <a:pt x="2460" y="4469"/>
                    </a:cubicBezTo>
                    <a:cubicBezTo>
                      <a:pt x="2504" y="4735"/>
                      <a:pt x="2548" y="5089"/>
                      <a:pt x="2327" y="5311"/>
                    </a:cubicBezTo>
                    <a:cubicBezTo>
                      <a:pt x="2105" y="5532"/>
                      <a:pt x="1884" y="5776"/>
                      <a:pt x="1662" y="5998"/>
                    </a:cubicBezTo>
                    <a:cubicBezTo>
                      <a:pt x="1175" y="6441"/>
                      <a:pt x="754" y="6950"/>
                      <a:pt x="399" y="7504"/>
                    </a:cubicBezTo>
                    <a:cubicBezTo>
                      <a:pt x="355" y="7571"/>
                      <a:pt x="333" y="7615"/>
                      <a:pt x="288" y="7682"/>
                    </a:cubicBezTo>
                    <a:cubicBezTo>
                      <a:pt x="222" y="7837"/>
                      <a:pt x="155" y="7992"/>
                      <a:pt x="133" y="8169"/>
                    </a:cubicBezTo>
                    <a:cubicBezTo>
                      <a:pt x="111" y="8346"/>
                      <a:pt x="155" y="8524"/>
                      <a:pt x="155" y="8701"/>
                    </a:cubicBezTo>
                    <a:cubicBezTo>
                      <a:pt x="133" y="9077"/>
                      <a:pt x="0" y="9454"/>
                      <a:pt x="0" y="9853"/>
                    </a:cubicBezTo>
                    <a:cubicBezTo>
                      <a:pt x="0" y="10939"/>
                      <a:pt x="288" y="12135"/>
                      <a:pt x="1219" y="12778"/>
                    </a:cubicBezTo>
                    <a:cubicBezTo>
                      <a:pt x="1597" y="13004"/>
                      <a:pt x="2026" y="13117"/>
                      <a:pt x="2457" y="13117"/>
                    </a:cubicBezTo>
                    <a:cubicBezTo>
                      <a:pt x="2659" y="13117"/>
                      <a:pt x="2861" y="13093"/>
                      <a:pt x="3058" y="13043"/>
                    </a:cubicBezTo>
                    <a:cubicBezTo>
                      <a:pt x="3678" y="12888"/>
                      <a:pt x="4254" y="12600"/>
                      <a:pt x="4742" y="12224"/>
                    </a:cubicBezTo>
                    <a:cubicBezTo>
                      <a:pt x="5584" y="11603"/>
                      <a:pt x="6182" y="10739"/>
                      <a:pt x="7002" y="10141"/>
                    </a:cubicBezTo>
                    <a:cubicBezTo>
                      <a:pt x="7888" y="9521"/>
                      <a:pt x="8641" y="8745"/>
                      <a:pt x="9217" y="7859"/>
                    </a:cubicBezTo>
                    <a:cubicBezTo>
                      <a:pt x="9904" y="6840"/>
                      <a:pt x="10192" y="5621"/>
                      <a:pt x="10082" y="4403"/>
                    </a:cubicBezTo>
                    <a:cubicBezTo>
                      <a:pt x="10082" y="4314"/>
                      <a:pt x="10059" y="4247"/>
                      <a:pt x="10015" y="4181"/>
                    </a:cubicBezTo>
                    <a:cubicBezTo>
                      <a:pt x="9949" y="4114"/>
                      <a:pt x="9860" y="4070"/>
                      <a:pt x="9771" y="4048"/>
                    </a:cubicBezTo>
                    <a:cubicBezTo>
                      <a:pt x="9611" y="4006"/>
                      <a:pt x="9449" y="3993"/>
                      <a:pt x="9285" y="3993"/>
                    </a:cubicBezTo>
                    <a:cubicBezTo>
                      <a:pt x="8996" y="3993"/>
                      <a:pt x="8704" y="4034"/>
                      <a:pt x="8410" y="4034"/>
                    </a:cubicBezTo>
                    <a:cubicBezTo>
                      <a:pt x="8339" y="4034"/>
                      <a:pt x="8269" y="4032"/>
                      <a:pt x="8198" y="4026"/>
                    </a:cubicBezTo>
                    <a:cubicBezTo>
                      <a:pt x="7977" y="3982"/>
                      <a:pt x="7733" y="3915"/>
                      <a:pt x="7534" y="3804"/>
                    </a:cubicBezTo>
                    <a:cubicBezTo>
                      <a:pt x="7246" y="3716"/>
                      <a:pt x="7024" y="3738"/>
                      <a:pt x="6847" y="3450"/>
                    </a:cubicBezTo>
                    <a:cubicBezTo>
                      <a:pt x="6714" y="3273"/>
                      <a:pt x="6625" y="3073"/>
                      <a:pt x="6581" y="2874"/>
                    </a:cubicBezTo>
                    <a:cubicBezTo>
                      <a:pt x="6426" y="2364"/>
                      <a:pt x="6293" y="1877"/>
                      <a:pt x="6182" y="1389"/>
                    </a:cubicBezTo>
                    <a:cubicBezTo>
                      <a:pt x="6138" y="1146"/>
                      <a:pt x="6071" y="902"/>
                      <a:pt x="6049" y="636"/>
                    </a:cubicBezTo>
                    <a:cubicBezTo>
                      <a:pt x="6049" y="481"/>
                      <a:pt x="6027" y="304"/>
                      <a:pt x="6005" y="149"/>
                    </a:cubicBezTo>
                    <a:cubicBezTo>
                      <a:pt x="5958" y="41"/>
                      <a:pt x="5894" y="1"/>
                      <a:pt x="5821" y="1"/>
                    </a:cubicBezTo>
                    <a:close/>
                  </a:path>
                </a:pathLst>
              </a:custGeom>
              <a:solidFill>
                <a:srgbClr val="F9947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0"/>
              <p:cNvSpPr/>
              <p:nvPr/>
            </p:nvSpPr>
            <p:spPr>
              <a:xfrm>
                <a:off x="1198925" y="1408050"/>
                <a:ext cx="279750" cy="263750"/>
              </a:xfrm>
              <a:custGeom>
                <a:avLst/>
                <a:gdLst/>
                <a:ahLst/>
                <a:cxnLst/>
                <a:rect l="l" t="t" r="r" b="b"/>
                <a:pathLst>
                  <a:path w="11190" h="10550" extrusionOk="0">
                    <a:moveTo>
                      <a:pt x="1086" y="7334"/>
                    </a:moveTo>
                    <a:cubicBezTo>
                      <a:pt x="1086" y="7335"/>
                      <a:pt x="1086" y="7336"/>
                      <a:pt x="1086" y="7337"/>
                    </a:cubicBezTo>
                    <a:cubicBezTo>
                      <a:pt x="1086" y="7336"/>
                      <a:pt x="1086" y="7335"/>
                      <a:pt x="1086" y="7334"/>
                    </a:cubicBezTo>
                    <a:close/>
                    <a:moveTo>
                      <a:pt x="5496" y="1"/>
                    </a:moveTo>
                    <a:cubicBezTo>
                      <a:pt x="4955" y="1"/>
                      <a:pt x="4449" y="155"/>
                      <a:pt x="4055" y="535"/>
                    </a:cubicBezTo>
                    <a:cubicBezTo>
                      <a:pt x="3861" y="419"/>
                      <a:pt x="3634" y="353"/>
                      <a:pt x="3417" y="353"/>
                    </a:cubicBezTo>
                    <a:cubicBezTo>
                      <a:pt x="3386" y="353"/>
                      <a:pt x="3354" y="355"/>
                      <a:pt x="3324" y="358"/>
                    </a:cubicBezTo>
                    <a:cubicBezTo>
                      <a:pt x="2592" y="424"/>
                      <a:pt x="2083" y="823"/>
                      <a:pt x="1595" y="1332"/>
                    </a:cubicBezTo>
                    <a:cubicBezTo>
                      <a:pt x="731" y="2197"/>
                      <a:pt x="0" y="3570"/>
                      <a:pt x="244" y="4833"/>
                    </a:cubicBezTo>
                    <a:cubicBezTo>
                      <a:pt x="332" y="5321"/>
                      <a:pt x="355" y="5808"/>
                      <a:pt x="332" y="6273"/>
                    </a:cubicBezTo>
                    <a:cubicBezTo>
                      <a:pt x="332" y="6517"/>
                      <a:pt x="332" y="6761"/>
                      <a:pt x="377" y="7004"/>
                    </a:cubicBezTo>
                    <a:cubicBezTo>
                      <a:pt x="399" y="7204"/>
                      <a:pt x="532" y="7226"/>
                      <a:pt x="620" y="7381"/>
                    </a:cubicBezTo>
                    <a:cubicBezTo>
                      <a:pt x="776" y="7315"/>
                      <a:pt x="1152" y="6938"/>
                      <a:pt x="1130" y="6739"/>
                    </a:cubicBezTo>
                    <a:lnTo>
                      <a:pt x="1130" y="6739"/>
                    </a:lnTo>
                    <a:cubicBezTo>
                      <a:pt x="1152" y="6937"/>
                      <a:pt x="1130" y="7136"/>
                      <a:pt x="1086" y="7334"/>
                    </a:cubicBezTo>
                    <a:lnTo>
                      <a:pt x="1086" y="7334"/>
                    </a:lnTo>
                    <a:cubicBezTo>
                      <a:pt x="1113" y="7223"/>
                      <a:pt x="1485" y="7004"/>
                      <a:pt x="1573" y="6894"/>
                    </a:cubicBezTo>
                    <a:cubicBezTo>
                      <a:pt x="1684" y="6739"/>
                      <a:pt x="1795" y="6561"/>
                      <a:pt x="1883" y="6384"/>
                    </a:cubicBezTo>
                    <a:cubicBezTo>
                      <a:pt x="2127" y="6007"/>
                      <a:pt x="2282" y="5586"/>
                      <a:pt x="2371" y="5143"/>
                    </a:cubicBezTo>
                    <a:cubicBezTo>
                      <a:pt x="2437" y="4722"/>
                      <a:pt x="2459" y="4323"/>
                      <a:pt x="2526" y="3925"/>
                    </a:cubicBezTo>
                    <a:cubicBezTo>
                      <a:pt x="2570" y="3592"/>
                      <a:pt x="2504" y="3171"/>
                      <a:pt x="2747" y="2928"/>
                    </a:cubicBezTo>
                    <a:cubicBezTo>
                      <a:pt x="2850" y="2825"/>
                      <a:pt x="2982" y="2774"/>
                      <a:pt x="3113" y="2774"/>
                    </a:cubicBezTo>
                    <a:cubicBezTo>
                      <a:pt x="3265" y="2774"/>
                      <a:pt x="3416" y="2841"/>
                      <a:pt x="3523" y="2972"/>
                    </a:cubicBezTo>
                    <a:cubicBezTo>
                      <a:pt x="3479" y="2883"/>
                      <a:pt x="3811" y="2662"/>
                      <a:pt x="3855" y="2640"/>
                    </a:cubicBezTo>
                    <a:cubicBezTo>
                      <a:pt x="3922" y="2606"/>
                      <a:pt x="3999" y="2590"/>
                      <a:pt x="4077" y="2590"/>
                    </a:cubicBezTo>
                    <a:cubicBezTo>
                      <a:pt x="4154" y="2590"/>
                      <a:pt x="4232" y="2606"/>
                      <a:pt x="4298" y="2640"/>
                    </a:cubicBezTo>
                    <a:cubicBezTo>
                      <a:pt x="4431" y="2684"/>
                      <a:pt x="4564" y="2750"/>
                      <a:pt x="4675" y="2861"/>
                    </a:cubicBezTo>
                    <a:cubicBezTo>
                      <a:pt x="4830" y="2994"/>
                      <a:pt x="4941" y="3171"/>
                      <a:pt x="5052" y="3371"/>
                    </a:cubicBezTo>
                    <a:cubicBezTo>
                      <a:pt x="5185" y="3681"/>
                      <a:pt x="5273" y="4013"/>
                      <a:pt x="5384" y="4346"/>
                    </a:cubicBezTo>
                    <a:cubicBezTo>
                      <a:pt x="5761" y="5298"/>
                      <a:pt x="6470" y="6074"/>
                      <a:pt x="7378" y="6539"/>
                    </a:cubicBezTo>
                    <a:cubicBezTo>
                      <a:pt x="7334" y="6406"/>
                      <a:pt x="7267" y="6318"/>
                      <a:pt x="7201" y="6207"/>
                    </a:cubicBezTo>
                    <a:lnTo>
                      <a:pt x="7201" y="6207"/>
                    </a:lnTo>
                    <a:cubicBezTo>
                      <a:pt x="7378" y="6362"/>
                      <a:pt x="7600" y="6495"/>
                      <a:pt x="7799" y="6606"/>
                    </a:cubicBezTo>
                    <a:cubicBezTo>
                      <a:pt x="7830" y="6621"/>
                      <a:pt x="7862" y="6637"/>
                      <a:pt x="7885" y="6637"/>
                    </a:cubicBezTo>
                    <a:cubicBezTo>
                      <a:pt x="7895" y="6637"/>
                      <a:pt x="7903" y="6634"/>
                      <a:pt x="7910" y="6628"/>
                    </a:cubicBezTo>
                    <a:cubicBezTo>
                      <a:pt x="7932" y="6606"/>
                      <a:pt x="7954" y="6561"/>
                      <a:pt x="7932" y="6539"/>
                    </a:cubicBezTo>
                    <a:cubicBezTo>
                      <a:pt x="7932" y="6406"/>
                      <a:pt x="7888" y="6295"/>
                      <a:pt x="7821" y="6185"/>
                    </a:cubicBezTo>
                    <a:lnTo>
                      <a:pt x="7821" y="6185"/>
                    </a:lnTo>
                    <a:cubicBezTo>
                      <a:pt x="8375" y="6761"/>
                      <a:pt x="8752" y="7448"/>
                      <a:pt x="8929" y="8223"/>
                    </a:cubicBezTo>
                    <a:cubicBezTo>
                      <a:pt x="9084" y="8998"/>
                      <a:pt x="9151" y="9774"/>
                      <a:pt x="9106" y="10549"/>
                    </a:cubicBezTo>
                    <a:cubicBezTo>
                      <a:pt x="9439" y="10306"/>
                      <a:pt x="9660" y="9929"/>
                      <a:pt x="10015" y="9752"/>
                    </a:cubicBezTo>
                    <a:cubicBezTo>
                      <a:pt x="10369" y="9575"/>
                      <a:pt x="10635" y="9309"/>
                      <a:pt x="10835" y="8954"/>
                    </a:cubicBezTo>
                    <a:cubicBezTo>
                      <a:pt x="11100" y="8467"/>
                      <a:pt x="11189" y="7891"/>
                      <a:pt x="11100" y="7337"/>
                    </a:cubicBezTo>
                    <a:cubicBezTo>
                      <a:pt x="10990" y="6805"/>
                      <a:pt x="11034" y="6273"/>
                      <a:pt x="10923" y="5741"/>
                    </a:cubicBezTo>
                    <a:cubicBezTo>
                      <a:pt x="10790" y="5210"/>
                      <a:pt x="10635" y="4678"/>
                      <a:pt x="10436" y="4168"/>
                    </a:cubicBezTo>
                    <a:cubicBezTo>
                      <a:pt x="10081" y="3149"/>
                      <a:pt x="9527" y="2241"/>
                      <a:pt x="8774" y="1465"/>
                    </a:cubicBezTo>
                    <a:cubicBezTo>
                      <a:pt x="8057" y="749"/>
                      <a:pt x="6691" y="1"/>
                      <a:pt x="54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0"/>
              <p:cNvSpPr/>
              <p:nvPr/>
            </p:nvSpPr>
            <p:spPr>
              <a:xfrm>
                <a:off x="1218850" y="1472225"/>
                <a:ext cx="204975" cy="268875"/>
              </a:xfrm>
              <a:custGeom>
                <a:avLst/>
                <a:gdLst/>
                <a:ahLst/>
                <a:cxnLst/>
                <a:rect l="l" t="t" r="r" b="b"/>
                <a:pathLst>
                  <a:path w="8199" h="10755" extrusionOk="0">
                    <a:moveTo>
                      <a:pt x="333" y="4149"/>
                    </a:moveTo>
                    <a:lnTo>
                      <a:pt x="333" y="4149"/>
                    </a:lnTo>
                    <a:cubicBezTo>
                      <a:pt x="333" y="4153"/>
                      <a:pt x="334" y="4157"/>
                      <a:pt x="334" y="4161"/>
                    </a:cubicBezTo>
                    <a:lnTo>
                      <a:pt x="334" y="4161"/>
                    </a:lnTo>
                    <a:cubicBezTo>
                      <a:pt x="334" y="4157"/>
                      <a:pt x="334" y="4153"/>
                      <a:pt x="333" y="4149"/>
                    </a:cubicBezTo>
                    <a:close/>
                    <a:moveTo>
                      <a:pt x="3280" y="1"/>
                    </a:moveTo>
                    <a:cubicBezTo>
                      <a:pt x="3202" y="1"/>
                      <a:pt x="3125" y="17"/>
                      <a:pt x="3058" y="50"/>
                    </a:cubicBezTo>
                    <a:cubicBezTo>
                      <a:pt x="3014" y="73"/>
                      <a:pt x="2682" y="294"/>
                      <a:pt x="2726" y="383"/>
                    </a:cubicBezTo>
                    <a:cubicBezTo>
                      <a:pt x="2616" y="249"/>
                      <a:pt x="2460" y="182"/>
                      <a:pt x="2300" y="182"/>
                    </a:cubicBezTo>
                    <a:cubicBezTo>
                      <a:pt x="2170" y="182"/>
                      <a:pt x="2038" y="227"/>
                      <a:pt x="1928" y="316"/>
                    </a:cubicBezTo>
                    <a:cubicBezTo>
                      <a:pt x="1685" y="582"/>
                      <a:pt x="1773" y="1003"/>
                      <a:pt x="1729" y="1336"/>
                    </a:cubicBezTo>
                    <a:cubicBezTo>
                      <a:pt x="1662" y="1734"/>
                      <a:pt x="1640" y="2133"/>
                      <a:pt x="1552" y="2532"/>
                    </a:cubicBezTo>
                    <a:cubicBezTo>
                      <a:pt x="1485" y="2997"/>
                      <a:pt x="1330" y="3418"/>
                      <a:pt x="1086" y="3817"/>
                    </a:cubicBezTo>
                    <a:cubicBezTo>
                      <a:pt x="998" y="3994"/>
                      <a:pt x="887" y="4149"/>
                      <a:pt x="776" y="4304"/>
                    </a:cubicBezTo>
                    <a:cubicBezTo>
                      <a:pt x="689" y="4413"/>
                      <a:pt x="323" y="4630"/>
                      <a:pt x="290" y="4742"/>
                    </a:cubicBezTo>
                    <a:lnTo>
                      <a:pt x="290" y="4742"/>
                    </a:lnTo>
                    <a:cubicBezTo>
                      <a:pt x="333" y="4569"/>
                      <a:pt x="354" y="4355"/>
                      <a:pt x="334" y="4161"/>
                    </a:cubicBezTo>
                    <a:lnTo>
                      <a:pt x="334" y="4161"/>
                    </a:lnTo>
                    <a:cubicBezTo>
                      <a:pt x="345" y="4315"/>
                      <a:pt x="152" y="4530"/>
                      <a:pt x="1" y="4681"/>
                    </a:cubicBezTo>
                    <a:cubicBezTo>
                      <a:pt x="23" y="4814"/>
                      <a:pt x="67" y="4925"/>
                      <a:pt x="111" y="5058"/>
                    </a:cubicBezTo>
                    <a:cubicBezTo>
                      <a:pt x="333" y="5722"/>
                      <a:pt x="311" y="6431"/>
                      <a:pt x="510" y="7096"/>
                    </a:cubicBezTo>
                    <a:cubicBezTo>
                      <a:pt x="865" y="8248"/>
                      <a:pt x="1618" y="9245"/>
                      <a:pt x="2637" y="9910"/>
                    </a:cubicBezTo>
                    <a:cubicBezTo>
                      <a:pt x="3125" y="10309"/>
                      <a:pt x="3701" y="10575"/>
                      <a:pt x="4299" y="10730"/>
                    </a:cubicBezTo>
                    <a:cubicBezTo>
                      <a:pt x="4395" y="10746"/>
                      <a:pt x="4489" y="10754"/>
                      <a:pt x="4583" y="10754"/>
                    </a:cubicBezTo>
                    <a:cubicBezTo>
                      <a:pt x="5614" y="10754"/>
                      <a:pt x="6500" y="9798"/>
                      <a:pt x="7069" y="9046"/>
                    </a:cubicBezTo>
                    <a:cubicBezTo>
                      <a:pt x="7357" y="8669"/>
                      <a:pt x="7578" y="8248"/>
                      <a:pt x="7800" y="7872"/>
                    </a:cubicBezTo>
                    <a:cubicBezTo>
                      <a:pt x="7933" y="7672"/>
                      <a:pt x="8043" y="7473"/>
                      <a:pt x="8110" y="7273"/>
                    </a:cubicBezTo>
                    <a:cubicBezTo>
                      <a:pt x="8154" y="7118"/>
                      <a:pt x="8176" y="6963"/>
                      <a:pt x="8176" y="6808"/>
                    </a:cubicBezTo>
                    <a:cubicBezTo>
                      <a:pt x="8199" y="6564"/>
                      <a:pt x="8176" y="6299"/>
                      <a:pt x="8199" y="6055"/>
                    </a:cubicBezTo>
                    <a:cubicBezTo>
                      <a:pt x="8176" y="5922"/>
                      <a:pt x="8154" y="5789"/>
                      <a:pt x="8110" y="5656"/>
                    </a:cubicBezTo>
                    <a:cubicBezTo>
                      <a:pt x="7955" y="4881"/>
                      <a:pt x="7556" y="4194"/>
                      <a:pt x="7002" y="3618"/>
                    </a:cubicBezTo>
                    <a:lnTo>
                      <a:pt x="7002" y="3618"/>
                    </a:lnTo>
                    <a:cubicBezTo>
                      <a:pt x="7069" y="3728"/>
                      <a:pt x="7113" y="3839"/>
                      <a:pt x="7135" y="3972"/>
                    </a:cubicBezTo>
                    <a:cubicBezTo>
                      <a:pt x="7157" y="3994"/>
                      <a:pt x="7135" y="4039"/>
                      <a:pt x="7113" y="4061"/>
                    </a:cubicBezTo>
                    <a:cubicBezTo>
                      <a:pt x="7106" y="4067"/>
                      <a:pt x="7098" y="4070"/>
                      <a:pt x="7088" y="4070"/>
                    </a:cubicBezTo>
                    <a:cubicBezTo>
                      <a:pt x="7065" y="4070"/>
                      <a:pt x="7033" y="4054"/>
                      <a:pt x="7002" y="4039"/>
                    </a:cubicBezTo>
                    <a:cubicBezTo>
                      <a:pt x="6781" y="3928"/>
                      <a:pt x="6581" y="3795"/>
                      <a:pt x="6382" y="3640"/>
                    </a:cubicBezTo>
                    <a:lnTo>
                      <a:pt x="6382" y="3640"/>
                    </a:lnTo>
                    <a:cubicBezTo>
                      <a:pt x="6470" y="3751"/>
                      <a:pt x="6537" y="3839"/>
                      <a:pt x="6581" y="3972"/>
                    </a:cubicBezTo>
                    <a:cubicBezTo>
                      <a:pt x="5673" y="3507"/>
                      <a:pt x="4964" y="2731"/>
                      <a:pt x="4587" y="1779"/>
                    </a:cubicBezTo>
                    <a:cubicBezTo>
                      <a:pt x="4454" y="1446"/>
                      <a:pt x="4388" y="1114"/>
                      <a:pt x="4233" y="804"/>
                    </a:cubicBezTo>
                    <a:cubicBezTo>
                      <a:pt x="4144" y="604"/>
                      <a:pt x="4033" y="427"/>
                      <a:pt x="3878" y="294"/>
                    </a:cubicBezTo>
                    <a:cubicBezTo>
                      <a:pt x="3767" y="183"/>
                      <a:pt x="3634" y="95"/>
                      <a:pt x="3501" y="50"/>
                    </a:cubicBezTo>
                    <a:cubicBezTo>
                      <a:pt x="3435" y="17"/>
                      <a:pt x="3357" y="1"/>
                      <a:pt x="3280"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0"/>
              <p:cNvSpPr/>
              <p:nvPr/>
            </p:nvSpPr>
            <p:spPr>
              <a:xfrm>
                <a:off x="1226050" y="1551975"/>
                <a:ext cx="50425" cy="20900"/>
              </a:xfrm>
              <a:custGeom>
                <a:avLst/>
                <a:gdLst/>
                <a:ahLst/>
                <a:cxnLst/>
                <a:rect l="l" t="t" r="r" b="b"/>
                <a:pathLst>
                  <a:path w="2017" h="836" extrusionOk="0">
                    <a:moveTo>
                      <a:pt x="1119" y="1"/>
                    </a:moveTo>
                    <a:cubicBezTo>
                      <a:pt x="718" y="1"/>
                      <a:pt x="329" y="195"/>
                      <a:pt x="67" y="516"/>
                    </a:cubicBezTo>
                    <a:cubicBezTo>
                      <a:pt x="45" y="561"/>
                      <a:pt x="23" y="605"/>
                      <a:pt x="1" y="649"/>
                    </a:cubicBezTo>
                    <a:cubicBezTo>
                      <a:pt x="1" y="693"/>
                      <a:pt x="1" y="738"/>
                      <a:pt x="45" y="782"/>
                    </a:cubicBezTo>
                    <a:cubicBezTo>
                      <a:pt x="61" y="815"/>
                      <a:pt x="101" y="835"/>
                      <a:pt x="139" y="835"/>
                    </a:cubicBezTo>
                    <a:cubicBezTo>
                      <a:pt x="153" y="835"/>
                      <a:pt x="166" y="832"/>
                      <a:pt x="178" y="826"/>
                    </a:cubicBezTo>
                    <a:cubicBezTo>
                      <a:pt x="244" y="804"/>
                      <a:pt x="289" y="782"/>
                      <a:pt x="333" y="760"/>
                    </a:cubicBezTo>
                    <a:cubicBezTo>
                      <a:pt x="643" y="561"/>
                      <a:pt x="998" y="472"/>
                      <a:pt x="1374" y="472"/>
                    </a:cubicBezTo>
                    <a:cubicBezTo>
                      <a:pt x="1441" y="483"/>
                      <a:pt x="1502" y="489"/>
                      <a:pt x="1563" y="489"/>
                    </a:cubicBezTo>
                    <a:cubicBezTo>
                      <a:pt x="1624" y="489"/>
                      <a:pt x="1685" y="483"/>
                      <a:pt x="1751" y="472"/>
                    </a:cubicBezTo>
                    <a:cubicBezTo>
                      <a:pt x="1795" y="472"/>
                      <a:pt x="1840" y="450"/>
                      <a:pt x="1862" y="428"/>
                    </a:cubicBezTo>
                    <a:cubicBezTo>
                      <a:pt x="2017" y="250"/>
                      <a:pt x="1397" y="7"/>
                      <a:pt x="1286" y="7"/>
                    </a:cubicBezTo>
                    <a:lnTo>
                      <a:pt x="1241" y="7"/>
                    </a:lnTo>
                    <a:cubicBezTo>
                      <a:pt x="1201" y="3"/>
                      <a:pt x="1160" y="1"/>
                      <a:pt x="11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0"/>
              <p:cNvSpPr/>
              <p:nvPr/>
            </p:nvSpPr>
            <p:spPr>
              <a:xfrm>
                <a:off x="1313575" y="1529925"/>
                <a:ext cx="49875" cy="21675"/>
              </a:xfrm>
              <a:custGeom>
                <a:avLst/>
                <a:gdLst/>
                <a:ahLst/>
                <a:cxnLst/>
                <a:rect l="l" t="t" r="r" b="b"/>
                <a:pathLst>
                  <a:path w="1995" h="867" extrusionOk="0">
                    <a:moveTo>
                      <a:pt x="1243" y="1"/>
                    </a:moveTo>
                    <a:cubicBezTo>
                      <a:pt x="1002" y="1"/>
                      <a:pt x="762" y="68"/>
                      <a:pt x="554" y="202"/>
                    </a:cubicBezTo>
                    <a:lnTo>
                      <a:pt x="532" y="202"/>
                    </a:lnTo>
                    <a:cubicBezTo>
                      <a:pt x="421" y="268"/>
                      <a:pt x="0" y="756"/>
                      <a:pt x="222" y="866"/>
                    </a:cubicBezTo>
                    <a:lnTo>
                      <a:pt x="311" y="866"/>
                    </a:lnTo>
                    <a:cubicBezTo>
                      <a:pt x="444" y="800"/>
                      <a:pt x="554" y="734"/>
                      <a:pt x="665" y="667"/>
                    </a:cubicBezTo>
                    <a:cubicBezTo>
                      <a:pt x="931" y="525"/>
                      <a:pt x="1211" y="454"/>
                      <a:pt x="1494" y="454"/>
                    </a:cubicBezTo>
                    <a:cubicBezTo>
                      <a:pt x="1565" y="454"/>
                      <a:pt x="1636" y="459"/>
                      <a:pt x="1706" y="468"/>
                    </a:cubicBezTo>
                    <a:lnTo>
                      <a:pt x="1862" y="468"/>
                    </a:lnTo>
                    <a:cubicBezTo>
                      <a:pt x="1928" y="446"/>
                      <a:pt x="1972" y="423"/>
                      <a:pt x="1995" y="357"/>
                    </a:cubicBezTo>
                    <a:cubicBezTo>
                      <a:pt x="1995" y="313"/>
                      <a:pt x="1972" y="268"/>
                      <a:pt x="1950" y="224"/>
                    </a:cubicBezTo>
                    <a:cubicBezTo>
                      <a:pt x="1906" y="180"/>
                      <a:pt x="1862" y="157"/>
                      <a:pt x="1817" y="135"/>
                    </a:cubicBezTo>
                    <a:cubicBezTo>
                      <a:pt x="1638" y="46"/>
                      <a:pt x="1440" y="1"/>
                      <a:pt x="12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0"/>
              <p:cNvSpPr/>
              <p:nvPr/>
            </p:nvSpPr>
            <p:spPr>
              <a:xfrm>
                <a:off x="1333525" y="1562850"/>
                <a:ext cx="24375" cy="30725"/>
              </a:xfrm>
              <a:custGeom>
                <a:avLst/>
                <a:gdLst/>
                <a:ahLst/>
                <a:cxnLst/>
                <a:rect l="l" t="t" r="r" b="b"/>
                <a:pathLst>
                  <a:path w="975" h="1229" extrusionOk="0">
                    <a:moveTo>
                      <a:pt x="454" y="1"/>
                    </a:moveTo>
                    <a:cubicBezTo>
                      <a:pt x="260" y="1"/>
                      <a:pt x="79" y="140"/>
                      <a:pt x="44" y="347"/>
                    </a:cubicBezTo>
                    <a:cubicBezTo>
                      <a:pt x="0" y="591"/>
                      <a:pt x="67" y="835"/>
                      <a:pt x="222" y="1034"/>
                    </a:cubicBezTo>
                    <a:cubicBezTo>
                      <a:pt x="299" y="1158"/>
                      <a:pt x="432" y="1228"/>
                      <a:pt x="565" y="1228"/>
                    </a:cubicBezTo>
                    <a:cubicBezTo>
                      <a:pt x="621" y="1228"/>
                      <a:pt x="678" y="1215"/>
                      <a:pt x="731" y="1189"/>
                    </a:cubicBezTo>
                    <a:cubicBezTo>
                      <a:pt x="886" y="1100"/>
                      <a:pt x="975" y="923"/>
                      <a:pt x="953" y="768"/>
                    </a:cubicBezTo>
                    <a:cubicBezTo>
                      <a:pt x="953" y="702"/>
                      <a:pt x="953" y="635"/>
                      <a:pt x="931" y="569"/>
                    </a:cubicBezTo>
                    <a:cubicBezTo>
                      <a:pt x="886" y="369"/>
                      <a:pt x="864" y="126"/>
                      <a:pt x="620" y="37"/>
                    </a:cubicBezTo>
                    <a:cubicBezTo>
                      <a:pt x="566" y="12"/>
                      <a:pt x="510" y="1"/>
                      <a:pt x="4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0"/>
              <p:cNvSpPr/>
              <p:nvPr/>
            </p:nvSpPr>
            <p:spPr>
              <a:xfrm>
                <a:off x="1244900" y="1584450"/>
                <a:ext cx="23825" cy="30725"/>
              </a:xfrm>
              <a:custGeom>
                <a:avLst/>
                <a:gdLst/>
                <a:ahLst/>
                <a:cxnLst/>
                <a:rect l="l" t="t" r="r" b="b"/>
                <a:pathLst>
                  <a:path w="953" h="1229" extrusionOk="0">
                    <a:moveTo>
                      <a:pt x="432" y="1"/>
                    </a:moveTo>
                    <a:cubicBezTo>
                      <a:pt x="239" y="1"/>
                      <a:pt x="62" y="141"/>
                      <a:pt x="44" y="347"/>
                    </a:cubicBezTo>
                    <a:cubicBezTo>
                      <a:pt x="0" y="591"/>
                      <a:pt x="67" y="835"/>
                      <a:pt x="199" y="1034"/>
                    </a:cubicBezTo>
                    <a:cubicBezTo>
                      <a:pt x="277" y="1158"/>
                      <a:pt x="409" y="1228"/>
                      <a:pt x="550" y="1228"/>
                    </a:cubicBezTo>
                    <a:cubicBezTo>
                      <a:pt x="610" y="1228"/>
                      <a:pt x="672" y="1216"/>
                      <a:pt x="731" y="1189"/>
                    </a:cubicBezTo>
                    <a:cubicBezTo>
                      <a:pt x="864" y="1101"/>
                      <a:pt x="953" y="945"/>
                      <a:pt x="953" y="768"/>
                    </a:cubicBezTo>
                    <a:cubicBezTo>
                      <a:pt x="931" y="702"/>
                      <a:pt x="931" y="635"/>
                      <a:pt x="931" y="591"/>
                    </a:cubicBezTo>
                    <a:cubicBezTo>
                      <a:pt x="886" y="369"/>
                      <a:pt x="842" y="126"/>
                      <a:pt x="598" y="37"/>
                    </a:cubicBezTo>
                    <a:cubicBezTo>
                      <a:pt x="544" y="12"/>
                      <a:pt x="487" y="1"/>
                      <a:pt x="43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0"/>
              <p:cNvSpPr/>
              <p:nvPr/>
            </p:nvSpPr>
            <p:spPr>
              <a:xfrm>
                <a:off x="1294175" y="1655300"/>
                <a:ext cx="58750" cy="39425"/>
              </a:xfrm>
              <a:custGeom>
                <a:avLst/>
                <a:gdLst/>
                <a:ahLst/>
                <a:cxnLst/>
                <a:rect l="l" t="t" r="r" b="b"/>
                <a:pathLst>
                  <a:path w="2350" h="1577" extrusionOk="0">
                    <a:moveTo>
                      <a:pt x="2152" y="1"/>
                    </a:moveTo>
                    <a:cubicBezTo>
                      <a:pt x="2098" y="1"/>
                      <a:pt x="2035" y="35"/>
                      <a:pt x="1995" y="61"/>
                    </a:cubicBezTo>
                    <a:cubicBezTo>
                      <a:pt x="1419" y="460"/>
                      <a:pt x="776" y="504"/>
                      <a:pt x="90" y="571"/>
                    </a:cubicBezTo>
                    <a:cubicBezTo>
                      <a:pt x="67" y="571"/>
                      <a:pt x="45" y="571"/>
                      <a:pt x="45" y="615"/>
                    </a:cubicBezTo>
                    <a:cubicBezTo>
                      <a:pt x="1" y="704"/>
                      <a:pt x="134" y="881"/>
                      <a:pt x="200" y="947"/>
                    </a:cubicBezTo>
                    <a:cubicBezTo>
                      <a:pt x="267" y="1058"/>
                      <a:pt x="355" y="1169"/>
                      <a:pt x="466" y="1258"/>
                    </a:cubicBezTo>
                    <a:cubicBezTo>
                      <a:pt x="666" y="1435"/>
                      <a:pt x="932" y="1546"/>
                      <a:pt x="1197" y="1568"/>
                    </a:cubicBezTo>
                    <a:cubicBezTo>
                      <a:pt x="1242" y="1573"/>
                      <a:pt x="1285" y="1576"/>
                      <a:pt x="1327" y="1576"/>
                    </a:cubicBezTo>
                    <a:cubicBezTo>
                      <a:pt x="1452" y="1576"/>
                      <a:pt x="1569" y="1551"/>
                      <a:pt x="1685" y="1501"/>
                    </a:cubicBezTo>
                    <a:cubicBezTo>
                      <a:pt x="1884" y="1391"/>
                      <a:pt x="2062" y="1213"/>
                      <a:pt x="2150" y="1014"/>
                    </a:cubicBezTo>
                    <a:cubicBezTo>
                      <a:pt x="2327" y="726"/>
                      <a:pt x="2350" y="371"/>
                      <a:pt x="2239" y="61"/>
                    </a:cubicBezTo>
                    <a:cubicBezTo>
                      <a:pt x="2221" y="16"/>
                      <a:pt x="2188"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0"/>
              <p:cNvSpPr/>
              <p:nvPr/>
            </p:nvSpPr>
            <p:spPr>
              <a:xfrm>
                <a:off x="1299725" y="1602525"/>
                <a:ext cx="25500" cy="35725"/>
              </a:xfrm>
              <a:custGeom>
                <a:avLst/>
                <a:gdLst/>
                <a:ahLst/>
                <a:cxnLst/>
                <a:rect l="l" t="t" r="r" b="b"/>
                <a:pathLst>
                  <a:path w="1020" h="1429" extrusionOk="0">
                    <a:moveTo>
                      <a:pt x="244" y="1"/>
                    </a:moveTo>
                    <a:lnTo>
                      <a:pt x="45" y="998"/>
                    </a:lnTo>
                    <a:cubicBezTo>
                      <a:pt x="1" y="1197"/>
                      <a:pt x="156" y="1397"/>
                      <a:pt x="355" y="1419"/>
                    </a:cubicBezTo>
                    <a:cubicBezTo>
                      <a:pt x="395" y="1425"/>
                      <a:pt x="434" y="1429"/>
                      <a:pt x="472" y="1429"/>
                    </a:cubicBezTo>
                    <a:cubicBezTo>
                      <a:pt x="692" y="1429"/>
                      <a:pt x="888" y="1326"/>
                      <a:pt x="1020" y="1175"/>
                    </a:cubicBezTo>
                    <a:lnTo>
                      <a:pt x="931" y="1175"/>
                    </a:lnTo>
                    <a:cubicBezTo>
                      <a:pt x="842" y="1175"/>
                      <a:pt x="732" y="1153"/>
                      <a:pt x="621" y="1109"/>
                    </a:cubicBezTo>
                    <a:cubicBezTo>
                      <a:pt x="488" y="1064"/>
                      <a:pt x="399" y="976"/>
                      <a:pt x="333" y="865"/>
                    </a:cubicBezTo>
                    <a:cubicBezTo>
                      <a:pt x="289" y="754"/>
                      <a:pt x="266" y="643"/>
                      <a:pt x="289" y="533"/>
                    </a:cubicBezTo>
                    <a:cubicBezTo>
                      <a:pt x="266" y="355"/>
                      <a:pt x="266" y="178"/>
                      <a:pt x="244" y="1"/>
                    </a:cubicBezTo>
                    <a:close/>
                  </a:path>
                </a:pathLst>
              </a:custGeom>
              <a:solidFill>
                <a:srgbClr val="DF7385">
                  <a:alpha val="6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0"/>
              <p:cNvSpPr/>
              <p:nvPr/>
            </p:nvSpPr>
            <p:spPr>
              <a:xfrm>
                <a:off x="1392775" y="1746550"/>
                <a:ext cx="285850" cy="948075"/>
              </a:xfrm>
              <a:custGeom>
                <a:avLst/>
                <a:gdLst/>
                <a:ahLst/>
                <a:cxnLst/>
                <a:rect l="l" t="t" r="r" b="b"/>
                <a:pathLst>
                  <a:path w="11434" h="37923" extrusionOk="0">
                    <a:moveTo>
                      <a:pt x="2682" y="0"/>
                    </a:moveTo>
                    <a:cubicBezTo>
                      <a:pt x="2660" y="0"/>
                      <a:pt x="2615" y="0"/>
                      <a:pt x="2593" y="23"/>
                    </a:cubicBezTo>
                    <a:cubicBezTo>
                      <a:pt x="2571" y="45"/>
                      <a:pt x="2571" y="67"/>
                      <a:pt x="2571" y="89"/>
                    </a:cubicBezTo>
                    <a:cubicBezTo>
                      <a:pt x="2527" y="222"/>
                      <a:pt x="2504" y="355"/>
                      <a:pt x="2460" y="510"/>
                    </a:cubicBezTo>
                    <a:cubicBezTo>
                      <a:pt x="2416" y="687"/>
                      <a:pt x="2372" y="865"/>
                      <a:pt x="2305" y="1064"/>
                    </a:cubicBezTo>
                    <a:cubicBezTo>
                      <a:pt x="2216" y="1418"/>
                      <a:pt x="2106" y="1773"/>
                      <a:pt x="2017" y="2150"/>
                    </a:cubicBezTo>
                    <a:cubicBezTo>
                      <a:pt x="1596" y="3656"/>
                      <a:pt x="1175" y="5163"/>
                      <a:pt x="887" y="6692"/>
                    </a:cubicBezTo>
                    <a:cubicBezTo>
                      <a:pt x="466" y="8907"/>
                      <a:pt x="200" y="11145"/>
                      <a:pt x="89" y="13383"/>
                    </a:cubicBezTo>
                    <a:cubicBezTo>
                      <a:pt x="1" y="15532"/>
                      <a:pt x="245" y="17681"/>
                      <a:pt x="488" y="19808"/>
                    </a:cubicBezTo>
                    <a:cubicBezTo>
                      <a:pt x="665" y="21182"/>
                      <a:pt x="821" y="22533"/>
                      <a:pt x="931" y="23885"/>
                    </a:cubicBezTo>
                    <a:cubicBezTo>
                      <a:pt x="1109" y="26300"/>
                      <a:pt x="1308" y="28693"/>
                      <a:pt x="1507" y="31086"/>
                    </a:cubicBezTo>
                    <a:cubicBezTo>
                      <a:pt x="1618" y="32282"/>
                      <a:pt x="1729" y="33478"/>
                      <a:pt x="1818" y="34675"/>
                    </a:cubicBezTo>
                    <a:cubicBezTo>
                      <a:pt x="1906" y="35716"/>
                      <a:pt x="2216" y="36713"/>
                      <a:pt x="2194" y="37777"/>
                    </a:cubicBezTo>
                    <a:cubicBezTo>
                      <a:pt x="2688" y="37878"/>
                      <a:pt x="3190" y="37923"/>
                      <a:pt x="3696" y="37923"/>
                    </a:cubicBezTo>
                    <a:cubicBezTo>
                      <a:pt x="3963" y="37923"/>
                      <a:pt x="4231" y="37910"/>
                      <a:pt x="4499" y="37887"/>
                    </a:cubicBezTo>
                    <a:cubicBezTo>
                      <a:pt x="6847" y="37732"/>
                      <a:pt x="9151" y="37400"/>
                      <a:pt x="11433" y="36913"/>
                    </a:cubicBezTo>
                    <a:cubicBezTo>
                      <a:pt x="10813" y="33057"/>
                      <a:pt x="10547" y="29091"/>
                      <a:pt x="10348" y="25214"/>
                    </a:cubicBezTo>
                    <a:cubicBezTo>
                      <a:pt x="10148" y="21647"/>
                      <a:pt x="10126" y="18213"/>
                      <a:pt x="9417" y="14712"/>
                    </a:cubicBezTo>
                    <a:cubicBezTo>
                      <a:pt x="9018" y="12674"/>
                      <a:pt x="9129" y="10547"/>
                      <a:pt x="8996" y="8464"/>
                    </a:cubicBezTo>
                    <a:cubicBezTo>
                      <a:pt x="8863" y="6913"/>
                      <a:pt x="8664" y="5407"/>
                      <a:pt x="8442" y="3878"/>
                    </a:cubicBezTo>
                    <a:cubicBezTo>
                      <a:pt x="8309" y="3147"/>
                      <a:pt x="8221" y="2393"/>
                      <a:pt x="8066" y="1662"/>
                    </a:cubicBezTo>
                    <a:cubicBezTo>
                      <a:pt x="7977" y="1241"/>
                      <a:pt x="7955" y="909"/>
                      <a:pt x="7512" y="776"/>
                    </a:cubicBezTo>
                    <a:cubicBezTo>
                      <a:pt x="6914" y="599"/>
                      <a:pt x="6315" y="466"/>
                      <a:pt x="5717" y="377"/>
                    </a:cubicBezTo>
                    <a:cubicBezTo>
                      <a:pt x="5230" y="333"/>
                      <a:pt x="4631" y="288"/>
                      <a:pt x="4166" y="222"/>
                    </a:cubicBezTo>
                    <a:cubicBezTo>
                      <a:pt x="3701" y="156"/>
                      <a:pt x="3191" y="67"/>
                      <a:pt x="26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0"/>
              <p:cNvSpPr/>
              <p:nvPr/>
            </p:nvSpPr>
            <p:spPr>
              <a:xfrm>
                <a:off x="1207775" y="1781450"/>
                <a:ext cx="152350" cy="902875"/>
              </a:xfrm>
              <a:custGeom>
                <a:avLst/>
                <a:gdLst/>
                <a:ahLst/>
                <a:cxnLst/>
                <a:rect l="l" t="t" r="r" b="b"/>
                <a:pathLst>
                  <a:path w="6094" h="36115" extrusionOk="0">
                    <a:moveTo>
                      <a:pt x="4144" y="0"/>
                    </a:moveTo>
                    <a:lnTo>
                      <a:pt x="2947" y="510"/>
                    </a:lnTo>
                    <a:cubicBezTo>
                      <a:pt x="2770" y="576"/>
                      <a:pt x="2571" y="665"/>
                      <a:pt x="2393" y="754"/>
                    </a:cubicBezTo>
                    <a:cubicBezTo>
                      <a:pt x="2283" y="820"/>
                      <a:pt x="2105" y="975"/>
                      <a:pt x="1972" y="975"/>
                    </a:cubicBezTo>
                    <a:cubicBezTo>
                      <a:pt x="1817" y="1019"/>
                      <a:pt x="1662" y="1130"/>
                      <a:pt x="1574" y="1285"/>
                    </a:cubicBezTo>
                    <a:cubicBezTo>
                      <a:pt x="1485" y="1440"/>
                      <a:pt x="1441" y="1596"/>
                      <a:pt x="1396" y="1751"/>
                    </a:cubicBezTo>
                    <a:cubicBezTo>
                      <a:pt x="1108" y="3036"/>
                      <a:pt x="798" y="4299"/>
                      <a:pt x="444" y="5561"/>
                    </a:cubicBezTo>
                    <a:cubicBezTo>
                      <a:pt x="244" y="6182"/>
                      <a:pt x="111" y="6847"/>
                      <a:pt x="45" y="7489"/>
                    </a:cubicBezTo>
                    <a:cubicBezTo>
                      <a:pt x="1" y="8154"/>
                      <a:pt x="1" y="8796"/>
                      <a:pt x="67" y="9461"/>
                    </a:cubicBezTo>
                    <a:cubicBezTo>
                      <a:pt x="333" y="13072"/>
                      <a:pt x="754" y="16573"/>
                      <a:pt x="798" y="20162"/>
                    </a:cubicBezTo>
                    <a:cubicBezTo>
                      <a:pt x="865" y="25303"/>
                      <a:pt x="909" y="30443"/>
                      <a:pt x="975" y="35583"/>
                    </a:cubicBezTo>
                    <a:lnTo>
                      <a:pt x="5872" y="36115"/>
                    </a:lnTo>
                    <a:cubicBezTo>
                      <a:pt x="6094" y="33966"/>
                      <a:pt x="5850" y="31905"/>
                      <a:pt x="5673" y="29756"/>
                    </a:cubicBezTo>
                    <a:cubicBezTo>
                      <a:pt x="5562" y="28560"/>
                      <a:pt x="5451" y="27363"/>
                      <a:pt x="5451" y="26167"/>
                    </a:cubicBezTo>
                    <a:cubicBezTo>
                      <a:pt x="5362" y="23220"/>
                      <a:pt x="5008" y="20450"/>
                      <a:pt x="4609" y="17504"/>
                    </a:cubicBezTo>
                    <a:cubicBezTo>
                      <a:pt x="4343" y="15399"/>
                      <a:pt x="4100" y="13294"/>
                      <a:pt x="3922" y="11189"/>
                    </a:cubicBezTo>
                    <a:cubicBezTo>
                      <a:pt x="3789" y="9372"/>
                      <a:pt x="3701" y="7578"/>
                      <a:pt x="3701" y="5783"/>
                    </a:cubicBezTo>
                    <a:cubicBezTo>
                      <a:pt x="3701" y="4830"/>
                      <a:pt x="3656" y="3833"/>
                      <a:pt x="3745" y="2903"/>
                    </a:cubicBezTo>
                    <a:cubicBezTo>
                      <a:pt x="3811" y="2415"/>
                      <a:pt x="3745" y="1906"/>
                      <a:pt x="3811" y="1418"/>
                    </a:cubicBezTo>
                    <a:cubicBezTo>
                      <a:pt x="3878" y="931"/>
                      <a:pt x="3989" y="466"/>
                      <a:pt x="41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0"/>
              <p:cNvSpPr/>
              <p:nvPr/>
            </p:nvSpPr>
            <p:spPr>
              <a:xfrm>
                <a:off x="1396650" y="1979750"/>
                <a:ext cx="250950" cy="426525"/>
              </a:xfrm>
              <a:custGeom>
                <a:avLst/>
                <a:gdLst/>
                <a:ahLst/>
                <a:cxnLst/>
                <a:rect l="l" t="t" r="r" b="b"/>
                <a:pathLst>
                  <a:path w="10038" h="17061" extrusionOk="0">
                    <a:moveTo>
                      <a:pt x="2837" y="0"/>
                    </a:moveTo>
                    <a:lnTo>
                      <a:pt x="2837" y="0"/>
                    </a:lnTo>
                    <a:cubicBezTo>
                      <a:pt x="1441" y="2172"/>
                      <a:pt x="466" y="4587"/>
                      <a:pt x="1" y="7134"/>
                    </a:cubicBezTo>
                    <a:cubicBezTo>
                      <a:pt x="90" y="8242"/>
                      <a:pt x="200" y="9372"/>
                      <a:pt x="333" y="10502"/>
                    </a:cubicBezTo>
                    <a:cubicBezTo>
                      <a:pt x="510" y="11854"/>
                      <a:pt x="666" y="13205"/>
                      <a:pt x="776" y="14579"/>
                    </a:cubicBezTo>
                    <a:cubicBezTo>
                      <a:pt x="843" y="15399"/>
                      <a:pt x="909" y="16241"/>
                      <a:pt x="976" y="17060"/>
                    </a:cubicBezTo>
                    <a:cubicBezTo>
                      <a:pt x="2859" y="16817"/>
                      <a:pt x="4720" y="16351"/>
                      <a:pt x="6360" y="15421"/>
                    </a:cubicBezTo>
                    <a:cubicBezTo>
                      <a:pt x="7135" y="14956"/>
                      <a:pt x="7844" y="14446"/>
                      <a:pt x="8531" y="13870"/>
                    </a:cubicBezTo>
                    <a:cubicBezTo>
                      <a:pt x="9063" y="13493"/>
                      <a:pt x="9528" y="13050"/>
                      <a:pt x="9949" y="12585"/>
                    </a:cubicBezTo>
                    <a:lnTo>
                      <a:pt x="10038" y="12474"/>
                    </a:lnTo>
                    <a:cubicBezTo>
                      <a:pt x="9949" y="10768"/>
                      <a:pt x="9838" y="9084"/>
                      <a:pt x="9617" y="7378"/>
                    </a:cubicBezTo>
                    <a:lnTo>
                      <a:pt x="9462" y="7312"/>
                    </a:lnTo>
                    <a:cubicBezTo>
                      <a:pt x="8730" y="7024"/>
                      <a:pt x="7933" y="6824"/>
                      <a:pt x="7290" y="6359"/>
                    </a:cubicBezTo>
                    <a:cubicBezTo>
                      <a:pt x="5540" y="5052"/>
                      <a:pt x="5496" y="2504"/>
                      <a:pt x="5584" y="532"/>
                    </a:cubicBezTo>
                    <a:lnTo>
                      <a:pt x="5584" y="532"/>
                    </a:lnTo>
                    <a:cubicBezTo>
                      <a:pt x="5429" y="1529"/>
                      <a:pt x="5252" y="2526"/>
                      <a:pt x="5097" y="3523"/>
                    </a:cubicBezTo>
                    <a:cubicBezTo>
                      <a:pt x="4920" y="4897"/>
                      <a:pt x="4632" y="6248"/>
                      <a:pt x="4211" y="7578"/>
                    </a:cubicBezTo>
                    <a:cubicBezTo>
                      <a:pt x="4122" y="7888"/>
                      <a:pt x="4011" y="8176"/>
                      <a:pt x="3878" y="8486"/>
                    </a:cubicBezTo>
                    <a:cubicBezTo>
                      <a:pt x="3679" y="8907"/>
                      <a:pt x="3457" y="9328"/>
                      <a:pt x="3214" y="9727"/>
                    </a:cubicBezTo>
                    <a:cubicBezTo>
                      <a:pt x="2996" y="10044"/>
                      <a:pt x="2530" y="10732"/>
                      <a:pt x="2085" y="10732"/>
                    </a:cubicBezTo>
                    <a:cubicBezTo>
                      <a:pt x="2033" y="10732"/>
                      <a:pt x="1980" y="10723"/>
                      <a:pt x="1928" y="10702"/>
                    </a:cubicBezTo>
                    <a:cubicBezTo>
                      <a:pt x="1729" y="10613"/>
                      <a:pt x="1574" y="10480"/>
                      <a:pt x="1463" y="10303"/>
                    </a:cubicBezTo>
                    <a:cubicBezTo>
                      <a:pt x="1131" y="9727"/>
                      <a:pt x="954" y="9062"/>
                      <a:pt x="954" y="8397"/>
                    </a:cubicBezTo>
                    <a:cubicBezTo>
                      <a:pt x="931" y="7445"/>
                      <a:pt x="1042" y="6492"/>
                      <a:pt x="1264" y="5539"/>
                    </a:cubicBezTo>
                    <a:cubicBezTo>
                      <a:pt x="1640" y="3656"/>
                      <a:pt x="2172" y="1795"/>
                      <a:pt x="2837"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0"/>
              <p:cNvSpPr/>
              <p:nvPr/>
            </p:nvSpPr>
            <p:spPr>
              <a:xfrm>
                <a:off x="1530150" y="1759750"/>
                <a:ext cx="141275" cy="496875"/>
              </a:xfrm>
              <a:custGeom>
                <a:avLst/>
                <a:gdLst/>
                <a:ahLst/>
                <a:cxnLst/>
                <a:rect l="l" t="t" r="r" b="b"/>
                <a:pathLst>
                  <a:path w="5651" h="19875" extrusionOk="0">
                    <a:moveTo>
                      <a:pt x="1024" y="1"/>
                    </a:moveTo>
                    <a:cubicBezTo>
                      <a:pt x="982" y="1"/>
                      <a:pt x="956" y="8"/>
                      <a:pt x="953" y="26"/>
                    </a:cubicBezTo>
                    <a:cubicBezTo>
                      <a:pt x="599" y="1444"/>
                      <a:pt x="554" y="3084"/>
                      <a:pt x="422" y="4546"/>
                    </a:cubicBezTo>
                    <a:cubicBezTo>
                      <a:pt x="1" y="9000"/>
                      <a:pt x="355" y="13697"/>
                      <a:pt x="975" y="18128"/>
                    </a:cubicBezTo>
                    <a:cubicBezTo>
                      <a:pt x="1064" y="18815"/>
                      <a:pt x="975" y="19612"/>
                      <a:pt x="1773" y="19812"/>
                    </a:cubicBezTo>
                    <a:cubicBezTo>
                      <a:pt x="1956" y="19853"/>
                      <a:pt x="2144" y="19874"/>
                      <a:pt x="2332" y="19874"/>
                    </a:cubicBezTo>
                    <a:cubicBezTo>
                      <a:pt x="2849" y="19874"/>
                      <a:pt x="3367" y="19716"/>
                      <a:pt x="3789" y="19391"/>
                    </a:cubicBezTo>
                    <a:cubicBezTo>
                      <a:pt x="5650" y="17951"/>
                      <a:pt x="5274" y="14937"/>
                      <a:pt x="5252" y="12877"/>
                    </a:cubicBezTo>
                    <a:cubicBezTo>
                      <a:pt x="5185" y="10019"/>
                      <a:pt x="5141" y="7138"/>
                      <a:pt x="4676" y="4325"/>
                    </a:cubicBezTo>
                    <a:cubicBezTo>
                      <a:pt x="4587" y="3859"/>
                      <a:pt x="4520" y="3394"/>
                      <a:pt x="4410" y="2973"/>
                    </a:cubicBezTo>
                    <a:lnTo>
                      <a:pt x="4410" y="2995"/>
                    </a:lnTo>
                    <a:cubicBezTo>
                      <a:pt x="4188" y="1843"/>
                      <a:pt x="3435" y="868"/>
                      <a:pt x="2371" y="381"/>
                    </a:cubicBezTo>
                    <a:cubicBezTo>
                      <a:pt x="2256" y="323"/>
                      <a:pt x="1296" y="1"/>
                      <a:pt x="102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0"/>
              <p:cNvSpPr/>
              <p:nvPr/>
            </p:nvSpPr>
            <p:spPr>
              <a:xfrm>
                <a:off x="1299725" y="1741575"/>
                <a:ext cx="157900" cy="666350"/>
              </a:xfrm>
              <a:custGeom>
                <a:avLst/>
                <a:gdLst/>
                <a:ahLst/>
                <a:cxnLst/>
                <a:rect l="l" t="t" r="r" b="b"/>
                <a:pathLst>
                  <a:path w="6316" h="26654" extrusionOk="0">
                    <a:moveTo>
                      <a:pt x="5407" y="0"/>
                    </a:moveTo>
                    <a:cubicBezTo>
                      <a:pt x="5385" y="0"/>
                      <a:pt x="5385" y="22"/>
                      <a:pt x="5362" y="22"/>
                    </a:cubicBezTo>
                    <a:cubicBezTo>
                      <a:pt x="5119" y="199"/>
                      <a:pt x="5096" y="776"/>
                      <a:pt x="4964" y="1019"/>
                    </a:cubicBezTo>
                    <a:cubicBezTo>
                      <a:pt x="4786" y="1462"/>
                      <a:pt x="4565" y="1861"/>
                      <a:pt x="4299" y="2260"/>
                    </a:cubicBezTo>
                    <a:cubicBezTo>
                      <a:pt x="3789" y="3035"/>
                      <a:pt x="3191" y="3767"/>
                      <a:pt x="2637" y="4498"/>
                    </a:cubicBezTo>
                    <a:cubicBezTo>
                      <a:pt x="2526" y="4609"/>
                      <a:pt x="2460" y="4741"/>
                      <a:pt x="2416" y="4897"/>
                    </a:cubicBezTo>
                    <a:cubicBezTo>
                      <a:pt x="2393" y="5007"/>
                      <a:pt x="2393" y="5096"/>
                      <a:pt x="2416" y="5207"/>
                    </a:cubicBezTo>
                    <a:cubicBezTo>
                      <a:pt x="2482" y="5450"/>
                      <a:pt x="2438" y="5716"/>
                      <a:pt x="2283" y="5916"/>
                    </a:cubicBezTo>
                    <a:cubicBezTo>
                      <a:pt x="2223" y="5966"/>
                      <a:pt x="2149" y="5989"/>
                      <a:pt x="2077" y="5989"/>
                    </a:cubicBezTo>
                    <a:cubicBezTo>
                      <a:pt x="1988" y="5989"/>
                      <a:pt x="1900" y="5954"/>
                      <a:pt x="1840" y="5894"/>
                    </a:cubicBezTo>
                    <a:cubicBezTo>
                      <a:pt x="1707" y="5783"/>
                      <a:pt x="1662" y="5628"/>
                      <a:pt x="1662" y="5473"/>
                    </a:cubicBezTo>
                    <a:cubicBezTo>
                      <a:pt x="1684" y="5295"/>
                      <a:pt x="1662" y="5140"/>
                      <a:pt x="1618" y="4985"/>
                    </a:cubicBezTo>
                    <a:cubicBezTo>
                      <a:pt x="1529" y="4852"/>
                      <a:pt x="1441" y="4741"/>
                      <a:pt x="1352" y="4631"/>
                    </a:cubicBezTo>
                    <a:cubicBezTo>
                      <a:pt x="1175" y="4365"/>
                      <a:pt x="1042" y="4077"/>
                      <a:pt x="953" y="3789"/>
                    </a:cubicBezTo>
                    <a:cubicBezTo>
                      <a:pt x="776" y="3346"/>
                      <a:pt x="643" y="2880"/>
                      <a:pt x="577" y="2415"/>
                    </a:cubicBezTo>
                    <a:cubicBezTo>
                      <a:pt x="532" y="2171"/>
                      <a:pt x="488" y="1928"/>
                      <a:pt x="422" y="1706"/>
                    </a:cubicBezTo>
                    <a:cubicBezTo>
                      <a:pt x="289" y="2127"/>
                      <a:pt x="200" y="2548"/>
                      <a:pt x="133" y="2991"/>
                    </a:cubicBezTo>
                    <a:cubicBezTo>
                      <a:pt x="67" y="3479"/>
                      <a:pt x="133" y="3988"/>
                      <a:pt x="89" y="4476"/>
                    </a:cubicBezTo>
                    <a:cubicBezTo>
                      <a:pt x="1" y="5406"/>
                      <a:pt x="45" y="6381"/>
                      <a:pt x="45" y="7356"/>
                    </a:cubicBezTo>
                    <a:cubicBezTo>
                      <a:pt x="45" y="9151"/>
                      <a:pt x="111" y="10945"/>
                      <a:pt x="266" y="12762"/>
                    </a:cubicBezTo>
                    <a:cubicBezTo>
                      <a:pt x="422" y="14867"/>
                      <a:pt x="665" y="16972"/>
                      <a:pt x="953" y="19077"/>
                    </a:cubicBezTo>
                    <a:cubicBezTo>
                      <a:pt x="1286" y="21558"/>
                      <a:pt x="1596" y="23973"/>
                      <a:pt x="1729" y="26455"/>
                    </a:cubicBezTo>
                    <a:cubicBezTo>
                      <a:pt x="2770" y="26587"/>
                      <a:pt x="3834" y="26654"/>
                      <a:pt x="4897" y="26654"/>
                    </a:cubicBezTo>
                    <a:cubicBezTo>
                      <a:pt x="4808" y="25812"/>
                      <a:pt x="4720" y="24948"/>
                      <a:pt x="4653" y="24084"/>
                    </a:cubicBezTo>
                    <a:cubicBezTo>
                      <a:pt x="4543" y="22732"/>
                      <a:pt x="4387" y="21381"/>
                      <a:pt x="4210" y="20007"/>
                    </a:cubicBezTo>
                    <a:cubicBezTo>
                      <a:pt x="3967" y="17880"/>
                      <a:pt x="3723" y="15731"/>
                      <a:pt x="3834" y="13582"/>
                    </a:cubicBezTo>
                    <a:cubicBezTo>
                      <a:pt x="3944" y="11322"/>
                      <a:pt x="4188" y="9106"/>
                      <a:pt x="4609" y="6891"/>
                    </a:cubicBezTo>
                    <a:cubicBezTo>
                      <a:pt x="4897" y="5340"/>
                      <a:pt x="5318" y="3833"/>
                      <a:pt x="5739" y="2326"/>
                    </a:cubicBezTo>
                    <a:cubicBezTo>
                      <a:pt x="5850" y="1972"/>
                      <a:pt x="5938" y="1617"/>
                      <a:pt x="6049" y="1241"/>
                    </a:cubicBezTo>
                    <a:cubicBezTo>
                      <a:pt x="6094" y="1064"/>
                      <a:pt x="6138" y="886"/>
                      <a:pt x="6204" y="687"/>
                    </a:cubicBezTo>
                    <a:cubicBezTo>
                      <a:pt x="6226" y="554"/>
                      <a:pt x="6271" y="421"/>
                      <a:pt x="6293" y="266"/>
                    </a:cubicBezTo>
                    <a:cubicBezTo>
                      <a:pt x="6293" y="244"/>
                      <a:pt x="6315" y="222"/>
                      <a:pt x="6315" y="222"/>
                    </a:cubicBezTo>
                    <a:cubicBezTo>
                      <a:pt x="6049" y="177"/>
                      <a:pt x="5761" y="111"/>
                      <a:pt x="5495" y="22"/>
                    </a:cubicBezTo>
                    <a:cubicBezTo>
                      <a:pt x="5473" y="0"/>
                      <a:pt x="5429" y="0"/>
                      <a:pt x="540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0"/>
              <p:cNvSpPr/>
              <p:nvPr/>
            </p:nvSpPr>
            <p:spPr>
              <a:xfrm>
                <a:off x="1104200" y="2113400"/>
                <a:ext cx="352300" cy="340975"/>
              </a:xfrm>
              <a:custGeom>
                <a:avLst/>
                <a:gdLst/>
                <a:ahLst/>
                <a:cxnLst/>
                <a:rect l="l" t="t" r="r" b="b"/>
                <a:pathLst>
                  <a:path w="14092" h="13639" extrusionOk="0">
                    <a:moveTo>
                      <a:pt x="5466" y="1"/>
                    </a:moveTo>
                    <a:cubicBezTo>
                      <a:pt x="5349" y="1"/>
                      <a:pt x="5236" y="51"/>
                      <a:pt x="5163" y="149"/>
                    </a:cubicBezTo>
                    <a:lnTo>
                      <a:pt x="155" y="6131"/>
                    </a:lnTo>
                    <a:cubicBezTo>
                      <a:pt x="0" y="6308"/>
                      <a:pt x="23" y="6574"/>
                      <a:pt x="200" y="6729"/>
                    </a:cubicBezTo>
                    <a:lnTo>
                      <a:pt x="8353" y="13553"/>
                    </a:lnTo>
                    <a:cubicBezTo>
                      <a:pt x="8429" y="13610"/>
                      <a:pt x="8521" y="13639"/>
                      <a:pt x="8614" y="13639"/>
                    </a:cubicBezTo>
                    <a:cubicBezTo>
                      <a:pt x="8738" y="13639"/>
                      <a:pt x="8863" y="13588"/>
                      <a:pt x="8952" y="13487"/>
                    </a:cubicBezTo>
                    <a:lnTo>
                      <a:pt x="13937" y="7505"/>
                    </a:lnTo>
                    <a:cubicBezTo>
                      <a:pt x="14092" y="7328"/>
                      <a:pt x="14070" y="7062"/>
                      <a:pt x="13892" y="6929"/>
                    </a:cubicBezTo>
                    <a:lnTo>
                      <a:pt x="5739" y="105"/>
                    </a:lnTo>
                    <a:cubicBezTo>
                      <a:pt x="5659" y="35"/>
                      <a:pt x="5561" y="1"/>
                      <a:pt x="54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0"/>
              <p:cNvSpPr/>
              <p:nvPr/>
            </p:nvSpPr>
            <p:spPr>
              <a:xfrm>
                <a:off x="1123575" y="2133025"/>
                <a:ext cx="316875" cy="304650"/>
              </a:xfrm>
              <a:custGeom>
                <a:avLst/>
                <a:gdLst/>
                <a:ahLst/>
                <a:cxnLst/>
                <a:rect l="l" t="t" r="r" b="b"/>
                <a:pathLst>
                  <a:path w="12675" h="12186" extrusionOk="0">
                    <a:moveTo>
                      <a:pt x="4776" y="0"/>
                    </a:moveTo>
                    <a:cubicBezTo>
                      <a:pt x="4650" y="0"/>
                      <a:pt x="4522" y="58"/>
                      <a:pt x="4432" y="162"/>
                    </a:cubicBezTo>
                    <a:lnTo>
                      <a:pt x="156" y="5257"/>
                    </a:lnTo>
                    <a:cubicBezTo>
                      <a:pt x="1" y="5457"/>
                      <a:pt x="23" y="5701"/>
                      <a:pt x="200" y="5856"/>
                    </a:cubicBezTo>
                    <a:lnTo>
                      <a:pt x="7645" y="12082"/>
                    </a:lnTo>
                    <a:cubicBezTo>
                      <a:pt x="7725" y="12151"/>
                      <a:pt x="7822" y="12185"/>
                      <a:pt x="7920" y="12185"/>
                    </a:cubicBezTo>
                    <a:cubicBezTo>
                      <a:pt x="8039" y="12185"/>
                      <a:pt x="8158" y="12135"/>
                      <a:pt x="8243" y="12037"/>
                    </a:cubicBezTo>
                    <a:lnTo>
                      <a:pt x="12519" y="6919"/>
                    </a:lnTo>
                    <a:cubicBezTo>
                      <a:pt x="12674" y="6742"/>
                      <a:pt x="12652" y="6476"/>
                      <a:pt x="12475" y="6321"/>
                    </a:cubicBezTo>
                    <a:lnTo>
                      <a:pt x="5030" y="95"/>
                    </a:lnTo>
                    <a:cubicBezTo>
                      <a:pt x="4956" y="30"/>
                      <a:pt x="4867" y="0"/>
                      <a:pt x="477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0"/>
              <p:cNvSpPr/>
              <p:nvPr/>
            </p:nvSpPr>
            <p:spPr>
              <a:xfrm>
                <a:off x="1134825" y="2151975"/>
                <a:ext cx="85725" cy="90900"/>
              </a:xfrm>
              <a:custGeom>
                <a:avLst/>
                <a:gdLst/>
                <a:ahLst/>
                <a:cxnLst/>
                <a:rect l="l" t="t" r="r" b="b"/>
                <a:pathLst>
                  <a:path w="3429" h="3636" extrusionOk="0">
                    <a:moveTo>
                      <a:pt x="2662" y="1"/>
                    </a:moveTo>
                    <a:cubicBezTo>
                      <a:pt x="2636" y="1"/>
                      <a:pt x="2610" y="8"/>
                      <a:pt x="2586" y="24"/>
                    </a:cubicBezTo>
                    <a:cubicBezTo>
                      <a:pt x="2475" y="113"/>
                      <a:pt x="2409" y="268"/>
                      <a:pt x="2431" y="423"/>
                    </a:cubicBezTo>
                    <a:cubicBezTo>
                      <a:pt x="2453" y="534"/>
                      <a:pt x="2520" y="622"/>
                      <a:pt x="2608" y="711"/>
                    </a:cubicBezTo>
                    <a:cubicBezTo>
                      <a:pt x="2719" y="866"/>
                      <a:pt x="2874" y="977"/>
                      <a:pt x="3052" y="1043"/>
                    </a:cubicBezTo>
                    <a:cubicBezTo>
                      <a:pt x="3074" y="1065"/>
                      <a:pt x="3118" y="1065"/>
                      <a:pt x="3140" y="1087"/>
                    </a:cubicBezTo>
                    <a:cubicBezTo>
                      <a:pt x="3118" y="1110"/>
                      <a:pt x="3118" y="1132"/>
                      <a:pt x="3096" y="1154"/>
                    </a:cubicBezTo>
                    <a:cubicBezTo>
                      <a:pt x="2564" y="1841"/>
                      <a:pt x="2010" y="2505"/>
                      <a:pt x="1456" y="3148"/>
                    </a:cubicBezTo>
                    <a:lnTo>
                      <a:pt x="1368" y="3237"/>
                    </a:lnTo>
                    <a:cubicBezTo>
                      <a:pt x="1345" y="3281"/>
                      <a:pt x="1257" y="3347"/>
                      <a:pt x="1235" y="3347"/>
                    </a:cubicBezTo>
                    <a:cubicBezTo>
                      <a:pt x="1213" y="3347"/>
                      <a:pt x="1168" y="3303"/>
                      <a:pt x="1124" y="3259"/>
                    </a:cubicBezTo>
                    <a:cubicBezTo>
                      <a:pt x="947" y="3081"/>
                      <a:pt x="725" y="2971"/>
                      <a:pt x="504" y="2882"/>
                    </a:cubicBezTo>
                    <a:cubicBezTo>
                      <a:pt x="448" y="2864"/>
                      <a:pt x="390" y="2853"/>
                      <a:pt x="332" y="2853"/>
                    </a:cubicBezTo>
                    <a:cubicBezTo>
                      <a:pt x="250" y="2853"/>
                      <a:pt x="170" y="2874"/>
                      <a:pt x="105" y="2926"/>
                    </a:cubicBezTo>
                    <a:cubicBezTo>
                      <a:pt x="1" y="3013"/>
                      <a:pt x="86" y="3167"/>
                      <a:pt x="192" y="3167"/>
                    </a:cubicBezTo>
                    <a:cubicBezTo>
                      <a:pt x="222" y="3167"/>
                      <a:pt x="253" y="3155"/>
                      <a:pt x="282" y="3126"/>
                    </a:cubicBezTo>
                    <a:cubicBezTo>
                      <a:pt x="304" y="3126"/>
                      <a:pt x="326" y="3126"/>
                      <a:pt x="415" y="3148"/>
                    </a:cubicBezTo>
                    <a:cubicBezTo>
                      <a:pt x="614" y="3214"/>
                      <a:pt x="792" y="3325"/>
                      <a:pt x="947" y="3480"/>
                    </a:cubicBezTo>
                    <a:cubicBezTo>
                      <a:pt x="1013" y="3547"/>
                      <a:pt x="1102" y="3613"/>
                      <a:pt x="1213" y="3635"/>
                    </a:cubicBezTo>
                    <a:lnTo>
                      <a:pt x="1235" y="3635"/>
                    </a:lnTo>
                    <a:cubicBezTo>
                      <a:pt x="1368" y="3613"/>
                      <a:pt x="1501" y="3547"/>
                      <a:pt x="1567" y="3414"/>
                    </a:cubicBezTo>
                    <a:lnTo>
                      <a:pt x="1656" y="3325"/>
                    </a:lnTo>
                    <a:cubicBezTo>
                      <a:pt x="2210" y="2683"/>
                      <a:pt x="2786" y="2018"/>
                      <a:pt x="3317" y="1331"/>
                    </a:cubicBezTo>
                    <a:cubicBezTo>
                      <a:pt x="3384" y="1243"/>
                      <a:pt x="3428" y="1132"/>
                      <a:pt x="3406" y="1021"/>
                    </a:cubicBezTo>
                    <a:cubicBezTo>
                      <a:pt x="3362" y="910"/>
                      <a:pt x="3273" y="822"/>
                      <a:pt x="3162" y="799"/>
                    </a:cubicBezTo>
                    <a:cubicBezTo>
                      <a:pt x="3029" y="733"/>
                      <a:pt x="2896" y="644"/>
                      <a:pt x="2808" y="534"/>
                    </a:cubicBezTo>
                    <a:cubicBezTo>
                      <a:pt x="2763" y="489"/>
                      <a:pt x="2719" y="423"/>
                      <a:pt x="2719" y="356"/>
                    </a:cubicBezTo>
                    <a:cubicBezTo>
                      <a:pt x="2697" y="334"/>
                      <a:pt x="2719" y="290"/>
                      <a:pt x="2741" y="268"/>
                    </a:cubicBezTo>
                    <a:cubicBezTo>
                      <a:pt x="2808" y="223"/>
                      <a:pt x="2830" y="135"/>
                      <a:pt x="2786" y="68"/>
                    </a:cubicBezTo>
                    <a:cubicBezTo>
                      <a:pt x="2757" y="25"/>
                      <a:pt x="2710" y="1"/>
                      <a:pt x="26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0"/>
              <p:cNvSpPr/>
              <p:nvPr/>
            </p:nvSpPr>
            <p:spPr>
              <a:xfrm>
                <a:off x="1198350" y="2303700"/>
                <a:ext cx="167325" cy="101550"/>
              </a:xfrm>
              <a:custGeom>
                <a:avLst/>
                <a:gdLst/>
                <a:ahLst/>
                <a:cxnLst/>
                <a:rect l="l" t="t" r="r" b="b"/>
                <a:pathLst>
                  <a:path w="6693" h="4062" extrusionOk="0">
                    <a:moveTo>
                      <a:pt x="1077" y="0"/>
                    </a:moveTo>
                    <a:cubicBezTo>
                      <a:pt x="1066" y="0"/>
                      <a:pt x="1054" y="1"/>
                      <a:pt x="1042" y="4"/>
                    </a:cubicBezTo>
                    <a:cubicBezTo>
                      <a:pt x="976" y="48"/>
                      <a:pt x="931" y="114"/>
                      <a:pt x="931" y="181"/>
                    </a:cubicBezTo>
                    <a:cubicBezTo>
                      <a:pt x="931" y="269"/>
                      <a:pt x="954" y="336"/>
                      <a:pt x="998" y="402"/>
                    </a:cubicBezTo>
                    <a:cubicBezTo>
                      <a:pt x="1197" y="779"/>
                      <a:pt x="1463" y="1134"/>
                      <a:pt x="1640" y="1510"/>
                    </a:cubicBezTo>
                    <a:cubicBezTo>
                      <a:pt x="1685" y="1577"/>
                      <a:pt x="1707" y="1643"/>
                      <a:pt x="1685" y="1710"/>
                    </a:cubicBezTo>
                    <a:cubicBezTo>
                      <a:pt x="1663" y="1843"/>
                      <a:pt x="1508" y="1865"/>
                      <a:pt x="1397" y="1909"/>
                    </a:cubicBezTo>
                    <a:lnTo>
                      <a:pt x="865" y="2042"/>
                    </a:lnTo>
                    <a:cubicBezTo>
                      <a:pt x="599" y="2108"/>
                      <a:pt x="333" y="2175"/>
                      <a:pt x="45" y="2219"/>
                    </a:cubicBezTo>
                    <a:cubicBezTo>
                      <a:pt x="1" y="2219"/>
                      <a:pt x="267" y="2463"/>
                      <a:pt x="289" y="2485"/>
                    </a:cubicBezTo>
                    <a:cubicBezTo>
                      <a:pt x="444" y="2574"/>
                      <a:pt x="599" y="2618"/>
                      <a:pt x="776" y="2662"/>
                    </a:cubicBezTo>
                    <a:cubicBezTo>
                      <a:pt x="732" y="2862"/>
                      <a:pt x="821" y="3039"/>
                      <a:pt x="976" y="3150"/>
                    </a:cubicBezTo>
                    <a:cubicBezTo>
                      <a:pt x="1131" y="3261"/>
                      <a:pt x="1308" y="3305"/>
                      <a:pt x="1485" y="3327"/>
                    </a:cubicBezTo>
                    <a:cubicBezTo>
                      <a:pt x="1441" y="3416"/>
                      <a:pt x="1441" y="3526"/>
                      <a:pt x="1485" y="3593"/>
                    </a:cubicBezTo>
                    <a:cubicBezTo>
                      <a:pt x="1552" y="3681"/>
                      <a:pt x="1618" y="3770"/>
                      <a:pt x="1707" y="3814"/>
                    </a:cubicBezTo>
                    <a:cubicBezTo>
                      <a:pt x="1993" y="3976"/>
                      <a:pt x="2308" y="4061"/>
                      <a:pt x="2627" y="4061"/>
                    </a:cubicBezTo>
                    <a:cubicBezTo>
                      <a:pt x="2875" y="4061"/>
                      <a:pt x="3126" y="4010"/>
                      <a:pt x="3369" y="3903"/>
                    </a:cubicBezTo>
                    <a:cubicBezTo>
                      <a:pt x="3723" y="3770"/>
                      <a:pt x="4056" y="3571"/>
                      <a:pt x="4410" y="3460"/>
                    </a:cubicBezTo>
                    <a:cubicBezTo>
                      <a:pt x="4742" y="3371"/>
                      <a:pt x="5097" y="3305"/>
                      <a:pt x="5474" y="3261"/>
                    </a:cubicBezTo>
                    <a:cubicBezTo>
                      <a:pt x="5717" y="3238"/>
                      <a:pt x="5983" y="3172"/>
                      <a:pt x="6249" y="3105"/>
                    </a:cubicBezTo>
                    <a:cubicBezTo>
                      <a:pt x="6293" y="3083"/>
                      <a:pt x="6360" y="3039"/>
                      <a:pt x="6404" y="3017"/>
                    </a:cubicBezTo>
                    <a:cubicBezTo>
                      <a:pt x="6471" y="2950"/>
                      <a:pt x="6515" y="2862"/>
                      <a:pt x="6515" y="2773"/>
                    </a:cubicBezTo>
                    <a:cubicBezTo>
                      <a:pt x="6692" y="2131"/>
                      <a:pt x="6448" y="1444"/>
                      <a:pt x="6227" y="823"/>
                    </a:cubicBezTo>
                    <a:cubicBezTo>
                      <a:pt x="6205" y="713"/>
                      <a:pt x="6138" y="602"/>
                      <a:pt x="6050" y="535"/>
                    </a:cubicBezTo>
                    <a:cubicBezTo>
                      <a:pt x="5983" y="510"/>
                      <a:pt x="5917" y="498"/>
                      <a:pt x="5851" y="498"/>
                    </a:cubicBezTo>
                    <a:cubicBezTo>
                      <a:pt x="5743" y="498"/>
                      <a:pt x="5637" y="533"/>
                      <a:pt x="5540" y="602"/>
                    </a:cubicBezTo>
                    <a:cubicBezTo>
                      <a:pt x="5097" y="801"/>
                      <a:pt x="4654" y="1045"/>
                      <a:pt x="4188" y="1222"/>
                    </a:cubicBezTo>
                    <a:cubicBezTo>
                      <a:pt x="3941" y="1318"/>
                      <a:pt x="3682" y="1365"/>
                      <a:pt x="3423" y="1365"/>
                    </a:cubicBezTo>
                    <a:cubicBezTo>
                      <a:pt x="2965" y="1365"/>
                      <a:pt x="2510" y="1217"/>
                      <a:pt x="2128" y="934"/>
                    </a:cubicBezTo>
                    <a:cubicBezTo>
                      <a:pt x="1818" y="690"/>
                      <a:pt x="1552" y="425"/>
                      <a:pt x="1308" y="136"/>
                    </a:cubicBezTo>
                    <a:cubicBezTo>
                      <a:pt x="1249" y="77"/>
                      <a:pt x="1172" y="0"/>
                      <a:pt x="1077"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0"/>
              <p:cNvSpPr/>
              <p:nvPr/>
            </p:nvSpPr>
            <p:spPr>
              <a:xfrm>
                <a:off x="1304150" y="2169725"/>
                <a:ext cx="359525" cy="229350"/>
              </a:xfrm>
              <a:custGeom>
                <a:avLst/>
                <a:gdLst/>
                <a:ahLst/>
                <a:cxnLst/>
                <a:rect l="l" t="t" r="r" b="b"/>
                <a:pathLst>
                  <a:path w="14381" h="9174" extrusionOk="0">
                    <a:moveTo>
                      <a:pt x="14269" y="1"/>
                    </a:moveTo>
                    <a:cubicBezTo>
                      <a:pt x="13981" y="222"/>
                      <a:pt x="13627" y="488"/>
                      <a:pt x="13250" y="510"/>
                    </a:cubicBezTo>
                    <a:cubicBezTo>
                      <a:pt x="13156" y="505"/>
                      <a:pt x="13063" y="502"/>
                      <a:pt x="12971" y="502"/>
                    </a:cubicBezTo>
                    <a:cubicBezTo>
                      <a:pt x="12672" y="502"/>
                      <a:pt x="12381" y="531"/>
                      <a:pt x="12076" y="599"/>
                    </a:cubicBezTo>
                    <a:cubicBezTo>
                      <a:pt x="10747" y="953"/>
                      <a:pt x="9484" y="1507"/>
                      <a:pt x="8309" y="2239"/>
                    </a:cubicBezTo>
                    <a:cubicBezTo>
                      <a:pt x="7113" y="2925"/>
                      <a:pt x="5850" y="3524"/>
                      <a:pt x="4565" y="3989"/>
                    </a:cubicBezTo>
                    <a:cubicBezTo>
                      <a:pt x="3191" y="4521"/>
                      <a:pt x="1973" y="5340"/>
                      <a:pt x="621" y="5894"/>
                    </a:cubicBezTo>
                    <a:cubicBezTo>
                      <a:pt x="444" y="5961"/>
                      <a:pt x="267" y="6049"/>
                      <a:pt x="67" y="6138"/>
                    </a:cubicBezTo>
                    <a:cubicBezTo>
                      <a:pt x="45" y="6138"/>
                      <a:pt x="23" y="6160"/>
                      <a:pt x="23" y="6182"/>
                    </a:cubicBezTo>
                    <a:cubicBezTo>
                      <a:pt x="1" y="6204"/>
                      <a:pt x="1" y="6227"/>
                      <a:pt x="23" y="6249"/>
                    </a:cubicBezTo>
                    <a:cubicBezTo>
                      <a:pt x="112" y="6758"/>
                      <a:pt x="289" y="7268"/>
                      <a:pt x="400" y="7800"/>
                    </a:cubicBezTo>
                    <a:cubicBezTo>
                      <a:pt x="466" y="8265"/>
                      <a:pt x="577" y="8730"/>
                      <a:pt x="710" y="9173"/>
                    </a:cubicBezTo>
                    <a:lnTo>
                      <a:pt x="710" y="9173"/>
                    </a:lnTo>
                    <a:cubicBezTo>
                      <a:pt x="716" y="9144"/>
                      <a:pt x="3946" y="8331"/>
                      <a:pt x="4210" y="8243"/>
                    </a:cubicBezTo>
                    <a:cubicBezTo>
                      <a:pt x="5850" y="7822"/>
                      <a:pt x="7445" y="7268"/>
                      <a:pt x="8996" y="6581"/>
                    </a:cubicBezTo>
                    <a:cubicBezTo>
                      <a:pt x="10370" y="5939"/>
                      <a:pt x="11721" y="4875"/>
                      <a:pt x="12918" y="3945"/>
                    </a:cubicBezTo>
                    <a:cubicBezTo>
                      <a:pt x="13738" y="3346"/>
                      <a:pt x="14269" y="2438"/>
                      <a:pt x="14358" y="1441"/>
                    </a:cubicBezTo>
                    <a:cubicBezTo>
                      <a:pt x="14380" y="953"/>
                      <a:pt x="14292" y="466"/>
                      <a:pt x="14269" y="1"/>
                    </a:cubicBezTo>
                    <a:close/>
                    <a:moveTo>
                      <a:pt x="710" y="9173"/>
                    </a:moveTo>
                    <a:lnTo>
                      <a:pt x="710" y="9173"/>
                    </a:lnTo>
                    <a:cubicBezTo>
                      <a:pt x="710" y="9173"/>
                      <a:pt x="710" y="9173"/>
                      <a:pt x="710" y="9173"/>
                    </a:cubicBezTo>
                    <a:cubicBezTo>
                      <a:pt x="710" y="9173"/>
                      <a:pt x="710" y="9173"/>
                      <a:pt x="710" y="9173"/>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0"/>
              <p:cNvSpPr/>
              <p:nvPr/>
            </p:nvSpPr>
            <p:spPr>
              <a:xfrm>
                <a:off x="1236025" y="1625375"/>
                <a:ext cx="48775" cy="28000"/>
              </a:xfrm>
              <a:custGeom>
                <a:avLst/>
                <a:gdLst/>
                <a:ahLst/>
                <a:cxnLst/>
                <a:rect l="l" t="t" r="r" b="b"/>
                <a:pathLst>
                  <a:path w="1951" h="1120" extrusionOk="0">
                    <a:moveTo>
                      <a:pt x="1203" y="1"/>
                    </a:moveTo>
                    <a:cubicBezTo>
                      <a:pt x="1095" y="1"/>
                      <a:pt x="980" y="13"/>
                      <a:pt x="865" y="40"/>
                    </a:cubicBezTo>
                    <a:cubicBezTo>
                      <a:pt x="355" y="150"/>
                      <a:pt x="1" y="483"/>
                      <a:pt x="67" y="771"/>
                    </a:cubicBezTo>
                    <a:cubicBezTo>
                      <a:pt x="118" y="990"/>
                      <a:pt x="400" y="1120"/>
                      <a:pt x="757" y="1120"/>
                    </a:cubicBezTo>
                    <a:cubicBezTo>
                      <a:pt x="869" y="1120"/>
                      <a:pt x="987" y="1107"/>
                      <a:pt x="1108" y="1081"/>
                    </a:cubicBezTo>
                    <a:cubicBezTo>
                      <a:pt x="1596" y="970"/>
                      <a:pt x="1950" y="616"/>
                      <a:pt x="1884" y="350"/>
                    </a:cubicBezTo>
                    <a:cubicBezTo>
                      <a:pt x="1833" y="130"/>
                      <a:pt x="1551" y="1"/>
                      <a:pt x="1203"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0"/>
              <p:cNvSpPr/>
              <p:nvPr/>
            </p:nvSpPr>
            <p:spPr>
              <a:xfrm>
                <a:off x="1347350" y="1593000"/>
                <a:ext cx="48225" cy="29050"/>
              </a:xfrm>
              <a:custGeom>
                <a:avLst/>
                <a:gdLst/>
                <a:ahLst/>
                <a:cxnLst/>
                <a:rect l="l" t="t" r="r" b="b"/>
                <a:pathLst>
                  <a:path w="1929" h="1162" extrusionOk="0">
                    <a:moveTo>
                      <a:pt x="1238" y="1"/>
                    </a:moveTo>
                    <a:cubicBezTo>
                      <a:pt x="1101" y="1"/>
                      <a:pt x="951" y="23"/>
                      <a:pt x="799" y="72"/>
                    </a:cubicBezTo>
                    <a:cubicBezTo>
                      <a:pt x="311" y="227"/>
                      <a:pt x="1" y="581"/>
                      <a:pt x="90" y="847"/>
                    </a:cubicBezTo>
                    <a:cubicBezTo>
                      <a:pt x="151" y="1047"/>
                      <a:pt x="393" y="1161"/>
                      <a:pt x="698" y="1161"/>
                    </a:cubicBezTo>
                    <a:cubicBezTo>
                      <a:pt x="833" y="1161"/>
                      <a:pt x="981" y="1139"/>
                      <a:pt x="1131" y="1091"/>
                    </a:cubicBezTo>
                    <a:cubicBezTo>
                      <a:pt x="1618" y="936"/>
                      <a:pt x="1929" y="581"/>
                      <a:pt x="1840" y="293"/>
                    </a:cubicBezTo>
                    <a:cubicBezTo>
                      <a:pt x="1779" y="110"/>
                      <a:pt x="1540" y="1"/>
                      <a:pt x="1238"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0"/>
              <p:cNvSpPr/>
              <p:nvPr/>
            </p:nvSpPr>
            <p:spPr>
              <a:xfrm>
                <a:off x="1296400" y="1449100"/>
                <a:ext cx="103600" cy="106375"/>
              </a:xfrm>
              <a:custGeom>
                <a:avLst/>
                <a:gdLst/>
                <a:ahLst/>
                <a:cxnLst/>
                <a:rect l="l" t="t" r="r" b="b"/>
                <a:pathLst>
                  <a:path w="4144" h="4255" fill="none" extrusionOk="0">
                    <a:moveTo>
                      <a:pt x="1" y="134"/>
                    </a:moveTo>
                    <a:cubicBezTo>
                      <a:pt x="887" y="1"/>
                      <a:pt x="1552" y="931"/>
                      <a:pt x="1950" y="1596"/>
                    </a:cubicBezTo>
                    <a:cubicBezTo>
                      <a:pt x="2305" y="2216"/>
                      <a:pt x="2593" y="2881"/>
                      <a:pt x="2992" y="3457"/>
                    </a:cubicBezTo>
                    <a:cubicBezTo>
                      <a:pt x="3280" y="3856"/>
                      <a:pt x="3679" y="4232"/>
                      <a:pt x="4144" y="425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0"/>
              <p:cNvSpPr/>
              <p:nvPr/>
            </p:nvSpPr>
            <p:spPr>
              <a:xfrm>
                <a:off x="1492475" y="1564325"/>
                <a:ext cx="207750" cy="224900"/>
              </a:xfrm>
              <a:custGeom>
                <a:avLst/>
                <a:gdLst/>
                <a:ahLst/>
                <a:cxnLst/>
                <a:rect l="l" t="t" r="r" b="b"/>
                <a:pathLst>
                  <a:path w="8310" h="8996" fill="none" extrusionOk="0">
                    <a:moveTo>
                      <a:pt x="1" y="0"/>
                    </a:moveTo>
                    <a:cubicBezTo>
                      <a:pt x="732" y="953"/>
                      <a:pt x="1663" y="1750"/>
                      <a:pt x="2748" y="2260"/>
                    </a:cubicBezTo>
                    <a:cubicBezTo>
                      <a:pt x="3590" y="2659"/>
                      <a:pt x="4499" y="2925"/>
                      <a:pt x="5296" y="3368"/>
                    </a:cubicBezTo>
                    <a:cubicBezTo>
                      <a:pt x="7246" y="4542"/>
                      <a:pt x="8310" y="6758"/>
                      <a:pt x="7977" y="899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0"/>
              <p:cNvSpPr/>
              <p:nvPr/>
            </p:nvSpPr>
            <p:spPr>
              <a:xfrm>
                <a:off x="1445400" y="1557125"/>
                <a:ext cx="240425" cy="307425"/>
              </a:xfrm>
              <a:custGeom>
                <a:avLst/>
                <a:gdLst/>
                <a:ahLst/>
                <a:cxnLst/>
                <a:rect l="l" t="t" r="r" b="b"/>
                <a:pathLst>
                  <a:path w="9617" h="12297" fill="none" extrusionOk="0">
                    <a:moveTo>
                      <a:pt x="1" y="0"/>
                    </a:moveTo>
                    <a:cubicBezTo>
                      <a:pt x="466" y="1551"/>
                      <a:pt x="1729" y="2703"/>
                      <a:pt x="3080" y="3612"/>
                    </a:cubicBezTo>
                    <a:cubicBezTo>
                      <a:pt x="4410" y="4498"/>
                      <a:pt x="5872" y="5229"/>
                      <a:pt x="7046" y="6337"/>
                    </a:cubicBezTo>
                    <a:cubicBezTo>
                      <a:pt x="8686" y="7888"/>
                      <a:pt x="9594" y="10037"/>
                      <a:pt x="9616" y="12297"/>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0"/>
              <p:cNvSpPr/>
              <p:nvPr/>
            </p:nvSpPr>
            <p:spPr>
              <a:xfrm>
                <a:off x="1219975" y="1455200"/>
                <a:ext cx="53750" cy="115775"/>
              </a:xfrm>
              <a:custGeom>
                <a:avLst/>
                <a:gdLst/>
                <a:ahLst/>
                <a:cxnLst/>
                <a:rect l="l" t="t" r="r" b="b"/>
                <a:pathLst>
                  <a:path w="2150" h="4631" fill="none" extrusionOk="0">
                    <a:moveTo>
                      <a:pt x="2149" y="0"/>
                    </a:moveTo>
                    <a:cubicBezTo>
                      <a:pt x="1684" y="67"/>
                      <a:pt x="1307" y="377"/>
                      <a:pt x="1108" y="798"/>
                    </a:cubicBezTo>
                    <a:cubicBezTo>
                      <a:pt x="908" y="1219"/>
                      <a:pt x="798" y="1662"/>
                      <a:pt x="775" y="2127"/>
                    </a:cubicBezTo>
                    <a:cubicBezTo>
                      <a:pt x="753" y="2593"/>
                      <a:pt x="709" y="3058"/>
                      <a:pt x="598" y="3501"/>
                    </a:cubicBezTo>
                    <a:cubicBezTo>
                      <a:pt x="487" y="3922"/>
                      <a:pt x="266" y="4299"/>
                      <a:pt x="0" y="463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0"/>
              <p:cNvSpPr/>
              <p:nvPr/>
            </p:nvSpPr>
            <p:spPr>
              <a:xfrm>
                <a:off x="1434325" y="1622475"/>
                <a:ext cx="116350" cy="123550"/>
              </a:xfrm>
              <a:custGeom>
                <a:avLst/>
                <a:gdLst/>
                <a:ahLst/>
                <a:cxnLst/>
                <a:rect l="l" t="t" r="r" b="b"/>
                <a:pathLst>
                  <a:path w="4654" h="4942" fill="none" extrusionOk="0">
                    <a:moveTo>
                      <a:pt x="1" y="0"/>
                    </a:moveTo>
                    <a:cubicBezTo>
                      <a:pt x="311" y="1086"/>
                      <a:pt x="998" y="2017"/>
                      <a:pt x="1950" y="2637"/>
                    </a:cubicBezTo>
                    <a:cubicBezTo>
                      <a:pt x="2460" y="2969"/>
                      <a:pt x="3036" y="3213"/>
                      <a:pt x="3546" y="3545"/>
                    </a:cubicBezTo>
                    <a:cubicBezTo>
                      <a:pt x="4077" y="3856"/>
                      <a:pt x="4476" y="4343"/>
                      <a:pt x="4653" y="494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0"/>
              <p:cNvSpPr/>
              <p:nvPr/>
            </p:nvSpPr>
            <p:spPr>
              <a:xfrm>
                <a:off x="1556175" y="2693725"/>
                <a:ext cx="43250" cy="760525"/>
              </a:xfrm>
              <a:custGeom>
                <a:avLst/>
                <a:gdLst/>
                <a:ahLst/>
                <a:cxnLst/>
                <a:rect l="l" t="t" r="r" b="b"/>
                <a:pathLst>
                  <a:path w="1730" h="30421" fill="none" extrusionOk="0">
                    <a:moveTo>
                      <a:pt x="112" y="0"/>
                    </a:moveTo>
                    <a:cubicBezTo>
                      <a:pt x="1" y="10214"/>
                      <a:pt x="865" y="20296"/>
                      <a:pt x="1729" y="3042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0"/>
              <p:cNvSpPr/>
              <p:nvPr/>
            </p:nvSpPr>
            <p:spPr>
              <a:xfrm>
                <a:off x="1335725" y="2692625"/>
                <a:ext cx="42125" cy="784350"/>
              </a:xfrm>
              <a:custGeom>
                <a:avLst/>
                <a:gdLst/>
                <a:ahLst/>
                <a:cxnLst/>
                <a:rect l="l" t="t" r="r" b="b"/>
                <a:pathLst>
                  <a:path w="1685" h="31374" fill="none" extrusionOk="0">
                    <a:moveTo>
                      <a:pt x="67" y="0"/>
                    </a:moveTo>
                    <a:cubicBezTo>
                      <a:pt x="1" y="10480"/>
                      <a:pt x="532" y="20960"/>
                      <a:pt x="1685" y="31373"/>
                    </a:cubicBezTo>
                  </a:path>
                </a:pathLst>
              </a:custGeom>
              <a:noFill/>
              <a:ln w="55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0"/>
              <p:cNvSpPr/>
              <p:nvPr/>
            </p:nvSpPr>
            <p:spPr>
              <a:xfrm>
                <a:off x="1303600" y="2124875"/>
                <a:ext cx="366150" cy="275850"/>
              </a:xfrm>
              <a:custGeom>
                <a:avLst/>
                <a:gdLst/>
                <a:ahLst/>
                <a:cxnLst/>
                <a:rect l="l" t="t" r="r" b="b"/>
                <a:pathLst>
                  <a:path w="14646" h="11034" fill="none" extrusionOk="0">
                    <a:moveTo>
                      <a:pt x="14424" y="0"/>
                    </a:moveTo>
                    <a:cubicBezTo>
                      <a:pt x="14579" y="2194"/>
                      <a:pt x="14646" y="4210"/>
                      <a:pt x="12873" y="5827"/>
                    </a:cubicBezTo>
                    <a:cubicBezTo>
                      <a:pt x="12608" y="6049"/>
                      <a:pt x="12342" y="6248"/>
                      <a:pt x="12054" y="6448"/>
                    </a:cubicBezTo>
                    <a:cubicBezTo>
                      <a:pt x="11588" y="6802"/>
                      <a:pt x="11079" y="7134"/>
                      <a:pt x="10569" y="7445"/>
                    </a:cubicBezTo>
                    <a:cubicBezTo>
                      <a:pt x="8797" y="8508"/>
                      <a:pt x="6869" y="9328"/>
                      <a:pt x="4853" y="9860"/>
                    </a:cubicBezTo>
                    <a:cubicBezTo>
                      <a:pt x="4255" y="10015"/>
                      <a:pt x="3656" y="10214"/>
                      <a:pt x="3058" y="10369"/>
                    </a:cubicBezTo>
                    <a:lnTo>
                      <a:pt x="2105" y="10657"/>
                    </a:lnTo>
                    <a:cubicBezTo>
                      <a:pt x="1817" y="10768"/>
                      <a:pt x="1507" y="10857"/>
                      <a:pt x="1219" y="10901"/>
                    </a:cubicBezTo>
                    <a:lnTo>
                      <a:pt x="798" y="11012"/>
                    </a:lnTo>
                    <a:cubicBezTo>
                      <a:pt x="754" y="11034"/>
                      <a:pt x="710" y="11034"/>
                      <a:pt x="687" y="11012"/>
                    </a:cubicBezTo>
                    <a:cubicBezTo>
                      <a:pt x="643" y="10990"/>
                      <a:pt x="643" y="10967"/>
                      <a:pt x="643" y="10923"/>
                    </a:cubicBezTo>
                    <a:lnTo>
                      <a:pt x="1" y="7843"/>
                    </a:lnTo>
                    <a:cubicBezTo>
                      <a:pt x="643" y="7578"/>
                      <a:pt x="1286" y="7289"/>
                      <a:pt x="1906" y="6935"/>
                    </a:cubicBezTo>
                    <a:cubicBezTo>
                      <a:pt x="2526" y="6603"/>
                      <a:pt x="3169" y="6337"/>
                      <a:pt x="3834" y="6093"/>
                    </a:cubicBezTo>
                    <a:cubicBezTo>
                      <a:pt x="5141" y="5583"/>
                      <a:pt x="6426" y="4985"/>
                      <a:pt x="7689" y="4343"/>
                    </a:cubicBezTo>
                    <a:cubicBezTo>
                      <a:pt x="9040" y="3589"/>
                      <a:pt x="10503" y="2858"/>
                      <a:pt x="12054" y="268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0"/>
              <p:cNvSpPr/>
              <p:nvPr/>
            </p:nvSpPr>
            <p:spPr>
              <a:xfrm>
                <a:off x="1529600" y="1785875"/>
                <a:ext cx="24400" cy="419325"/>
              </a:xfrm>
              <a:custGeom>
                <a:avLst/>
                <a:gdLst/>
                <a:ahLst/>
                <a:cxnLst/>
                <a:rect l="l" t="t" r="r" b="b"/>
                <a:pathLst>
                  <a:path w="976" h="16773" fill="none" extrusionOk="0">
                    <a:moveTo>
                      <a:pt x="975" y="16773"/>
                    </a:moveTo>
                    <a:cubicBezTo>
                      <a:pt x="89" y="11212"/>
                      <a:pt x="0" y="5562"/>
                      <a:pt x="776" y="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0"/>
              <p:cNvSpPr/>
              <p:nvPr/>
            </p:nvSpPr>
            <p:spPr>
              <a:xfrm>
                <a:off x="1192825" y="1813575"/>
                <a:ext cx="55975" cy="319625"/>
              </a:xfrm>
              <a:custGeom>
                <a:avLst/>
                <a:gdLst/>
                <a:ahLst/>
                <a:cxnLst/>
                <a:rect l="l" t="t" r="r" b="b"/>
                <a:pathLst>
                  <a:path w="2239" h="12785" fill="none" extrusionOk="0">
                    <a:moveTo>
                      <a:pt x="2238" y="0"/>
                    </a:moveTo>
                    <a:cubicBezTo>
                      <a:pt x="1175" y="3147"/>
                      <a:pt x="0" y="6204"/>
                      <a:pt x="510" y="9616"/>
                    </a:cubicBezTo>
                    <a:cubicBezTo>
                      <a:pt x="687" y="10680"/>
                      <a:pt x="1086" y="11699"/>
                      <a:pt x="1108" y="12784"/>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0"/>
              <p:cNvSpPr/>
              <p:nvPr/>
            </p:nvSpPr>
            <p:spPr>
              <a:xfrm>
                <a:off x="1114725" y="2031800"/>
                <a:ext cx="22175" cy="106950"/>
              </a:xfrm>
              <a:custGeom>
                <a:avLst/>
                <a:gdLst/>
                <a:ahLst/>
                <a:cxnLst/>
                <a:rect l="l" t="t" r="r" b="b"/>
                <a:pathLst>
                  <a:path w="887" h="4278" fill="none" extrusionOk="0">
                    <a:moveTo>
                      <a:pt x="0" y="1"/>
                    </a:moveTo>
                    <a:cubicBezTo>
                      <a:pt x="510" y="1375"/>
                      <a:pt x="798" y="2815"/>
                      <a:pt x="887" y="427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0"/>
              <p:cNvSpPr/>
              <p:nvPr/>
            </p:nvSpPr>
            <p:spPr>
              <a:xfrm>
                <a:off x="1465350" y="2401825"/>
                <a:ext cx="164525" cy="201650"/>
              </a:xfrm>
              <a:custGeom>
                <a:avLst/>
                <a:gdLst/>
                <a:ahLst/>
                <a:cxnLst/>
                <a:rect l="l" t="t" r="r" b="b"/>
                <a:pathLst>
                  <a:path w="6581" h="8066" fill="none" extrusionOk="0">
                    <a:moveTo>
                      <a:pt x="6005" y="177"/>
                    </a:moveTo>
                    <a:lnTo>
                      <a:pt x="6581" y="7223"/>
                    </a:lnTo>
                    <a:cubicBezTo>
                      <a:pt x="4720" y="7976"/>
                      <a:pt x="2659" y="8065"/>
                      <a:pt x="731" y="7511"/>
                    </a:cubicBezTo>
                    <a:cubicBezTo>
                      <a:pt x="598" y="7489"/>
                      <a:pt x="466" y="7400"/>
                      <a:pt x="377" y="7290"/>
                    </a:cubicBezTo>
                    <a:cubicBezTo>
                      <a:pt x="333" y="7201"/>
                      <a:pt x="310" y="7090"/>
                      <a:pt x="310" y="6979"/>
                    </a:cubicBezTo>
                    <a:cubicBezTo>
                      <a:pt x="155" y="4764"/>
                      <a:pt x="0" y="2548"/>
                      <a:pt x="22" y="288"/>
                    </a:cubicBezTo>
                    <a:cubicBezTo>
                      <a:pt x="1219" y="421"/>
                      <a:pt x="2415" y="421"/>
                      <a:pt x="3612" y="288"/>
                    </a:cubicBezTo>
                    <a:cubicBezTo>
                      <a:pt x="3767" y="288"/>
                      <a:pt x="5982" y="0"/>
                      <a:pt x="6005" y="177"/>
                    </a:cubicBezTo>
                    <a:close/>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0"/>
              <p:cNvSpPr/>
              <p:nvPr/>
            </p:nvSpPr>
            <p:spPr>
              <a:xfrm>
                <a:off x="1323550" y="2130950"/>
                <a:ext cx="54300" cy="10550"/>
              </a:xfrm>
              <a:custGeom>
                <a:avLst/>
                <a:gdLst/>
                <a:ahLst/>
                <a:cxnLst/>
                <a:rect l="l" t="t" r="r" b="b"/>
                <a:pathLst>
                  <a:path w="2172" h="422" fill="none" extrusionOk="0">
                    <a:moveTo>
                      <a:pt x="0" y="422"/>
                    </a:moveTo>
                    <a:cubicBezTo>
                      <a:pt x="665" y="89"/>
                      <a:pt x="1418" y="1"/>
                      <a:pt x="2172" y="156"/>
                    </a:cubicBezTo>
                  </a:path>
                </a:pathLst>
              </a:custGeom>
              <a:noFill/>
              <a:ln w="55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0"/>
              <p:cNvSpPr/>
              <p:nvPr/>
            </p:nvSpPr>
            <p:spPr>
              <a:xfrm>
                <a:off x="1375600" y="1746550"/>
                <a:ext cx="84775" cy="495225"/>
              </a:xfrm>
              <a:custGeom>
                <a:avLst/>
                <a:gdLst/>
                <a:ahLst/>
                <a:cxnLst/>
                <a:rect l="l" t="t" r="r" b="b"/>
                <a:pathLst>
                  <a:path w="3391" h="19809" fill="none" extrusionOk="0">
                    <a:moveTo>
                      <a:pt x="3391" y="0"/>
                    </a:moveTo>
                    <a:cubicBezTo>
                      <a:pt x="1818" y="4897"/>
                      <a:pt x="1" y="10259"/>
                      <a:pt x="1175" y="1980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0"/>
              <p:cNvSpPr/>
              <p:nvPr/>
            </p:nvSpPr>
            <p:spPr>
              <a:xfrm>
                <a:off x="1436550" y="1746550"/>
                <a:ext cx="49325" cy="180600"/>
              </a:xfrm>
              <a:custGeom>
                <a:avLst/>
                <a:gdLst/>
                <a:ahLst/>
                <a:cxnLst/>
                <a:rect l="l" t="t" r="r" b="b"/>
                <a:pathLst>
                  <a:path w="1973" h="7224" fill="none" extrusionOk="0">
                    <a:moveTo>
                      <a:pt x="953" y="0"/>
                    </a:moveTo>
                    <a:cubicBezTo>
                      <a:pt x="1086" y="1995"/>
                      <a:pt x="1817" y="3966"/>
                      <a:pt x="1950" y="5960"/>
                    </a:cubicBezTo>
                    <a:cubicBezTo>
                      <a:pt x="1972" y="6027"/>
                      <a:pt x="1950" y="6116"/>
                      <a:pt x="1928" y="6182"/>
                    </a:cubicBezTo>
                    <a:cubicBezTo>
                      <a:pt x="1883" y="6226"/>
                      <a:pt x="1839" y="6271"/>
                      <a:pt x="1773" y="6293"/>
                    </a:cubicBezTo>
                    <a:lnTo>
                      <a:pt x="0" y="7223"/>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0"/>
              <p:cNvSpPr/>
              <p:nvPr/>
            </p:nvSpPr>
            <p:spPr>
              <a:xfrm>
                <a:off x="1398875" y="1917150"/>
                <a:ext cx="79800" cy="264800"/>
              </a:xfrm>
              <a:custGeom>
                <a:avLst/>
                <a:gdLst/>
                <a:ahLst/>
                <a:cxnLst/>
                <a:rect l="l" t="t" r="r" b="b"/>
                <a:pathLst>
                  <a:path w="3192" h="10592" fill="none" extrusionOk="0">
                    <a:moveTo>
                      <a:pt x="2526" y="1"/>
                    </a:moveTo>
                    <a:cubicBezTo>
                      <a:pt x="2659" y="665"/>
                      <a:pt x="3191" y="1241"/>
                      <a:pt x="3080" y="1906"/>
                    </a:cubicBezTo>
                    <a:cubicBezTo>
                      <a:pt x="2992" y="2216"/>
                      <a:pt x="2859" y="2504"/>
                      <a:pt x="2659" y="2748"/>
                    </a:cubicBezTo>
                    <a:cubicBezTo>
                      <a:pt x="1064" y="5074"/>
                      <a:pt x="156" y="7777"/>
                      <a:pt x="1" y="1059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0"/>
              <p:cNvSpPr/>
              <p:nvPr/>
            </p:nvSpPr>
            <p:spPr>
              <a:xfrm>
                <a:off x="1296950" y="1785325"/>
                <a:ext cx="22175" cy="389975"/>
              </a:xfrm>
              <a:custGeom>
                <a:avLst/>
                <a:gdLst/>
                <a:ahLst/>
                <a:cxnLst/>
                <a:rect l="l" t="t" r="r" b="b"/>
                <a:pathLst>
                  <a:path w="887" h="15599" fill="none" extrusionOk="0">
                    <a:moveTo>
                      <a:pt x="488" y="0"/>
                    </a:moveTo>
                    <a:cubicBezTo>
                      <a:pt x="355" y="1795"/>
                      <a:pt x="89" y="3590"/>
                      <a:pt x="45" y="5406"/>
                    </a:cubicBezTo>
                    <a:cubicBezTo>
                      <a:pt x="1" y="7489"/>
                      <a:pt x="798" y="14468"/>
                      <a:pt x="887" y="1559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0"/>
              <p:cNvSpPr/>
              <p:nvPr/>
            </p:nvSpPr>
            <p:spPr>
              <a:xfrm>
                <a:off x="1247650" y="1793075"/>
                <a:ext cx="46000" cy="152350"/>
              </a:xfrm>
              <a:custGeom>
                <a:avLst/>
                <a:gdLst/>
                <a:ahLst/>
                <a:cxnLst/>
                <a:rect l="l" t="t" r="r" b="b"/>
                <a:pathLst>
                  <a:path w="1840" h="6094" fill="none" extrusionOk="0">
                    <a:moveTo>
                      <a:pt x="1840" y="1"/>
                    </a:moveTo>
                    <a:cubicBezTo>
                      <a:pt x="1219" y="1374"/>
                      <a:pt x="621" y="2726"/>
                      <a:pt x="67" y="4122"/>
                    </a:cubicBezTo>
                    <a:cubicBezTo>
                      <a:pt x="23" y="4210"/>
                      <a:pt x="1" y="4321"/>
                      <a:pt x="1" y="4432"/>
                    </a:cubicBezTo>
                    <a:cubicBezTo>
                      <a:pt x="23" y="4543"/>
                      <a:pt x="89" y="4631"/>
                      <a:pt x="156" y="4698"/>
                    </a:cubicBezTo>
                    <a:lnTo>
                      <a:pt x="1330" y="6094"/>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0"/>
              <p:cNvSpPr/>
              <p:nvPr/>
            </p:nvSpPr>
            <p:spPr>
              <a:xfrm>
                <a:off x="1239350" y="1934325"/>
                <a:ext cx="77575" cy="235425"/>
              </a:xfrm>
              <a:custGeom>
                <a:avLst/>
                <a:gdLst/>
                <a:ahLst/>
                <a:cxnLst/>
                <a:rect l="l" t="t" r="r" b="b"/>
                <a:pathLst>
                  <a:path w="3103" h="9417" fill="none" extrusionOk="0">
                    <a:moveTo>
                      <a:pt x="1130" y="0"/>
                    </a:moveTo>
                    <a:lnTo>
                      <a:pt x="266" y="975"/>
                    </a:lnTo>
                    <a:cubicBezTo>
                      <a:pt x="156" y="1086"/>
                      <a:pt x="67" y="1219"/>
                      <a:pt x="23" y="1352"/>
                    </a:cubicBezTo>
                    <a:cubicBezTo>
                      <a:pt x="0" y="1507"/>
                      <a:pt x="45" y="1662"/>
                      <a:pt x="111" y="1795"/>
                    </a:cubicBezTo>
                    <a:cubicBezTo>
                      <a:pt x="421" y="2548"/>
                      <a:pt x="820" y="3235"/>
                      <a:pt x="1175" y="3966"/>
                    </a:cubicBezTo>
                    <a:cubicBezTo>
                      <a:pt x="2283" y="6248"/>
                      <a:pt x="2593" y="6913"/>
                      <a:pt x="3102" y="941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865" name="Google Shape;865;p30"/>
          <p:cNvGrpSpPr/>
          <p:nvPr/>
        </p:nvGrpSpPr>
        <p:grpSpPr>
          <a:xfrm>
            <a:off x="10747486" y="3754639"/>
            <a:ext cx="904468" cy="2678151"/>
            <a:chOff x="10259575" y="1929775"/>
            <a:chExt cx="617075" cy="1827175"/>
          </a:xfrm>
        </p:grpSpPr>
        <p:sp>
          <p:nvSpPr>
            <p:cNvPr id="866" name="Google Shape;866;p30"/>
            <p:cNvSpPr/>
            <p:nvPr/>
          </p:nvSpPr>
          <p:spPr>
            <a:xfrm>
              <a:off x="10259575" y="1929775"/>
              <a:ext cx="617075" cy="1235800"/>
            </a:xfrm>
            <a:custGeom>
              <a:avLst/>
              <a:gdLst/>
              <a:ahLst/>
              <a:cxnLst/>
              <a:rect l="l" t="t" r="r" b="b"/>
              <a:pathLst>
                <a:path w="24683" h="49432" extrusionOk="0">
                  <a:moveTo>
                    <a:pt x="11122" y="0"/>
                  </a:moveTo>
                  <a:cubicBezTo>
                    <a:pt x="9806" y="0"/>
                    <a:pt x="8606" y="1159"/>
                    <a:pt x="8154" y="2475"/>
                  </a:cubicBezTo>
                  <a:cubicBezTo>
                    <a:pt x="7667" y="3937"/>
                    <a:pt x="7822" y="5532"/>
                    <a:pt x="7733" y="7061"/>
                  </a:cubicBezTo>
                  <a:cubicBezTo>
                    <a:pt x="7623" y="8612"/>
                    <a:pt x="7157" y="10296"/>
                    <a:pt x="5850" y="11115"/>
                  </a:cubicBezTo>
                  <a:cubicBezTo>
                    <a:pt x="5230" y="11514"/>
                    <a:pt x="4454" y="11647"/>
                    <a:pt x="3967" y="12268"/>
                  </a:cubicBezTo>
                  <a:cubicBezTo>
                    <a:pt x="3479" y="12888"/>
                    <a:pt x="3546" y="13774"/>
                    <a:pt x="3767" y="14527"/>
                  </a:cubicBezTo>
                  <a:cubicBezTo>
                    <a:pt x="4055" y="15569"/>
                    <a:pt x="4609" y="16522"/>
                    <a:pt x="4897" y="17541"/>
                  </a:cubicBezTo>
                  <a:cubicBezTo>
                    <a:pt x="5208" y="18560"/>
                    <a:pt x="5208" y="19779"/>
                    <a:pt x="4499" y="20576"/>
                  </a:cubicBezTo>
                  <a:cubicBezTo>
                    <a:pt x="3590" y="21640"/>
                    <a:pt x="2770" y="22770"/>
                    <a:pt x="2039" y="23944"/>
                  </a:cubicBezTo>
                  <a:cubicBezTo>
                    <a:pt x="1175" y="25406"/>
                    <a:pt x="909" y="27112"/>
                    <a:pt x="1264" y="28774"/>
                  </a:cubicBezTo>
                  <a:cubicBezTo>
                    <a:pt x="1574" y="30148"/>
                    <a:pt x="3391" y="31987"/>
                    <a:pt x="2482" y="33427"/>
                  </a:cubicBezTo>
                  <a:cubicBezTo>
                    <a:pt x="2283" y="33693"/>
                    <a:pt x="2017" y="33936"/>
                    <a:pt x="1751" y="34114"/>
                  </a:cubicBezTo>
                  <a:cubicBezTo>
                    <a:pt x="621" y="35022"/>
                    <a:pt x="89" y="36506"/>
                    <a:pt x="45" y="37947"/>
                  </a:cubicBezTo>
                  <a:cubicBezTo>
                    <a:pt x="1" y="39387"/>
                    <a:pt x="400" y="40805"/>
                    <a:pt x="954" y="42134"/>
                  </a:cubicBezTo>
                  <a:cubicBezTo>
                    <a:pt x="2516" y="46000"/>
                    <a:pt x="7755" y="49432"/>
                    <a:pt x="12152" y="49432"/>
                  </a:cubicBezTo>
                  <a:cubicBezTo>
                    <a:pt x="12618" y="49432"/>
                    <a:pt x="13074" y="49393"/>
                    <a:pt x="13516" y="49313"/>
                  </a:cubicBezTo>
                  <a:cubicBezTo>
                    <a:pt x="15377" y="48958"/>
                    <a:pt x="17083" y="47983"/>
                    <a:pt x="18501" y="46743"/>
                  </a:cubicBezTo>
                  <a:cubicBezTo>
                    <a:pt x="21780" y="43907"/>
                    <a:pt x="24683" y="40561"/>
                    <a:pt x="22379" y="36085"/>
                  </a:cubicBezTo>
                  <a:cubicBezTo>
                    <a:pt x="22179" y="35731"/>
                    <a:pt x="21980" y="35399"/>
                    <a:pt x="21758" y="35066"/>
                  </a:cubicBezTo>
                  <a:cubicBezTo>
                    <a:pt x="20850" y="33693"/>
                    <a:pt x="19144" y="33427"/>
                    <a:pt x="19232" y="31388"/>
                  </a:cubicBezTo>
                  <a:cubicBezTo>
                    <a:pt x="19321" y="30081"/>
                    <a:pt x="20008" y="28907"/>
                    <a:pt x="20584" y="27733"/>
                  </a:cubicBezTo>
                  <a:cubicBezTo>
                    <a:pt x="21182" y="26580"/>
                    <a:pt x="21670" y="25251"/>
                    <a:pt x="21315" y="23988"/>
                  </a:cubicBezTo>
                  <a:cubicBezTo>
                    <a:pt x="20650" y="21662"/>
                    <a:pt x="18014" y="20199"/>
                    <a:pt x="17394" y="17807"/>
                  </a:cubicBezTo>
                  <a:cubicBezTo>
                    <a:pt x="16973" y="16278"/>
                    <a:pt x="17748" y="14705"/>
                    <a:pt x="17837" y="13109"/>
                  </a:cubicBezTo>
                  <a:cubicBezTo>
                    <a:pt x="17903" y="11758"/>
                    <a:pt x="17482" y="10429"/>
                    <a:pt x="16618" y="9409"/>
                  </a:cubicBezTo>
                  <a:cubicBezTo>
                    <a:pt x="15488" y="8124"/>
                    <a:pt x="14247" y="8036"/>
                    <a:pt x="14269" y="6108"/>
                  </a:cubicBezTo>
                  <a:cubicBezTo>
                    <a:pt x="14292" y="5155"/>
                    <a:pt x="14203" y="4203"/>
                    <a:pt x="14004" y="3272"/>
                  </a:cubicBezTo>
                  <a:cubicBezTo>
                    <a:pt x="13716" y="1898"/>
                    <a:pt x="12984" y="414"/>
                    <a:pt x="11633" y="60"/>
                  </a:cubicBezTo>
                  <a:cubicBezTo>
                    <a:pt x="11461" y="19"/>
                    <a:pt x="11291" y="0"/>
                    <a:pt x="111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0"/>
            <p:cNvSpPr/>
            <p:nvPr/>
          </p:nvSpPr>
          <p:spPr>
            <a:xfrm>
              <a:off x="10515500" y="2248075"/>
              <a:ext cx="41000" cy="1229150"/>
            </a:xfrm>
            <a:custGeom>
              <a:avLst/>
              <a:gdLst/>
              <a:ahLst/>
              <a:cxnLst/>
              <a:rect l="l" t="t" r="r" b="b"/>
              <a:pathLst>
                <a:path w="1640" h="49166" extrusionOk="0">
                  <a:moveTo>
                    <a:pt x="827" y="1"/>
                  </a:moveTo>
                  <a:cubicBezTo>
                    <a:pt x="718" y="1"/>
                    <a:pt x="610" y="73"/>
                    <a:pt x="620" y="222"/>
                  </a:cubicBezTo>
                  <a:cubicBezTo>
                    <a:pt x="0" y="16485"/>
                    <a:pt x="199" y="32748"/>
                    <a:pt x="1219" y="48966"/>
                  </a:cubicBezTo>
                  <a:cubicBezTo>
                    <a:pt x="1241" y="49077"/>
                    <a:pt x="1329" y="49165"/>
                    <a:pt x="1440" y="49165"/>
                  </a:cubicBezTo>
                  <a:cubicBezTo>
                    <a:pt x="1551" y="49143"/>
                    <a:pt x="1640" y="49055"/>
                    <a:pt x="1640" y="48944"/>
                  </a:cubicBezTo>
                  <a:cubicBezTo>
                    <a:pt x="620" y="32725"/>
                    <a:pt x="421" y="16485"/>
                    <a:pt x="1041" y="245"/>
                  </a:cubicBezTo>
                  <a:cubicBezTo>
                    <a:pt x="1064" y="84"/>
                    <a:pt x="945" y="1"/>
                    <a:pt x="82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0"/>
            <p:cNvSpPr/>
            <p:nvPr/>
          </p:nvSpPr>
          <p:spPr>
            <a:xfrm>
              <a:off x="10528225" y="2263800"/>
              <a:ext cx="107475" cy="163225"/>
            </a:xfrm>
            <a:custGeom>
              <a:avLst/>
              <a:gdLst/>
              <a:ahLst/>
              <a:cxnLst/>
              <a:rect l="l" t="t" r="r" b="b"/>
              <a:pathLst>
                <a:path w="4299" h="6529" extrusionOk="0">
                  <a:moveTo>
                    <a:pt x="4051" y="0"/>
                  </a:moveTo>
                  <a:cubicBezTo>
                    <a:pt x="3967" y="0"/>
                    <a:pt x="3891" y="60"/>
                    <a:pt x="3856" y="147"/>
                  </a:cubicBezTo>
                  <a:cubicBezTo>
                    <a:pt x="3590" y="1189"/>
                    <a:pt x="3235" y="2208"/>
                    <a:pt x="2814" y="3205"/>
                  </a:cubicBezTo>
                  <a:cubicBezTo>
                    <a:pt x="2393" y="4158"/>
                    <a:pt x="1751" y="5022"/>
                    <a:pt x="931" y="5709"/>
                  </a:cubicBezTo>
                  <a:cubicBezTo>
                    <a:pt x="732" y="5886"/>
                    <a:pt x="466" y="6041"/>
                    <a:pt x="178" y="6107"/>
                  </a:cubicBezTo>
                  <a:cubicBezTo>
                    <a:pt x="67" y="6129"/>
                    <a:pt x="1" y="6240"/>
                    <a:pt x="23" y="6351"/>
                  </a:cubicBezTo>
                  <a:cubicBezTo>
                    <a:pt x="23" y="6440"/>
                    <a:pt x="111" y="6528"/>
                    <a:pt x="222" y="6528"/>
                  </a:cubicBezTo>
                  <a:lnTo>
                    <a:pt x="266" y="6506"/>
                  </a:lnTo>
                  <a:cubicBezTo>
                    <a:pt x="599" y="6418"/>
                    <a:pt x="931" y="6262"/>
                    <a:pt x="1197" y="6019"/>
                  </a:cubicBezTo>
                  <a:cubicBezTo>
                    <a:pt x="2061" y="5310"/>
                    <a:pt x="2748" y="4401"/>
                    <a:pt x="3191" y="3360"/>
                  </a:cubicBezTo>
                  <a:cubicBezTo>
                    <a:pt x="3634" y="2363"/>
                    <a:pt x="3989" y="1322"/>
                    <a:pt x="4277" y="258"/>
                  </a:cubicBezTo>
                  <a:cubicBezTo>
                    <a:pt x="4299" y="147"/>
                    <a:pt x="4232" y="37"/>
                    <a:pt x="4122" y="14"/>
                  </a:cubicBezTo>
                  <a:cubicBezTo>
                    <a:pt x="4098" y="5"/>
                    <a:pt x="4074" y="0"/>
                    <a:pt x="40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0"/>
            <p:cNvSpPr/>
            <p:nvPr/>
          </p:nvSpPr>
          <p:spPr>
            <a:xfrm>
              <a:off x="10364900" y="2544675"/>
              <a:ext cx="166675" cy="165950"/>
            </a:xfrm>
            <a:custGeom>
              <a:avLst/>
              <a:gdLst/>
              <a:ahLst/>
              <a:cxnLst/>
              <a:rect l="l" t="t" r="r" b="b"/>
              <a:pathLst>
                <a:path w="6667" h="6638" extrusionOk="0">
                  <a:moveTo>
                    <a:pt x="263" y="1"/>
                  </a:moveTo>
                  <a:cubicBezTo>
                    <a:pt x="137" y="1"/>
                    <a:pt x="1" y="114"/>
                    <a:pt x="42" y="278"/>
                  </a:cubicBezTo>
                  <a:cubicBezTo>
                    <a:pt x="995" y="3292"/>
                    <a:pt x="3343" y="5662"/>
                    <a:pt x="6356" y="6637"/>
                  </a:cubicBezTo>
                  <a:lnTo>
                    <a:pt x="6423" y="6637"/>
                  </a:lnTo>
                  <a:cubicBezTo>
                    <a:pt x="6511" y="6637"/>
                    <a:pt x="6600" y="6571"/>
                    <a:pt x="6622" y="6482"/>
                  </a:cubicBezTo>
                  <a:cubicBezTo>
                    <a:pt x="6667" y="6371"/>
                    <a:pt x="6600" y="6238"/>
                    <a:pt x="6489" y="6216"/>
                  </a:cubicBezTo>
                  <a:cubicBezTo>
                    <a:pt x="3609" y="5286"/>
                    <a:pt x="1371" y="3026"/>
                    <a:pt x="441" y="145"/>
                  </a:cubicBezTo>
                  <a:cubicBezTo>
                    <a:pt x="415" y="44"/>
                    <a:pt x="341" y="1"/>
                    <a:pt x="26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0"/>
            <p:cNvSpPr/>
            <p:nvPr/>
          </p:nvSpPr>
          <p:spPr>
            <a:xfrm>
              <a:off x="10526350" y="2868875"/>
              <a:ext cx="229550" cy="157475"/>
            </a:xfrm>
            <a:custGeom>
              <a:avLst/>
              <a:gdLst/>
              <a:ahLst/>
              <a:cxnLst/>
              <a:rect l="l" t="t" r="r" b="b"/>
              <a:pathLst>
                <a:path w="9182" h="6299" extrusionOk="0">
                  <a:moveTo>
                    <a:pt x="8905" y="0"/>
                  </a:moveTo>
                  <a:cubicBezTo>
                    <a:pt x="8834" y="0"/>
                    <a:pt x="8761" y="34"/>
                    <a:pt x="8717" y="117"/>
                  </a:cubicBezTo>
                  <a:cubicBezTo>
                    <a:pt x="7852" y="1978"/>
                    <a:pt x="6745" y="3418"/>
                    <a:pt x="5393" y="4415"/>
                  </a:cubicBezTo>
                  <a:cubicBezTo>
                    <a:pt x="4130" y="5367"/>
                    <a:pt x="2641" y="5880"/>
                    <a:pt x="1212" y="5880"/>
                  </a:cubicBezTo>
                  <a:cubicBezTo>
                    <a:pt x="911" y="5880"/>
                    <a:pt x="612" y="5857"/>
                    <a:pt x="319" y="5811"/>
                  </a:cubicBezTo>
                  <a:cubicBezTo>
                    <a:pt x="306" y="5809"/>
                    <a:pt x="293" y="5808"/>
                    <a:pt x="281" y="5808"/>
                  </a:cubicBezTo>
                  <a:cubicBezTo>
                    <a:pt x="48" y="5808"/>
                    <a:pt x="0" y="6190"/>
                    <a:pt x="253" y="6232"/>
                  </a:cubicBezTo>
                  <a:cubicBezTo>
                    <a:pt x="563" y="6276"/>
                    <a:pt x="873" y="6298"/>
                    <a:pt x="1183" y="6298"/>
                  </a:cubicBezTo>
                  <a:cubicBezTo>
                    <a:pt x="2801" y="6276"/>
                    <a:pt x="4374" y="5722"/>
                    <a:pt x="5659" y="4747"/>
                  </a:cubicBezTo>
                  <a:cubicBezTo>
                    <a:pt x="7055" y="3706"/>
                    <a:pt x="8207" y="2222"/>
                    <a:pt x="9093" y="294"/>
                  </a:cubicBezTo>
                  <a:cubicBezTo>
                    <a:pt x="9181" y="132"/>
                    <a:pt x="9046" y="0"/>
                    <a:pt x="890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0"/>
            <p:cNvSpPr/>
            <p:nvPr/>
          </p:nvSpPr>
          <p:spPr>
            <a:xfrm>
              <a:off x="10348475" y="2822375"/>
              <a:ext cx="190300" cy="128650"/>
            </a:xfrm>
            <a:custGeom>
              <a:avLst/>
              <a:gdLst/>
              <a:ahLst/>
              <a:cxnLst/>
              <a:rect l="l" t="t" r="r" b="b"/>
              <a:pathLst>
                <a:path w="7612" h="5146" extrusionOk="0">
                  <a:moveTo>
                    <a:pt x="293" y="0"/>
                  </a:moveTo>
                  <a:cubicBezTo>
                    <a:pt x="143" y="0"/>
                    <a:pt x="0" y="169"/>
                    <a:pt x="123" y="337"/>
                  </a:cubicBezTo>
                  <a:cubicBezTo>
                    <a:pt x="987" y="1666"/>
                    <a:pt x="1962" y="3151"/>
                    <a:pt x="3402" y="4059"/>
                  </a:cubicBezTo>
                  <a:cubicBezTo>
                    <a:pt x="4443" y="4702"/>
                    <a:pt x="5773" y="5079"/>
                    <a:pt x="7346" y="5145"/>
                  </a:cubicBezTo>
                  <a:cubicBezTo>
                    <a:pt x="7612" y="5123"/>
                    <a:pt x="7612" y="4746"/>
                    <a:pt x="7346" y="4724"/>
                  </a:cubicBezTo>
                  <a:cubicBezTo>
                    <a:pt x="5839" y="4658"/>
                    <a:pt x="4598" y="4325"/>
                    <a:pt x="3623" y="3705"/>
                  </a:cubicBezTo>
                  <a:cubicBezTo>
                    <a:pt x="2250" y="2863"/>
                    <a:pt x="1297" y="1401"/>
                    <a:pt x="477" y="116"/>
                  </a:cubicBezTo>
                  <a:cubicBezTo>
                    <a:pt x="429" y="34"/>
                    <a:pt x="361" y="0"/>
                    <a:pt x="29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0"/>
            <p:cNvSpPr/>
            <p:nvPr/>
          </p:nvSpPr>
          <p:spPr>
            <a:xfrm>
              <a:off x="10525450" y="2452900"/>
              <a:ext cx="176175" cy="182375"/>
            </a:xfrm>
            <a:custGeom>
              <a:avLst/>
              <a:gdLst/>
              <a:ahLst/>
              <a:cxnLst/>
              <a:rect l="l" t="t" r="r" b="b"/>
              <a:pathLst>
                <a:path w="7047" h="7295" extrusionOk="0">
                  <a:moveTo>
                    <a:pt x="6814" y="0"/>
                  </a:moveTo>
                  <a:cubicBezTo>
                    <a:pt x="6723" y="0"/>
                    <a:pt x="6640" y="46"/>
                    <a:pt x="6603" y="139"/>
                  </a:cubicBezTo>
                  <a:cubicBezTo>
                    <a:pt x="5983" y="2310"/>
                    <a:pt x="4720" y="4237"/>
                    <a:pt x="3036" y="5722"/>
                  </a:cubicBezTo>
                  <a:cubicBezTo>
                    <a:pt x="2133" y="6488"/>
                    <a:pt x="1334" y="6871"/>
                    <a:pt x="578" y="6871"/>
                  </a:cubicBezTo>
                  <a:cubicBezTo>
                    <a:pt x="481" y="6871"/>
                    <a:pt x="385" y="6864"/>
                    <a:pt x="289" y="6852"/>
                  </a:cubicBezTo>
                  <a:cubicBezTo>
                    <a:pt x="45" y="6852"/>
                    <a:pt x="1" y="7206"/>
                    <a:pt x="245" y="7273"/>
                  </a:cubicBezTo>
                  <a:cubicBezTo>
                    <a:pt x="355" y="7273"/>
                    <a:pt x="466" y="7295"/>
                    <a:pt x="555" y="7295"/>
                  </a:cubicBezTo>
                  <a:cubicBezTo>
                    <a:pt x="1419" y="7295"/>
                    <a:pt x="2327" y="6874"/>
                    <a:pt x="3302" y="6032"/>
                  </a:cubicBezTo>
                  <a:cubicBezTo>
                    <a:pt x="5075" y="4503"/>
                    <a:pt x="6360" y="2509"/>
                    <a:pt x="7002" y="271"/>
                  </a:cubicBezTo>
                  <a:cubicBezTo>
                    <a:pt x="7047" y="161"/>
                    <a:pt x="6980" y="28"/>
                    <a:pt x="6869" y="6"/>
                  </a:cubicBezTo>
                  <a:cubicBezTo>
                    <a:pt x="6851" y="2"/>
                    <a:pt x="6832" y="0"/>
                    <a:pt x="681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0"/>
            <p:cNvSpPr/>
            <p:nvPr/>
          </p:nvSpPr>
          <p:spPr>
            <a:xfrm>
              <a:off x="10466750" y="2180225"/>
              <a:ext cx="74050" cy="168150"/>
            </a:xfrm>
            <a:custGeom>
              <a:avLst/>
              <a:gdLst/>
              <a:ahLst/>
              <a:cxnLst/>
              <a:rect l="l" t="t" r="r" b="b"/>
              <a:pathLst>
                <a:path w="2962" h="6726" extrusionOk="0">
                  <a:moveTo>
                    <a:pt x="303" y="0"/>
                  </a:moveTo>
                  <a:cubicBezTo>
                    <a:pt x="202" y="0"/>
                    <a:pt x="100" y="62"/>
                    <a:pt x="89" y="189"/>
                  </a:cubicBezTo>
                  <a:cubicBezTo>
                    <a:pt x="0" y="1164"/>
                    <a:pt x="0" y="2139"/>
                    <a:pt x="89" y="3114"/>
                  </a:cubicBezTo>
                  <a:cubicBezTo>
                    <a:pt x="200" y="4111"/>
                    <a:pt x="576" y="5063"/>
                    <a:pt x="1197" y="5861"/>
                  </a:cubicBezTo>
                  <a:cubicBezTo>
                    <a:pt x="1551" y="6304"/>
                    <a:pt x="2061" y="6614"/>
                    <a:pt x="2615" y="6725"/>
                  </a:cubicBezTo>
                  <a:lnTo>
                    <a:pt x="2659" y="6725"/>
                  </a:lnTo>
                  <a:cubicBezTo>
                    <a:pt x="2666" y="6726"/>
                    <a:pt x="2673" y="6726"/>
                    <a:pt x="2680" y="6726"/>
                  </a:cubicBezTo>
                  <a:cubicBezTo>
                    <a:pt x="2927" y="6726"/>
                    <a:pt x="2961" y="6348"/>
                    <a:pt x="2681" y="6326"/>
                  </a:cubicBezTo>
                  <a:cubicBezTo>
                    <a:pt x="2216" y="6216"/>
                    <a:pt x="1817" y="5950"/>
                    <a:pt x="1529" y="5573"/>
                  </a:cubicBezTo>
                  <a:cubicBezTo>
                    <a:pt x="953" y="4864"/>
                    <a:pt x="598" y="3978"/>
                    <a:pt x="510" y="3047"/>
                  </a:cubicBezTo>
                  <a:cubicBezTo>
                    <a:pt x="421" y="2117"/>
                    <a:pt x="421" y="1164"/>
                    <a:pt x="510" y="211"/>
                  </a:cubicBezTo>
                  <a:cubicBezTo>
                    <a:pt x="521" y="73"/>
                    <a:pt x="413" y="0"/>
                    <a:pt x="30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0"/>
            <p:cNvSpPr/>
            <p:nvPr/>
          </p:nvSpPr>
          <p:spPr>
            <a:xfrm>
              <a:off x="10412450" y="3409625"/>
              <a:ext cx="273675" cy="347325"/>
            </a:xfrm>
            <a:custGeom>
              <a:avLst/>
              <a:gdLst/>
              <a:ahLst/>
              <a:cxnLst/>
              <a:rect l="l" t="t" r="r" b="b"/>
              <a:pathLst>
                <a:path w="10947" h="13893" extrusionOk="0">
                  <a:moveTo>
                    <a:pt x="1" y="0"/>
                  </a:moveTo>
                  <a:lnTo>
                    <a:pt x="1330" y="13892"/>
                  </a:lnTo>
                  <a:lnTo>
                    <a:pt x="9949" y="13892"/>
                  </a:lnTo>
                  <a:lnTo>
                    <a:pt x="10946"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5" name="Google Shape;875;p30"/>
          <p:cNvGrpSpPr/>
          <p:nvPr/>
        </p:nvGrpSpPr>
        <p:grpSpPr>
          <a:xfrm>
            <a:off x="685993" y="4628604"/>
            <a:ext cx="1110865" cy="1804187"/>
            <a:chOff x="5429778" y="2889924"/>
            <a:chExt cx="463273" cy="752413"/>
          </a:xfrm>
        </p:grpSpPr>
        <p:sp>
          <p:nvSpPr>
            <p:cNvPr id="876" name="Google Shape;876;p30"/>
            <p:cNvSpPr/>
            <p:nvPr/>
          </p:nvSpPr>
          <p:spPr>
            <a:xfrm>
              <a:off x="5429778" y="2889924"/>
              <a:ext cx="463273" cy="565392"/>
            </a:xfrm>
            <a:custGeom>
              <a:avLst/>
              <a:gdLst/>
              <a:ahLst/>
              <a:cxnLst/>
              <a:rect l="l" t="t" r="r" b="b"/>
              <a:pathLst>
                <a:path w="15311" h="18686" extrusionOk="0">
                  <a:moveTo>
                    <a:pt x="9948" y="2644"/>
                  </a:moveTo>
                  <a:lnTo>
                    <a:pt x="9948" y="2644"/>
                  </a:lnTo>
                  <a:cubicBezTo>
                    <a:pt x="9594" y="3863"/>
                    <a:pt x="9239" y="5103"/>
                    <a:pt x="8951" y="6344"/>
                  </a:cubicBezTo>
                  <a:cubicBezTo>
                    <a:pt x="8840" y="6145"/>
                    <a:pt x="8752" y="5923"/>
                    <a:pt x="8708" y="5680"/>
                  </a:cubicBezTo>
                  <a:cubicBezTo>
                    <a:pt x="8575" y="4993"/>
                    <a:pt x="8442" y="4306"/>
                    <a:pt x="8331" y="3597"/>
                  </a:cubicBezTo>
                  <a:cubicBezTo>
                    <a:pt x="8442" y="3442"/>
                    <a:pt x="8575" y="3309"/>
                    <a:pt x="8730" y="3176"/>
                  </a:cubicBezTo>
                  <a:cubicBezTo>
                    <a:pt x="9040" y="2866"/>
                    <a:pt x="9483" y="2666"/>
                    <a:pt x="9948" y="2644"/>
                  </a:cubicBezTo>
                  <a:close/>
                  <a:moveTo>
                    <a:pt x="576" y="5724"/>
                  </a:moveTo>
                  <a:cubicBezTo>
                    <a:pt x="1064" y="6278"/>
                    <a:pt x="1529" y="6854"/>
                    <a:pt x="1950" y="7474"/>
                  </a:cubicBezTo>
                  <a:cubicBezTo>
                    <a:pt x="1396" y="7253"/>
                    <a:pt x="842" y="7053"/>
                    <a:pt x="310" y="6854"/>
                  </a:cubicBezTo>
                  <a:lnTo>
                    <a:pt x="266" y="6854"/>
                  </a:lnTo>
                  <a:cubicBezTo>
                    <a:pt x="266" y="6787"/>
                    <a:pt x="244" y="6721"/>
                    <a:pt x="222" y="6654"/>
                  </a:cubicBezTo>
                  <a:cubicBezTo>
                    <a:pt x="177" y="6300"/>
                    <a:pt x="310" y="5945"/>
                    <a:pt x="576" y="5724"/>
                  </a:cubicBezTo>
                  <a:close/>
                  <a:moveTo>
                    <a:pt x="10126" y="2666"/>
                  </a:moveTo>
                  <a:cubicBezTo>
                    <a:pt x="10170" y="2666"/>
                    <a:pt x="10236" y="2688"/>
                    <a:pt x="10281" y="2711"/>
                  </a:cubicBezTo>
                  <a:cubicBezTo>
                    <a:pt x="11145" y="2954"/>
                    <a:pt x="11477" y="4151"/>
                    <a:pt x="11344" y="5214"/>
                  </a:cubicBezTo>
                  <a:cubicBezTo>
                    <a:pt x="11300" y="5502"/>
                    <a:pt x="11256" y="5790"/>
                    <a:pt x="11189" y="6078"/>
                  </a:cubicBezTo>
                  <a:cubicBezTo>
                    <a:pt x="11167" y="6233"/>
                    <a:pt x="11145" y="6389"/>
                    <a:pt x="11100" y="6544"/>
                  </a:cubicBezTo>
                  <a:cubicBezTo>
                    <a:pt x="10436" y="7186"/>
                    <a:pt x="9638" y="7674"/>
                    <a:pt x="8774" y="8006"/>
                  </a:cubicBezTo>
                  <a:cubicBezTo>
                    <a:pt x="8796" y="7895"/>
                    <a:pt x="8818" y="7807"/>
                    <a:pt x="8818" y="7696"/>
                  </a:cubicBezTo>
                  <a:cubicBezTo>
                    <a:pt x="8907" y="7319"/>
                    <a:pt x="8996" y="6920"/>
                    <a:pt x="9084" y="6544"/>
                  </a:cubicBezTo>
                  <a:cubicBezTo>
                    <a:pt x="9394" y="5236"/>
                    <a:pt x="9749" y="3929"/>
                    <a:pt x="10126" y="2666"/>
                  </a:cubicBezTo>
                  <a:close/>
                  <a:moveTo>
                    <a:pt x="3803" y="161"/>
                  </a:moveTo>
                  <a:cubicBezTo>
                    <a:pt x="4093" y="161"/>
                    <a:pt x="4376" y="312"/>
                    <a:pt x="4542" y="561"/>
                  </a:cubicBezTo>
                  <a:lnTo>
                    <a:pt x="4520" y="561"/>
                  </a:lnTo>
                  <a:cubicBezTo>
                    <a:pt x="4719" y="850"/>
                    <a:pt x="4830" y="1204"/>
                    <a:pt x="4852" y="1559"/>
                  </a:cubicBezTo>
                  <a:lnTo>
                    <a:pt x="4852" y="1625"/>
                  </a:lnTo>
                  <a:cubicBezTo>
                    <a:pt x="4852" y="1802"/>
                    <a:pt x="4897" y="1979"/>
                    <a:pt x="4963" y="2157"/>
                  </a:cubicBezTo>
                  <a:cubicBezTo>
                    <a:pt x="5118" y="2400"/>
                    <a:pt x="5318" y="2578"/>
                    <a:pt x="5561" y="2711"/>
                  </a:cubicBezTo>
                  <a:cubicBezTo>
                    <a:pt x="5960" y="2821"/>
                    <a:pt x="6226" y="3220"/>
                    <a:pt x="6182" y="3641"/>
                  </a:cubicBezTo>
                  <a:cubicBezTo>
                    <a:pt x="6160" y="3774"/>
                    <a:pt x="6182" y="3907"/>
                    <a:pt x="6226" y="4040"/>
                  </a:cubicBezTo>
                  <a:cubicBezTo>
                    <a:pt x="6292" y="4262"/>
                    <a:pt x="6448" y="4439"/>
                    <a:pt x="6647" y="4550"/>
                  </a:cubicBezTo>
                  <a:cubicBezTo>
                    <a:pt x="7134" y="4882"/>
                    <a:pt x="7400" y="5436"/>
                    <a:pt x="7400" y="6034"/>
                  </a:cubicBezTo>
                  <a:cubicBezTo>
                    <a:pt x="7400" y="6278"/>
                    <a:pt x="7378" y="6521"/>
                    <a:pt x="7334" y="6765"/>
                  </a:cubicBezTo>
                  <a:cubicBezTo>
                    <a:pt x="7245" y="7186"/>
                    <a:pt x="7046" y="7585"/>
                    <a:pt x="6758" y="7917"/>
                  </a:cubicBezTo>
                  <a:cubicBezTo>
                    <a:pt x="6625" y="8095"/>
                    <a:pt x="6492" y="8272"/>
                    <a:pt x="6381" y="8471"/>
                  </a:cubicBezTo>
                  <a:cubicBezTo>
                    <a:pt x="6359" y="8493"/>
                    <a:pt x="6359" y="8493"/>
                    <a:pt x="6359" y="8516"/>
                  </a:cubicBezTo>
                  <a:cubicBezTo>
                    <a:pt x="5207" y="5835"/>
                    <a:pt x="4343" y="3021"/>
                    <a:pt x="3745" y="163"/>
                  </a:cubicBezTo>
                  <a:cubicBezTo>
                    <a:pt x="3764" y="161"/>
                    <a:pt x="3784" y="161"/>
                    <a:pt x="3803" y="161"/>
                  </a:cubicBezTo>
                  <a:close/>
                  <a:moveTo>
                    <a:pt x="14113" y="7941"/>
                  </a:moveTo>
                  <a:cubicBezTo>
                    <a:pt x="14281" y="7941"/>
                    <a:pt x="14447" y="7980"/>
                    <a:pt x="14601" y="8072"/>
                  </a:cubicBezTo>
                  <a:lnTo>
                    <a:pt x="14601" y="8095"/>
                  </a:lnTo>
                  <a:cubicBezTo>
                    <a:pt x="14579" y="8095"/>
                    <a:pt x="14557" y="8095"/>
                    <a:pt x="14557" y="8117"/>
                  </a:cubicBezTo>
                  <a:cubicBezTo>
                    <a:pt x="14402" y="8272"/>
                    <a:pt x="14247" y="8427"/>
                    <a:pt x="14092" y="8604"/>
                  </a:cubicBezTo>
                  <a:cubicBezTo>
                    <a:pt x="14003" y="8383"/>
                    <a:pt x="13936" y="8183"/>
                    <a:pt x="13892" y="7962"/>
                  </a:cubicBezTo>
                  <a:cubicBezTo>
                    <a:pt x="13966" y="7948"/>
                    <a:pt x="14040" y="7941"/>
                    <a:pt x="14113" y="7941"/>
                  </a:cubicBezTo>
                  <a:close/>
                  <a:moveTo>
                    <a:pt x="355" y="7031"/>
                  </a:moveTo>
                  <a:lnTo>
                    <a:pt x="355" y="7031"/>
                  </a:lnTo>
                  <a:cubicBezTo>
                    <a:pt x="931" y="7253"/>
                    <a:pt x="1529" y="7474"/>
                    <a:pt x="2105" y="7718"/>
                  </a:cubicBezTo>
                  <a:cubicBezTo>
                    <a:pt x="2349" y="8072"/>
                    <a:pt x="2592" y="8427"/>
                    <a:pt x="2814" y="8826"/>
                  </a:cubicBezTo>
                  <a:cubicBezTo>
                    <a:pt x="2194" y="8582"/>
                    <a:pt x="1573" y="8360"/>
                    <a:pt x="931" y="8205"/>
                  </a:cubicBezTo>
                  <a:cubicBezTo>
                    <a:pt x="886" y="8095"/>
                    <a:pt x="842" y="7984"/>
                    <a:pt x="798" y="7873"/>
                  </a:cubicBezTo>
                  <a:cubicBezTo>
                    <a:pt x="731" y="7740"/>
                    <a:pt x="665" y="7607"/>
                    <a:pt x="598" y="7496"/>
                  </a:cubicBezTo>
                  <a:cubicBezTo>
                    <a:pt x="510" y="7341"/>
                    <a:pt x="421" y="7186"/>
                    <a:pt x="355" y="7031"/>
                  </a:cubicBezTo>
                  <a:close/>
                  <a:moveTo>
                    <a:pt x="13737" y="8006"/>
                  </a:moveTo>
                  <a:cubicBezTo>
                    <a:pt x="13803" y="8250"/>
                    <a:pt x="13870" y="8471"/>
                    <a:pt x="13959" y="8693"/>
                  </a:cubicBezTo>
                  <a:cubicBezTo>
                    <a:pt x="13959" y="8693"/>
                    <a:pt x="13959" y="8715"/>
                    <a:pt x="13981" y="8715"/>
                  </a:cubicBezTo>
                  <a:cubicBezTo>
                    <a:pt x="13803" y="8914"/>
                    <a:pt x="13626" y="9114"/>
                    <a:pt x="13471" y="9313"/>
                  </a:cubicBezTo>
                  <a:cubicBezTo>
                    <a:pt x="13360" y="9069"/>
                    <a:pt x="13272" y="8826"/>
                    <a:pt x="13183" y="8582"/>
                  </a:cubicBezTo>
                  <a:cubicBezTo>
                    <a:pt x="13205" y="8582"/>
                    <a:pt x="13205" y="8560"/>
                    <a:pt x="13205" y="8560"/>
                  </a:cubicBezTo>
                  <a:cubicBezTo>
                    <a:pt x="13250" y="8493"/>
                    <a:pt x="13272" y="8405"/>
                    <a:pt x="13316" y="8338"/>
                  </a:cubicBezTo>
                  <a:cubicBezTo>
                    <a:pt x="13427" y="8205"/>
                    <a:pt x="13582" y="8072"/>
                    <a:pt x="13737" y="8006"/>
                  </a:cubicBezTo>
                  <a:close/>
                  <a:moveTo>
                    <a:pt x="997" y="8360"/>
                  </a:moveTo>
                  <a:cubicBezTo>
                    <a:pt x="1640" y="8538"/>
                    <a:pt x="2282" y="8759"/>
                    <a:pt x="2903" y="9003"/>
                  </a:cubicBezTo>
                  <a:cubicBezTo>
                    <a:pt x="2903" y="9047"/>
                    <a:pt x="2925" y="9069"/>
                    <a:pt x="2969" y="9092"/>
                  </a:cubicBezTo>
                  <a:cubicBezTo>
                    <a:pt x="3213" y="9490"/>
                    <a:pt x="3434" y="9889"/>
                    <a:pt x="3678" y="10310"/>
                  </a:cubicBezTo>
                  <a:lnTo>
                    <a:pt x="2415" y="9889"/>
                  </a:lnTo>
                  <a:lnTo>
                    <a:pt x="1064" y="9424"/>
                  </a:lnTo>
                  <a:cubicBezTo>
                    <a:pt x="1064" y="9313"/>
                    <a:pt x="1086" y="9202"/>
                    <a:pt x="1086" y="9092"/>
                  </a:cubicBezTo>
                  <a:cubicBezTo>
                    <a:pt x="1086" y="8848"/>
                    <a:pt x="1041" y="8604"/>
                    <a:pt x="997" y="8360"/>
                  </a:cubicBezTo>
                  <a:close/>
                  <a:moveTo>
                    <a:pt x="13072" y="8759"/>
                  </a:moveTo>
                  <a:cubicBezTo>
                    <a:pt x="13161" y="8981"/>
                    <a:pt x="13227" y="9202"/>
                    <a:pt x="13338" y="9424"/>
                  </a:cubicBezTo>
                  <a:lnTo>
                    <a:pt x="13360" y="9424"/>
                  </a:lnTo>
                  <a:cubicBezTo>
                    <a:pt x="13117" y="9712"/>
                    <a:pt x="12895" y="10000"/>
                    <a:pt x="12651" y="10310"/>
                  </a:cubicBezTo>
                  <a:cubicBezTo>
                    <a:pt x="12541" y="9911"/>
                    <a:pt x="12452" y="9513"/>
                    <a:pt x="12385" y="9114"/>
                  </a:cubicBezTo>
                  <a:cubicBezTo>
                    <a:pt x="12563" y="9114"/>
                    <a:pt x="12762" y="9047"/>
                    <a:pt x="12895" y="8959"/>
                  </a:cubicBezTo>
                  <a:cubicBezTo>
                    <a:pt x="12984" y="8914"/>
                    <a:pt x="13028" y="8848"/>
                    <a:pt x="13072" y="8759"/>
                  </a:cubicBezTo>
                  <a:close/>
                  <a:moveTo>
                    <a:pt x="12208" y="9136"/>
                  </a:moveTo>
                  <a:cubicBezTo>
                    <a:pt x="12275" y="9579"/>
                    <a:pt x="12385" y="10044"/>
                    <a:pt x="12541" y="10487"/>
                  </a:cubicBezTo>
                  <a:cubicBezTo>
                    <a:pt x="12430" y="10643"/>
                    <a:pt x="12297" y="10798"/>
                    <a:pt x="12186" y="10975"/>
                  </a:cubicBezTo>
                  <a:cubicBezTo>
                    <a:pt x="12120" y="10731"/>
                    <a:pt x="12053" y="10487"/>
                    <a:pt x="11987" y="10244"/>
                  </a:cubicBezTo>
                  <a:cubicBezTo>
                    <a:pt x="11898" y="9956"/>
                    <a:pt x="11809" y="9646"/>
                    <a:pt x="11721" y="9380"/>
                  </a:cubicBezTo>
                  <a:lnTo>
                    <a:pt x="11721" y="9357"/>
                  </a:lnTo>
                  <a:cubicBezTo>
                    <a:pt x="11809" y="9247"/>
                    <a:pt x="11942" y="9180"/>
                    <a:pt x="12075" y="9158"/>
                  </a:cubicBezTo>
                  <a:lnTo>
                    <a:pt x="12075" y="9136"/>
                  </a:lnTo>
                  <a:close/>
                  <a:moveTo>
                    <a:pt x="3567" y="207"/>
                  </a:moveTo>
                  <a:cubicBezTo>
                    <a:pt x="4188" y="3109"/>
                    <a:pt x="5074" y="5923"/>
                    <a:pt x="6226" y="8626"/>
                  </a:cubicBezTo>
                  <a:cubicBezTo>
                    <a:pt x="6248" y="8648"/>
                    <a:pt x="6248" y="8671"/>
                    <a:pt x="6292" y="8671"/>
                  </a:cubicBezTo>
                  <a:cubicBezTo>
                    <a:pt x="6248" y="8781"/>
                    <a:pt x="6204" y="8892"/>
                    <a:pt x="6182" y="8981"/>
                  </a:cubicBezTo>
                  <a:cubicBezTo>
                    <a:pt x="6049" y="9668"/>
                    <a:pt x="6071" y="10377"/>
                    <a:pt x="6292" y="11041"/>
                  </a:cubicBezTo>
                  <a:cubicBezTo>
                    <a:pt x="6226" y="10953"/>
                    <a:pt x="6115" y="10886"/>
                    <a:pt x="6027" y="10842"/>
                  </a:cubicBezTo>
                  <a:cubicBezTo>
                    <a:pt x="5938" y="10798"/>
                    <a:pt x="5849" y="10775"/>
                    <a:pt x="5761" y="10753"/>
                  </a:cubicBezTo>
                  <a:cubicBezTo>
                    <a:pt x="5672" y="10731"/>
                    <a:pt x="5561" y="10687"/>
                    <a:pt x="5473" y="10643"/>
                  </a:cubicBezTo>
                  <a:cubicBezTo>
                    <a:pt x="5185" y="10487"/>
                    <a:pt x="5030" y="10133"/>
                    <a:pt x="4963" y="9579"/>
                  </a:cubicBezTo>
                  <a:lnTo>
                    <a:pt x="4963" y="9446"/>
                  </a:lnTo>
                  <a:cubicBezTo>
                    <a:pt x="4941" y="9047"/>
                    <a:pt x="4830" y="8671"/>
                    <a:pt x="4609" y="8338"/>
                  </a:cubicBezTo>
                  <a:cubicBezTo>
                    <a:pt x="4542" y="8250"/>
                    <a:pt x="4454" y="8161"/>
                    <a:pt x="4365" y="8117"/>
                  </a:cubicBezTo>
                  <a:cubicBezTo>
                    <a:pt x="4365" y="8095"/>
                    <a:pt x="4343" y="8072"/>
                    <a:pt x="4321" y="8072"/>
                  </a:cubicBezTo>
                  <a:cubicBezTo>
                    <a:pt x="4298" y="8050"/>
                    <a:pt x="4276" y="8028"/>
                    <a:pt x="4232" y="8028"/>
                  </a:cubicBezTo>
                  <a:lnTo>
                    <a:pt x="4121" y="7962"/>
                  </a:lnTo>
                  <a:cubicBezTo>
                    <a:pt x="3722" y="7674"/>
                    <a:pt x="3523" y="7164"/>
                    <a:pt x="3656" y="6677"/>
                  </a:cubicBezTo>
                  <a:cubicBezTo>
                    <a:pt x="3678" y="6588"/>
                    <a:pt x="3722" y="6521"/>
                    <a:pt x="3745" y="6433"/>
                  </a:cubicBezTo>
                  <a:cubicBezTo>
                    <a:pt x="3833" y="6278"/>
                    <a:pt x="3877" y="6101"/>
                    <a:pt x="3877" y="5923"/>
                  </a:cubicBezTo>
                  <a:cubicBezTo>
                    <a:pt x="3855" y="5635"/>
                    <a:pt x="3722" y="5369"/>
                    <a:pt x="3523" y="5148"/>
                  </a:cubicBezTo>
                  <a:cubicBezTo>
                    <a:pt x="3412" y="5059"/>
                    <a:pt x="3346" y="4926"/>
                    <a:pt x="3257" y="4815"/>
                  </a:cubicBezTo>
                  <a:cubicBezTo>
                    <a:pt x="3102" y="4483"/>
                    <a:pt x="2925" y="4040"/>
                    <a:pt x="3058" y="3686"/>
                  </a:cubicBezTo>
                  <a:cubicBezTo>
                    <a:pt x="3102" y="3575"/>
                    <a:pt x="3146" y="3464"/>
                    <a:pt x="3213" y="3375"/>
                  </a:cubicBezTo>
                  <a:cubicBezTo>
                    <a:pt x="3324" y="3220"/>
                    <a:pt x="3412" y="3065"/>
                    <a:pt x="3434" y="2866"/>
                  </a:cubicBezTo>
                  <a:cubicBezTo>
                    <a:pt x="3456" y="2622"/>
                    <a:pt x="3412" y="2356"/>
                    <a:pt x="3279" y="2112"/>
                  </a:cubicBezTo>
                  <a:lnTo>
                    <a:pt x="3257" y="2046"/>
                  </a:lnTo>
                  <a:cubicBezTo>
                    <a:pt x="3102" y="1691"/>
                    <a:pt x="3036" y="1315"/>
                    <a:pt x="3080" y="938"/>
                  </a:cubicBezTo>
                  <a:cubicBezTo>
                    <a:pt x="3124" y="628"/>
                    <a:pt x="3301" y="362"/>
                    <a:pt x="3567" y="207"/>
                  </a:cubicBezTo>
                  <a:close/>
                  <a:moveTo>
                    <a:pt x="8198" y="3796"/>
                  </a:moveTo>
                  <a:cubicBezTo>
                    <a:pt x="8309" y="4439"/>
                    <a:pt x="8420" y="5081"/>
                    <a:pt x="8552" y="5724"/>
                  </a:cubicBezTo>
                  <a:cubicBezTo>
                    <a:pt x="8597" y="6012"/>
                    <a:pt x="8730" y="6300"/>
                    <a:pt x="8907" y="6544"/>
                  </a:cubicBezTo>
                  <a:cubicBezTo>
                    <a:pt x="8818" y="6920"/>
                    <a:pt x="8730" y="7275"/>
                    <a:pt x="8663" y="7651"/>
                  </a:cubicBezTo>
                  <a:cubicBezTo>
                    <a:pt x="8442" y="8826"/>
                    <a:pt x="8287" y="10000"/>
                    <a:pt x="8154" y="11196"/>
                  </a:cubicBezTo>
                  <a:cubicBezTo>
                    <a:pt x="7356" y="10510"/>
                    <a:pt x="6913" y="9468"/>
                    <a:pt x="6536" y="8538"/>
                  </a:cubicBezTo>
                  <a:cubicBezTo>
                    <a:pt x="6647" y="8360"/>
                    <a:pt x="6758" y="8183"/>
                    <a:pt x="6891" y="8006"/>
                  </a:cubicBezTo>
                  <a:cubicBezTo>
                    <a:pt x="7179" y="7674"/>
                    <a:pt x="7400" y="7275"/>
                    <a:pt x="7489" y="6854"/>
                  </a:cubicBezTo>
                  <a:cubicBezTo>
                    <a:pt x="7511" y="6832"/>
                    <a:pt x="7533" y="6810"/>
                    <a:pt x="7533" y="6787"/>
                  </a:cubicBezTo>
                  <a:cubicBezTo>
                    <a:pt x="7578" y="6521"/>
                    <a:pt x="7578" y="6256"/>
                    <a:pt x="7578" y="5990"/>
                  </a:cubicBezTo>
                  <a:cubicBezTo>
                    <a:pt x="7578" y="5746"/>
                    <a:pt x="7622" y="5502"/>
                    <a:pt x="7644" y="5236"/>
                  </a:cubicBezTo>
                  <a:lnTo>
                    <a:pt x="7622" y="5236"/>
                  </a:lnTo>
                  <a:cubicBezTo>
                    <a:pt x="7711" y="4727"/>
                    <a:pt x="7910" y="4217"/>
                    <a:pt x="8198" y="3796"/>
                  </a:cubicBezTo>
                  <a:close/>
                  <a:moveTo>
                    <a:pt x="1064" y="9579"/>
                  </a:moveTo>
                  <a:lnTo>
                    <a:pt x="2371" y="10022"/>
                  </a:lnTo>
                  <a:cubicBezTo>
                    <a:pt x="2858" y="10199"/>
                    <a:pt x="3324" y="10355"/>
                    <a:pt x="3789" y="10510"/>
                  </a:cubicBezTo>
                  <a:cubicBezTo>
                    <a:pt x="3966" y="10842"/>
                    <a:pt x="4143" y="11196"/>
                    <a:pt x="4343" y="11529"/>
                  </a:cubicBezTo>
                  <a:lnTo>
                    <a:pt x="1130" y="10665"/>
                  </a:lnTo>
                  <a:cubicBezTo>
                    <a:pt x="1086" y="10598"/>
                    <a:pt x="1064" y="10510"/>
                    <a:pt x="1064" y="10421"/>
                  </a:cubicBezTo>
                  <a:cubicBezTo>
                    <a:pt x="1019" y="10133"/>
                    <a:pt x="1019" y="9867"/>
                    <a:pt x="1064" y="9579"/>
                  </a:cubicBezTo>
                  <a:close/>
                  <a:moveTo>
                    <a:pt x="11689" y="9831"/>
                  </a:moveTo>
                  <a:lnTo>
                    <a:pt x="11689" y="9831"/>
                  </a:lnTo>
                  <a:cubicBezTo>
                    <a:pt x="11749" y="9979"/>
                    <a:pt x="11790" y="10145"/>
                    <a:pt x="11832" y="10310"/>
                  </a:cubicBezTo>
                  <a:cubicBezTo>
                    <a:pt x="11920" y="10576"/>
                    <a:pt x="12009" y="10886"/>
                    <a:pt x="12097" y="11152"/>
                  </a:cubicBezTo>
                  <a:cubicBezTo>
                    <a:pt x="11942" y="11352"/>
                    <a:pt x="11809" y="11551"/>
                    <a:pt x="11676" y="11772"/>
                  </a:cubicBezTo>
                  <a:cubicBezTo>
                    <a:pt x="11589" y="11489"/>
                    <a:pt x="11481" y="11227"/>
                    <a:pt x="11350" y="10965"/>
                  </a:cubicBezTo>
                  <a:lnTo>
                    <a:pt x="11350" y="10965"/>
                  </a:lnTo>
                  <a:cubicBezTo>
                    <a:pt x="11568" y="10635"/>
                    <a:pt x="11676" y="10240"/>
                    <a:pt x="11676" y="9845"/>
                  </a:cubicBezTo>
                  <a:cubicBezTo>
                    <a:pt x="11682" y="9839"/>
                    <a:pt x="11686" y="9835"/>
                    <a:pt x="11689" y="9831"/>
                  </a:cubicBezTo>
                  <a:close/>
                  <a:moveTo>
                    <a:pt x="11256" y="11130"/>
                  </a:moveTo>
                  <a:cubicBezTo>
                    <a:pt x="11344" y="11396"/>
                    <a:pt x="11455" y="11640"/>
                    <a:pt x="11566" y="11905"/>
                  </a:cubicBezTo>
                  <a:cubicBezTo>
                    <a:pt x="11566" y="11905"/>
                    <a:pt x="11566" y="11928"/>
                    <a:pt x="11588" y="11928"/>
                  </a:cubicBezTo>
                  <a:cubicBezTo>
                    <a:pt x="11477" y="12127"/>
                    <a:pt x="11344" y="12326"/>
                    <a:pt x="11233" y="12548"/>
                  </a:cubicBezTo>
                  <a:cubicBezTo>
                    <a:pt x="11100" y="12260"/>
                    <a:pt x="10990" y="11994"/>
                    <a:pt x="10901" y="11706"/>
                  </a:cubicBezTo>
                  <a:cubicBezTo>
                    <a:pt x="10901" y="11684"/>
                    <a:pt x="10879" y="11684"/>
                    <a:pt x="10879" y="11662"/>
                  </a:cubicBezTo>
                  <a:cubicBezTo>
                    <a:pt x="11012" y="11507"/>
                    <a:pt x="11123" y="11329"/>
                    <a:pt x="11256" y="11130"/>
                  </a:cubicBezTo>
                  <a:close/>
                  <a:moveTo>
                    <a:pt x="1197" y="10864"/>
                  </a:moveTo>
                  <a:lnTo>
                    <a:pt x="4387" y="11728"/>
                  </a:lnTo>
                  <a:lnTo>
                    <a:pt x="4409" y="11728"/>
                  </a:lnTo>
                  <a:cubicBezTo>
                    <a:pt x="4609" y="12083"/>
                    <a:pt x="4786" y="12437"/>
                    <a:pt x="4963" y="12792"/>
                  </a:cubicBezTo>
                  <a:cubicBezTo>
                    <a:pt x="4520" y="12637"/>
                    <a:pt x="4099" y="12548"/>
                    <a:pt x="3656" y="12481"/>
                  </a:cubicBezTo>
                  <a:cubicBezTo>
                    <a:pt x="3213" y="12415"/>
                    <a:pt x="2770" y="12304"/>
                    <a:pt x="2349" y="12171"/>
                  </a:cubicBezTo>
                  <a:lnTo>
                    <a:pt x="2194" y="12016"/>
                  </a:lnTo>
                  <a:cubicBezTo>
                    <a:pt x="1795" y="11684"/>
                    <a:pt x="1462" y="11307"/>
                    <a:pt x="1197" y="10864"/>
                  </a:cubicBezTo>
                  <a:close/>
                  <a:moveTo>
                    <a:pt x="10790" y="11817"/>
                  </a:moveTo>
                  <a:cubicBezTo>
                    <a:pt x="10879" y="12127"/>
                    <a:pt x="10990" y="12415"/>
                    <a:pt x="11123" y="12703"/>
                  </a:cubicBezTo>
                  <a:cubicBezTo>
                    <a:pt x="11012" y="12947"/>
                    <a:pt x="10879" y="13168"/>
                    <a:pt x="10768" y="13412"/>
                  </a:cubicBezTo>
                  <a:lnTo>
                    <a:pt x="10768" y="13434"/>
                  </a:lnTo>
                  <a:cubicBezTo>
                    <a:pt x="10635" y="13102"/>
                    <a:pt x="10502" y="12770"/>
                    <a:pt x="10369" y="12437"/>
                  </a:cubicBezTo>
                  <a:cubicBezTo>
                    <a:pt x="10502" y="12216"/>
                    <a:pt x="10635" y="12016"/>
                    <a:pt x="10790" y="11817"/>
                  </a:cubicBezTo>
                  <a:close/>
                  <a:moveTo>
                    <a:pt x="11078" y="6787"/>
                  </a:moveTo>
                  <a:cubicBezTo>
                    <a:pt x="10990" y="7297"/>
                    <a:pt x="10990" y="7807"/>
                    <a:pt x="11100" y="8316"/>
                  </a:cubicBezTo>
                  <a:cubicBezTo>
                    <a:pt x="11145" y="8516"/>
                    <a:pt x="11211" y="8693"/>
                    <a:pt x="11278" y="8892"/>
                  </a:cubicBezTo>
                  <a:cubicBezTo>
                    <a:pt x="11366" y="9092"/>
                    <a:pt x="11433" y="9291"/>
                    <a:pt x="11477" y="9490"/>
                  </a:cubicBezTo>
                  <a:cubicBezTo>
                    <a:pt x="11477" y="9535"/>
                    <a:pt x="11477" y="9579"/>
                    <a:pt x="11477" y="9623"/>
                  </a:cubicBezTo>
                  <a:cubicBezTo>
                    <a:pt x="11477" y="9646"/>
                    <a:pt x="11499" y="9646"/>
                    <a:pt x="11499" y="9668"/>
                  </a:cubicBezTo>
                  <a:cubicBezTo>
                    <a:pt x="11521" y="9712"/>
                    <a:pt x="11521" y="9778"/>
                    <a:pt x="11521" y="9823"/>
                  </a:cubicBezTo>
                  <a:cubicBezTo>
                    <a:pt x="11544" y="10465"/>
                    <a:pt x="11145" y="11019"/>
                    <a:pt x="10746" y="11573"/>
                  </a:cubicBezTo>
                  <a:cubicBezTo>
                    <a:pt x="10569" y="11795"/>
                    <a:pt x="10414" y="12038"/>
                    <a:pt x="10281" y="12282"/>
                  </a:cubicBezTo>
                  <a:lnTo>
                    <a:pt x="10236" y="12282"/>
                  </a:lnTo>
                  <a:cubicBezTo>
                    <a:pt x="10192" y="12304"/>
                    <a:pt x="10170" y="12349"/>
                    <a:pt x="10192" y="12393"/>
                  </a:cubicBezTo>
                  <a:cubicBezTo>
                    <a:pt x="10192" y="12393"/>
                    <a:pt x="10192" y="12393"/>
                    <a:pt x="10192" y="12415"/>
                  </a:cubicBezTo>
                  <a:lnTo>
                    <a:pt x="10148" y="12415"/>
                  </a:lnTo>
                  <a:cubicBezTo>
                    <a:pt x="9793" y="12725"/>
                    <a:pt x="9394" y="12969"/>
                    <a:pt x="8973" y="13168"/>
                  </a:cubicBezTo>
                  <a:lnTo>
                    <a:pt x="8996" y="13168"/>
                  </a:lnTo>
                  <a:cubicBezTo>
                    <a:pt x="8708" y="13279"/>
                    <a:pt x="8442" y="13368"/>
                    <a:pt x="8154" y="13456"/>
                  </a:cubicBezTo>
                  <a:cubicBezTo>
                    <a:pt x="8242" y="11684"/>
                    <a:pt x="8442" y="9934"/>
                    <a:pt x="8752" y="8183"/>
                  </a:cubicBezTo>
                  <a:cubicBezTo>
                    <a:pt x="9594" y="7873"/>
                    <a:pt x="10391" y="7408"/>
                    <a:pt x="11078" y="6787"/>
                  </a:cubicBezTo>
                  <a:close/>
                  <a:moveTo>
                    <a:pt x="2645" y="12423"/>
                  </a:moveTo>
                  <a:lnTo>
                    <a:pt x="2645" y="12423"/>
                  </a:lnTo>
                  <a:cubicBezTo>
                    <a:pt x="2968" y="12508"/>
                    <a:pt x="3311" y="12572"/>
                    <a:pt x="3634" y="12637"/>
                  </a:cubicBezTo>
                  <a:cubicBezTo>
                    <a:pt x="4099" y="12703"/>
                    <a:pt x="4564" y="12814"/>
                    <a:pt x="5007" y="12969"/>
                  </a:cubicBezTo>
                  <a:lnTo>
                    <a:pt x="5030" y="12969"/>
                  </a:lnTo>
                  <a:cubicBezTo>
                    <a:pt x="5207" y="13301"/>
                    <a:pt x="5340" y="13611"/>
                    <a:pt x="5495" y="13922"/>
                  </a:cubicBezTo>
                  <a:cubicBezTo>
                    <a:pt x="5163" y="13855"/>
                    <a:pt x="4830" y="13811"/>
                    <a:pt x="4520" y="13744"/>
                  </a:cubicBezTo>
                  <a:cubicBezTo>
                    <a:pt x="4143" y="13678"/>
                    <a:pt x="3745" y="13589"/>
                    <a:pt x="3346" y="13545"/>
                  </a:cubicBezTo>
                  <a:cubicBezTo>
                    <a:pt x="3346" y="13501"/>
                    <a:pt x="3324" y="13479"/>
                    <a:pt x="3324" y="13434"/>
                  </a:cubicBezTo>
                  <a:cubicBezTo>
                    <a:pt x="3170" y="13061"/>
                    <a:pt x="2929" y="12710"/>
                    <a:pt x="2645" y="12423"/>
                  </a:cubicBezTo>
                  <a:close/>
                  <a:moveTo>
                    <a:pt x="1181" y="5517"/>
                  </a:moveTo>
                  <a:cubicBezTo>
                    <a:pt x="1456" y="5517"/>
                    <a:pt x="1729" y="5621"/>
                    <a:pt x="1928" y="5835"/>
                  </a:cubicBezTo>
                  <a:cubicBezTo>
                    <a:pt x="2171" y="6078"/>
                    <a:pt x="2349" y="6389"/>
                    <a:pt x="2482" y="6721"/>
                  </a:cubicBezTo>
                  <a:cubicBezTo>
                    <a:pt x="2681" y="7164"/>
                    <a:pt x="2880" y="7629"/>
                    <a:pt x="3456" y="7851"/>
                  </a:cubicBezTo>
                  <a:lnTo>
                    <a:pt x="3678" y="7939"/>
                  </a:lnTo>
                  <a:cubicBezTo>
                    <a:pt x="3789" y="7984"/>
                    <a:pt x="3922" y="8050"/>
                    <a:pt x="4055" y="8095"/>
                  </a:cubicBezTo>
                  <a:cubicBezTo>
                    <a:pt x="4077" y="8117"/>
                    <a:pt x="4121" y="8139"/>
                    <a:pt x="4165" y="8161"/>
                  </a:cubicBezTo>
                  <a:cubicBezTo>
                    <a:pt x="4298" y="8228"/>
                    <a:pt x="4409" y="8316"/>
                    <a:pt x="4498" y="8427"/>
                  </a:cubicBezTo>
                  <a:cubicBezTo>
                    <a:pt x="4697" y="8737"/>
                    <a:pt x="4808" y="9114"/>
                    <a:pt x="4808" y="9468"/>
                  </a:cubicBezTo>
                  <a:lnTo>
                    <a:pt x="4830" y="9623"/>
                  </a:lnTo>
                  <a:cubicBezTo>
                    <a:pt x="4897" y="10222"/>
                    <a:pt x="5096" y="10598"/>
                    <a:pt x="5384" y="10775"/>
                  </a:cubicBezTo>
                  <a:cubicBezTo>
                    <a:pt x="5495" y="10842"/>
                    <a:pt x="5606" y="10886"/>
                    <a:pt x="5739" y="10908"/>
                  </a:cubicBezTo>
                  <a:cubicBezTo>
                    <a:pt x="5805" y="10931"/>
                    <a:pt x="5894" y="10953"/>
                    <a:pt x="5960" y="10997"/>
                  </a:cubicBezTo>
                  <a:cubicBezTo>
                    <a:pt x="6160" y="11086"/>
                    <a:pt x="6337" y="11263"/>
                    <a:pt x="6448" y="11462"/>
                  </a:cubicBezTo>
                  <a:cubicBezTo>
                    <a:pt x="6492" y="11617"/>
                    <a:pt x="6558" y="11772"/>
                    <a:pt x="6625" y="11928"/>
                  </a:cubicBezTo>
                  <a:cubicBezTo>
                    <a:pt x="6691" y="12061"/>
                    <a:pt x="6736" y="12216"/>
                    <a:pt x="6780" y="12349"/>
                  </a:cubicBezTo>
                  <a:lnTo>
                    <a:pt x="6824" y="12526"/>
                  </a:lnTo>
                  <a:cubicBezTo>
                    <a:pt x="6891" y="12747"/>
                    <a:pt x="6891" y="12991"/>
                    <a:pt x="6780" y="13213"/>
                  </a:cubicBezTo>
                  <a:cubicBezTo>
                    <a:pt x="6647" y="13434"/>
                    <a:pt x="6448" y="13589"/>
                    <a:pt x="6226" y="13700"/>
                  </a:cubicBezTo>
                  <a:cubicBezTo>
                    <a:pt x="6071" y="13789"/>
                    <a:pt x="5894" y="13899"/>
                    <a:pt x="5761" y="14010"/>
                  </a:cubicBezTo>
                  <a:cubicBezTo>
                    <a:pt x="5761" y="13988"/>
                    <a:pt x="5739" y="13966"/>
                    <a:pt x="5694" y="13944"/>
                  </a:cubicBezTo>
                  <a:cubicBezTo>
                    <a:pt x="4476" y="11396"/>
                    <a:pt x="2814" y="7984"/>
                    <a:pt x="709" y="5635"/>
                  </a:cubicBezTo>
                  <a:lnTo>
                    <a:pt x="731" y="5613"/>
                  </a:lnTo>
                  <a:cubicBezTo>
                    <a:pt x="874" y="5550"/>
                    <a:pt x="1028" y="5517"/>
                    <a:pt x="1181" y="5517"/>
                  </a:cubicBezTo>
                  <a:close/>
                  <a:moveTo>
                    <a:pt x="10303" y="12614"/>
                  </a:moveTo>
                  <a:cubicBezTo>
                    <a:pt x="10414" y="12947"/>
                    <a:pt x="10547" y="13279"/>
                    <a:pt x="10702" y="13611"/>
                  </a:cubicBezTo>
                  <a:cubicBezTo>
                    <a:pt x="10591" y="13811"/>
                    <a:pt x="10502" y="14010"/>
                    <a:pt x="10391" y="14232"/>
                  </a:cubicBezTo>
                  <a:lnTo>
                    <a:pt x="10369" y="14165"/>
                  </a:lnTo>
                  <a:cubicBezTo>
                    <a:pt x="10281" y="13944"/>
                    <a:pt x="10192" y="13722"/>
                    <a:pt x="10148" y="13479"/>
                  </a:cubicBezTo>
                  <a:cubicBezTo>
                    <a:pt x="10126" y="13190"/>
                    <a:pt x="10170" y="12902"/>
                    <a:pt x="10303" y="12614"/>
                  </a:cubicBezTo>
                  <a:close/>
                  <a:moveTo>
                    <a:pt x="3412" y="13722"/>
                  </a:moveTo>
                  <a:lnTo>
                    <a:pt x="3412" y="13722"/>
                  </a:lnTo>
                  <a:cubicBezTo>
                    <a:pt x="3767" y="13767"/>
                    <a:pt x="4143" y="13833"/>
                    <a:pt x="4520" y="13899"/>
                  </a:cubicBezTo>
                  <a:cubicBezTo>
                    <a:pt x="4874" y="13966"/>
                    <a:pt x="5229" y="14032"/>
                    <a:pt x="5606" y="14099"/>
                  </a:cubicBezTo>
                  <a:lnTo>
                    <a:pt x="5606" y="14121"/>
                  </a:lnTo>
                  <a:cubicBezTo>
                    <a:pt x="5606" y="14143"/>
                    <a:pt x="5628" y="14143"/>
                    <a:pt x="5650" y="14143"/>
                  </a:cubicBezTo>
                  <a:cubicBezTo>
                    <a:pt x="5473" y="14387"/>
                    <a:pt x="5384" y="14653"/>
                    <a:pt x="5362" y="14941"/>
                  </a:cubicBezTo>
                  <a:lnTo>
                    <a:pt x="5362" y="14919"/>
                  </a:lnTo>
                  <a:cubicBezTo>
                    <a:pt x="4764" y="14830"/>
                    <a:pt x="4143" y="14719"/>
                    <a:pt x="3479" y="14608"/>
                  </a:cubicBezTo>
                  <a:cubicBezTo>
                    <a:pt x="3479" y="14298"/>
                    <a:pt x="3456" y="14010"/>
                    <a:pt x="3412" y="13722"/>
                  </a:cubicBezTo>
                  <a:close/>
                  <a:moveTo>
                    <a:pt x="6448" y="8737"/>
                  </a:moveTo>
                  <a:cubicBezTo>
                    <a:pt x="6802" y="9646"/>
                    <a:pt x="7267" y="10709"/>
                    <a:pt x="8131" y="11396"/>
                  </a:cubicBezTo>
                  <a:cubicBezTo>
                    <a:pt x="7999" y="12858"/>
                    <a:pt x="7932" y="14343"/>
                    <a:pt x="7866" y="15827"/>
                  </a:cubicBezTo>
                  <a:cubicBezTo>
                    <a:pt x="7201" y="15273"/>
                    <a:pt x="6647" y="14631"/>
                    <a:pt x="6226" y="13899"/>
                  </a:cubicBezTo>
                  <a:lnTo>
                    <a:pt x="6292" y="13855"/>
                  </a:lnTo>
                  <a:cubicBezTo>
                    <a:pt x="6558" y="13722"/>
                    <a:pt x="6780" y="13523"/>
                    <a:pt x="6935" y="13301"/>
                  </a:cubicBezTo>
                  <a:cubicBezTo>
                    <a:pt x="7068" y="12969"/>
                    <a:pt x="7068" y="12614"/>
                    <a:pt x="6935" y="12304"/>
                  </a:cubicBezTo>
                  <a:cubicBezTo>
                    <a:pt x="6869" y="11994"/>
                    <a:pt x="6736" y="11662"/>
                    <a:pt x="6581" y="11374"/>
                  </a:cubicBezTo>
                  <a:cubicBezTo>
                    <a:pt x="6248" y="10443"/>
                    <a:pt x="6182" y="9668"/>
                    <a:pt x="6337" y="9025"/>
                  </a:cubicBezTo>
                  <a:cubicBezTo>
                    <a:pt x="6359" y="8914"/>
                    <a:pt x="6403" y="8826"/>
                    <a:pt x="6448" y="8737"/>
                  </a:cubicBezTo>
                  <a:close/>
                  <a:moveTo>
                    <a:pt x="3501" y="14764"/>
                  </a:moveTo>
                  <a:cubicBezTo>
                    <a:pt x="4143" y="14897"/>
                    <a:pt x="4764" y="15007"/>
                    <a:pt x="5362" y="15096"/>
                  </a:cubicBezTo>
                  <a:cubicBezTo>
                    <a:pt x="5362" y="15428"/>
                    <a:pt x="5451" y="15738"/>
                    <a:pt x="5628" y="16026"/>
                  </a:cubicBezTo>
                  <a:cubicBezTo>
                    <a:pt x="5628" y="16071"/>
                    <a:pt x="5650" y="16093"/>
                    <a:pt x="5672" y="16115"/>
                  </a:cubicBezTo>
                  <a:cubicBezTo>
                    <a:pt x="5007" y="16049"/>
                    <a:pt x="4365" y="15938"/>
                    <a:pt x="3722" y="15805"/>
                  </a:cubicBezTo>
                  <a:cubicBezTo>
                    <a:pt x="3709" y="15798"/>
                    <a:pt x="3698" y="15796"/>
                    <a:pt x="3689" y="15796"/>
                  </a:cubicBezTo>
                  <a:cubicBezTo>
                    <a:pt x="3667" y="15796"/>
                    <a:pt x="3656" y="15811"/>
                    <a:pt x="3656" y="15827"/>
                  </a:cubicBezTo>
                  <a:cubicBezTo>
                    <a:pt x="3589" y="15672"/>
                    <a:pt x="3567" y="15539"/>
                    <a:pt x="3545" y="15384"/>
                  </a:cubicBezTo>
                  <a:cubicBezTo>
                    <a:pt x="3523" y="15185"/>
                    <a:pt x="3501" y="14963"/>
                    <a:pt x="3501" y="14764"/>
                  </a:cubicBezTo>
                  <a:close/>
                  <a:moveTo>
                    <a:pt x="3799" y="1"/>
                  </a:moveTo>
                  <a:cubicBezTo>
                    <a:pt x="3759" y="1"/>
                    <a:pt x="3719" y="3"/>
                    <a:pt x="3678" y="8"/>
                  </a:cubicBezTo>
                  <a:lnTo>
                    <a:pt x="3612" y="8"/>
                  </a:lnTo>
                  <a:lnTo>
                    <a:pt x="3589" y="30"/>
                  </a:lnTo>
                  <a:cubicBezTo>
                    <a:pt x="3235" y="185"/>
                    <a:pt x="2969" y="517"/>
                    <a:pt x="2925" y="916"/>
                  </a:cubicBezTo>
                  <a:cubicBezTo>
                    <a:pt x="2880" y="1315"/>
                    <a:pt x="2947" y="1736"/>
                    <a:pt x="3102" y="2112"/>
                  </a:cubicBezTo>
                  <a:lnTo>
                    <a:pt x="3146" y="2201"/>
                  </a:lnTo>
                  <a:cubicBezTo>
                    <a:pt x="3257" y="2400"/>
                    <a:pt x="3301" y="2622"/>
                    <a:pt x="3279" y="2866"/>
                  </a:cubicBezTo>
                  <a:cubicBezTo>
                    <a:pt x="3257" y="3021"/>
                    <a:pt x="3191" y="3176"/>
                    <a:pt x="3102" y="3309"/>
                  </a:cubicBezTo>
                  <a:cubicBezTo>
                    <a:pt x="3013" y="3397"/>
                    <a:pt x="2969" y="3508"/>
                    <a:pt x="2903" y="3641"/>
                  </a:cubicBezTo>
                  <a:cubicBezTo>
                    <a:pt x="2747" y="4062"/>
                    <a:pt x="2947" y="4527"/>
                    <a:pt x="3124" y="4882"/>
                  </a:cubicBezTo>
                  <a:cubicBezTo>
                    <a:pt x="3213" y="5015"/>
                    <a:pt x="3301" y="5148"/>
                    <a:pt x="3412" y="5259"/>
                  </a:cubicBezTo>
                  <a:cubicBezTo>
                    <a:pt x="3589" y="5436"/>
                    <a:pt x="3700" y="5680"/>
                    <a:pt x="3745" y="5923"/>
                  </a:cubicBezTo>
                  <a:cubicBezTo>
                    <a:pt x="3722" y="6078"/>
                    <a:pt x="3678" y="6233"/>
                    <a:pt x="3612" y="6366"/>
                  </a:cubicBezTo>
                  <a:cubicBezTo>
                    <a:pt x="3567" y="6455"/>
                    <a:pt x="3545" y="6544"/>
                    <a:pt x="3523" y="6632"/>
                  </a:cubicBezTo>
                  <a:cubicBezTo>
                    <a:pt x="3412" y="7031"/>
                    <a:pt x="3479" y="7452"/>
                    <a:pt x="3722" y="7784"/>
                  </a:cubicBezTo>
                  <a:lnTo>
                    <a:pt x="3501" y="7696"/>
                  </a:lnTo>
                  <a:cubicBezTo>
                    <a:pt x="3013" y="7496"/>
                    <a:pt x="2836" y="7075"/>
                    <a:pt x="2637" y="6632"/>
                  </a:cubicBezTo>
                  <a:cubicBezTo>
                    <a:pt x="2504" y="6300"/>
                    <a:pt x="2304" y="5968"/>
                    <a:pt x="2038" y="5702"/>
                  </a:cubicBezTo>
                  <a:cubicBezTo>
                    <a:pt x="1813" y="5476"/>
                    <a:pt x="1507" y="5350"/>
                    <a:pt x="1201" y="5350"/>
                  </a:cubicBezTo>
                  <a:cubicBezTo>
                    <a:pt x="1025" y="5350"/>
                    <a:pt x="848" y="5391"/>
                    <a:pt x="687" y="5480"/>
                  </a:cubicBezTo>
                  <a:cubicBezTo>
                    <a:pt x="244" y="5702"/>
                    <a:pt x="0" y="6189"/>
                    <a:pt x="89" y="6677"/>
                  </a:cubicBezTo>
                  <a:cubicBezTo>
                    <a:pt x="155" y="6987"/>
                    <a:pt x="266" y="7297"/>
                    <a:pt x="443" y="7563"/>
                  </a:cubicBezTo>
                  <a:cubicBezTo>
                    <a:pt x="532" y="7674"/>
                    <a:pt x="598" y="7807"/>
                    <a:pt x="665" y="7939"/>
                  </a:cubicBezTo>
                  <a:cubicBezTo>
                    <a:pt x="842" y="8294"/>
                    <a:pt x="931" y="8671"/>
                    <a:pt x="931" y="9069"/>
                  </a:cubicBezTo>
                  <a:cubicBezTo>
                    <a:pt x="931" y="9247"/>
                    <a:pt x="931" y="9402"/>
                    <a:pt x="909" y="9579"/>
                  </a:cubicBezTo>
                  <a:cubicBezTo>
                    <a:pt x="864" y="9867"/>
                    <a:pt x="864" y="10155"/>
                    <a:pt x="909" y="10443"/>
                  </a:cubicBezTo>
                  <a:cubicBezTo>
                    <a:pt x="1041" y="11152"/>
                    <a:pt x="1573" y="11640"/>
                    <a:pt x="2083" y="12127"/>
                  </a:cubicBezTo>
                  <a:cubicBezTo>
                    <a:pt x="2526" y="12526"/>
                    <a:pt x="2991" y="12947"/>
                    <a:pt x="3191" y="13501"/>
                  </a:cubicBezTo>
                  <a:cubicBezTo>
                    <a:pt x="3301" y="13877"/>
                    <a:pt x="3368" y="14276"/>
                    <a:pt x="3346" y="14653"/>
                  </a:cubicBezTo>
                  <a:cubicBezTo>
                    <a:pt x="3346" y="14919"/>
                    <a:pt x="3368" y="15162"/>
                    <a:pt x="3412" y="15406"/>
                  </a:cubicBezTo>
                  <a:cubicBezTo>
                    <a:pt x="3523" y="16137"/>
                    <a:pt x="3877" y="16802"/>
                    <a:pt x="4454" y="17289"/>
                  </a:cubicBezTo>
                  <a:cubicBezTo>
                    <a:pt x="4963" y="17688"/>
                    <a:pt x="5561" y="18021"/>
                    <a:pt x="6204" y="18220"/>
                  </a:cubicBezTo>
                  <a:lnTo>
                    <a:pt x="6226" y="18220"/>
                  </a:lnTo>
                  <a:cubicBezTo>
                    <a:pt x="6270" y="18220"/>
                    <a:pt x="6292" y="18198"/>
                    <a:pt x="6315" y="18176"/>
                  </a:cubicBezTo>
                  <a:cubicBezTo>
                    <a:pt x="6337" y="18131"/>
                    <a:pt x="6315" y="18087"/>
                    <a:pt x="6270" y="18065"/>
                  </a:cubicBezTo>
                  <a:cubicBezTo>
                    <a:pt x="5650" y="17865"/>
                    <a:pt x="5074" y="17555"/>
                    <a:pt x="4542" y="17156"/>
                  </a:cubicBezTo>
                  <a:cubicBezTo>
                    <a:pt x="4165" y="16824"/>
                    <a:pt x="3877" y="16425"/>
                    <a:pt x="3722" y="15960"/>
                  </a:cubicBezTo>
                  <a:lnTo>
                    <a:pt x="3722" y="15960"/>
                  </a:lnTo>
                  <a:cubicBezTo>
                    <a:pt x="4387" y="16093"/>
                    <a:pt x="5074" y="16204"/>
                    <a:pt x="5761" y="16270"/>
                  </a:cubicBezTo>
                  <a:lnTo>
                    <a:pt x="5783" y="16270"/>
                  </a:lnTo>
                  <a:cubicBezTo>
                    <a:pt x="6160" y="16713"/>
                    <a:pt x="6625" y="17112"/>
                    <a:pt x="7134" y="17422"/>
                  </a:cubicBezTo>
                  <a:cubicBezTo>
                    <a:pt x="7146" y="17428"/>
                    <a:pt x="7158" y="17431"/>
                    <a:pt x="7170" y="17431"/>
                  </a:cubicBezTo>
                  <a:cubicBezTo>
                    <a:pt x="7201" y="17431"/>
                    <a:pt x="7229" y="17410"/>
                    <a:pt x="7245" y="17378"/>
                  </a:cubicBezTo>
                  <a:cubicBezTo>
                    <a:pt x="7267" y="17356"/>
                    <a:pt x="7267" y="17312"/>
                    <a:pt x="7223" y="17267"/>
                  </a:cubicBezTo>
                  <a:cubicBezTo>
                    <a:pt x="6713" y="16935"/>
                    <a:pt x="6115" y="16536"/>
                    <a:pt x="5783" y="15960"/>
                  </a:cubicBezTo>
                  <a:cubicBezTo>
                    <a:pt x="5473" y="15406"/>
                    <a:pt x="5428" y="14564"/>
                    <a:pt x="5872" y="14143"/>
                  </a:cubicBezTo>
                  <a:cubicBezTo>
                    <a:pt x="5938" y="14077"/>
                    <a:pt x="6027" y="14010"/>
                    <a:pt x="6093" y="13966"/>
                  </a:cubicBezTo>
                  <a:cubicBezTo>
                    <a:pt x="6558" y="14764"/>
                    <a:pt x="7157" y="15450"/>
                    <a:pt x="7888" y="16026"/>
                  </a:cubicBezTo>
                  <a:lnTo>
                    <a:pt x="7843" y="17267"/>
                  </a:lnTo>
                  <a:cubicBezTo>
                    <a:pt x="7821" y="17289"/>
                    <a:pt x="7866" y="17334"/>
                    <a:pt x="7910" y="17334"/>
                  </a:cubicBezTo>
                  <a:cubicBezTo>
                    <a:pt x="7954" y="17334"/>
                    <a:pt x="7976" y="17312"/>
                    <a:pt x="7999" y="17267"/>
                  </a:cubicBezTo>
                  <a:cubicBezTo>
                    <a:pt x="8021" y="16049"/>
                    <a:pt x="8065" y="14830"/>
                    <a:pt x="8131" y="13611"/>
                  </a:cubicBezTo>
                  <a:lnTo>
                    <a:pt x="8176" y="13611"/>
                  </a:lnTo>
                  <a:cubicBezTo>
                    <a:pt x="8464" y="13523"/>
                    <a:pt x="8752" y="13412"/>
                    <a:pt x="9040" y="13301"/>
                  </a:cubicBezTo>
                  <a:cubicBezTo>
                    <a:pt x="9417" y="13124"/>
                    <a:pt x="9771" y="12925"/>
                    <a:pt x="10081" y="12681"/>
                  </a:cubicBezTo>
                  <a:lnTo>
                    <a:pt x="10081" y="12681"/>
                  </a:lnTo>
                  <a:cubicBezTo>
                    <a:pt x="9970" y="12947"/>
                    <a:pt x="9948" y="13213"/>
                    <a:pt x="9970" y="13501"/>
                  </a:cubicBezTo>
                  <a:cubicBezTo>
                    <a:pt x="10015" y="13744"/>
                    <a:pt x="10103" y="13988"/>
                    <a:pt x="10214" y="14232"/>
                  </a:cubicBezTo>
                  <a:cubicBezTo>
                    <a:pt x="10258" y="14343"/>
                    <a:pt x="10303" y="14453"/>
                    <a:pt x="10347" y="14542"/>
                  </a:cubicBezTo>
                  <a:cubicBezTo>
                    <a:pt x="10812" y="15894"/>
                    <a:pt x="10192" y="17245"/>
                    <a:pt x="8486" y="18530"/>
                  </a:cubicBezTo>
                  <a:cubicBezTo>
                    <a:pt x="8442" y="18552"/>
                    <a:pt x="8442" y="18597"/>
                    <a:pt x="8464" y="18641"/>
                  </a:cubicBezTo>
                  <a:cubicBezTo>
                    <a:pt x="8486" y="18663"/>
                    <a:pt x="8508" y="18685"/>
                    <a:pt x="8530" y="18685"/>
                  </a:cubicBezTo>
                  <a:cubicBezTo>
                    <a:pt x="8552" y="18663"/>
                    <a:pt x="8552" y="18663"/>
                    <a:pt x="8575" y="18663"/>
                  </a:cubicBezTo>
                  <a:cubicBezTo>
                    <a:pt x="10347" y="17312"/>
                    <a:pt x="10990" y="15916"/>
                    <a:pt x="10480" y="14498"/>
                  </a:cubicBezTo>
                  <a:lnTo>
                    <a:pt x="10458" y="14431"/>
                  </a:lnTo>
                  <a:cubicBezTo>
                    <a:pt x="11455" y="12127"/>
                    <a:pt x="12895" y="10022"/>
                    <a:pt x="14668" y="8228"/>
                  </a:cubicBezTo>
                  <a:cubicBezTo>
                    <a:pt x="14690" y="8205"/>
                    <a:pt x="14690" y="8183"/>
                    <a:pt x="14690" y="8161"/>
                  </a:cubicBezTo>
                  <a:cubicBezTo>
                    <a:pt x="15022" y="8493"/>
                    <a:pt x="15111" y="9003"/>
                    <a:pt x="14911" y="9424"/>
                  </a:cubicBezTo>
                  <a:cubicBezTo>
                    <a:pt x="14823" y="9601"/>
                    <a:pt x="14690" y="9778"/>
                    <a:pt x="14535" y="9911"/>
                  </a:cubicBezTo>
                  <a:cubicBezTo>
                    <a:pt x="14357" y="10089"/>
                    <a:pt x="14202" y="10266"/>
                    <a:pt x="14092" y="10465"/>
                  </a:cubicBezTo>
                  <a:cubicBezTo>
                    <a:pt x="13959" y="10775"/>
                    <a:pt x="13914" y="11108"/>
                    <a:pt x="13936" y="11462"/>
                  </a:cubicBezTo>
                  <a:cubicBezTo>
                    <a:pt x="13936" y="11750"/>
                    <a:pt x="13914" y="12038"/>
                    <a:pt x="13803" y="12326"/>
                  </a:cubicBezTo>
                  <a:cubicBezTo>
                    <a:pt x="13626" y="12637"/>
                    <a:pt x="13383" y="12925"/>
                    <a:pt x="13094" y="13124"/>
                  </a:cubicBezTo>
                  <a:cubicBezTo>
                    <a:pt x="12718" y="13412"/>
                    <a:pt x="12363" y="13722"/>
                    <a:pt x="12275" y="14210"/>
                  </a:cubicBezTo>
                  <a:cubicBezTo>
                    <a:pt x="12253" y="14365"/>
                    <a:pt x="12253" y="14542"/>
                    <a:pt x="12275" y="14697"/>
                  </a:cubicBezTo>
                  <a:cubicBezTo>
                    <a:pt x="12275" y="14786"/>
                    <a:pt x="12297" y="14874"/>
                    <a:pt x="12297" y="14963"/>
                  </a:cubicBezTo>
                  <a:cubicBezTo>
                    <a:pt x="12297" y="15761"/>
                    <a:pt x="11743" y="16470"/>
                    <a:pt x="10967" y="16647"/>
                  </a:cubicBezTo>
                  <a:cubicBezTo>
                    <a:pt x="10879" y="16669"/>
                    <a:pt x="10879" y="16780"/>
                    <a:pt x="10967" y="16802"/>
                  </a:cubicBezTo>
                  <a:cubicBezTo>
                    <a:pt x="11832" y="16625"/>
                    <a:pt x="12452" y="15849"/>
                    <a:pt x="12430" y="14963"/>
                  </a:cubicBezTo>
                  <a:cubicBezTo>
                    <a:pt x="12430" y="14874"/>
                    <a:pt x="12430" y="14786"/>
                    <a:pt x="12408" y="14697"/>
                  </a:cubicBezTo>
                  <a:cubicBezTo>
                    <a:pt x="12385" y="14542"/>
                    <a:pt x="12385" y="14387"/>
                    <a:pt x="12408" y="14232"/>
                  </a:cubicBezTo>
                  <a:cubicBezTo>
                    <a:pt x="12474" y="13811"/>
                    <a:pt x="12806" y="13545"/>
                    <a:pt x="13161" y="13257"/>
                  </a:cubicBezTo>
                  <a:cubicBezTo>
                    <a:pt x="13493" y="13035"/>
                    <a:pt x="13759" y="12725"/>
                    <a:pt x="13936" y="12393"/>
                  </a:cubicBezTo>
                  <a:cubicBezTo>
                    <a:pt x="14025" y="12083"/>
                    <a:pt x="14092" y="11772"/>
                    <a:pt x="14069" y="11462"/>
                  </a:cubicBezTo>
                  <a:cubicBezTo>
                    <a:pt x="14047" y="11152"/>
                    <a:pt x="14092" y="10842"/>
                    <a:pt x="14202" y="10554"/>
                  </a:cubicBezTo>
                  <a:cubicBezTo>
                    <a:pt x="14313" y="10355"/>
                    <a:pt x="14446" y="10177"/>
                    <a:pt x="14623" y="10022"/>
                  </a:cubicBezTo>
                  <a:cubicBezTo>
                    <a:pt x="14778" y="9867"/>
                    <a:pt x="14933" y="9690"/>
                    <a:pt x="15044" y="9490"/>
                  </a:cubicBezTo>
                  <a:cubicBezTo>
                    <a:pt x="15310" y="8959"/>
                    <a:pt x="15155" y="8316"/>
                    <a:pt x="14668" y="7939"/>
                  </a:cubicBezTo>
                  <a:cubicBezTo>
                    <a:pt x="14495" y="7830"/>
                    <a:pt x="14300" y="7778"/>
                    <a:pt x="14105" y="7778"/>
                  </a:cubicBezTo>
                  <a:cubicBezTo>
                    <a:pt x="13751" y="7778"/>
                    <a:pt x="13398" y="7949"/>
                    <a:pt x="13183" y="8250"/>
                  </a:cubicBezTo>
                  <a:cubicBezTo>
                    <a:pt x="13139" y="8338"/>
                    <a:pt x="13094" y="8405"/>
                    <a:pt x="13050" y="8471"/>
                  </a:cubicBezTo>
                  <a:cubicBezTo>
                    <a:pt x="13006" y="8604"/>
                    <a:pt x="12917" y="8737"/>
                    <a:pt x="12806" y="8826"/>
                  </a:cubicBezTo>
                  <a:cubicBezTo>
                    <a:pt x="12677" y="8918"/>
                    <a:pt x="12533" y="8964"/>
                    <a:pt x="12385" y="8964"/>
                  </a:cubicBezTo>
                  <a:cubicBezTo>
                    <a:pt x="12356" y="8964"/>
                    <a:pt x="12326" y="8962"/>
                    <a:pt x="12297" y="8959"/>
                  </a:cubicBezTo>
                  <a:cubicBezTo>
                    <a:pt x="12208" y="8959"/>
                    <a:pt x="12142" y="8959"/>
                    <a:pt x="12053" y="8981"/>
                  </a:cubicBezTo>
                  <a:cubicBezTo>
                    <a:pt x="11876" y="9025"/>
                    <a:pt x="11699" y="9114"/>
                    <a:pt x="11588" y="9269"/>
                  </a:cubicBezTo>
                  <a:cubicBezTo>
                    <a:pt x="11544" y="9136"/>
                    <a:pt x="11477" y="8981"/>
                    <a:pt x="11433" y="8848"/>
                  </a:cubicBezTo>
                  <a:cubicBezTo>
                    <a:pt x="11366" y="8671"/>
                    <a:pt x="11300" y="8471"/>
                    <a:pt x="11233" y="8294"/>
                  </a:cubicBezTo>
                  <a:cubicBezTo>
                    <a:pt x="11123" y="7740"/>
                    <a:pt x="11123" y="7186"/>
                    <a:pt x="11233" y="6632"/>
                  </a:cubicBezTo>
                  <a:cubicBezTo>
                    <a:pt x="11256" y="6610"/>
                    <a:pt x="11256" y="6588"/>
                    <a:pt x="11233" y="6566"/>
                  </a:cubicBezTo>
                  <a:cubicBezTo>
                    <a:pt x="11278" y="6433"/>
                    <a:pt x="11300" y="6278"/>
                    <a:pt x="11322" y="6123"/>
                  </a:cubicBezTo>
                  <a:cubicBezTo>
                    <a:pt x="11388" y="5835"/>
                    <a:pt x="11433" y="5547"/>
                    <a:pt x="11477" y="5236"/>
                  </a:cubicBezTo>
                  <a:cubicBezTo>
                    <a:pt x="11610" y="4129"/>
                    <a:pt x="11256" y="2844"/>
                    <a:pt x="10303" y="2556"/>
                  </a:cubicBezTo>
                  <a:cubicBezTo>
                    <a:pt x="10189" y="2521"/>
                    <a:pt x="10068" y="2504"/>
                    <a:pt x="9944" y="2504"/>
                  </a:cubicBezTo>
                  <a:cubicBezTo>
                    <a:pt x="9510" y="2504"/>
                    <a:pt x="9027" y="2709"/>
                    <a:pt x="8597" y="3087"/>
                  </a:cubicBezTo>
                  <a:cubicBezTo>
                    <a:pt x="8464" y="3220"/>
                    <a:pt x="8331" y="3353"/>
                    <a:pt x="8220" y="3486"/>
                  </a:cubicBezTo>
                  <a:lnTo>
                    <a:pt x="8198" y="3486"/>
                  </a:lnTo>
                  <a:cubicBezTo>
                    <a:pt x="8154" y="3486"/>
                    <a:pt x="8131" y="3530"/>
                    <a:pt x="8131" y="3575"/>
                  </a:cubicBezTo>
                  <a:lnTo>
                    <a:pt x="8131" y="3597"/>
                  </a:lnTo>
                  <a:cubicBezTo>
                    <a:pt x="7777" y="4084"/>
                    <a:pt x="7533" y="4638"/>
                    <a:pt x="7445" y="5259"/>
                  </a:cubicBezTo>
                  <a:cubicBezTo>
                    <a:pt x="7445" y="5303"/>
                    <a:pt x="7445" y="5347"/>
                    <a:pt x="7445" y="5392"/>
                  </a:cubicBezTo>
                  <a:cubicBezTo>
                    <a:pt x="7312" y="5015"/>
                    <a:pt x="7068" y="4683"/>
                    <a:pt x="6736" y="4461"/>
                  </a:cubicBezTo>
                  <a:cubicBezTo>
                    <a:pt x="6558" y="4350"/>
                    <a:pt x="6425" y="4195"/>
                    <a:pt x="6359" y="4018"/>
                  </a:cubicBezTo>
                  <a:cubicBezTo>
                    <a:pt x="6337" y="3907"/>
                    <a:pt x="6315" y="3774"/>
                    <a:pt x="6337" y="3663"/>
                  </a:cubicBezTo>
                  <a:cubicBezTo>
                    <a:pt x="6337" y="3508"/>
                    <a:pt x="6315" y="3353"/>
                    <a:pt x="6270" y="3220"/>
                  </a:cubicBezTo>
                  <a:cubicBezTo>
                    <a:pt x="6160" y="2932"/>
                    <a:pt x="5938" y="2711"/>
                    <a:pt x="5672" y="2578"/>
                  </a:cubicBezTo>
                  <a:cubicBezTo>
                    <a:pt x="5451" y="2467"/>
                    <a:pt x="5251" y="2312"/>
                    <a:pt x="5118" y="2090"/>
                  </a:cubicBezTo>
                  <a:cubicBezTo>
                    <a:pt x="5052" y="1935"/>
                    <a:pt x="5030" y="1780"/>
                    <a:pt x="5007" y="1603"/>
                  </a:cubicBezTo>
                  <a:lnTo>
                    <a:pt x="5007" y="1536"/>
                  </a:lnTo>
                  <a:cubicBezTo>
                    <a:pt x="4985" y="1160"/>
                    <a:pt x="4874" y="783"/>
                    <a:pt x="4675" y="473"/>
                  </a:cubicBezTo>
                  <a:cubicBezTo>
                    <a:pt x="4476" y="174"/>
                    <a:pt x="4152" y="1"/>
                    <a:pt x="379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0"/>
            <p:cNvSpPr/>
            <p:nvPr/>
          </p:nvSpPr>
          <p:spPr>
            <a:xfrm>
              <a:off x="5526965" y="3392440"/>
              <a:ext cx="270199" cy="249897"/>
            </a:xfrm>
            <a:custGeom>
              <a:avLst/>
              <a:gdLst/>
              <a:ahLst/>
              <a:cxnLst/>
              <a:rect l="l" t="t" r="r" b="b"/>
              <a:pathLst>
                <a:path w="8930" h="8259" extrusionOk="0">
                  <a:moveTo>
                    <a:pt x="5691" y="1"/>
                  </a:moveTo>
                  <a:cubicBezTo>
                    <a:pt x="4022" y="1"/>
                    <a:pt x="2349" y="80"/>
                    <a:pt x="688" y="238"/>
                  </a:cubicBezTo>
                  <a:cubicBezTo>
                    <a:pt x="156" y="305"/>
                    <a:pt x="1" y="526"/>
                    <a:pt x="89" y="1036"/>
                  </a:cubicBezTo>
                  <a:cubicBezTo>
                    <a:pt x="200" y="1789"/>
                    <a:pt x="289" y="2587"/>
                    <a:pt x="400" y="3340"/>
                  </a:cubicBezTo>
                  <a:cubicBezTo>
                    <a:pt x="643" y="5024"/>
                    <a:pt x="1020" y="6664"/>
                    <a:pt x="1530" y="8259"/>
                  </a:cubicBezTo>
                  <a:lnTo>
                    <a:pt x="7955" y="8259"/>
                  </a:lnTo>
                  <a:cubicBezTo>
                    <a:pt x="8132" y="7107"/>
                    <a:pt x="8309" y="5932"/>
                    <a:pt x="8487" y="4758"/>
                  </a:cubicBezTo>
                  <a:cubicBezTo>
                    <a:pt x="8708" y="3517"/>
                    <a:pt x="8841" y="2254"/>
                    <a:pt x="8885" y="992"/>
                  </a:cubicBezTo>
                  <a:cubicBezTo>
                    <a:pt x="8930" y="726"/>
                    <a:pt x="8841" y="460"/>
                    <a:pt x="8664" y="260"/>
                  </a:cubicBezTo>
                  <a:cubicBezTo>
                    <a:pt x="8398" y="61"/>
                    <a:pt x="7977" y="61"/>
                    <a:pt x="7689" y="39"/>
                  </a:cubicBezTo>
                  <a:cubicBezTo>
                    <a:pt x="7024" y="14"/>
                    <a:pt x="6358" y="1"/>
                    <a:pt x="569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737516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9493771"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Read the following text and choose the best title for it.</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p:cNvSpPr txBox="1"/>
          <p:nvPr/>
        </p:nvSpPr>
        <p:spPr>
          <a:xfrm>
            <a:off x="963512" y="1978702"/>
            <a:ext cx="3278704" cy="2031325"/>
          </a:xfrm>
          <a:prstGeom prst="rect">
            <a:avLst/>
          </a:prstGeom>
          <a:noFill/>
        </p:spPr>
        <p:txBody>
          <a:bodyPr wrap="square" rtlCol="0">
            <a:spAutoFit/>
          </a:bodyPr>
          <a:lstStyle/>
          <a:p>
            <a:pPr marL="342900" indent="-342900">
              <a:lnSpc>
                <a:spcPct val="150000"/>
              </a:lnSpc>
              <a:buAutoNum type="alphaUcPeriod"/>
            </a:pPr>
            <a:r>
              <a:rPr lang="en-US" sz="2800" b="1" dirty="0"/>
              <a:t>Green living</a:t>
            </a:r>
          </a:p>
          <a:p>
            <a:pPr marL="342900" indent="-342900">
              <a:lnSpc>
                <a:spcPct val="150000"/>
              </a:lnSpc>
              <a:buAutoNum type="alphaUcPeriod"/>
            </a:pPr>
            <a:r>
              <a:rPr lang="en-US" sz="2800" b="1" dirty="0"/>
              <a:t>Green issues</a:t>
            </a:r>
          </a:p>
          <a:p>
            <a:pPr marL="342900" indent="-342900">
              <a:lnSpc>
                <a:spcPct val="150000"/>
              </a:lnSpc>
              <a:buAutoNum type="alphaUcPeriod"/>
            </a:pPr>
            <a:r>
              <a:rPr lang="en-US" sz="2800" b="1" dirty="0"/>
              <a:t>Green products</a:t>
            </a:r>
          </a:p>
        </p:txBody>
      </p:sp>
      <p:sp>
        <p:nvSpPr>
          <p:cNvPr id="3" name="Rounded Rectangle 2"/>
          <p:cNvSpPr/>
          <p:nvPr/>
        </p:nvSpPr>
        <p:spPr>
          <a:xfrm>
            <a:off x="4242216" y="1976686"/>
            <a:ext cx="7634990" cy="29830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Tips</a:t>
            </a:r>
          </a:p>
          <a:p>
            <a:r>
              <a:rPr lang="en-US" sz="2800" dirty="0">
                <a:solidFill>
                  <a:schemeClr val="accent1">
                    <a:lumMod val="50000"/>
                  </a:schemeClr>
                </a:solidFill>
              </a:rPr>
              <a:t>When you choose the best title, you should:</a:t>
            </a:r>
          </a:p>
          <a:p>
            <a:pPr marL="457200" indent="-457200">
              <a:buFont typeface="Arial" panose="020B0604020202020204" pitchFamily="34" charset="0"/>
              <a:buChar char="•"/>
            </a:pPr>
            <a:r>
              <a:rPr lang="en-US" sz="2800" dirty="0">
                <a:solidFill>
                  <a:schemeClr val="accent1">
                    <a:lumMod val="50000"/>
                  </a:schemeClr>
                </a:solidFill>
              </a:rPr>
              <a:t>Read through the whole text.</a:t>
            </a:r>
          </a:p>
          <a:p>
            <a:pPr marL="457200" indent="-457200">
              <a:buFont typeface="Arial" panose="020B0604020202020204" pitchFamily="34" charset="0"/>
              <a:buChar char="•"/>
            </a:pPr>
            <a:r>
              <a:rPr lang="en-US" sz="2800" dirty="0">
                <a:solidFill>
                  <a:schemeClr val="accent1">
                    <a:lumMod val="50000"/>
                  </a:schemeClr>
                </a:solidFill>
              </a:rPr>
              <a:t>Pay attention to the opening paragraph</a:t>
            </a:r>
          </a:p>
          <a:p>
            <a:pPr marL="457200" indent="-457200">
              <a:buFont typeface="Arial" panose="020B0604020202020204" pitchFamily="34" charset="0"/>
              <a:buChar char="•"/>
            </a:pPr>
            <a:r>
              <a:rPr lang="en-US" sz="2800" dirty="0">
                <a:solidFill>
                  <a:schemeClr val="accent1">
                    <a:lumMod val="50000"/>
                  </a:schemeClr>
                </a:solidFill>
              </a:rPr>
              <a:t>Choose the title that best represents the idea of the whole text, not just part of it.</a:t>
            </a:r>
          </a:p>
        </p:txBody>
      </p:sp>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nodeType="clickEffect">
                                  <p:stCondLst>
                                    <p:cond delay="0"/>
                                  </p:stCondLst>
                                  <p:iterate type="lt">
                                    <p:tmPct val="4000"/>
                                  </p:iterate>
                                  <p:childTnLst>
                                    <p:set>
                                      <p:cBhvr override="childStyle">
                                        <p:cTn id="11" dur="2000" fill="hold"/>
                                        <p:tgtEl>
                                          <p:spTgt spid="2">
                                            <p:txEl>
                                              <p:pRg st="0" end="0"/>
                                            </p:txEl>
                                          </p:spTgt>
                                        </p:tgtEl>
                                        <p:attrNameLst>
                                          <p:attrName>style.color</p:attrName>
                                        </p:attrNameLst>
                                      </p:cBhvr>
                                      <p:to>
                                        <p:clrVal>
                                          <a:schemeClr val="accent2"/>
                                        </p:clrVal>
                                      </p:to>
                                    </p:set>
                                    <p:set>
                                      <p:cBhvr>
                                        <p:cTn id="12" dur="2000" fill="hold"/>
                                        <p:tgtEl>
                                          <p:spTgt spid="2">
                                            <p:txEl>
                                              <p:pRg st="0" end="0"/>
                                            </p:txEl>
                                          </p:spTgt>
                                        </p:tgtEl>
                                        <p:attrNameLst>
                                          <p:attrName>fillcolor</p:attrName>
                                        </p:attrNameLst>
                                      </p:cBhvr>
                                      <p:to>
                                        <p:clrVal>
                                          <a:schemeClr val="accent2"/>
                                        </p:clrVal>
                                      </p:to>
                                    </p:set>
                                    <p:set>
                                      <p:cBhvr>
                                        <p:cTn id="13" dur="2000" fill="hold"/>
                                        <p:tgtEl>
                                          <p:spTgt spid="2">
                                            <p:txEl>
                                              <p:pRg st="0" end="0"/>
                                            </p:txEl>
                                          </p:spTgt>
                                        </p:tgtEl>
                                        <p:attrNameLst>
                                          <p:attrName>fill.type</p:attrName>
                                        </p:attrNameLst>
                                      </p:cBhvr>
                                      <p:to>
                                        <p:strVal val="solid"/>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248" y="603073"/>
            <a:ext cx="6173061" cy="5782483"/>
          </a:xfrm>
          <a:prstGeom prst="rect">
            <a:avLst/>
          </a:prstGeom>
        </p:spPr>
      </p:pic>
    </p:spTree>
    <p:extLst>
      <p:ext uri="{BB962C8B-B14F-4D97-AF65-F5344CB8AC3E}">
        <p14:creationId xmlns:p14="http://schemas.microsoft.com/office/powerpoint/2010/main" val="392558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AutoShape 8"/>
          <p:cNvSpPr>
            <a:spLocks noChangeArrowheads="1"/>
          </p:cNvSpPr>
          <p:nvPr/>
        </p:nvSpPr>
        <p:spPr bwMode="auto">
          <a:xfrm>
            <a:off x="1992314" y="476250"/>
            <a:ext cx="8135937" cy="5761038"/>
          </a:xfrm>
          <a:prstGeom prst="roundRect">
            <a:avLst>
              <a:gd name="adj" fmla="val 16667"/>
            </a:avLst>
          </a:prstGeom>
          <a:gradFill rotWithShape="1">
            <a:gsLst>
              <a:gs pos="0">
                <a:srgbClr val="99CC00"/>
              </a:gs>
              <a:gs pos="50000">
                <a:srgbClr val="FFFF66"/>
              </a:gs>
              <a:gs pos="100000">
                <a:srgbClr val="99CC00"/>
              </a:gs>
            </a:gsLst>
            <a:lin ang="5400000" scaled="1"/>
          </a:gradFill>
          <a:ln w="76200" cmpd="tri">
            <a:solidFill>
              <a:srgbClr val="FF5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314" y="476250"/>
            <a:ext cx="8135937" cy="5761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890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ChangeArrowheads="1"/>
          </p:cNvSpPr>
          <p:nvPr/>
        </p:nvSpPr>
        <p:spPr bwMode="auto">
          <a:xfrm>
            <a:off x="1847850" y="1773238"/>
            <a:ext cx="4464050" cy="4176712"/>
          </a:xfrm>
          <a:prstGeom prst="rect">
            <a:avLst/>
          </a:prstGeom>
          <a:solidFill>
            <a:srgbClr val="FFFF00"/>
          </a:solidFill>
          <a:ln w="15875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altLang="en-US" sz="3200" dirty="0">
                <a:solidFill>
                  <a:srgbClr val="000000"/>
                </a:solidFill>
                <a:latin typeface="Kristen ITC" panose="03050502040202030202" pitchFamily="66" charset="0"/>
                <a:cs typeface="Arial" panose="020B0604020202020204" pitchFamily="34" charset="0"/>
              </a:rPr>
              <a:t>sustainable</a:t>
            </a:r>
          </a:p>
        </p:txBody>
      </p:sp>
      <p:sp>
        <p:nvSpPr>
          <p:cNvPr id="21513" name="Text Box 9"/>
          <p:cNvSpPr txBox="1">
            <a:spLocks noChangeArrowheads="1"/>
          </p:cNvSpPr>
          <p:nvPr/>
        </p:nvSpPr>
        <p:spPr bwMode="auto">
          <a:xfrm>
            <a:off x="7104064" y="1773238"/>
            <a:ext cx="302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de-DE" altLang="en-US" sz="3600">
              <a:solidFill>
                <a:srgbClr val="000000"/>
              </a:solidFill>
              <a:latin typeface="Kristen ITC" panose="03050502040202030202" pitchFamily="66" charset="0"/>
              <a:cs typeface="Arial" panose="020B0604020202020204" pitchFamily="34" charset="0"/>
            </a:endParaRPr>
          </a:p>
        </p:txBody>
      </p:sp>
      <p:grpSp>
        <p:nvGrpSpPr>
          <p:cNvPr id="4" name="Group 3"/>
          <p:cNvGrpSpPr/>
          <p:nvPr/>
        </p:nvGrpSpPr>
        <p:grpSpPr>
          <a:xfrm>
            <a:off x="6754586" y="2093913"/>
            <a:ext cx="4981575" cy="1223962"/>
            <a:chOff x="6600825" y="1557338"/>
            <a:chExt cx="4981575" cy="1223962"/>
          </a:xfrm>
        </p:grpSpPr>
        <p:sp>
          <p:nvSpPr>
            <p:cNvPr id="21506" name="AutoShape 2"/>
            <p:cNvSpPr>
              <a:spLocks noChangeArrowheads="1"/>
            </p:cNvSpPr>
            <p:nvPr/>
          </p:nvSpPr>
          <p:spPr bwMode="auto">
            <a:xfrm>
              <a:off x="6600825" y="1557338"/>
              <a:ext cx="4981575" cy="1223962"/>
            </a:xfrm>
            <a:prstGeom prst="flowChartTerminator">
              <a:avLst/>
            </a:prstGeom>
            <a:solidFill>
              <a:srgbClr val="FF0066"/>
            </a:solidFill>
            <a:ln w="762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altLang="en-US" sz="4800">
                <a:solidFill>
                  <a:srgbClr val="000000"/>
                </a:solidFill>
                <a:latin typeface="Kristen ITC" panose="03050502040202030202" pitchFamily="66" charset="0"/>
                <a:cs typeface="Arial" panose="020B0604020202020204" pitchFamily="34" charset="0"/>
              </a:endParaRPr>
            </a:p>
          </p:txBody>
        </p:sp>
        <p:sp>
          <p:nvSpPr>
            <p:cNvPr id="21514" name="Text Box 10"/>
            <p:cNvSpPr txBox="1">
              <a:spLocks noChangeArrowheads="1"/>
            </p:cNvSpPr>
            <p:nvPr/>
          </p:nvSpPr>
          <p:spPr bwMode="auto">
            <a:xfrm>
              <a:off x="6754586" y="1825685"/>
              <a:ext cx="46681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400" dirty="0">
                  <a:solidFill>
                    <a:srgbClr val="000000"/>
                  </a:solidFill>
                  <a:latin typeface="Kristen ITC" panose="03050502040202030202" pitchFamily="66" charset="0"/>
                  <a:cs typeface="Arial" panose="020B0604020202020204" pitchFamily="34" charset="0"/>
                </a:rPr>
                <a:t>causing little or no damage to the environment</a:t>
              </a:r>
            </a:p>
          </p:txBody>
        </p:sp>
      </p:grpSp>
      <p:sp>
        <p:nvSpPr>
          <p:cNvPr id="3" name="TextBox 2"/>
          <p:cNvSpPr txBox="1"/>
          <p:nvPr/>
        </p:nvSpPr>
        <p:spPr>
          <a:xfrm>
            <a:off x="529652" y="299939"/>
            <a:ext cx="11662348" cy="584775"/>
          </a:xfrm>
          <a:prstGeom prst="rect">
            <a:avLst/>
          </a:prstGeom>
          <a:noFill/>
        </p:spPr>
        <p:txBody>
          <a:bodyPr wrap="square" rtlCol="0">
            <a:spAutoFit/>
          </a:bodyPr>
          <a:lstStyle/>
          <a:p>
            <a:r>
              <a:rPr lang="en-US" sz="3200" b="1" dirty="0">
                <a:solidFill>
                  <a:srgbClr val="0070C0"/>
                </a:solidFill>
                <a:latin typeface="Comic Sans MS" panose="030F0702030302020204" pitchFamily="66" charset="0"/>
              </a:rPr>
              <a:t>Choose the correct meanings of the words and phrases. </a:t>
            </a:r>
          </a:p>
        </p:txBody>
      </p:sp>
      <p:grpSp>
        <p:nvGrpSpPr>
          <p:cNvPr id="5" name="Group 4"/>
          <p:cNvGrpSpPr/>
          <p:nvPr/>
        </p:nvGrpSpPr>
        <p:grpSpPr>
          <a:xfrm>
            <a:off x="6713311" y="4079421"/>
            <a:ext cx="5022850" cy="1223963"/>
            <a:chOff x="6559550" y="3194050"/>
            <a:chExt cx="5022850" cy="1223963"/>
          </a:xfrm>
        </p:grpSpPr>
        <p:sp>
          <p:nvSpPr>
            <p:cNvPr id="21507" name="AutoShape 3"/>
            <p:cNvSpPr>
              <a:spLocks noChangeArrowheads="1"/>
            </p:cNvSpPr>
            <p:nvPr/>
          </p:nvSpPr>
          <p:spPr bwMode="auto">
            <a:xfrm>
              <a:off x="6559550" y="3194050"/>
              <a:ext cx="5022850" cy="1223963"/>
            </a:xfrm>
            <a:prstGeom prst="flowChartTerminator">
              <a:avLst/>
            </a:prstGeom>
            <a:solidFill>
              <a:srgbClr val="FF99CC"/>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altLang="en-US" sz="4800">
                <a:solidFill>
                  <a:srgbClr val="000000"/>
                </a:solidFill>
                <a:latin typeface="Showcard Gothic" panose="04020904020102020604" pitchFamily="82" charset="0"/>
                <a:cs typeface="Arial" panose="020B0604020202020204" pitchFamily="34" charset="0"/>
              </a:endParaRPr>
            </a:p>
          </p:txBody>
        </p:sp>
        <p:sp>
          <p:nvSpPr>
            <p:cNvPr id="15" name="Text Box 10"/>
            <p:cNvSpPr txBox="1">
              <a:spLocks noChangeArrowheads="1"/>
            </p:cNvSpPr>
            <p:nvPr/>
          </p:nvSpPr>
          <p:spPr bwMode="auto">
            <a:xfrm>
              <a:off x="6754586" y="3446095"/>
              <a:ext cx="46681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400" dirty="0">
                  <a:solidFill>
                    <a:srgbClr val="000000"/>
                  </a:solidFill>
                  <a:latin typeface="Kristen ITC" panose="03050502040202030202" pitchFamily="66" charset="0"/>
                  <a:cs typeface="Arial" panose="020B0604020202020204" pitchFamily="34" charset="0"/>
                </a:rPr>
                <a:t>bringing no benefits to the environment </a:t>
              </a:r>
            </a:p>
          </p:txBody>
        </p:sp>
      </p:grpSp>
    </p:spTree>
    <p:extLst>
      <p:ext uri="{BB962C8B-B14F-4D97-AF65-F5344CB8AC3E}">
        <p14:creationId xmlns:p14="http://schemas.microsoft.com/office/powerpoint/2010/main" val="310770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ChangeArrowheads="1"/>
          </p:cNvSpPr>
          <p:nvPr/>
        </p:nvSpPr>
        <p:spPr bwMode="auto">
          <a:xfrm>
            <a:off x="1847850" y="1773238"/>
            <a:ext cx="4464050" cy="4176712"/>
          </a:xfrm>
          <a:prstGeom prst="rect">
            <a:avLst/>
          </a:prstGeom>
          <a:solidFill>
            <a:srgbClr val="FFFF00"/>
          </a:solidFill>
          <a:ln w="15875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altLang="en-US" sz="3200" dirty="0">
                <a:solidFill>
                  <a:srgbClr val="000000"/>
                </a:solidFill>
                <a:latin typeface="Kristen ITC" panose="03050502040202030202" pitchFamily="66" charset="0"/>
                <a:cs typeface="Arial" panose="020B0604020202020204" pitchFamily="34" charset="0"/>
              </a:rPr>
              <a:t>organic</a:t>
            </a:r>
          </a:p>
        </p:txBody>
      </p:sp>
      <p:sp>
        <p:nvSpPr>
          <p:cNvPr id="21513" name="Text Box 9"/>
          <p:cNvSpPr txBox="1">
            <a:spLocks noChangeArrowheads="1"/>
          </p:cNvSpPr>
          <p:nvPr/>
        </p:nvSpPr>
        <p:spPr bwMode="auto">
          <a:xfrm>
            <a:off x="7104064" y="1773238"/>
            <a:ext cx="302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de-DE" altLang="en-US" sz="3600">
              <a:solidFill>
                <a:srgbClr val="000000"/>
              </a:solidFill>
              <a:latin typeface="Kristen ITC" panose="03050502040202030202" pitchFamily="66" charset="0"/>
              <a:cs typeface="Arial" panose="020B0604020202020204" pitchFamily="34" charset="0"/>
            </a:endParaRPr>
          </a:p>
        </p:txBody>
      </p:sp>
      <p:grpSp>
        <p:nvGrpSpPr>
          <p:cNvPr id="4" name="Group 3"/>
          <p:cNvGrpSpPr/>
          <p:nvPr/>
        </p:nvGrpSpPr>
        <p:grpSpPr>
          <a:xfrm>
            <a:off x="6754586" y="2093913"/>
            <a:ext cx="4981575" cy="1223962"/>
            <a:chOff x="6600825" y="1557338"/>
            <a:chExt cx="4981575" cy="1223962"/>
          </a:xfrm>
        </p:grpSpPr>
        <p:sp>
          <p:nvSpPr>
            <p:cNvPr id="21506" name="AutoShape 2"/>
            <p:cNvSpPr>
              <a:spLocks noChangeArrowheads="1"/>
            </p:cNvSpPr>
            <p:nvPr/>
          </p:nvSpPr>
          <p:spPr bwMode="auto">
            <a:xfrm>
              <a:off x="6600825" y="1557338"/>
              <a:ext cx="4981575" cy="1223962"/>
            </a:xfrm>
            <a:prstGeom prst="flowChartTerminator">
              <a:avLst/>
            </a:prstGeom>
            <a:solidFill>
              <a:srgbClr val="FF0066"/>
            </a:solidFill>
            <a:ln w="762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altLang="en-US" sz="4800">
                <a:solidFill>
                  <a:srgbClr val="000000"/>
                </a:solidFill>
                <a:latin typeface="Kristen ITC" panose="03050502040202030202" pitchFamily="66" charset="0"/>
                <a:cs typeface="Arial" panose="020B0604020202020204" pitchFamily="34" charset="0"/>
              </a:endParaRPr>
            </a:p>
          </p:txBody>
        </p:sp>
        <p:sp>
          <p:nvSpPr>
            <p:cNvPr id="21514" name="Text Box 10"/>
            <p:cNvSpPr txBox="1">
              <a:spLocks noChangeArrowheads="1"/>
            </p:cNvSpPr>
            <p:nvPr/>
          </p:nvSpPr>
          <p:spPr bwMode="auto">
            <a:xfrm>
              <a:off x="6754586" y="1825685"/>
              <a:ext cx="46681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400" dirty="0">
                  <a:solidFill>
                    <a:srgbClr val="000000"/>
                  </a:solidFill>
                  <a:latin typeface="Kristen ITC" panose="03050502040202030202" pitchFamily="66" charset="0"/>
                  <a:cs typeface="Arial" panose="020B0604020202020204" pitchFamily="34" charset="0"/>
                </a:rPr>
                <a:t>without the use of chemicals</a:t>
              </a:r>
            </a:p>
          </p:txBody>
        </p:sp>
      </p:grpSp>
      <p:sp>
        <p:nvSpPr>
          <p:cNvPr id="3" name="TextBox 2"/>
          <p:cNvSpPr txBox="1"/>
          <p:nvPr/>
        </p:nvSpPr>
        <p:spPr>
          <a:xfrm>
            <a:off x="529652" y="299939"/>
            <a:ext cx="11662348" cy="584775"/>
          </a:xfrm>
          <a:prstGeom prst="rect">
            <a:avLst/>
          </a:prstGeom>
          <a:noFill/>
        </p:spPr>
        <p:txBody>
          <a:bodyPr wrap="square" rtlCol="0">
            <a:spAutoFit/>
          </a:bodyPr>
          <a:lstStyle/>
          <a:p>
            <a:r>
              <a:rPr lang="en-US" sz="3200" b="1" dirty="0">
                <a:solidFill>
                  <a:srgbClr val="0070C0"/>
                </a:solidFill>
                <a:latin typeface="Comic Sans MS" panose="030F0702030302020204" pitchFamily="66" charset="0"/>
              </a:rPr>
              <a:t>Choose the correct meanings of the words and phrases. </a:t>
            </a:r>
          </a:p>
        </p:txBody>
      </p:sp>
      <p:grpSp>
        <p:nvGrpSpPr>
          <p:cNvPr id="5" name="Group 4"/>
          <p:cNvGrpSpPr/>
          <p:nvPr/>
        </p:nvGrpSpPr>
        <p:grpSpPr>
          <a:xfrm>
            <a:off x="6610123" y="4079421"/>
            <a:ext cx="5264603" cy="1223963"/>
            <a:chOff x="6456362" y="3194050"/>
            <a:chExt cx="5264603" cy="1223963"/>
          </a:xfrm>
        </p:grpSpPr>
        <p:sp>
          <p:nvSpPr>
            <p:cNvPr id="21507" name="AutoShape 3"/>
            <p:cNvSpPr>
              <a:spLocks noChangeArrowheads="1"/>
            </p:cNvSpPr>
            <p:nvPr/>
          </p:nvSpPr>
          <p:spPr bwMode="auto">
            <a:xfrm>
              <a:off x="6559550" y="3194050"/>
              <a:ext cx="5022850" cy="1223963"/>
            </a:xfrm>
            <a:prstGeom prst="flowChartTerminator">
              <a:avLst/>
            </a:prstGeom>
            <a:solidFill>
              <a:srgbClr val="FF99CC"/>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altLang="en-US" sz="4800">
                <a:solidFill>
                  <a:srgbClr val="000000"/>
                </a:solidFill>
                <a:latin typeface="Showcard Gothic" panose="04020904020102020604" pitchFamily="82" charset="0"/>
                <a:cs typeface="Arial" panose="020B0604020202020204" pitchFamily="34" charset="0"/>
              </a:endParaRPr>
            </a:p>
          </p:txBody>
        </p:sp>
        <p:sp>
          <p:nvSpPr>
            <p:cNvPr id="15" name="Text Box 10"/>
            <p:cNvSpPr txBox="1">
              <a:spLocks noChangeArrowheads="1"/>
            </p:cNvSpPr>
            <p:nvPr/>
          </p:nvSpPr>
          <p:spPr bwMode="auto">
            <a:xfrm>
              <a:off x="6456362" y="3641703"/>
              <a:ext cx="52646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400" dirty="0">
                  <a:solidFill>
                    <a:srgbClr val="000000"/>
                  </a:solidFill>
                  <a:latin typeface="Kristen ITC" panose="03050502040202030202" pitchFamily="66" charset="0"/>
                  <a:cs typeface="Arial" panose="020B0604020202020204" pitchFamily="34" charset="0"/>
                </a:rPr>
                <a:t>without the use of animal organs</a:t>
              </a:r>
            </a:p>
          </p:txBody>
        </p:sp>
      </p:grpSp>
    </p:spTree>
    <p:extLst>
      <p:ext uri="{BB962C8B-B14F-4D97-AF65-F5344CB8AC3E}">
        <p14:creationId xmlns:p14="http://schemas.microsoft.com/office/powerpoint/2010/main" val="194768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ChangeArrowheads="1"/>
          </p:cNvSpPr>
          <p:nvPr/>
        </p:nvSpPr>
        <p:spPr bwMode="auto">
          <a:xfrm>
            <a:off x="1847850" y="1773238"/>
            <a:ext cx="4464050" cy="4176712"/>
          </a:xfrm>
          <a:prstGeom prst="rect">
            <a:avLst/>
          </a:prstGeom>
          <a:solidFill>
            <a:srgbClr val="FFFF00"/>
          </a:solidFill>
          <a:ln w="15875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altLang="en-US" sz="3200" dirty="0">
                <a:solidFill>
                  <a:srgbClr val="000000"/>
                </a:solidFill>
                <a:latin typeface="Kristen ITC" panose="03050502040202030202" pitchFamily="66" charset="0"/>
                <a:cs typeface="Arial" panose="020B0604020202020204" pitchFamily="34" charset="0"/>
              </a:rPr>
              <a:t>cutting down on</a:t>
            </a:r>
          </a:p>
        </p:txBody>
      </p:sp>
      <p:sp>
        <p:nvSpPr>
          <p:cNvPr id="21513" name="Text Box 9"/>
          <p:cNvSpPr txBox="1">
            <a:spLocks noChangeArrowheads="1"/>
          </p:cNvSpPr>
          <p:nvPr/>
        </p:nvSpPr>
        <p:spPr bwMode="auto">
          <a:xfrm>
            <a:off x="7104064" y="1773238"/>
            <a:ext cx="302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de-DE" altLang="en-US" sz="3600">
              <a:solidFill>
                <a:srgbClr val="000000"/>
              </a:solidFill>
              <a:latin typeface="Kristen ITC" panose="03050502040202030202" pitchFamily="66" charset="0"/>
              <a:cs typeface="Arial" panose="020B0604020202020204" pitchFamily="34" charset="0"/>
            </a:endParaRPr>
          </a:p>
        </p:txBody>
      </p:sp>
      <p:grpSp>
        <p:nvGrpSpPr>
          <p:cNvPr id="4" name="Group 3"/>
          <p:cNvGrpSpPr/>
          <p:nvPr/>
        </p:nvGrpSpPr>
        <p:grpSpPr>
          <a:xfrm>
            <a:off x="6695622" y="3861594"/>
            <a:ext cx="4981575" cy="1223962"/>
            <a:chOff x="6600825" y="1557338"/>
            <a:chExt cx="4981575" cy="1223962"/>
          </a:xfrm>
        </p:grpSpPr>
        <p:sp>
          <p:nvSpPr>
            <p:cNvPr id="21506" name="AutoShape 2"/>
            <p:cNvSpPr>
              <a:spLocks noChangeArrowheads="1"/>
            </p:cNvSpPr>
            <p:nvPr/>
          </p:nvSpPr>
          <p:spPr bwMode="auto">
            <a:xfrm>
              <a:off x="6600825" y="1557338"/>
              <a:ext cx="4981575" cy="1223962"/>
            </a:xfrm>
            <a:prstGeom prst="flowChartTerminator">
              <a:avLst/>
            </a:prstGeom>
            <a:solidFill>
              <a:srgbClr val="FF0066"/>
            </a:solidFill>
            <a:ln w="762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altLang="en-US" sz="4800">
                <a:solidFill>
                  <a:srgbClr val="000000"/>
                </a:solidFill>
                <a:latin typeface="Kristen ITC" panose="03050502040202030202" pitchFamily="66" charset="0"/>
                <a:cs typeface="Arial" panose="020B0604020202020204" pitchFamily="34" charset="0"/>
              </a:endParaRPr>
            </a:p>
          </p:txBody>
        </p:sp>
        <p:sp>
          <p:nvSpPr>
            <p:cNvPr id="21514" name="Text Box 10"/>
            <p:cNvSpPr txBox="1">
              <a:spLocks noChangeArrowheads="1"/>
            </p:cNvSpPr>
            <p:nvPr/>
          </p:nvSpPr>
          <p:spPr bwMode="auto">
            <a:xfrm>
              <a:off x="6754586" y="1825685"/>
              <a:ext cx="46681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400" dirty="0">
                  <a:solidFill>
                    <a:srgbClr val="000000"/>
                  </a:solidFill>
                  <a:latin typeface="Kristen ITC" panose="03050502040202030202" pitchFamily="66" charset="0"/>
                  <a:cs typeface="Arial" panose="020B0604020202020204" pitchFamily="34" charset="0"/>
                </a:rPr>
                <a:t>reducing</a:t>
              </a:r>
            </a:p>
          </p:txBody>
        </p:sp>
      </p:grpSp>
      <p:sp>
        <p:nvSpPr>
          <p:cNvPr id="3" name="TextBox 2"/>
          <p:cNvSpPr txBox="1"/>
          <p:nvPr/>
        </p:nvSpPr>
        <p:spPr>
          <a:xfrm>
            <a:off x="529652" y="299939"/>
            <a:ext cx="11662348" cy="584775"/>
          </a:xfrm>
          <a:prstGeom prst="rect">
            <a:avLst/>
          </a:prstGeom>
          <a:noFill/>
        </p:spPr>
        <p:txBody>
          <a:bodyPr wrap="square" rtlCol="0">
            <a:spAutoFit/>
          </a:bodyPr>
          <a:lstStyle/>
          <a:p>
            <a:r>
              <a:rPr lang="en-US" sz="3200" b="1" dirty="0">
                <a:solidFill>
                  <a:srgbClr val="0070C0"/>
                </a:solidFill>
                <a:latin typeface="Comic Sans MS" panose="030F0702030302020204" pitchFamily="66" charset="0"/>
              </a:rPr>
              <a:t>Choose the correct meanings of the words and phrases. </a:t>
            </a:r>
          </a:p>
        </p:txBody>
      </p:sp>
      <p:grpSp>
        <p:nvGrpSpPr>
          <p:cNvPr id="5" name="Group 4"/>
          <p:cNvGrpSpPr/>
          <p:nvPr/>
        </p:nvGrpSpPr>
        <p:grpSpPr>
          <a:xfrm>
            <a:off x="6695622" y="2141062"/>
            <a:ext cx="5022850" cy="1223963"/>
            <a:chOff x="6559550" y="3194050"/>
            <a:chExt cx="5022850" cy="1223963"/>
          </a:xfrm>
        </p:grpSpPr>
        <p:sp>
          <p:nvSpPr>
            <p:cNvPr id="21507" name="AutoShape 3"/>
            <p:cNvSpPr>
              <a:spLocks noChangeArrowheads="1"/>
            </p:cNvSpPr>
            <p:nvPr/>
          </p:nvSpPr>
          <p:spPr bwMode="auto">
            <a:xfrm>
              <a:off x="6559550" y="3194050"/>
              <a:ext cx="5022850" cy="1223963"/>
            </a:xfrm>
            <a:prstGeom prst="flowChartTerminator">
              <a:avLst/>
            </a:prstGeom>
            <a:solidFill>
              <a:srgbClr val="FF99CC"/>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altLang="en-US" sz="4800">
                <a:solidFill>
                  <a:srgbClr val="000000"/>
                </a:solidFill>
                <a:latin typeface="Showcard Gothic" panose="04020904020102020604" pitchFamily="82" charset="0"/>
                <a:cs typeface="Arial" panose="020B0604020202020204" pitchFamily="34" charset="0"/>
              </a:endParaRPr>
            </a:p>
          </p:txBody>
        </p:sp>
        <p:sp>
          <p:nvSpPr>
            <p:cNvPr id="15" name="Text Box 10"/>
            <p:cNvSpPr txBox="1">
              <a:spLocks noChangeArrowheads="1"/>
            </p:cNvSpPr>
            <p:nvPr/>
          </p:nvSpPr>
          <p:spPr bwMode="auto">
            <a:xfrm>
              <a:off x="6754586" y="3446095"/>
              <a:ext cx="46681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400" dirty="0">
                  <a:solidFill>
                    <a:srgbClr val="000000"/>
                  </a:solidFill>
                  <a:latin typeface="Kristen ITC" panose="03050502040202030202" pitchFamily="66" charset="0"/>
                  <a:cs typeface="Arial" panose="020B0604020202020204" pitchFamily="34" charset="0"/>
                </a:rPr>
                <a:t>reusing</a:t>
              </a:r>
            </a:p>
          </p:txBody>
        </p:sp>
      </p:grpSp>
    </p:spTree>
    <p:extLst>
      <p:ext uri="{BB962C8B-B14F-4D97-AF65-F5344CB8AC3E}">
        <p14:creationId xmlns:p14="http://schemas.microsoft.com/office/powerpoint/2010/main" val="154088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ChangeArrowheads="1"/>
          </p:cNvSpPr>
          <p:nvPr/>
        </p:nvSpPr>
        <p:spPr bwMode="auto">
          <a:xfrm>
            <a:off x="1847850" y="1773238"/>
            <a:ext cx="4464050" cy="4176712"/>
          </a:xfrm>
          <a:prstGeom prst="rect">
            <a:avLst/>
          </a:prstGeom>
          <a:solidFill>
            <a:srgbClr val="FFFF00"/>
          </a:solidFill>
          <a:ln w="15875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altLang="en-US" sz="3200" dirty="0">
                <a:solidFill>
                  <a:srgbClr val="000000"/>
                </a:solidFill>
                <a:latin typeface="Kristen ITC" panose="03050502040202030202" pitchFamily="66" charset="0"/>
                <a:cs typeface="Arial" panose="020B0604020202020204" pitchFamily="34" charset="0"/>
              </a:rPr>
              <a:t>natural resources</a:t>
            </a:r>
          </a:p>
        </p:txBody>
      </p:sp>
      <p:sp>
        <p:nvSpPr>
          <p:cNvPr id="21513" name="Text Box 9"/>
          <p:cNvSpPr txBox="1">
            <a:spLocks noChangeArrowheads="1"/>
          </p:cNvSpPr>
          <p:nvPr/>
        </p:nvSpPr>
        <p:spPr bwMode="auto">
          <a:xfrm>
            <a:off x="7104064" y="1773238"/>
            <a:ext cx="302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de-DE" altLang="en-US" sz="3600">
              <a:solidFill>
                <a:srgbClr val="000000"/>
              </a:solidFill>
              <a:latin typeface="Kristen ITC" panose="03050502040202030202" pitchFamily="66" charset="0"/>
              <a:cs typeface="Arial" panose="020B0604020202020204" pitchFamily="34" charset="0"/>
            </a:endParaRPr>
          </a:p>
        </p:txBody>
      </p:sp>
      <p:grpSp>
        <p:nvGrpSpPr>
          <p:cNvPr id="4" name="Group 3"/>
          <p:cNvGrpSpPr/>
          <p:nvPr/>
        </p:nvGrpSpPr>
        <p:grpSpPr>
          <a:xfrm>
            <a:off x="6754586" y="2093913"/>
            <a:ext cx="4981575" cy="1223962"/>
            <a:chOff x="6600825" y="1557338"/>
            <a:chExt cx="4981575" cy="1223962"/>
          </a:xfrm>
        </p:grpSpPr>
        <p:sp>
          <p:nvSpPr>
            <p:cNvPr id="21506" name="AutoShape 2"/>
            <p:cNvSpPr>
              <a:spLocks noChangeArrowheads="1"/>
            </p:cNvSpPr>
            <p:nvPr/>
          </p:nvSpPr>
          <p:spPr bwMode="auto">
            <a:xfrm>
              <a:off x="6600825" y="1557338"/>
              <a:ext cx="4981575" cy="1223962"/>
            </a:xfrm>
            <a:prstGeom prst="flowChartTerminator">
              <a:avLst/>
            </a:prstGeom>
            <a:solidFill>
              <a:srgbClr val="FF0066"/>
            </a:solidFill>
            <a:ln w="762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altLang="en-US" sz="4800">
                <a:solidFill>
                  <a:srgbClr val="000000"/>
                </a:solidFill>
                <a:latin typeface="Kristen ITC" panose="03050502040202030202" pitchFamily="66" charset="0"/>
                <a:cs typeface="Arial" panose="020B0604020202020204" pitchFamily="34" charset="0"/>
              </a:endParaRPr>
            </a:p>
          </p:txBody>
        </p:sp>
        <p:sp>
          <p:nvSpPr>
            <p:cNvPr id="21514" name="Text Box 10"/>
            <p:cNvSpPr txBox="1">
              <a:spLocks noChangeArrowheads="1"/>
            </p:cNvSpPr>
            <p:nvPr/>
          </p:nvSpPr>
          <p:spPr bwMode="auto">
            <a:xfrm>
              <a:off x="6798582" y="1800225"/>
              <a:ext cx="46241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400" dirty="0">
                  <a:solidFill>
                    <a:srgbClr val="000000"/>
                  </a:solidFill>
                  <a:latin typeface="Kristen ITC" panose="03050502040202030202" pitchFamily="66" charset="0"/>
                  <a:cs typeface="Arial" panose="020B0604020202020204" pitchFamily="34" charset="0"/>
                </a:rPr>
                <a:t>materials supporting life</a:t>
              </a:r>
            </a:p>
          </p:txBody>
        </p:sp>
      </p:grpSp>
      <p:sp>
        <p:nvSpPr>
          <p:cNvPr id="3" name="TextBox 2"/>
          <p:cNvSpPr txBox="1"/>
          <p:nvPr/>
        </p:nvSpPr>
        <p:spPr>
          <a:xfrm>
            <a:off x="529652" y="299939"/>
            <a:ext cx="11662348" cy="584775"/>
          </a:xfrm>
          <a:prstGeom prst="rect">
            <a:avLst/>
          </a:prstGeom>
          <a:noFill/>
        </p:spPr>
        <p:txBody>
          <a:bodyPr wrap="square" rtlCol="0">
            <a:spAutoFit/>
          </a:bodyPr>
          <a:lstStyle/>
          <a:p>
            <a:r>
              <a:rPr lang="en-US" sz="3200" b="1" dirty="0">
                <a:solidFill>
                  <a:srgbClr val="0070C0"/>
                </a:solidFill>
                <a:latin typeface="Comic Sans MS" panose="030F0702030302020204" pitchFamily="66" charset="0"/>
              </a:rPr>
              <a:t>Choose the correct meanings of the words and phrases. </a:t>
            </a:r>
          </a:p>
        </p:txBody>
      </p:sp>
      <p:grpSp>
        <p:nvGrpSpPr>
          <p:cNvPr id="5" name="Group 4"/>
          <p:cNvGrpSpPr/>
          <p:nvPr/>
        </p:nvGrpSpPr>
        <p:grpSpPr>
          <a:xfrm>
            <a:off x="6713311" y="4079421"/>
            <a:ext cx="5022850" cy="1223963"/>
            <a:chOff x="6559550" y="3194050"/>
            <a:chExt cx="5022850" cy="1223963"/>
          </a:xfrm>
        </p:grpSpPr>
        <p:sp>
          <p:nvSpPr>
            <p:cNvPr id="21507" name="AutoShape 3"/>
            <p:cNvSpPr>
              <a:spLocks noChangeArrowheads="1"/>
            </p:cNvSpPr>
            <p:nvPr/>
          </p:nvSpPr>
          <p:spPr bwMode="auto">
            <a:xfrm>
              <a:off x="6559550" y="3194050"/>
              <a:ext cx="5022850" cy="1223963"/>
            </a:xfrm>
            <a:prstGeom prst="flowChartTerminator">
              <a:avLst/>
            </a:prstGeom>
            <a:solidFill>
              <a:srgbClr val="FF99CC"/>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altLang="en-US" sz="4800">
                <a:solidFill>
                  <a:srgbClr val="000000"/>
                </a:solidFill>
                <a:latin typeface="Showcard Gothic" panose="04020904020102020604" pitchFamily="82" charset="0"/>
                <a:cs typeface="Arial" panose="020B0604020202020204" pitchFamily="34" charset="0"/>
              </a:endParaRPr>
            </a:p>
          </p:txBody>
        </p:sp>
        <p:sp>
          <p:nvSpPr>
            <p:cNvPr id="15" name="Text Box 10"/>
            <p:cNvSpPr txBox="1">
              <a:spLocks noChangeArrowheads="1"/>
            </p:cNvSpPr>
            <p:nvPr/>
          </p:nvSpPr>
          <p:spPr bwMode="auto">
            <a:xfrm>
              <a:off x="6769552" y="3439887"/>
              <a:ext cx="46531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400" dirty="0">
                  <a:solidFill>
                    <a:srgbClr val="000000"/>
                  </a:solidFill>
                  <a:latin typeface="Kristen ITC" panose="03050502040202030202" pitchFamily="66" charset="0"/>
                  <a:cs typeface="Arial" panose="020B0604020202020204" pitchFamily="34" charset="0"/>
                </a:rPr>
                <a:t>materials harmful to life</a:t>
              </a:r>
            </a:p>
          </p:txBody>
        </p:sp>
      </p:grpSp>
    </p:spTree>
    <p:extLst>
      <p:ext uri="{BB962C8B-B14F-4D97-AF65-F5344CB8AC3E}">
        <p14:creationId xmlns:p14="http://schemas.microsoft.com/office/powerpoint/2010/main" val="131123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066386"/>
            <a:ext cx="9863139"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Read the text again and decide whether the following statements are true (T) or false (F).</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
          <p:cNvSpPr txBox="1"/>
          <p:nvPr/>
        </p:nvSpPr>
        <p:spPr>
          <a:xfrm>
            <a:off x="470120" y="2223068"/>
            <a:ext cx="9048634" cy="3416320"/>
          </a:xfrm>
          <a:prstGeom prst="rect">
            <a:avLst/>
          </a:prstGeom>
          <a:noFill/>
        </p:spPr>
        <p:txBody>
          <a:bodyPr wrap="square" rtlCol="0">
            <a:spAutoFit/>
          </a:bodyPr>
          <a:lstStyle/>
          <a:p>
            <a:pPr>
              <a:lnSpc>
                <a:spcPct val="200000"/>
              </a:lnSpc>
            </a:pPr>
            <a:r>
              <a:rPr lang="en-US" sz="2400" dirty="0"/>
              <a:t>1. Green living is now compulsory for many people.</a:t>
            </a:r>
          </a:p>
          <a:p>
            <a:pPr>
              <a:lnSpc>
                <a:spcPct val="200000"/>
              </a:lnSpc>
            </a:pPr>
            <a:r>
              <a:rPr lang="en-US" sz="2400" dirty="0"/>
              <a:t>2. Turning off electrical appliances is an easy way to save energy.</a:t>
            </a:r>
          </a:p>
          <a:p>
            <a:pPr>
              <a:lnSpc>
                <a:spcPct val="200000"/>
              </a:lnSpc>
            </a:pPr>
            <a:r>
              <a:rPr lang="en-US" sz="2400" dirty="0"/>
              <a:t>3. It takes a long time for plastic waste to break down.</a:t>
            </a:r>
          </a:p>
          <a:p>
            <a:pPr>
              <a:lnSpc>
                <a:spcPct val="200000"/>
              </a:lnSpc>
            </a:pPr>
            <a:endParaRPr lang="en-US" sz="2400" dirty="0"/>
          </a:p>
          <a:p>
            <a:r>
              <a:rPr lang="en-US" sz="2400" dirty="0"/>
              <a:t>4. The use of refillable water bottle is not encouraged.</a:t>
            </a:r>
          </a:p>
        </p:txBody>
      </p:sp>
      <p:sp>
        <p:nvSpPr>
          <p:cNvPr id="3" name="TextBox 2"/>
          <p:cNvSpPr txBox="1"/>
          <p:nvPr/>
        </p:nvSpPr>
        <p:spPr>
          <a:xfrm>
            <a:off x="7382960" y="2444626"/>
            <a:ext cx="3942412" cy="461665"/>
          </a:xfrm>
          <a:prstGeom prst="rect">
            <a:avLst/>
          </a:prstGeom>
          <a:noFill/>
        </p:spPr>
        <p:txBody>
          <a:bodyPr wrap="square" rtlCol="0">
            <a:spAutoFit/>
          </a:bodyPr>
          <a:lstStyle/>
          <a:p>
            <a:r>
              <a:rPr lang="en-US" sz="2400" dirty="0">
                <a:solidFill>
                  <a:srgbClr val="FF0000"/>
                </a:solidFill>
              </a:rPr>
              <a:t>F; compulsory -&gt; a choice</a:t>
            </a:r>
          </a:p>
        </p:txBody>
      </p:sp>
      <p:sp>
        <p:nvSpPr>
          <p:cNvPr id="20" name="TextBox 19"/>
          <p:cNvSpPr txBox="1"/>
          <p:nvPr/>
        </p:nvSpPr>
        <p:spPr>
          <a:xfrm>
            <a:off x="9354166" y="3170866"/>
            <a:ext cx="3942412" cy="523220"/>
          </a:xfrm>
          <a:prstGeom prst="rect">
            <a:avLst/>
          </a:prstGeom>
          <a:noFill/>
        </p:spPr>
        <p:txBody>
          <a:bodyPr wrap="square" rtlCol="0">
            <a:spAutoFit/>
          </a:bodyPr>
          <a:lstStyle/>
          <a:p>
            <a:r>
              <a:rPr lang="en-US" sz="2800" dirty="0">
                <a:solidFill>
                  <a:srgbClr val="FF0000"/>
                </a:solidFill>
              </a:rPr>
              <a:t>T</a:t>
            </a:r>
          </a:p>
        </p:txBody>
      </p:sp>
      <p:sp>
        <p:nvSpPr>
          <p:cNvPr id="21" name="TextBox 20"/>
          <p:cNvSpPr txBox="1"/>
          <p:nvPr/>
        </p:nvSpPr>
        <p:spPr>
          <a:xfrm>
            <a:off x="7740907" y="3925272"/>
            <a:ext cx="3942412" cy="523220"/>
          </a:xfrm>
          <a:prstGeom prst="rect">
            <a:avLst/>
          </a:prstGeom>
          <a:noFill/>
        </p:spPr>
        <p:txBody>
          <a:bodyPr wrap="square" rtlCol="0">
            <a:spAutoFit/>
          </a:bodyPr>
          <a:lstStyle/>
          <a:p>
            <a:r>
              <a:rPr lang="en-US" sz="2800" dirty="0">
                <a:solidFill>
                  <a:srgbClr val="FF0000"/>
                </a:solidFill>
              </a:rPr>
              <a:t>T</a:t>
            </a:r>
          </a:p>
        </p:txBody>
      </p:sp>
      <p:sp>
        <p:nvSpPr>
          <p:cNvPr id="22" name="TextBox 21"/>
          <p:cNvSpPr txBox="1"/>
          <p:nvPr/>
        </p:nvSpPr>
        <p:spPr>
          <a:xfrm>
            <a:off x="7740907" y="5164922"/>
            <a:ext cx="4699093" cy="461665"/>
          </a:xfrm>
          <a:prstGeom prst="rect">
            <a:avLst/>
          </a:prstGeom>
          <a:noFill/>
        </p:spPr>
        <p:txBody>
          <a:bodyPr wrap="square" rtlCol="0">
            <a:spAutoFit/>
          </a:bodyPr>
          <a:lstStyle/>
          <a:p>
            <a:r>
              <a:rPr lang="en-US" sz="2400" dirty="0">
                <a:solidFill>
                  <a:srgbClr val="FF0000"/>
                </a:solidFill>
              </a:rPr>
              <a:t>F: not encouraged-&gt; encouraged</a:t>
            </a:r>
          </a:p>
        </p:txBody>
      </p:sp>
      <p:sp>
        <p:nvSpPr>
          <p:cNvPr id="5" name="TextBox 4"/>
          <p:cNvSpPr txBox="1"/>
          <p:nvPr/>
        </p:nvSpPr>
        <p:spPr>
          <a:xfrm>
            <a:off x="773343" y="2886833"/>
            <a:ext cx="7702173" cy="400110"/>
          </a:xfrm>
          <a:prstGeom prst="rect">
            <a:avLst/>
          </a:prstGeom>
          <a:noFill/>
        </p:spPr>
        <p:txBody>
          <a:bodyPr wrap="none" rtlCol="0">
            <a:spAutoFit/>
          </a:bodyPr>
          <a:lstStyle/>
          <a:p>
            <a:r>
              <a:rPr lang="en-US" sz="2000" dirty="0">
                <a:solidFill>
                  <a:srgbClr val="05A0B8"/>
                </a:solidFill>
              </a:rPr>
              <a:t>More and more people adopt a green lifestyle. It is a choice we make ….</a:t>
            </a:r>
          </a:p>
        </p:txBody>
      </p:sp>
      <p:sp>
        <p:nvSpPr>
          <p:cNvPr id="23" name="TextBox 22"/>
          <p:cNvSpPr txBox="1"/>
          <p:nvPr/>
        </p:nvSpPr>
        <p:spPr>
          <a:xfrm>
            <a:off x="663479" y="3650826"/>
            <a:ext cx="10661893" cy="400110"/>
          </a:xfrm>
          <a:prstGeom prst="rect">
            <a:avLst/>
          </a:prstGeom>
          <a:noFill/>
        </p:spPr>
        <p:txBody>
          <a:bodyPr wrap="none" rtlCol="0">
            <a:spAutoFit/>
          </a:bodyPr>
          <a:lstStyle/>
          <a:p>
            <a:r>
              <a:rPr lang="en-US" sz="2000" dirty="0">
                <a:solidFill>
                  <a:srgbClr val="05A0B8"/>
                </a:solidFill>
              </a:rPr>
              <a:t>Turning off your appliances when they are not in use. This is one of the easiest way to save energy ….</a:t>
            </a:r>
          </a:p>
        </p:txBody>
      </p:sp>
      <p:sp>
        <p:nvSpPr>
          <p:cNvPr id="24" name="TextBox 23"/>
          <p:cNvSpPr txBox="1"/>
          <p:nvPr/>
        </p:nvSpPr>
        <p:spPr>
          <a:xfrm>
            <a:off x="572299" y="4469518"/>
            <a:ext cx="8429295" cy="707886"/>
          </a:xfrm>
          <a:prstGeom prst="rect">
            <a:avLst/>
          </a:prstGeom>
          <a:noFill/>
        </p:spPr>
        <p:txBody>
          <a:bodyPr wrap="none" rtlCol="0">
            <a:spAutoFit/>
          </a:bodyPr>
          <a:lstStyle/>
          <a:p>
            <a:r>
              <a:rPr lang="en-US" sz="2000" dirty="0">
                <a:solidFill>
                  <a:srgbClr val="05A0B8"/>
                </a:solidFill>
              </a:rPr>
              <a:t>Cutting down on plastic use. This really helps the environment because it takes </a:t>
            </a:r>
          </a:p>
          <a:p>
            <a:r>
              <a:rPr lang="en-US" sz="2000" dirty="0">
                <a:solidFill>
                  <a:srgbClr val="05A0B8"/>
                </a:solidFill>
              </a:rPr>
              <a:t>many years for plastic waste to break down into small pieces.</a:t>
            </a:r>
          </a:p>
        </p:txBody>
      </p:sp>
      <p:sp>
        <p:nvSpPr>
          <p:cNvPr id="25" name="TextBox 24"/>
          <p:cNvSpPr txBox="1"/>
          <p:nvPr/>
        </p:nvSpPr>
        <p:spPr>
          <a:xfrm>
            <a:off x="663479" y="5614105"/>
            <a:ext cx="11298349" cy="400110"/>
          </a:xfrm>
          <a:prstGeom prst="rect">
            <a:avLst/>
          </a:prstGeom>
          <a:noFill/>
        </p:spPr>
        <p:txBody>
          <a:bodyPr wrap="none" rtlCol="0">
            <a:spAutoFit/>
          </a:bodyPr>
          <a:lstStyle/>
          <a:p>
            <a:r>
              <a:rPr lang="en-US" sz="2000" dirty="0">
                <a:solidFill>
                  <a:srgbClr val="05A0B8"/>
                </a:solidFill>
              </a:rPr>
              <a:t>Bring a reusable bad when you go shopping, and your own refillable bottle instead of buying bottled water. </a:t>
            </a:r>
          </a:p>
        </p:txBody>
      </p:sp>
    </p:spTree>
    <p:extLst>
      <p:ext uri="{BB962C8B-B14F-4D97-AF65-F5344CB8AC3E}">
        <p14:creationId xmlns:p14="http://schemas.microsoft.com/office/powerpoint/2010/main" val="4620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P spid="22" grpId="0"/>
      <p:bldP spid="5" grpId="0"/>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30"/>
          <p:cNvSpPr txBox="1">
            <a:spLocks noGrp="1"/>
          </p:cNvSpPr>
          <p:nvPr>
            <p:ph type="title"/>
          </p:nvPr>
        </p:nvSpPr>
        <p:spPr>
          <a:xfrm>
            <a:off x="5639600" y="2553967"/>
            <a:ext cx="5130000" cy="2473200"/>
          </a:xfrm>
          <a:prstGeom prst="rect">
            <a:avLst/>
          </a:prstGeom>
        </p:spPr>
        <p:txBody>
          <a:bodyPr spcFirstLastPara="1" wrap="square" lIns="121900" tIns="121900" rIns="121900" bIns="121900" anchor="t" anchorCtr="0">
            <a:noAutofit/>
          </a:bodyPr>
          <a:lstStyle/>
          <a:p>
            <a:r>
              <a:rPr lang="en-US"/>
              <a:t>Post-reading</a:t>
            </a:r>
            <a:endParaRPr lang="en-US" dirty="0" err="1"/>
          </a:p>
        </p:txBody>
      </p:sp>
      <p:sp>
        <p:nvSpPr>
          <p:cNvPr id="796" name="Google Shape;796;p30"/>
          <p:cNvSpPr txBox="1">
            <a:spLocks noGrp="1"/>
          </p:cNvSpPr>
          <p:nvPr>
            <p:ph type="title" idx="2"/>
          </p:nvPr>
        </p:nvSpPr>
        <p:spPr>
          <a:xfrm>
            <a:off x="5752621" y="988901"/>
            <a:ext cx="1589600" cy="1122400"/>
          </a:xfrm>
          <a:prstGeom prst="rect">
            <a:avLst/>
          </a:prstGeom>
        </p:spPr>
        <p:txBody>
          <a:bodyPr spcFirstLastPara="1" wrap="square" lIns="121900" tIns="121900" rIns="121900" bIns="121900" anchor="ctr" anchorCtr="0">
            <a:noAutofit/>
          </a:bodyPr>
          <a:lstStyle/>
          <a:p>
            <a:r>
              <a:rPr lang="en" dirty="0"/>
              <a:t>04</a:t>
            </a:r>
            <a:endParaRPr dirty="0"/>
          </a:p>
        </p:txBody>
      </p:sp>
      <p:grpSp>
        <p:nvGrpSpPr>
          <p:cNvPr id="797" name="Google Shape;797;p30"/>
          <p:cNvGrpSpPr/>
          <p:nvPr/>
        </p:nvGrpSpPr>
        <p:grpSpPr>
          <a:xfrm>
            <a:off x="2166409" y="1031414"/>
            <a:ext cx="2620299" cy="5089461"/>
            <a:chOff x="1624807" y="773560"/>
            <a:chExt cx="1965224" cy="3817096"/>
          </a:xfrm>
        </p:grpSpPr>
        <p:grpSp>
          <p:nvGrpSpPr>
            <p:cNvPr id="798" name="Google Shape;798;p30"/>
            <p:cNvGrpSpPr/>
            <p:nvPr/>
          </p:nvGrpSpPr>
          <p:grpSpPr>
            <a:xfrm>
              <a:off x="2431063" y="773560"/>
              <a:ext cx="1158968" cy="1402148"/>
              <a:chOff x="7679605" y="1949581"/>
              <a:chExt cx="750870" cy="908421"/>
            </a:xfrm>
          </p:grpSpPr>
          <p:sp>
            <p:nvSpPr>
              <p:cNvPr id="799" name="Google Shape;799;p30"/>
              <p:cNvSpPr/>
              <p:nvPr/>
            </p:nvSpPr>
            <p:spPr>
              <a:xfrm>
                <a:off x="7679605" y="1949581"/>
                <a:ext cx="750870" cy="908421"/>
              </a:xfrm>
              <a:custGeom>
                <a:avLst/>
                <a:gdLst/>
                <a:ahLst/>
                <a:cxnLst/>
                <a:rect l="l" t="t" r="r" b="b"/>
                <a:pathLst>
                  <a:path w="24816" h="30023" extrusionOk="0">
                    <a:moveTo>
                      <a:pt x="24639" y="200"/>
                    </a:moveTo>
                    <a:lnTo>
                      <a:pt x="24639" y="29845"/>
                    </a:lnTo>
                    <a:lnTo>
                      <a:pt x="178" y="29845"/>
                    </a:lnTo>
                    <a:lnTo>
                      <a:pt x="178" y="200"/>
                    </a:lnTo>
                    <a:close/>
                    <a:moveTo>
                      <a:pt x="89" y="0"/>
                    </a:moveTo>
                    <a:cubicBezTo>
                      <a:pt x="45" y="0"/>
                      <a:pt x="1" y="45"/>
                      <a:pt x="1" y="111"/>
                    </a:cubicBezTo>
                    <a:lnTo>
                      <a:pt x="1" y="29933"/>
                    </a:lnTo>
                    <a:cubicBezTo>
                      <a:pt x="1" y="29978"/>
                      <a:pt x="45" y="30022"/>
                      <a:pt x="89" y="30022"/>
                    </a:cubicBezTo>
                    <a:lnTo>
                      <a:pt x="24727" y="30022"/>
                    </a:lnTo>
                    <a:cubicBezTo>
                      <a:pt x="24771" y="30022"/>
                      <a:pt x="24816" y="29978"/>
                      <a:pt x="24816" y="29933"/>
                    </a:cubicBezTo>
                    <a:lnTo>
                      <a:pt x="24816" y="111"/>
                    </a:lnTo>
                    <a:cubicBezTo>
                      <a:pt x="24816" y="45"/>
                      <a:pt x="24771" y="0"/>
                      <a:pt x="247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0"/>
              <p:cNvSpPr/>
              <p:nvPr/>
            </p:nvSpPr>
            <p:spPr>
              <a:xfrm>
                <a:off x="7761391" y="2178812"/>
                <a:ext cx="583274" cy="410625"/>
              </a:xfrm>
              <a:custGeom>
                <a:avLst/>
                <a:gdLst/>
                <a:ahLst/>
                <a:cxnLst/>
                <a:rect l="l" t="t" r="r" b="b"/>
                <a:pathLst>
                  <a:path w="19277" h="13571" extrusionOk="0">
                    <a:moveTo>
                      <a:pt x="15917" y="183"/>
                    </a:moveTo>
                    <a:cubicBezTo>
                      <a:pt x="17148" y="183"/>
                      <a:pt x="18338" y="795"/>
                      <a:pt x="18900" y="1797"/>
                    </a:cubicBezTo>
                    <a:cubicBezTo>
                      <a:pt x="19122" y="2173"/>
                      <a:pt x="19210" y="2638"/>
                      <a:pt x="19188" y="3082"/>
                    </a:cubicBezTo>
                    <a:cubicBezTo>
                      <a:pt x="19144" y="3259"/>
                      <a:pt x="19100" y="3414"/>
                      <a:pt x="19011" y="3569"/>
                    </a:cubicBezTo>
                    <a:cubicBezTo>
                      <a:pt x="18878" y="3813"/>
                      <a:pt x="18834" y="4101"/>
                      <a:pt x="18856" y="4367"/>
                    </a:cubicBezTo>
                    <a:cubicBezTo>
                      <a:pt x="18878" y="4455"/>
                      <a:pt x="18900" y="4522"/>
                      <a:pt x="18922" y="4588"/>
                    </a:cubicBezTo>
                    <a:cubicBezTo>
                      <a:pt x="18944" y="4677"/>
                      <a:pt x="18967" y="4788"/>
                      <a:pt x="18989" y="4876"/>
                    </a:cubicBezTo>
                    <a:cubicBezTo>
                      <a:pt x="18989" y="4921"/>
                      <a:pt x="18989" y="5031"/>
                      <a:pt x="18944" y="5076"/>
                    </a:cubicBezTo>
                    <a:cubicBezTo>
                      <a:pt x="18932" y="5080"/>
                      <a:pt x="18920" y="5082"/>
                      <a:pt x="18908" y="5082"/>
                    </a:cubicBezTo>
                    <a:cubicBezTo>
                      <a:pt x="18854" y="5082"/>
                      <a:pt x="18803" y="5045"/>
                      <a:pt x="18767" y="5009"/>
                    </a:cubicBezTo>
                    <a:cubicBezTo>
                      <a:pt x="18723" y="4921"/>
                      <a:pt x="18701" y="4832"/>
                      <a:pt x="18701" y="4721"/>
                    </a:cubicBezTo>
                    <a:cubicBezTo>
                      <a:pt x="18701" y="4699"/>
                      <a:pt x="18679" y="4655"/>
                      <a:pt x="18634" y="4655"/>
                    </a:cubicBezTo>
                    <a:cubicBezTo>
                      <a:pt x="18628" y="4649"/>
                      <a:pt x="18621" y="4646"/>
                      <a:pt x="18613" y="4646"/>
                    </a:cubicBezTo>
                    <a:cubicBezTo>
                      <a:pt x="18590" y="4646"/>
                      <a:pt x="18562" y="4667"/>
                      <a:pt x="18546" y="4699"/>
                    </a:cubicBezTo>
                    <a:cubicBezTo>
                      <a:pt x="18501" y="4788"/>
                      <a:pt x="18413" y="4898"/>
                      <a:pt x="18324" y="4965"/>
                    </a:cubicBezTo>
                    <a:cubicBezTo>
                      <a:pt x="18291" y="4998"/>
                      <a:pt x="18246" y="5015"/>
                      <a:pt x="18199" y="5015"/>
                    </a:cubicBezTo>
                    <a:cubicBezTo>
                      <a:pt x="18152" y="5015"/>
                      <a:pt x="18102" y="4998"/>
                      <a:pt x="18058" y="4965"/>
                    </a:cubicBezTo>
                    <a:cubicBezTo>
                      <a:pt x="18036" y="4943"/>
                      <a:pt x="18014" y="4898"/>
                      <a:pt x="18014" y="4854"/>
                    </a:cubicBezTo>
                    <a:cubicBezTo>
                      <a:pt x="18014" y="4721"/>
                      <a:pt x="18058" y="4588"/>
                      <a:pt x="18125" y="4455"/>
                    </a:cubicBezTo>
                    <a:cubicBezTo>
                      <a:pt x="18125" y="4433"/>
                      <a:pt x="18125" y="4389"/>
                      <a:pt x="18080" y="4367"/>
                    </a:cubicBezTo>
                    <a:cubicBezTo>
                      <a:pt x="18071" y="4357"/>
                      <a:pt x="18054" y="4352"/>
                      <a:pt x="18036" y="4352"/>
                    </a:cubicBezTo>
                    <a:cubicBezTo>
                      <a:pt x="18011" y="4352"/>
                      <a:pt x="17983" y="4363"/>
                      <a:pt x="17970" y="4389"/>
                    </a:cubicBezTo>
                    <a:cubicBezTo>
                      <a:pt x="17881" y="4522"/>
                      <a:pt x="17748" y="4633"/>
                      <a:pt x="17593" y="4721"/>
                    </a:cubicBezTo>
                    <a:cubicBezTo>
                      <a:pt x="17565" y="4730"/>
                      <a:pt x="17534" y="4736"/>
                      <a:pt x="17500" y="4736"/>
                    </a:cubicBezTo>
                    <a:cubicBezTo>
                      <a:pt x="17453" y="4736"/>
                      <a:pt x="17401" y="4725"/>
                      <a:pt x="17349" y="4699"/>
                    </a:cubicBezTo>
                    <a:cubicBezTo>
                      <a:pt x="17305" y="4677"/>
                      <a:pt x="17261" y="4633"/>
                      <a:pt x="17261" y="4588"/>
                    </a:cubicBezTo>
                    <a:cubicBezTo>
                      <a:pt x="17238" y="4500"/>
                      <a:pt x="17261" y="4411"/>
                      <a:pt x="17327" y="4344"/>
                    </a:cubicBezTo>
                    <a:cubicBezTo>
                      <a:pt x="17371" y="4300"/>
                      <a:pt x="17393" y="4256"/>
                      <a:pt x="17438" y="4234"/>
                    </a:cubicBezTo>
                    <a:cubicBezTo>
                      <a:pt x="17482" y="4189"/>
                      <a:pt x="17526" y="4123"/>
                      <a:pt x="17571" y="4079"/>
                    </a:cubicBezTo>
                    <a:cubicBezTo>
                      <a:pt x="17593" y="4034"/>
                      <a:pt x="17571" y="3968"/>
                      <a:pt x="17526" y="3946"/>
                    </a:cubicBezTo>
                    <a:cubicBezTo>
                      <a:pt x="17438" y="3901"/>
                      <a:pt x="17349" y="3857"/>
                      <a:pt x="17261" y="3813"/>
                    </a:cubicBezTo>
                    <a:cubicBezTo>
                      <a:pt x="17238" y="3813"/>
                      <a:pt x="17216" y="3813"/>
                      <a:pt x="17194" y="3768"/>
                    </a:cubicBezTo>
                    <a:cubicBezTo>
                      <a:pt x="17172" y="3746"/>
                      <a:pt x="17172" y="3724"/>
                      <a:pt x="17172" y="3724"/>
                    </a:cubicBezTo>
                    <a:cubicBezTo>
                      <a:pt x="17216" y="3680"/>
                      <a:pt x="17482" y="3636"/>
                      <a:pt x="17571" y="3636"/>
                    </a:cubicBezTo>
                    <a:cubicBezTo>
                      <a:pt x="17637" y="3636"/>
                      <a:pt x="17726" y="3636"/>
                      <a:pt x="17792" y="3613"/>
                    </a:cubicBezTo>
                    <a:cubicBezTo>
                      <a:pt x="18102" y="3436"/>
                      <a:pt x="18058" y="2971"/>
                      <a:pt x="17992" y="2683"/>
                    </a:cubicBezTo>
                    <a:cubicBezTo>
                      <a:pt x="17903" y="2439"/>
                      <a:pt x="17770" y="2240"/>
                      <a:pt x="17615" y="2062"/>
                    </a:cubicBezTo>
                    <a:cubicBezTo>
                      <a:pt x="17216" y="1641"/>
                      <a:pt x="16707" y="1398"/>
                      <a:pt x="16153" y="1331"/>
                    </a:cubicBezTo>
                    <a:cubicBezTo>
                      <a:pt x="16075" y="1323"/>
                      <a:pt x="15999" y="1319"/>
                      <a:pt x="15924" y="1319"/>
                    </a:cubicBezTo>
                    <a:cubicBezTo>
                      <a:pt x="15007" y="1319"/>
                      <a:pt x="14245" y="1942"/>
                      <a:pt x="13671" y="3170"/>
                    </a:cubicBezTo>
                    <a:cubicBezTo>
                      <a:pt x="13494" y="3569"/>
                      <a:pt x="13361" y="3968"/>
                      <a:pt x="13272" y="4411"/>
                    </a:cubicBezTo>
                    <a:cubicBezTo>
                      <a:pt x="13139" y="4898"/>
                      <a:pt x="12984" y="5364"/>
                      <a:pt x="12741" y="5829"/>
                    </a:cubicBezTo>
                    <a:cubicBezTo>
                      <a:pt x="12630" y="6028"/>
                      <a:pt x="12475" y="6250"/>
                      <a:pt x="12320" y="6449"/>
                    </a:cubicBezTo>
                    <a:cubicBezTo>
                      <a:pt x="12032" y="6804"/>
                      <a:pt x="11810" y="7203"/>
                      <a:pt x="11677" y="7624"/>
                    </a:cubicBezTo>
                    <a:cubicBezTo>
                      <a:pt x="11611" y="7867"/>
                      <a:pt x="11589" y="8089"/>
                      <a:pt x="11566" y="8333"/>
                    </a:cubicBezTo>
                    <a:lnTo>
                      <a:pt x="11566" y="8554"/>
                    </a:lnTo>
                    <a:cubicBezTo>
                      <a:pt x="11500" y="9064"/>
                      <a:pt x="11411" y="9551"/>
                      <a:pt x="11278" y="10039"/>
                    </a:cubicBezTo>
                    <a:cubicBezTo>
                      <a:pt x="11057" y="10814"/>
                      <a:pt x="10968" y="11612"/>
                      <a:pt x="11012" y="12387"/>
                    </a:cubicBezTo>
                    <a:lnTo>
                      <a:pt x="11012" y="12520"/>
                    </a:lnTo>
                    <a:cubicBezTo>
                      <a:pt x="11035" y="12720"/>
                      <a:pt x="11035" y="12919"/>
                      <a:pt x="10990" y="13118"/>
                    </a:cubicBezTo>
                    <a:cubicBezTo>
                      <a:pt x="10946" y="13251"/>
                      <a:pt x="10835" y="13340"/>
                      <a:pt x="10702" y="13384"/>
                    </a:cubicBezTo>
                    <a:cubicBezTo>
                      <a:pt x="10674" y="13403"/>
                      <a:pt x="10646" y="13410"/>
                      <a:pt x="10618" y="13410"/>
                    </a:cubicBezTo>
                    <a:cubicBezTo>
                      <a:pt x="10580" y="13410"/>
                      <a:pt x="10541" y="13397"/>
                      <a:pt x="10503" y="13384"/>
                    </a:cubicBezTo>
                    <a:cubicBezTo>
                      <a:pt x="10414" y="13318"/>
                      <a:pt x="10348" y="13251"/>
                      <a:pt x="10303" y="13163"/>
                    </a:cubicBezTo>
                    <a:cubicBezTo>
                      <a:pt x="10237" y="13030"/>
                      <a:pt x="10171" y="12941"/>
                      <a:pt x="10060" y="12875"/>
                    </a:cubicBezTo>
                    <a:cubicBezTo>
                      <a:pt x="9949" y="12808"/>
                      <a:pt x="9838" y="12764"/>
                      <a:pt x="9727" y="12742"/>
                    </a:cubicBezTo>
                    <a:cubicBezTo>
                      <a:pt x="9716" y="12731"/>
                      <a:pt x="9705" y="12725"/>
                      <a:pt x="9697" y="12725"/>
                    </a:cubicBezTo>
                    <a:cubicBezTo>
                      <a:pt x="9689" y="12725"/>
                      <a:pt x="9683" y="12731"/>
                      <a:pt x="9683" y="12742"/>
                    </a:cubicBezTo>
                    <a:cubicBezTo>
                      <a:pt x="9572" y="12764"/>
                      <a:pt x="9462" y="12808"/>
                      <a:pt x="9351" y="12875"/>
                    </a:cubicBezTo>
                    <a:cubicBezTo>
                      <a:pt x="9240" y="12941"/>
                      <a:pt x="9151" y="13030"/>
                      <a:pt x="9107" y="13163"/>
                    </a:cubicBezTo>
                    <a:cubicBezTo>
                      <a:pt x="9063" y="13251"/>
                      <a:pt x="8996" y="13318"/>
                      <a:pt x="8908" y="13384"/>
                    </a:cubicBezTo>
                    <a:cubicBezTo>
                      <a:pt x="8869" y="13397"/>
                      <a:pt x="8831" y="13410"/>
                      <a:pt x="8792" y="13410"/>
                    </a:cubicBezTo>
                    <a:cubicBezTo>
                      <a:pt x="8764" y="13410"/>
                      <a:pt x="8736" y="13403"/>
                      <a:pt x="8708" y="13384"/>
                    </a:cubicBezTo>
                    <a:cubicBezTo>
                      <a:pt x="8575" y="13340"/>
                      <a:pt x="8464" y="13251"/>
                      <a:pt x="8420" y="13118"/>
                    </a:cubicBezTo>
                    <a:cubicBezTo>
                      <a:pt x="8376" y="12919"/>
                      <a:pt x="8354" y="12720"/>
                      <a:pt x="8398" y="12520"/>
                    </a:cubicBezTo>
                    <a:lnTo>
                      <a:pt x="8398" y="12387"/>
                    </a:lnTo>
                    <a:cubicBezTo>
                      <a:pt x="8420" y="11612"/>
                      <a:pt x="8332" y="10814"/>
                      <a:pt x="8132" y="10039"/>
                    </a:cubicBezTo>
                    <a:cubicBezTo>
                      <a:pt x="7999" y="9551"/>
                      <a:pt x="7911" y="9064"/>
                      <a:pt x="7844" y="8554"/>
                    </a:cubicBezTo>
                    <a:cubicBezTo>
                      <a:pt x="7822" y="8488"/>
                      <a:pt x="7822" y="8399"/>
                      <a:pt x="7822" y="8333"/>
                    </a:cubicBezTo>
                    <a:cubicBezTo>
                      <a:pt x="7822" y="8089"/>
                      <a:pt x="7778" y="7867"/>
                      <a:pt x="7733" y="7624"/>
                    </a:cubicBezTo>
                    <a:cubicBezTo>
                      <a:pt x="7578" y="7203"/>
                      <a:pt x="7357" y="6804"/>
                      <a:pt x="7069" y="6449"/>
                    </a:cubicBezTo>
                    <a:cubicBezTo>
                      <a:pt x="6914" y="6250"/>
                      <a:pt x="6781" y="6028"/>
                      <a:pt x="6648" y="5829"/>
                    </a:cubicBezTo>
                    <a:cubicBezTo>
                      <a:pt x="6426" y="5364"/>
                      <a:pt x="6249" y="4898"/>
                      <a:pt x="6138" y="4411"/>
                    </a:cubicBezTo>
                    <a:cubicBezTo>
                      <a:pt x="6027" y="3968"/>
                      <a:pt x="5894" y="3569"/>
                      <a:pt x="5717" y="3170"/>
                    </a:cubicBezTo>
                    <a:cubicBezTo>
                      <a:pt x="5163" y="1929"/>
                      <a:pt x="4388" y="1309"/>
                      <a:pt x="3457" y="1309"/>
                    </a:cubicBezTo>
                    <a:cubicBezTo>
                      <a:pt x="3391" y="1309"/>
                      <a:pt x="3324" y="1331"/>
                      <a:pt x="3369" y="1331"/>
                    </a:cubicBezTo>
                    <a:cubicBezTo>
                      <a:pt x="2792" y="1398"/>
                      <a:pt x="2283" y="1641"/>
                      <a:pt x="1906" y="2062"/>
                    </a:cubicBezTo>
                    <a:cubicBezTo>
                      <a:pt x="1729" y="2240"/>
                      <a:pt x="1596" y="2461"/>
                      <a:pt x="1530" y="2683"/>
                    </a:cubicBezTo>
                    <a:cubicBezTo>
                      <a:pt x="1463" y="2949"/>
                      <a:pt x="1419" y="3436"/>
                      <a:pt x="1729" y="3613"/>
                    </a:cubicBezTo>
                    <a:cubicBezTo>
                      <a:pt x="1795" y="3636"/>
                      <a:pt x="1862" y="3636"/>
                      <a:pt x="1951" y="3636"/>
                    </a:cubicBezTo>
                    <a:cubicBezTo>
                      <a:pt x="2039" y="3658"/>
                      <a:pt x="2305" y="3680"/>
                      <a:pt x="2327" y="3724"/>
                    </a:cubicBezTo>
                    <a:cubicBezTo>
                      <a:pt x="2327" y="3724"/>
                      <a:pt x="2327" y="3746"/>
                      <a:pt x="2327" y="3768"/>
                    </a:cubicBezTo>
                    <a:cubicBezTo>
                      <a:pt x="2305" y="3791"/>
                      <a:pt x="2283" y="3813"/>
                      <a:pt x="2261" y="3813"/>
                    </a:cubicBezTo>
                    <a:cubicBezTo>
                      <a:pt x="2172" y="3857"/>
                      <a:pt x="2083" y="3901"/>
                      <a:pt x="1973" y="3946"/>
                    </a:cubicBezTo>
                    <a:cubicBezTo>
                      <a:pt x="1951" y="3968"/>
                      <a:pt x="1928" y="3968"/>
                      <a:pt x="1928" y="4012"/>
                    </a:cubicBezTo>
                    <a:cubicBezTo>
                      <a:pt x="1928" y="4034"/>
                      <a:pt x="1928" y="4056"/>
                      <a:pt x="1951" y="4079"/>
                    </a:cubicBezTo>
                    <a:cubicBezTo>
                      <a:pt x="1995" y="4123"/>
                      <a:pt x="2039" y="4167"/>
                      <a:pt x="2083" y="4234"/>
                    </a:cubicBezTo>
                    <a:cubicBezTo>
                      <a:pt x="2106" y="4256"/>
                      <a:pt x="2150" y="4300"/>
                      <a:pt x="2172" y="4344"/>
                    </a:cubicBezTo>
                    <a:cubicBezTo>
                      <a:pt x="2239" y="4411"/>
                      <a:pt x="2261" y="4500"/>
                      <a:pt x="2261" y="4588"/>
                    </a:cubicBezTo>
                    <a:cubicBezTo>
                      <a:pt x="2239" y="4655"/>
                      <a:pt x="2216" y="4677"/>
                      <a:pt x="2150" y="4699"/>
                    </a:cubicBezTo>
                    <a:cubicBezTo>
                      <a:pt x="2111" y="4725"/>
                      <a:pt x="2064" y="4736"/>
                      <a:pt x="2015" y="4736"/>
                    </a:cubicBezTo>
                    <a:cubicBezTo>
                      <a:pt x="1980" y="4736"/>
                      <a:pt x="1943" y="4730"/>
                      <a:pt x="1906" y="4721"/>
                    </a:cubicBezTo>
                    <a:cubicBezTo>
                      <a:pt x="1751" y="4633"/>
                      <a:pt x="1618" y="4522"/>
                      <a:pt x="1530" y="4389"/>
                    </a:cubicBezTo>
                    <a:cubicBezTo>
                      <a:pt x="1507" y="4359"/>
                      <a:pt x="1480" y="4347"/>
                      <a:pt x="1456" y="4347"/>
                    </a:cubicBezTo>
                    <a:cubicBezTo>
                      <a:pt x="1406" y="4347"/>
                      <a:pt x="1367" y="4396"/>
                      <a:pt x="1397" y="4455"/>
                    </a:cubicBezTo>
                    <a:cubicBezTo>
                      <a:pt x="1463" y="4588"/>
                      <a:pt x="1485" y="4721"/>
                      <a:pt x="1485" y="4854"/>
                    </a:cubicBezTo>
                    <a:cubicBezTo>
                      <a:pt x="1485" y="4898"/>
                      <a:pt x="1463" y="4943"/>
                      <a:pt x="1441" y="4965"/>
                    </a:cubicBezTo>
                    <a:cubicBezTo>
                      <a:pt x="1408" y="4998"/>
                      <a:pt x="1363" y="5015"/>
                      <a:pt x="1316" y="5015"/>
                    </a:cubicBezTo>
                    <a:cubicBezTo>
                      <a:pt x="1269" y="5015"/>
                      <a:pt x="1219" y="4998"/>
                      <a:pt x="1175" y="4965"/>
                    </a:cubicBezTo>
                    <a:cubicBezTo>
                      <a:pt x="1086" y="4898"/>
                      <a:pt x="1020" y="4788"/>
                      <a:pt x="953" y="4699"/>
                    </a:cubicBezTo>
                    <a:cubicBezTo>
                      <a:pt x="937" y="4667"/>
                      <a:pt x="921" y="4646"/>
                      <a:pt x="896" y="4646"/>
                    </a:cubicBezTo>
                    <a:cubicBezTo>
                      <a:pt x="887" y="4646"/>
                      <a:pt x="877" y="4649"/>
                      <a:pt x="865" y="4655"/>
                    </a:cubicBezTo>
                    <a:cubicBezTo>
                      <a:pt x="821" y="4655"/>
                      <a:pt x="798" y="4699"/>
                      <a:pt x="798" y="4721"/>
                    </a:cubicBezTo>
                    <a:cubicBezTo>
                      <a:pt x="798" y="4832"/>
                      <a:pt x="776" y="4921"/>
                      <a:pt x="732" y="5009"/>
                    </a:cubicBezTo>
                    <a:cubicBezTo>
                      <a:pt x="715" y="5059"/>
                      <a:pt x="674" y="5084"/>
                      <a:pt x="626" y="5084"/>
                    </a:cubicBezTo>
                    <a:cubicBezTo>
                      <a:pt x="610" y="5084"/>
                      <a:pt x="593" y="5081"/>
                      <a:pt x="577" y="5076"/>
                    </a:cubicBezTo>
                    <a:cubicBezTo>
                      <a:pt x="510" y="5031"/>
                      <a:pt x="533" y="4921"/>
                      <a:pt x="533" y="4876"/>
                    </a:cubicBezTo>
                    <a:cubicBezTo>
                      <a:pt x="533" y="4788"/>
                      <a:pt x="555" y="4677"/>
                      <a:pt x="599" y="4588"/>
                    </a:cubicBezTo>
                    <a:cubicBezTo>
                      <a:pt x="621" y="4522"/>
                      <a:pt x="621" y="4455"/>
                      <a:pt x="643" y="4367"/>
                    </a:cubicBezTo>
                    <a:cubicBezTo>
                      <a:pt x="688" y="4101"/>
                      <a:pt x="621" y="3813"/>
                      <a:pt x="488" y="3569"/>
                    </a:cubicBezTo>
                    <a:cubicBezTo>
                      <a:pt x="422" y="3414"/>
                      <a:pt x="355" y="3259"/>
                      <a:pt x="333" y="3082"/>
                    </a:cubicBezTo>
                    <a:cubicBezTo>
                      <a:pt x="289" y="2638"/>
                      <a:pt x="377" y="2173"/>
                      <a:pt x="621" y="1797"/>
                    </a:cubicBezTo>
                    <a:cubicBezTo>
                      <a:pt x="1184" y="795"/>
                      <a:pt x="2359" y="183"/>
                      <a:pt x="3584" y="183"/>
                    </a:cubicBezTo>
                    <a:cubicBezTo>
                      <a:pt x="3904" y="183"/>
                      <a:pt x="4227" y="225"/>
                      <a:pt x="4543" y="312"/>
                    </a:cubicBezTo>
                    <a:cubicBezTo>
                      <a:pt x="4787" y="379"/>
                      <a:pt x="5030" y="467"/>
                      <a:pt x="5274" y="556"/>
                    </a:cubicBezTo>
                    <a:cubicBezTo>
                      <a:pt x="5695" y="733"/>
                      <a:pt x="6138" y="844"/>
                      <a:pt x="6581" y="910"/>
                    </a:cubicBezTo>
                    <a:cubicBezTo>
                      <a:pt x="6686" y="921"/>
                      <a:pt x="6792" y="927"/>
                      <a:pt x="6897" y="927"/>
                    </a:cubicBezTo>
                    <a:cubicBezTo>
                      <a:pt x="7211" y="927"/>
                      <a:pt x="7523" y="877"/>
                      <a:pt x="7822" y="777"/>
                    </a:cubicBezTo>
                    <a:cubicBezTo>
                      <a:pt x="8431" y="489"/>
                      <a:pt x="9090" y="345"/>
                      <a:pt x="9750" y="345"/>
                    </a:cubicBezTo>
                    <a:cubicBezTo>
                      <a:pt x="10409" y="345"/>
                      <a:pt x="11068" y="489"/>
                      <a:pt x="11677" y="777"/>
                    </a:cubicBezTo>
                    <a:cubicBezTo>
                      <a:pt x="11976" y="877"/>
                      <a:pt x="12300" y="927"/>
                      <a:pt x="12621" y="927"/>
                    </a:cubicBezTo>
                    <a:cubicBezTo>
                      <a:pt x="12728" y="927"/>
                      <a:pt x="12835" y="921"/>
                      <a:pt x="12940" y="910"/>
                    </a:cubicBezTo>
                    <a:cubicBezTo>
                      <a:pt x="13383" y="844"/>
                      <a:pt x="13826" y="733"/>
                      <a:pt x="14247" y="556"/>
                    </a:cubicBezTo>
                    <a:cubicBezTo>
                      <a:pt x="14469" y="467"/>
                      <a:pt x="14713" y="379"/>
                      <a:pt x="14956" y="312"/>
                    </a:cubicBezTo>
                    <a:cubicBezTo>
                      <a:pt x="15272" y="225"/>
                      <a:pt x="15596" y="183"/>
                      <a:pt x="15917" y="183"/>
                    </a:cubicBezTo>
                    <a:close/>
                    <a:moveTo>
                      <a:pt x="3480" y="1"/>
                    </a:moveTo>
                    <a:cubicBezTo>
                      <a:pt x="2189" y="1"/>
                      <a:pt x="936" y="651"/>
                      <a:pt x="355" y="1708"/>
                    </a:cubicBezTo>
                    <a:cubicBezTo>
                      <a:pt x="89" y="2129"/>
                      <a:pt x="1" y="2594"/>
                      <a:pt x="45" y="3082"/>
                    </a:cubicBezTo>
                    <a:cubicBezTo>
                      <a:pt x="67" y="3281"/>
                      <a:pt x="112" y="3458"/>
                      <a:pt x="200" y="3636"/>
                    </a:cubicBezTo>
                    <a:cubicBezTo>
                      <a:pt x="333" y="3857"/>
                      <a:pt x="377" y="4101"/>
                      <a:pt x="355" y="4344"/>
                    </a:cubicBezTo>
                    <a:cubicBezTo>
                      <a:pt x="333" y="4411"/>
                      <a:pt x="311" y="4477"/>
                      <a:pt x="311" y="4566"/>
                    </a:cubicBezTo>
                    <a:cubicBezTo>
                      <a:pt x="267" y="4655"/>
                      <a:pt x="244" y="4743"/>
                      <a:pt x="222" y="4854"/>
                    </a:cubicBezTo>
                    <a:cubicBezTo>
                      <a:pt x="200" y="4987"/>
                      <a:pt x="244" y="5120"/>
                      <a:pt x="355" y="5209"/>
                    </a:cubicBezTo>
                    <a:cubicBezTo>
                      <a:pt x="397" y="5236"/>
                      <a:pt x="443" y="5249"/>
                      <a:pt x="489" y="5249"/>
                    </a:cubicBezTo>
                    <a:cubicBezTo>
                      <a:pt x="591" y="5249"/>
                      <a:pt x="693" y="5189"/>
                      <a:pt x="754" y="5098"/>
                    </a:cubicBezTo>
                    <a:cubicBezTo>
                      <a:pt x="776" y="5053"/>
                      <a:pt x="798" y="5009"/>
                      <a:pt x="821" y="4965"/>
                    </a:cubicBezTo>
                    <a:cubicBezTo>
                      <a:pt x="843" y="5031"/>
                      <a:pt x="909" y="5076"/>
                      <a:pt x="976" y="5120"/>
                    </a:cubicBezTo>
                    <a:cubicBezTo>
                      <a:pt x="1035" y="5160"/>
                      <a:pt x="1109" y="5182"/>
                      <a:pt x="1183" y="5182"/>
                    </a:cubicBezTo>
                    <a:cubicBezTo>
                      <a:pt x="1274" y="5182"/>
                      <a:pt x="1368" y="5149"/>
                      <a:pt x="1441" y="5076"/>
                    </a:cubicBezTo>
                    <a:cubicBezTo>
                      <a:pt x="1485" y="5031"/>
                      <a:pt x="1530" y="4943"/>
                      <a:pt x="1530" y="4876"/>
                    </a:cubicBezTo>
                    <a:cubicBezTo>
                      <a:pt x="1530" y="4832"/>
                      <a:pt x="1530" y="4810"/>
                      <a:pt x="1530" y="4765"/>
                    </a:cubicBezTo>
                    <a:cubicBezTo>
                      <a:pt x="1574" y="4810"/>
                      <a:pt x="1640" y="4854"/>
                      <a:pt x="1707" y="4876"/>
                    </a:cubicBezTo>
                    <a:cubicBezTo>
                      <a:pt x="1767" y="4896"/>
                      <a:pt x="1826" y="4907"/>
                      <a:pt x="1886" y="4907"/>
                    </a:cubicBezTo>
                    <a:cubicBezTo>
                      <a:pt x="1959" y="4907"/>
                      <a:pt x="2032" y="4891"/>
                      <a:pt x="2106" y="4854"/>
                    </a:cubicBezTo>
                    <a:cubicBezTo>
                      <a:pt x="2194" y="4810"/>
                      <a:pt x="2261" y="4743"/>
                      <a:pt x="2283" y="4633"/>
                    </a:cubicBezTo>
                    <a:cubicBezTo>
                      <a:pt x="2327" y="4500"/>
                      <a:pt x="2283" y="4344"/>
                      <a:pt x="2172" y="4234"/>
                    </a:cubicBezTo>
                    <a:cubicBezTo>
                      <a:pt x="2150" y="4189"/>
                      <a:pt x="2106" y="4145"/>
                      <a:pt x="2061" y="4101"/>
                    </a:cubicBezTo>
                    <a:cubicBezTo>
                      <a:pt x="2039" y="4101"/>
                      <a:pt x="2039" y="4079"/>
                      <a:pt x="2017" y="4056"/>
                    </a:cubicBezTo>
                    <a:lnTo>
                      <a:pt x="2194" y="3968"/>
                    </a:lnTo>
                    <a:cubicBezTo>
                      <a:pt x="2239" y="3946"/>
                      <a:pt x="2283" y="3901"/>
                      <a:pt x="2327" y="3857"/>
                    </a:cubicBezTo>
                    <a:cubicBezTo>
                      <a:pt x="2371" y="3813"/>
                      <a:pt x="2371" y="3724"/>
                      <a:pt x="2349" y="3658"/>
                    </a:cubicBezTo>
                    <a:cubicBezTo>
                      <a:pt x="2261" y="3503"/>
                      <a:pt x="2039" y="3480"/>
                      <a:pt x="1818" y="3480"/>
                    </a:cubicBezTo>
                    <a:cubicBezTo>
                      <a:pt x="1751" y="3458"/>
                      <a:pt x="1685" y="3458"/>
                      <a:pt x="1662" y="3458"/>
                    </a:cubicBezTo>
                    <a:cubicBezTo>
                      <a:pt x="1463" y="3347"/>
                      <a:pt x="1485" y="2971"/>
                      <a:pt x="1552" y="2727"/>
                    </a:cubicBezTo>
                    <a:cubicBezTo>
                      <a:pt x="1618" y="2528"/>
                      <a:pt x="1729" y="2328"/>
                      <a:pt x="1884" y="2173"/>
                    </a:cubicBezTo>
                    <a:cubicBezTo>
                      <a:pt x="2239" y="1797"/>
                      <a:pt x="2726" y="1553"/>
                      <a:pt x="3236" y="1509"/>
                    </a:cubicBezTo>
                    <a:cubicBezTo>
                      <a:pt x="3299" y="1503"/>
                      <a:pt x="3362" y="1500"/>
                      <a:pt x="3424" y="1500"/>
                    </a:cubicBezTo>
                    <a:cubicBezTo>
                      <a:pt x="4291" y="1500"/>
                      <a:pt x="5002" y="2079"/>
                      <a:pt x="5540" y="3237"/>
                    </a:cubicBezTo>
                    <a:cubicBezTo>
                      <a:pt x="5717" y="3636"/>
                      <a:pt x="5850" y="4034"/>
                      <a:pt x="5939" y="4455"/>
                    </a:cubicBezTo>
                    <a:cubicBezTo>
                      <a:pt x="6072" y="4965"/>
                      <a:pt x="6249" y="5452"/>
                      <a:pt x="6470" y="5918"/>
                    </a:cubicBezTo>
                    <a:cubicBezTo>
                      <a:pt x="6603" y="6139"/>
                      <a:pt x="6758" y="6361"/>
                      <a:pt x="6914" y="6560"/>
                    </a:cubicBezTo>
                    <a:cubicBezTo>
                      <a:pt x="7179" y="6892"/>
                      <a:pt x="7401" y="7269"/>
                      <a:pt x="7534" y="7668"/>
                    </a:cubicBezTo>
                    <a:cubicBezTo>
                      <a:pt x="7578" y="7889"/>
                      <a:pt x="7623" y="8111"/>
                      <a:pt x="7623" y="8355"/>
                    </a:cubicBezTo>
                    <a:cubicBezTo>
                      <a:pt x="7623" y="8421"/>
                      <a:pt x="7645" y="8510"/>
                      <a:pt x="7645" y="8576"/>
                    </a:cubicBezTo>
                    <a:cubicBezTo>
                      <a:pt x="7711" y="9086"/>
                      <a:pt x="7800" y="9573"/>
                      <a:pt x="7933" y="10083"/>
                    </a:cubicBezTo>
                    <a:cubicBezTo>
                      <a:pt x="8132" y="10836"/>
                      <a:pt x="8221" y="11612"/>
                      <a:pt x="8199" y="12387"/>
                    </a:cubicBezTo>
                    <a:lnTo>
                      <a:pt x="8176" y="12498"/>
                    </a:lnTo>
                    <a:cubicBezTo>
                      <a:pt x="8132" y="12720"/>
                      <a:pt x="8154" y="12941"/>
                      <a:pt x="8221" y="13185"/>
                    </a:cubicBezTo>
                    <a:cubicBezTo>
                      <a:pt x="8287" y="13340"/>
                      <a:pt x="8420" y="13473"/>
                      <a:pt x="8575" y="13539"/>
                    </a:cubicBezTo>
                    <a:cubicBezTo>
                      <a:pt x="8635" y="13559"/>
                      <a:pt x="8695" y="13570"/>
                      <a:pt x="8753" y="13570"/>
                    </a:cubicBezTo>
                    <a:cubicBezTo>
                      <a:pt x="8823" y="13570"/>
                      <a:pt x="8891" y="13554"/>
                      <a:pt x="8952" y="13517"/>
                    </a:cubicBezTo>
                    <a:cubicBezTo>
                      <a:pt x="9041" y="13451"/>
                      <a:pt x="9129" y="13340"/>
                      <a:pt x="9196" y="13229"/>
                    </a:cubicBezTo>
                    <a:cubicBezTo>
                      <a:pt x="9240" y="13140"/>
                      <a:pt x="9306" y="13074"/>
                      <a:pt x="9373" y="13008"/>
                    </a:cubicBezTo>
                    <a:cubicBezTo>
                      <a:pt x="9462" y="12963"/>
                      <a:pt x="9550" y="12919"/>
                      <a:pt x="9661" y="12897"/>
                    </a:cubicBezTo>
                    <a:cubicBezTo>
                      <a:pt x="9750" y="12941"/>
                      <a:pt x="9838" y="12963"/>
                      <a:pt x="9927" y="13008"/>
                    </a:cubicBezTo>
                    <a:cubicBezTo>
                      <a:pt x="10015" y="13074"/>
                      <a:pt x="10082" y="13140"/>
                      <a:pt x="10126" y="13229"/>
                    </a:cubicBezTo>
                    <a:cubicBezTo>
                      <a:pt x="10171" y="13340"/>
                      <a:pt x="10259" y="13451"/>
                      <a:pt x="10370" y="13517"/>
                    </a:cubicBezTo>
                    <a:cubicBezTo>
                      <a:pt x="10436" y="13539"/>
                      <a:pt x="10503" y="13561"/>
                      <a:pt x="10569" y="13561"/>
                    </a:cubicBezTo>
                    <a:cubicBezTo>
                      <a:pt x="10614" y="13561"/>
                      <a:pt x="10658" y="13561"/>
                      <a:pt x="10702" y="13539"/>
                    </a:cubicBezTo>
                    <a:cubicBezTo>
                      <a:pt x="10880" y="13473"/>
                      <a:pt x="11012" y="13340"/>
                      <a:pt x="11079" y="13185"/>
                    </a:cubicBezTo>
                    <a:cubicBezTo>
                      <a:pt x="11145" y="12963"/>
                      <a:pt x="11145" y="12720"/>
                      <a:pt x="11101" y="12498"/>
                    </a:cubicBezTo>
                    <a:lnTo>
                      <a:pt x="11101" y="12387"/>
                    </a:lnTo>
                    <a:cubicBezTo>
                      <a:pt x="11079" y="11612"/>
                      <a:pt x="11168" y="10836"/>
                      <a:pt x="11389" y="10083"/>
                    </a:cubicBezTo>
                    <a:cubicBezTo>
                      <a:pt x="11500" y="9596"/>
                      <a:pt x="11611" y="9086"/>
                      <a:pt x="11655" y="8576"/>
                    </a:cubicBezTo>
                    <a:lnTo>
                      <a:pt x="11677" y="8355"/>
                    </a:lnTo>
                    <a:cubicBezTo>
                      <a:pt x="11677" y="7690"/>
                      <a:pt x="11943" y="7048"/>
                      <a:pt x="12408" y="6560"/>
                    </a:cubicBezTo>
                    <a:cubicBezTo>
                      <a:pt x="12563" y="6339"/>
                      <a:pt x="12696" y="6139"/>
                      <a:pt x="12829" y="5895"/>
                    </a:cubicBezTo>
                    <a:cubicBezTo>
                      <a:pt x="13073" y="5452"/>
                      <a:pt x="13250" y="4965"/>
                      <a:pt x="13361" y="4455"/>
                    </a:cubicBezTo>
                    <a:cubicBezTo>
                      <a:pt x="13450" y="4034"/>
                      <a:pt x="13583" y="3636"/>
                      <a:pt x="13760" y="3237"/>
                    </a:cubicBezTo>
                    <a:cubicBezTo>
                      <a:pt x="14311" y="2093"/>
                      <a:pt x="15013" y="1495"/>
                      <a:pt x="15848" y="1495"/>
                    </a:cubicBezTo>
                    <a:cubicBezTo>
                      <a:pt x="15919" y="1495"/>
                      <a:pt x="15991" y="1500"/>
                      <a:pt x="16064" y="1509"/>
                    </a:cubicBezTo>
                    <a:cubicBezTo>
                      <a:pt x="16574" y="1553"/>
                      <a:pt x="17061" y="1797"/>
                      <a:pt x="17416" y="2173"/>
                    </a:cubicBezTo>
                    <a:cubicBezTo>
                      <a:pt x="17571" y="2328"/>
                      <a:pt x="17682" y="2528"/>
                      <a:pt x="17748" y="2727"/>
                    </a:cubicBezTo>
                    <a:cubicBezTo>
                      <a:pt x="17814" y="2971"/>
                      <a:pt x="17837" y="3347"/>
                      <a:pt x="17637" y="3458"/>
                    </a:cubicBezTo>
                    <a:lnTo>
                      <a:pt x="17482" y="3458"/>
                    </a:lnTo>
                    <a:cubicBezTo>
                      <a:pt x="17283" y="3480"/>
                      <a:pt x="17039" y="3503"/>
                      <a:pt x="16973" y="3658"/>
                    </a:cubicBezTo>
                    <a:cubicBezTo>
                      <a:pt x="16906" y="3702"/>
                      <a:pt x="16906" y="3791"/>
                      <a:pt x="16950" y="3857"/>
                    </a:cubicBezTo>
                    <a:cubicBezTo>
                      <a:pt x="16973" y="3901"/>
                      <a:pt x="17017" y="3946"/>
                      <a:pt x="17083" y="3968"/>
                    </a:cubicBezTo>
                    <a:lnTo>
                      <a:pt x="17261" y="4056"/>
                    </a:lnTo>
                    <a:lnTo>
                      <a:pt x="17194" y="4101"/>
                    </a:lnTo>
                    <a:cubicBezTo>
                      <a:pt x="17172" y="4145"/>
                      <a:pt x="17128" y="4189"/>
                      <a:pt x="17083" y="4234"/>
                    </a:cubicBezTo>
                    <a:cubicBezTo>
                      <a:pt x="16995" y="4344"/>
                      <a:pt x="16950" y="4500"/>
                      <a:pt x="16973" y="4633"/>
                    </a:cubicBezTo>
                    <a:cubicBezTo>
                      <a:pt x="17017" y="4743"/>
                      <a:pt x="17083" y="4810"/>
                      <a:pt x="17172" y="4854"/>
                    </a:cubicBezTo>
                    <a:cubicBezTo>
                      <a:pt x="17233" y="4891"/>
                      <a:pt x="17301" y="4907"/>
                      <a:pt x="17371" y="4907"/>
                    </a:cubicBezTo>
                    <a:cubicBezTo>
                      <a:pt x="17429" y="4907"/>
                      <a:pt x="17489" y="4896"/>
                      <a:pt x="17549" y="4876"/>
                    </a:cubicBezTo>
                    <a:cubicBezTo>
                      <a:pt x="17615" y="4854"/>
                      <a:pt x="17682" y="4810"/>
                      <a:pt x="17748" y="4765"/>
                    </a:cubicBezTo>
                    <a:cubicBezTo>
                      <a:pt x="17748" y="4810"/>
                      <a:pt x="17748" y="4832"/>
                      <a:pt x="17748" y="4876"/>
                    </a:cubicBezTo>
                    <a:cubicBezTo>
                      <a:pt x="17748" y="4943"/>
                      <a:pt x="17770" y="5031"/>
                      <a:pt x="17837" y="5076"/>
                    </a:cubicBezTo>
                    <a:cubicBezTo>
                      <a:pt x="17910" y="5149"/>
                      <a:pt x="18003" y="5182"/>
                      <a:pt x="18094" y="5182"/>
                    </a:cubicBezTo>
                    <a:cubicBezTo>
                      <a:pt x="18169" y="5182"/>
                      <a:pt x="18242" y="5160"/>
                      <a:pt x="18302" y="5120"/>
                    </a:cubicBezTo>
                    <a:cubicBezTo>
                      <a:pt x="18368" y="5076"/>
                      <a:pt x="18413" y="5031"/>
                      <a:pt x="18457" y="4965"/>
                    </a:cubicBezTo>
                    <a:cubicBezTo>
                      <a:pt x="18479" y="5009"/>
                      <a:pt x="18501" y="5053"/>
                      <a:pt x="18523" y="5098"/>
                    </a:cubicBezTo>
                    <a:cubicBezTo>
                      <a:pt x="18584" y="5189"/>
                      <a:pt x="18676" y="5249"/>
                      <a:pt x="18778" y="5249"/>
                    </a:cubicBezTo>
                    <a:cubicBezTo>
                      <a:pt x="18825" y="5249"/>
                      <a:pt x="18874" y="5236"/>
                      <a:pt x="18922" y="5209"/>
                    </a:cubicBezTo>
                    <a:cubicBezTo>
                      <a:pt x="19033" y="5120"/>
                      <a:pt x="19077" y="4987"/>
                      <a:pt x="19033" y="4854"/>
                    </a:cubicBezTo>
                    <a:cubicBezTo>
                      <a:pt x="19033" y="4743"/>
                      <a:pt x="19011" y="4655"/>
                      <a:pt x="18967" y="4566"/>
                    </a:cubicBezTo>
                    <a:cubicBezTo>
                      <a:pt x="18944" y="4477"/>
                      <a:pt x="18944" y="4411"/>
                      <a:pt x="18922" y="4344"/>
                    </a:cubicBezTo>
                    <a:cubicBezTo>
                      <a:pt x="18900" y="4101"/>
                      <a:pt x="18944" y="3857"/>
                      <a:pt x="19077" y="3636"/>
                    </a:cubicBezTo>
                    <a:cubicBezTo>
                      <a:pt x="19144" y="3458"/>
                      <a:pt x="19210" y="3281"/>
                      <a:pt x="19232" y="3082"/>
                    </a:cubicBezTo>
                    <a:cubicBezTo>
                      <a:pt x="19277" y="2594"/>
                      <a:pt x="19166" y="2129"/>
                      <a:pt x="18922" y="1708"/>
                    </a:cubicBezTo>
                    <a:cubicBezTo>
                      <a:pt x="18323" y="651"/>
                      <a:pt x="17081" y="1"/>
                      <a:pt x="15795" y="1"/>
                    </a:cubicBezTo>
                    <a:cubicBezTo>
                      <a:pt x="15463" y="1"/>
                      <a:pt x="15128" y="44"/>
                      <a:pt x="14801" y="135"/>
                    </a:cubicBezTo>
                    <a:cubicBezTo>
                      <a:pt x="14535" y="201"/>
                      <a:pt x="14292" y="290"/>
                      <a:pt x="14048" y="379"/>
                    </a:cubicBezTo>
                    <a:cubicBezTo>
                      <a:pt x="13649" y="556"/>
                      <a:pt x="13228" y="667"/>
                      <a:pt x="12807" y="733"/>
                    </a:cubicBezTo>
                    <a:cubicBezTo>
                      <a:pt x="12707" y="744"/>
                      <a:pt x="12608" y="750"/>
                      <a:pt x="12508" y="750"/>
                    </a:cubicBezTo>
                    <a:cubicBezTo>
                      <a:pt x="12210" y="750"/>
                      <a:pt x="11915" y="700"/>
                      <a:pt x="11633" y="600"/>
                    </a:cubicBezTo>
                    <a:cubicBezTo>
                      <a:pt x="11012" y="312"/>
                      <a:pt x="10326" y="157"/>
                      <a:pt x="9639" y="157"/>
                    </a:cubicBezTo>
                    <a:cubicBezTo>
                      <a:pt x="8952" y="157"/>
                      <a:pt x="8265" y="312"/>
                      <a:pt x="7645" y="600"/>
                    </a:cubicBezTo>
                    <a:cubicBezTo>
                      <a:pt x="7362" y="700"/>
                      <a:pt x="7067" y="750"/>
                      <a:pt x="6769" y="750"/>
                    </a:cubicBezTo>
                    <a:cubicBezTo>
                      <a:pt x="6670" y="750"/>
                      <a:pt x="6570" y="744"/>
                      <a:pt x="6470" y="733"/>
                    </a:cubicBezTo>
                    <a:cubicBezTo>
                      <a:pt x="6027" y="667"/>
                      <a:pt x="5606" y="556"/>
                      <a:pt x="5208" y="379"/>
                    </a:cubicBezTo>
                    <a:cubicBezTo>
                      <a:pt x="4986" y="290"/>
                      <a:pt x="4720" y="201"/>
                      <a:pt x="4476" y="135"/>
                    </a:cubicBezTo>
                    <a:cubicBezTo>
                      <a:pt x="4149" y="44"/>
                      <a:pt x="3813" y="1"/>
                      <a:pt x="34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0"/>
              <p:cNvSpPr/>
              <p:nvPr/>
            </p:nvSpPr>
            <p:spPr>
              <a:xfrm>
                <a:off x="7886082" y="2319630"/>
                <a:ext cx="73102" cy="50984"/>
              </a:xfrm>
              <a:custGeom>
                <a:avLst/>
                <a:gdLst/>
                <a:ahLst/>
                <a:cxnLst/>
                <a:rect l="l" t="t" r="r" b="b"/>
                <a:pathLst>
                  <a:path w="2416" h="1685" extrusionOk="0">
                    <a:moveTo>
                      <a:pt x="1973" y="222"/>
                    </a:moveTo>
                    <a:cubicBezTo>
                      <a:pt x="2039" y="444"/>
                      <a:pt x="2128" y="643"/>
                      <a:pt x="2216" y="865"/>
                    </a:cubicBezTo>
                    <a:cubicBezTo>
                      <a:pt x="1928" y="1086"/>
                      <a:pt x="1618" y="1241"/>
                      <a:pt x="1286" y="1352"/>
                    </a:cubicBezTo>
                    <a:cubicBezTo>
                      <a:pt x="1009" y="1445"/>
                      <a:pt x="717" y="1491"/>
                      <a:pt x="422" y="1491"/>
                    </a:cubicBezTo>
                    <a:cubicBezTo>
                      <a:pt x="363" y="1491"/>
                      <a:pt x="304" y="1489"/>
                      <a:pt x="245" y="1485"/>
                    </a:cubicBezTo>
                    <a:cubicBezTo>
                      <a:pt x="311" y="1286"/>
                      <a:pt x="311" y="1042"/>
                      <a:pt x="222" y="843"/>
                    </a:cubicBezTo>
                    <a:lnTo>
                      <a:pt x="222" y="843"/>
                    </a:lnTo>
                    <a:cubicBezTo>
                      <a:pt x="276" y="846"/>
                      <a:pt x="330" y="848"/>
                      <a:pt x="384" y="848"/>
                    </a:cubicBezTo>
                    <a:cubicBezTo>
                      <a:pt x="972" y="848"/>
                      <a:pt x="1547" y="628"/>
                      <a:pt x="1973" y="222"/>
                    </a:cubicBezTo>
                    <a:close/>
                    <a:moveTo>
                      <a:pt x="2061" y="1"/>
                    </a:moveTo>
                    <a:cubicBezTo>
                      <a:pt x="2017" y="1"/>
                      <a:pt x="1995" y="1"/>
                      <a:pt x="1973" y="23"/>
                    </a:cubicBezTo>
                    <a:cubicBezTo>
                      <a:pt x="1707" y="289"/>
                      <a:pt x="1397" y="488"/>
                      <a:pt x="1042" y="599"/>
                    </a:cubicBezTo>
                    <a:cubicBezTo>
                      <a:pt x="805" y="667"/>
                      <a:pt x="555" y="696"/>
                      <a:pt x="312" y="696"/>
                    </a:cubicBezTo>
                    <a:cubicBezTo>
                      <a:pt x="237" y="696"/>
                      <a:pt x="163" y="693"/>
                      <a:pt x="89" y="688"/>
                    </a:cubicBezTo>
                    <a:cubicBezTo>
                      <a:pt x="83" y="681"/>
                      <a:pt x="76" y="678"/>
                      <a:pt x="70" y="678"/>
                    </a:cubicBezTo>
                    <a:cubicBezTo>
                      <a:pt x="54" y="678"/>
                      <a:pt x="39" y="694"/>
                      <a:pt x="23" y="710"/>
                    </a:cubicBezTo>
                    <a:cubicBezTo>
                      <a:pt x="1" y="732"/>
                      <a:pt x="1" y="754"/>
                      <a:pt x="1" y="776"/>
                    </a:cubicBezTo>
                    <a:cubicBezTo>
                      <a:pt x="1" y="820"/>
                      <a:pt x="23" y="843"/>
                      <a:pt x="45" y="887"/>
                    </a:cubicBezTo>
                    <a:cubicBezTo>
                      <a:pt x="156" y="1086"/>
                      <a:pt x="156" y="1330"/>
                      <a:pt x="45" y="1529"/>
                    </a:cubicBezTo>
                    <a:lnTo>
                      <a:pt x="23" y="1552"/>
                    </a:lnTo>
                    <a:cubicBezTo>
                      <a:pt x="23" y="1574"/>
                      <a:pt x="23" y="1596"/>
                      <a:pt x="23" y="1618"/>
                    </a:cubicBezTo>
                    <a:cubicBezTo>
                      <a:pt x="45" y="1640"/>
                      <a:pt x="67" y="1662"/>
                      <a:pt x="89" y="1662"/>
                    </a:cubicBezTo>
                    <a:lnTo>
                      <a:pt x="355" y="1662"/>
                    </a:lnTo>
                    <a:lnTo>
                      <a:pt x="355" y="1685"/>
                    </a:lnTo>
                    <a:cubicBezTo>
                      <a:pt x="1087" y="1685"/>
                      <a:pt x="1796" y="1441"/>
                      <a:pt x="2372" y="976"/>
                    </a:cubicBezTo>
                    <a:cubicBezTo>
                      <a:pt x="2416" y="953"/>
                      <a:pt x="2416" y="909"/>
                      <a:pt x="2394" y="865"/>
                    </a:cubicBezTo>
                    <a:cubicBezTo>
                      <a:pt x="2283" y="599"/>
                      <a:pt x="2194" y="333"/>
                      <a:pt x="2106" y="67"/>
                    </a:cubicBezTo>
                    <a:cubicBezTo>
                      <a:pt x="2106" y="23"/>
                      <a:pt x="2084" y="1"/>
                      <a:pt x="206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0"/>
              <p:cNvSpPr/>
              <p:nvPr/>
            </p:nvSpPr>
            <p:spPr>
              <a:xfrm>
                <a:off x="7780181" y="2286801"/>
                <a:ext cx="120697" cy="105932"/>
              </a:xfrm>
              <a:custGeom>
                <a:avLst/>
                <a:gdLst/>
                <a:ahLst/>
                <a:cxnLst/>
                <a:rect l="l" t="t" r="r" b="b"/>
                <a:pathLst>
                  <a:path w="3989" h="3501" extrusionOk="0">
                    <a:moveTo>
                      <a:pt x="1773" y="177"/>
                    </a:moveTo>
                    <a:cubicBezTo>
                      <a:pt x="1817" y="177"/>
                      <a:pt x="1883" y="199"/>
                      <a:pt x="1950" y="199"/>
                    </a:cubicBezTo>
                    <a:cubicBezTo>
                      <a:pt x="2194" y="266"/>
                      <a:pt x="2393" y="421"/>
                      <a:pt x="2526" y="643"/>
                    </a:cubicBezTo>
                    <a:cubicBezTo>
                      <a:pt x="2548" y="687"/>
                      <a:pt x="2570" y="709"/>
                      <a:pt x="2615" y="731"/>
                    </a:cubicBezTo>
                    <a:cubicBezTo>
                      <a:pt x="2637" y="742"/>
                      <a:pt x="2664" y="748"/>
                      <a:pt x="2692" y="748"/>
                    </a:cubicBezTo>
                    <a:cubicBezTo>
                      <a:pt x="2720" y="748"/>
                      <a:pt x="2748" y="742"/>
                      <a:pt x="2770" y="731"/>
                    </a:cubicBezTo>
                    <a:cubicBezTo>
                      <a:pt x="2833" y="708"/>
                      <a:pt x="2899" y="697"/>
                      <a:pt x="2964" y="697"/>
                    </a:cubicBezTo>
                    <a:cubicBezTo>
                      <a:pt x="3152" y="697"/>
                      <a:pt x="3336" y="788"/>
                      <a:pt x="3434" y="953"/>
                    </a:cubicBezTo>
                    <a:cubicBezTo>
                      <a:pt x="3567" y="1174"/>
                      <a:pt x="3589" y="1462"/>
                      <a:pt x="3501" y="1706"/>
                    </a:cubicBezTo>
                    <a:cubicBezTo>
                      <a:pt x="3479" y="1750"/>
                      <a:pt x="3479" y="1795"/>
                      <a:pt x="3479" y="1839"/>
                    </a:cubicBezTo>
                    <a:cubicBezTo>
                      <a:pt x="3479" y="1883"/>
                      <a:pt x="3501" y="1928"/>
                      <a:pt x="3523" y="1950"/>
                    </a:cubicBezTo>
                    <a:cubicBezTo>
                      <a:pt x="3789" y="2393"/>
                      <a:pt x="3479" y="2925"/>
                      <a:pt x="2969" y="2925"/>
                    </a:cubicBezTo>
                    <a:lnTo>
                      <a:pt x="2880" y="2925"/>
                    </a:lnTo>
                    <a:cubicBezTo>
                      <a:pt x="2836" y="2947"/>
                      <a:pt x="2814" y="2969"/>
                      <a:pt x="2792" y="3013"/>
                    </a:cubicBezTo>
                    <a:cubicBezTo>
                      <a:pt x="2659" y="3191"/>
                      <a:pt x="2459" y="3301"/>
                      <a:pt x="2238" y="3323"/>
                    </a:cubicBezTo>
                    <a:cubicBezTo>
                      <a:pt x="2016" y="3323"/>
                      <a:pt x="1817" y="3213"/>
                      <a:pt x="1684" y="3035"/>
                    </a:cubicBezTo>
                    <a:cubicBezTo>
                      <a:pt x="1668" y="3020"/>
                      <a:pt x="1653" y="3004"/>
                      <a:pt x="1637" y="3004"/>
                    </a:cubicBezTo>
                    <a:cubicBezTo>
                      <a:pt x="1631" y="3004"/>
                      <a:pt x="1624" y="3007"/>
                      <a:pt x="1618" y="3013"/>
                    </a:cubicBezTo>
                    <a:lnTo>
                      <a:pt x="1573" y="2991"/>
                    </a:lnTo>
                    <a:cubicBezTo>
                      <a:pt x="1491" y="3032"/>
                      <a:pt x="1404" y="3050"/>
                      <a:pt x="1316" y="3050"/>
                    </a:cubicBezTo>
                    <a:cubicBezTo>
                      <a:pt x="1215" y="3050"/>
                      <a:pt x="1114" y="3027"/>
                      <a:pt x="1019" y="2991"/>
                    </a:cubicBezTo>
                    <a:cubicBezTo>
                      <a:pt x="842" y="2902"/>
                      <a:pt x="753" y="2725"/>
                      <a:pt x="776" y="2526"/>
                    </a:cubicBezTo>
                    <a:cubicBezTo>
                      <a:pt x="776" y="2504"/>
                      <a:pt x="753" y="2482"/>
                      <a:pt x="753" y="2459"/>
                    </a:cubicBezTo>
                    <a:cubicBezTo>
                      <a:pt x="731" y="2459"/>
                      <a:pt x="709" y="2437"/>
                      <a:pt x="687" y="2437"/>
                    </a:cubicBezTo>
                    <a:cubicBezTo>
                      <a:pt x="443" y="2393"/>
                      <a:pt x="266" y="2193"/>
                      <a:pt x="200" y="1950"/>
                    </a:cubicBezTo>
                    <a:cubicBezTo>
                      <a:pt x="177" y="1773"/>
                      <a:pt x="155" y="1617"/>
                      <a:pt x="200" y="1440"/>
                    </a:cubicBezTo>
                    <a:lnTo>
                      <a:pt x="200" y="1396"/>
                    </a:lnTo>
                    <a:cubicBezTo>
                      <a:pt x="244" y="1440"/>
                      <a:pt x="310" y="1507"/>
                      <a:pt x="377" y="1529"/>
                    </a:cubicBezTo>
                    <a:cubicBezTo>
                      <a:pt x="437" y="1579"/>
                      <a:pt x="510" y="1602"/>
                      <a:pt x="585" y="1602"/>
                    </a:cubicBezTo>
                    <a:cubicBezTo>
                      <a:pt x="676" y="1602"/>
                      <a:pt x="769" y="1568"/>
                      <a:pt x="842" y="1507"/>
                    </a:cubicBezTo>
                    <a:cubicBezTo>
                      <a:pt x="886" y="1440"/>
                      <a:pt x="931" y="1374"/>
                      <a:pt x="931" y="1285"/>
                    </a:cubicBezTo>
                    <a:cubicBezTo>
                      <a:pt x="931" y="1263"/>
                      <a:pt x="931" y="1219"/>
                      <a:pt x="931" y="1196"/>
                    </a:cubicBezTo>
                    <a:cubicBezTo>
                      <a:pt x="975" y="1241"/>
                      <a:pt x="1041" y="1285"/>
                      <a:pt x="1108" y="1307"/>
                    </a:cubicBezTo>
                    <a:cubicBezTo>
                      <a:pt x="1159" y="1324"/>
                      <a:pt x="1210" y="1331"/>
                      <a:pt x="1260" y="1331"/>
                    </a:cubicBezTo>
                    <a:cubicBezTo>
                      <a:pt x="1342" y="1331"/>
                      <a:pt x="1425" y="1312"/>
                      <a:pt x="1507" y="1285"/>
                    </a:cubicBezTo>
                    <a:cubicBezTo>
                      <a:pt x="1595" y="1241"/>
                      <a:pt x="1662" y="1152"/>
                      <a:pt x="1684" y="1064"/>
                    </a:cubicBezTo>
                    <a:cubicBezTo>
                      <a:pt x="1728" y="908"/>
                      <a:pt x="1684" y="775"/>
                      <a:pt x="1573" y="665"/>
                    </a:cubicBezTo>
                    <a:cubicBezTo>
                      <a:pt x="1551" y="620"/>
                      <a:pt x="1507" y="576"/>
                      <a:pt x="1462" y="532"/>
                    </a:cubicBezTo>
                    <a:lnTo>
                      <a:pt x="1418" y="487"/>
                    </a:lnTo>
                    <a:lnTo>
                      <a:pt x="1595" y="377"/>
                    </a:lnTo>
                    <a:cubicBezTo>
                      <a:pt x="1640" y="377"/>
                      <a:pt x="1684" y="332"/>
                      <a:pt x="1728" y="288"/>
                    </a:cubicBezTo>
                    <a:cubicBezTo>
                      <a:pt x="1750" y="244"/>
                      <a:pt x="1750" y="222"/>
                      <a:pt x="1773" y="177"/>
                    </a:cubicBezTo>
                    <a:close/>
                    <a:moveTo>
                      <a:pt x="1640" y="0"/>
                    </a:moveTo>
                    <a:cubicBezTo>
                      <a:pt x="1595" y="0"/>
                      <a:pt x="1573" y="22"/>
                      <a:pt x="1551" y="44"/>
                    </a:cubicBezTo>
                    <a:cubicBezTo>
                      <a:pt x="1551" y="89"/>
                      <a:pt x="1551" y="133"/>
                      <a:pt x="1573" y="155"/>
                    </a:cubicBezTo>
                    <a:cubicBezTo>
                      <a:pt x="1595" y="155"/>
                      <a:pt x="1595" y="155"/>
                      <a:pt x="1573" y="199"/>
                    </a:cubicBezTo>
                    <a:cubicBezTo>
                      <a:pt x="1551" y="222"/>
                      <a:pt x="1551" y="244"/>
                      <a:pt x="1529" y="244"/>
                    </a:cubicBezTo>
                    <a:cubicBezTo>
                      <a:pt x="1418" y="288"/>
                      <a:pt x="1330" y="332"/>
                      <a:pt x="1241" y="377"/>
                    </a:cubicBezTo>
                    <a:cubicBezTo>
                      <a:pt x="1219" y="377"/>
                      <a:pt x="1197" y="399"/>
                      <a:pt x="1197" y="421"/>
                    </a:cubicBezTo>
                    <a:cubicBezTo>
                      <a:pt x="1197" y="465"/>
                      <a:pt x="1197" y="487"/>
                      <a:pt x="1219" y="510"/>
                    </a:cubicBezTo>
                    <a:cubicBezTo>
                      <a:pt x="1241" y="554"/>
                      <a:pt x="1285" y="598"/>
                      <a:pt x="1330" y="643"/>
                    </a:cubicBezTo>
                    <a:cubicBezTo>
                      <a:pt x="1374" y="687"/>
                      <a:pt x="1418" y="731"/>
                      <a:pt x="1440" y="775"/>
                    </a:cubicBezTo>
                    <a:cubicBezTo>
                      <a:pt x="1507" y="842"/>
                      <a:pt x="1529" y="931"/>
                      <a:pt x="1529" y="1019"/>
                    </a:cubicBezTo>
                    <a:cubicBezTo>
                      <a:pt x="1507" y="1064"/>
                      <a:pt x="1462" y="1108"/>
                      <a:pt x="1418" y="1130"/>
                    </a:cubicBezTo>
                    <a:cubicBezTo>
                      <a:pt x="1379" y="1156"/>
                      <a:pt x="1325" y="1167"/>
                      <a:pt x="1274" y="1167"/>
                    </a:cubicBezTo>
                    <a:cubicBezTo>
                      <a:pt x="1237" y="1167"/>
                      <a:pt x="1202" y="1161"/>
                      <a:pt x="1174" y="1152"/>
                    </a:cubicBezTo>
                    <a:cubicBezTo>
                      <a:pt x="1019" y="1064"/>
                      <a:pt x="886" y="953"/>
                      <a:pt x="798" y="798"/>
                    </a:cubicBezTo>
                    <a:cubicBezTo>
                      <a:pt x="778" y="772"/>
                      <a:pt x="753" y="761"/>
                      <a:pt x="728" y="761"/>
                    </a:cubicBezTo>
                    <a:cubicBezTo>
                      <a:pt x="669" y="761"/>
                      <a:pt x="611" y="824"/>
                      <a:pt x="643" y="886"/>
                    </a:cubicBezTo>
                    <a:cubicBezTo>
                      <a:pt x="709" y="1019"/>
                      <a:pt x="753" y="1152"/>
                      <a:pt x="753" y="1285"/>
                    </a:cubicBezTo>
                    <a:cubicBezTo>
                      <a:pt x="753" y="1329"/>
                      <a:pt x="731" y="1352"/>
                      <a:pt x="709" y="1396"/>
                    </a:cubicBezTo>
                    <a:cubicBezTo>
                      <a:pt x="665" y="1429"/>
                      <a:pt x="621" y="1446"/>
                      <a:pt x="576" y="1446"/>
                    </a:cubicBezTo>
                    <a:cubicBezTo>
                      <a:pt x="532" y="1446"/>
                      <a:pt x="488" y="1429"/>
                      <a:pt x="443" y="1396"/>
                    </a:cubicBezTo>
                    <a:cubicBezTo>
                      <a:pt x="355" y="1329"/>
                      <a:pt x="266" y="1219"/>
                      <a:pt x="222" y="1130"/>
                    </a:cubicBezTo>
                    <a:cubicBezTo>
                      <a:pt x="205" y="1098"/>
                      <a:pt x="177" y="1077"/>
                      <a:pt x="155" y="1077"/>
                    </a:cubicBezTo>
                    <a:cubicBezTo>
                      <a:pt x="147" y="1077"/>
                      <a:pt x="139" y="1080"/>
                      <a:pt x="133" y="1086"/>
                    </a:cubicBezTo>
                    <a:cubicBezTo>
                      <a:pt x="89" y="1086"/>
                      <a:pt x="67" y="1130"/>
                      <a:pt x="67" y="1152"/>
                    </a:cubicBezTo>
                    <a:cubicBezTo>
                      <a:pt x="67" y="1241"/>
                      <a:pt x="44" y="1307"/>
                      <a:pt x="22" y="1374"/>
                    </a:cubicBezTo>
                    <a:cubicBezTo>
                      <a:pt x="22" y="1396"/>
                      <a:pt x="22" y="1396"/>
                      <a:pt x="22" y="1418"/>
                    </a:cubicBezTo>
                    <a:cubicBezTo>
                      <a:pt x="0" y="1595"/>
                      <a:pt x="0" y="1795"/>
                      <a:pt x="44" y="1994"/>
                    </a:cubicBezTo>
                    <a:cubicBezTo>
                      <a:pt x="111" y="2282"/>
                      <a:pt x="310" y="2504"/>
                      <a:pt x="598" y="2592"/>
                    </a:cubicBezTo>
                    <a:cubicBezTo>
                      <a:pt x="598" y="2814"/>
                      <a:pt x="731" y="3035"/>
                      <a:pt x="931" y="3146"/>
                    </a:cubicBezTo>
                    <a:cubicBezTo>
                      <a:pt x="1051" y="3200"/>
                      <a:pt x="1188" y="3229"/>
                      <a:pt x="1327" y="3229"/>
                    </a:cubicBezTo>
                    <a:cubicBezTo>
                      <a:pt x="1417" y="3229"/>
                      <a:pt x="1508" y="3217"/>
                      <a:pt x="1595" y="3191"/>
                    </a:cubicBezTo>
                    <a:cubicBezTo>
                      <a:pt x="1750" y="3390"/>
                      <a:pt x="1994" y="3501"/>
                      <a:pt x="2238" y="3501"/>
                    </a:cubicBezTo>
                    <a:cubicBezTo>
                      <a:pt x="2526" y="3501"/>
                      <a:pt x="2770" y="3346"/>
                      <a:pt x="2925" y="3124"/>
                    </a:cubicBezTo>
                    <a:lnTo>
                      <a:pt x="2969" y="3102"/>
                    </a:lnTo>
                    <a:lnTo>
                      <a:pt x="2991" y="3102"/>
                    </a:lnTo>
                    <a:cubicBezTo>
                      <a:pt x="3612" y="3080"/>
                      <a:pt x="3988" y="2393"/>
                      <a:pt x="3656" y="1861"/>
                    </a:cubicBezTo>
                    <a:cubicBezTo>
                      <a:pt x="3656" y="1861"/>
                      <a:pt x="3634" y="1839"/>
                      <a:pt x="3634" y="1817"/>
                    </a:cubicBezTo>
                    <a:cubicBezTo>
                      <a:pt x="3634" y="1795"/>
                      <a:pt x="3656" y="1773"/>
                      <a:pt x="3656" y="1773"/>
                    </a:cubicBezTo>
                    <a:cubicBezTo>
                      <a:pt x="3767" y="1462"/>
                      <a:pt x="3745" y="1130"/>
                      <a:pt x="3567" y="864"/>
                    </a:cubicBezTo>
                    <a:cubicBezTo>
                      <a:pt x="3419" y="650"/>
                      <a:pt x="3185" y="534"/>
                      <a:pt x="2947" y="534"/>
                    </a:cubicBezTo>
                    <a:cubicBezTo>
                      <a:pt x="2865" y="534"/>
                      <a:pt x="2783" y="548"/>
                      <a:pt x="2703" y="576"/>
                    </a:cubicBezTo>
                    <a:lnTo>
                      <a:pt x="2681" y="576"/>
                    </a:lnTo>
                    <a:lnTo>
                      <a:pt x="2659" y="554"/>
                    </a:lnTo>
                    <a:cubicBezTo>
                      <a:pt x="2504" y="310"/>
                      <a:pt x="2260" y="111"/>
                      <a:pt x="1972" y="44"/>
                    </a:cubicBezTo>
                    <a:cubicBezTo>
                      <a:pt x="1861" y="22"/>
                      <a:pt x="1750" y="0"/>
                      <a:pt x="16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0"/>
              <p:cNvSpPr/>
              <p:nvPr/>
            </p:nvSpPr>
            <p:spPr>
              <a:xfrm>
                <a:off x="8207205" y="2287467"/>
                <a:ext cx="120032" cy="105266"/>
              </a:xfrm>
              <a:custGeom>
                <a:avLst/>
                <a:gdLst/>
                <a:ahLst/>
                <a:cxnLst/>
                <a:rect l="l" t="t" r="r" b="b"/>
                <a:pathLst>
                  <a:path w="3967" h="3479" extrusionOk="0">
                    <a:moveTo>
                      <a:pt x="2194" y="177"/>
                    </a:moveTo>
                    <a:cubicBezTo>
                      <a:pt x="2194" y="222"/>
                      <a:pt x="2216" y="244"/>
                      <a:pt x="2239" y="288"/>
                    </a:cubicBezTo>
                    <a:cubicBezTo>
                      <a:pt x="2261" y="333"/>
                      <a:pt x="2305" y="355"/>
                      <a:pt x="2349" y="377"/>
                    </a:cubicBezTo>
                    <a:lnTo>
                      <a:pt x="2527" y="488"/>
                    </a:lnTo>
                    <a:lnTo>
                      <a:pt x="2482" y="532"/>
                    </a:lnTo>
                    <a:cubicBezTo>
                      <a:pt x="2438" y="576"/>
                      <a:pt x="2416" y="621"/>
                      <a:pt x="2371" y="665"/>
                    </a:cubicBezTo>
                    <a:cubicBezTo>
                      <a:pt x="2283" y="776"/>
                      <a:pt x="2239" y="909"/>
                      <a:pt x="2261" y="1064"/>
                    </a:cubicBezTo>
                    <a:cubicBezTo>
                      <a:pt x="2283" y="1152"/>
                      <a:pt x="2349" y="1241"/>
                      <a:pt x="2438" y="1285"/>
                    </a:cubicBezTo>
                    <a:cubicBezTo>
                      <a:pt x="2520" y="1313"/>
                      <a:pt x="2602" y="1332"/>
                      <a:pt x="2684" y="1332"/>
                    </a:cubicBezTo>
                    <a:cubicBezTo>
                      <a:pt x="2735" y="1332"/>
                      <a:pt x="2786" y="1324"/>
                      <a:pt x="2837" y="1307"/>
                    </a:cubicBezTo>
                    <a:cubicBezTo>
                      <a:pt x="2903" y="1263"/>
                      <a:pt x="2970" y="1241"/>
                      <a:pt x="3014" y="1197"/>
                    </a:cubicBezTo>
                    <a:lnTo>
                      <a:pt x="3014" y="1285"/>
                    </a:lnTo>
                    <a:cubicBezTo>
                      <a:pt x="3036" y="1374"/>
                      <a:pt x="3058" y="1440"/>
                      <a:pt x="3125" y="1507"/>
                    </a:cubicBezTo>
                    <a:cubicBezTo>
                      <a:pt x="3186" y="1568"/>
                      <a:pt x="3273" y="1602"/>
                      <a:pt x="3366" y="1602"/>
                    </a:cubicBezTo>
                    <a:cubicBezTo>
                      <a:pt x="3441" y="1602"/>
                      <a:pt x="3520" y="1579"/>
                      <a:pt x="3590" y="1529"/>
                    </a:cubicBezTo>
                    <a:cubicBezTo>
                      <a:pt x="3657" y="1485"/>
                      <a:pt x="3701" y="1440"/>
                      <a:pt x="3745" y="1396"/>
                    </a:cubicBezTo>
                    <a:cubicBezTo>
                      <a:pt x="3745" y="1396"/>
                      <a:pt x="3745" y="1418"/>
                      <a:pt x="3767" y="1440"/>
                    </a:cubicBezTo>
                    <a:cubicBezTo>
                      <a:pt x="3789" y="1595"/>
                      <a:pt x="3789" y="1773"/>
                      <a:pt x="3745" y="1950"/>
                    </a:cubicBezTo>
                    <a:cubicBezTo>
                      <a:pt x="3701" y="2194"/>
                      <a:pt x="3501" y="2371"/>
                      <a:pt x="3258" y="2437"/>
                    </a:cubicBezTo>
                    <a:cubicBezTo>
                      <a:pt x="3236" y="2437"/>
                      <a:pt x="3213" y="2437"/>
                      <a:pt x="3213" y="2460"/>
                    </a:cubicBezTo>
                    <a:cubicBezTo>
                      <a:pt x="3191" y="2482"/>
                      <a:pt x="3191" y="2504"/>
                      <a:pt x="3191" y="2526"/>
                    </a:cubicBezTo>
                    <a:cubicBezTo>
                      <a:pt x="3213" y="2725"/>
                      <a:pt x="3103" y="2903"/>
                      <a:pt x="2925" y="2991"/>
                    </a:cubicBezTo>
                    <a:cubicBezTo>
                      <a:pt x="2842" y="3027"/>
                      <a:pt x="2747" y="3050"/>
                      <a:pt x="2645" y="3050"/>
                    </a:cubicBezTo>
                    <a:cubicBezTo>
                      <a:pt x="2557" y="3050"/>
                      <a:pt x="2464" y="3032"/>
                      <a:pt x="2371" y="2991"/>
                    </a:cubicBezTo>
                    <a:cubicBezTo>
                      <a:pt x="2349" y="2991"/>
                      <a:pt x="2305" y="2991"/>
                      <a:pt x="2283" y="3036"/>
                    </a:cubicBezTo>
                    <a:cubicBezTo>
                      <a:pt x="2150" y="3191"/>
                      <a:pt x="1950" y="3301"/>
                      <a:pt x="1729" y="3301"/>
                    </a:cubicBezTo>
                    <a:cubicBezTo>
                      <a:pt x="1507" y="3301"/>
                      <a:pt x="1308" y="3191"/>
                      <a:pt x="1175" y="2991"/>
                    </a:cubicBezTo>
                    <a:cubicBezTo>
                      <a:pt x="1153" y="2969"/>
                      <a:pt x="1109" y="2925"/>
                      <a:pt x="1086" y="2903"/>
                    </a:cubicBezTo>
                    <a:lnTo>
                      <a:pt x="976" y="2903"/>
                    </a:lnTo>
                    <a:cubicBezTo>
                      <a:pt x="488" y="2903"/>
                      <a:pt x="200" y="2349"/>
                      <a:pt x="444" y="1928"/>
                    </a:cubicBezTo>
                    <a:cubicBezTo>
                      <a:pt x="488" y="1906"/>
                      <a:pt x="488" y="1861"/>
                      <a:pt x="488" y="1817"/>
                    </a:cubicBezTo>
                    <a:cubicBezTo>
                      <a:pt x="510" y="1773"/>
                      <a:pt x="488" y="1728"/>
                      <a:pt x="466" y="1684"/>
                    </a:cubicBezTo>
                    <a:cubicBezTo>
                      <a:pt x="377" y="1440"/>
                      <a:pt x="400" y="1174"/>
                      <a:pt x="532" y="931"/>
                    </a:cubicBezTo>
                    <a:cubicBezTo>
                      <a:pt x="643" y="776"/>
                      <a:pt x="821" y="687"/>
                      <a:pt x="1020" y="687"/>
                    </a:cubicBezTo>
                    <a:cubicBezTo>
                      <a:pt x="1064" y="687"/>
                      <a:pt x="1131" y="709"/>
                      <a:pt x="1175" y="731"/>
                    </a:cubicBezTo>
                    <a:cubicBezTo>
                      <a:pt x="1197" y="742"/>
                      <a:pt x="1225" y="748"/>
                      <a:pt x="1253" y="748"/>
                    </a:cubicBezTo>
                    <a:cubicBezTo>
                      <a:pt x="1280" y="748"/>
                      <a:pt x="1308" y="742"/>
                      <a:pt x="1330" y="731"/>
                    </a:cubicBezTo>
                    <a:cubicBezTo>
                      <a:pt x="1374" y="709"/>
                      <a:pt x="1397" y="665"/>
                      <a:pt x="1419" y="643"/>
                    </a:cubicBezTo>
                    <a:cubicBezTo>
                      <a:pt x="1552" y="421"/>
                      <a:pt x="1773" y="266"/>
                      <a:pt x="2017" y="200"/>
                    </a:cubicBezTo>
                    <a:cubicBezTo>
                      <a:pt x="2061" y="177"/>
                      <a:pt x="2128" y="177"/>
                      <a:pt x="2194" y="177"/>
                    </a:cubicBezTo>
                    <a:close/>
                    <a:moveTo>
                      <a:pt x="2327" y="0"/>
                    </a:moveTo>
                    <a:cubicBezTo>
                      <a:pt x="2216" y="0"/>
                      <a:pt x="2106" y="22"/>
                      <a:pt x="1995" y="45"/>
                    </a:cubicBezTo>
                    <a:cubicBezTo>
                      <a:pt x="1707" y="111"/>
                      <a:pt x="1463" y="310"/>
                      <a:pt x="1308" y="554"/>
                    </a:cubicBezTo>
                    <a:lnTo>
                      <a:pt x="1308" y="576"/>
                    </a:lnTo>
                    <a:lnTo>
                      <a:pt x="1264" y="554"/>
                    </a:lnTo>
                    <a:cubicBezTo>
                      <a:pt x="1189" y="527"/>
                      <a:pt x="1112" y="515"/>
                      <a:pt x="1035" y="515"/>
                    </a:cubicBezTo>
                    <a:cubicBezTo>
                      <a:pt x="793" y="515"/>
                      <a:pt x="556" y="640"/>
                      <a:pt x="422" y="842"/>
                    </a:cubicBezTo>
                    <a:cubicBezTo>
                      <a:pt x="244" y="1108"/>
                      <a:pt x="200" y="1462"/>
                      <a:pt x="333" y="1751"/>
                    </a:cubicBezTo>
                    <a:cubicBezTo>
                      <a:pt x="333" y="1773"/>
                      <a:pt x="333" y="1795"/>
                      <a:pt x="333" y="1795"/>
                    </a:cubicBezTo>
                    <a:cubicBezTo>
                      <a:pt x="333" y="1817"/>
                      <a:pt x="333" y="1839"/>
                      <a:pt x="311" y="1861"/>
                    </a:cubicBezTo>
                    <a:cubicBezTo>
                      <a:pt x="1" y="2393"/>
                      <a:pt x="377" y="3080"/>
                      <a:pt x="998" y="3080"/>
                    </a:cubicBezTo>
                    <a:lnTo>
                      <a:pt x="1020" y="3080"/>
                    </a:lnTo>
                    <a:cubicBezTo>
                      <a:pt x="1020" y="3080"/>
                      <a:pt x="1042" y="3102"/>
                      <a:pt x="1042" y="3124"/>
                    </a:cubicBezTo>
                    <a:cubicBezTo>
                      <a:pt x="1197" y="3346"/>
                      <a:pt x="1463" y="3479"/>
                      <a:pt x="1751" y="3479"/>
                    </a:cubicBezTo>
                    <a:cubicBezTo>
                      <a:pt x="1995" y="3479"/>
                      <a:pt x="2216" y="3368"/>
                      <a:pt x="2394" y="3169"/>
                    </a:cubicBezTo>
                    <a:cubicBezTo>
                      <a:pt x="2477" y="3206"/>
                      <a:pt x="2568" y="3223"/>
                      <a:pt x="2660" y="3223"/>
                    </a:cubicBezTo>
                    <a:cubicBezTo>
                      <a:pt x="2789" y="3223"/>
                      <a:pt x="2920" y="3189"/>
                      <a:pt x="3036" y="3124"/>
                    </a:cubicBezTo>
                    <a:cubicBezTo>
                      <a:pt x="3236" y="3013"/>
                      <a:pt x="3368" y="2814"/>
                      <a:pt x="3368" y="2570"/>
                    </a:cubicBezTo>
                    <a:cubicBezTo>
                      <a:pt x="3657" y="2482"/>
                      <a:pt x="3856" y="2260"/>
                      <a:pt x="3922" y="1994"/>
                    </a:cubicBezTo>
                    <a:cubicBezTo>
                      <a:pt x="3967" y="1795"/>
                      <a:pt x="3967" y="1595"/>
                      <a:pt x="3945" y="1396"/>
                    </a:cubicBezTo>
                    <a:cubicBezTo>
                      <a:pt x="3945" y="1396"/>
                      <a:pt x="3945" y="1374"/>
                      <a:pt x="3945" y="1374"/>
                    </a:cubicBezTo>
                    <a:cubicBezTo>
                      <a:pt x="3922" y="1307"/>
                      <a:pt x="3900" y="1219"/>
                      <a:pt x="3900" y="1152"/>
                    </a:cubicBezTo>
                    <a:cubicBezTo>
                      <a:pt x="3900" y="1108"/>
                      <a:pt x="3878" y="1086"/>
                      <a:pt x="3834" y="1064"/>
                    </a:cubicBezTo>
                    <a:cubicBezTo>
                      <a:pt x="3812" y="1064"/>
                      <a:pt x="3767" y="1086"/>
                      <a:pt x="3745" y="1108"/>
                    </a:cubicBezTo>
                    <a:cubicBezTo>
                      <a:pt x="3701" y="1219"/>
                      <a:pt x="3612" y="1307"/>
                      <a:pt x="3524" y="1396"/>
                    </a:cubicBezTo>
                    <a:cubicBezTo>
                      <a:pt x="3490" y="1423"/>
                      <a:pt x="3448" y="1436"/>
                      <a:pt x="3405" y="1436"/>
                    </a:cubicBezTo>
                    <a:cubicBezTo>
                      <a:pt x="3309" y="1436"/>
                      <a:pt x="3213" y="1371"/>
                      <a:pt x="3213" y="1263"/>
                    </a:cubicBezTo>
                    <a:cubicBezTo>
                      <a:pt x="3213" y="1130"/>
                      <a:pt x="3258" y="997"/>
                      <a:pt x="3324" y="886"/>
                    </a:cubicBezTo>
                    <a:cubicBezTo>
                      <a:pt x="3324" y="842"/>
                      <a:pt x="3324" y="798"/>
                      <a:pt x="3280" y="776"/>
                    </a:cubicBezTo>
                    <a:cubicBezTo>
                      <a:pt x="3261" y="766"/>
                      <a:pt x="3243" y="761"/>
                      <a:pt x="3226" y="761"/>
                    </a:cubicBezTo>
                    <a:cubicBezTo>
                      <a:pt x="3203" y="761"/>
                      <a:pt x="3182" y="772"/>
                      <a:pt x="3169" y="798"/>
                    </a:cubicBezTo>
                    <a:cubicBezTo>
                      <a:pt x="3080" y="931"/>
                      <a:pt x="2948" y="1064"/>
                      <a:pt x="2792" y="1130"/>
                    </a:cubicBezTo>
                    <a:cubicBezTo>
                      <a:pt x="2759" y="1152"/>
                      <a:pt x="2720" y="1163"/>
                      <a:pt x="2679" y="1163"/>
                    </a:cubicBezTo>
                    <a:cubicBezTo>
                      <a:pt x="2637" y="1163"/>
                      <a:pt x="2593" y="1152"/>
                      <a:pt x="2549" y="1130"/>
                    </a:cubicBezTo>
                    <a:cubicBezTo>
                      <a:pt x="2504" y="1108"/>
                      <a:pt x="2460" y="1064"/>
                      <a:pt x="2460" y="1019"/>
                    </a:cubicBezTo>
                    <a:cubicBezTo>
                      <a:pt x="2438" y="931"/>
                      <a:pt x="2460" y="842"/>
                      <a:pt x="2527" y="776"/>
                    </a:cubicBezTo>
                    <a:cubicBezTo>
                      <a:pt x="2549" y="731"/>
                      <a:pt x="2593" y="687"/>
                      <a:pt x="2637" y="665"/>
                    </a:cubicBezTo>
                    <a:cubicBezTo>
                      <a:pt x="2682" y="598"/>
                      <a:pt x="2726" y="554"/>
                      <a:pt x="2770" y="510"/>
                    </a:cubicBezTo>
                    <a:cubicBezTo>
                      <a:pt x="2770" y="488"/>
                      <a:pt x="2770" y="443"/>
                      <a:pt x="2770" y="421"/>
                    </a:cubicBezTo>
                    <a:cubicBezTo>
                      <a:pt x="2770" y="399"/>
                      <a:pt x="2748" y="377"/>
                      <a:pt x="2726" y="377"/>
                    </a:cubicBezTo>
                    <a:cubicBezTo>
                      <a:pt x="2637" y="333"/>
                      <a:pt x="2549" y="288"/>
                      <a:pt x="2460" y="244"/>
                    </a:cubicBezTo>
                    <a:cubicBezTo>
                      <a:pt x="2438" y="244"/>
                      <a:pt x="2416" y="222"/>
                      <a:pt x="2394" y="200"/>
                    </a:cubicBezTo>
                    <a:cubicBezTo>
                      <a:pt x="2371" y="155"/>
                      <a:pt x="2394" y="155"/>
                      <a:pt x="2394" y="155"/>
                    </a:cubicBezTo>
                    <a:cubicBezTo>
                      <a:pt x="2416" y="133"/>
                      <a:pt x="2438" y="89"/>
                      <a:pt x="2416" y="45"/>
                    </a:cubicBezTo>
                    <a:cubicBezTo>
                      <a:pt x="2394" y="22"/>
                      <a:pt x="2371" y="0"/>
                      <a:pt x="23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0"/>
              <p:cNvSpPr/>
              <p:nvPr/>
            </p:nvSpPr>
            <p:spPr>
              <a:xfrm>
                <a:off x="7955341" y="2233396"/>
                <a:ext cx="196250" cy="198883"/>
              </a:xfrm>
              <a:custGeom>
                <a:avLst/>
                <a:gdLst/>
                <a:ahLst/>
                <a:cxnLst/>
                <a:rect l="l" t="t" r="r" b="b"/>
                <a:pathLst>
                  <a:path w="6486" h="6573" extrusionOk="0">
                    <a:moveTo>
                      <a:pt x="348" y="458"/>
                    </a:moveTo>
                    <a:cubicBezTo>
                      <a:pt x="569" y="605"/>
                      <a:pt x="804" y="691"/>
                      <a:pt x="1055" y="691"/>
                    </a:cubicBezTo>
                    <a:cubicBezTo>
                      <a:pt x="1107" y="691"/>
                      <a:pt x="1159" y="687"/>
                      <a:pt x="1213" y="679"/>
                    </a:cubicBezTo>
                    <a:lnTo>
                      <a:pt x="1412" y="679"/>
                    </a:lnTo>
                    <a:cubicBezTo>
                      <a:pt x="1456" y="679"/>
                      <a:pt x="1501" y="679"/>
                      <a:pt x="1567" y="702"/>
                    </a:cubicBezTo>
                    <a:cubicBezTo>
                      <a:pt x="1794" y="766"/>
                      <a:pt x="2021" y="808"/>
                      <a:pt x="2257" y="808"/>
                    </a:cubicBezTo>
                    <a:cubicBezTo>
                      <a:pt x="2343" y="808"/>
                      <a:pt x="2431" y="802"/>
                      <a:pt x="2520" y="790"/>
                    </a:cubicBezTo>
                    <a:cubicBezTo>
                      <a:pt x="2608" y="790"/>
                      <a:pt x="2697" y="768"/>
                      <a:pt x="2786" y="746"/>
                    </a:cubicBezTo>
                    <a:cubicBezTo>
                      <a:pt x="2899" y="713"/>
                      <a:pt x="3013" y="693"/>
                      <a:pt x="3126" y="693"/>
                    </a:cubicBezTo>
                    <a:cubicBezTo>
                      <a:pt x="3168" y="693"/>
                      <a:pt x="3209" y="696"/>
                      <a:pt x="3251" y="702"/>
                    </a:cubicBezTo>
                    <a:cubicBezTo>
                      <a:pt x="3539" y="779"/>
                      <a:pt x="3827" y="818"/>
                      <a:pt x="4112" y="818"/>
                    </a:cubicBezTo>
                    <a:cubicBezTo>
                      <a:pt x="4398" y="818"/>
                      <a:pt x="4680" y="779"/>
                      <a:pt x="4957" y="702"/>
                    </a:cubicBezTo>
                    <a:lnTo>
                      <a:pt x="4979" y="702"/>
                    </a:lnTo>
                    <a:cubicBezTo>
                      <a:pt x="5023" y="702"/>
                      <a:pt x="5068" y="679"/>
                      <a:pt x="5112" y="679"/>
                    </a:cubicBezTo>
                    <a:lnTo>
                      <a:pt x="5245" y="702"/>
                    </a:lnTo>
                    <a:lnTo>
                      <a:pt x="5311" y="702"/>
                    </a:lnTo>
                    <a:cubicBezTo>
                      <a:pt x="5341" y="704"/>
                      <a:pt x="5370" y="705"/>
                      <a:pt x="5399" y="705"/>
                    </a:cubicBezTo>
                    <a:cubicBezTo>
                      <a:pt x="5661" y="705"/>
                      <a:pt x="5934" y="617"/>
                      <a:pt x="6153" y="458"/>
                    </a:cubicBezTo>
                    <a:lnTo>
                      <a:pt x="6153" y="458"/>
                    </a:lnTo>
                    <a:cubicBezTo>
                      <a:pt x="6087" y="635"/>
                      <a:pt x="6043" y="834"/>
                      <a:pt x="6020" y="1012"/>
                    </a:cubicBezTo>
                    <a:cubicBezTo>
                      <a:pt x="5954" y="1278"/>
                      <a:pt x="5821" y="1521"/>
                      <a:pt x="5622" y="1721"/>
                    </a:cubicBezTo>
                    <a:cubicBezTo>
                      <a:pt x="5467" y="1920"/>
                      <a:pt x="5356" y="2120"/>
                      <a:pt x="5245" y="2341"/>
                    </a:cubicBezTo>
                    <a:cubicBezTo>
                      <a:pt x="5179" y="2518"/>
                      <a:pt x="5156" y="2740"/>
                      <a:pt x="5134" y="2939"/>
                    </a:cubicBezTo>
                    <a:cubicBezTo>
                      <a:pt x="5112" y="3094"/>
                      <a:pt x="5090" y="3272"/>
                      <a:pt x="5046" y="3427"/>
                    </a:cubicBezTo>
                    <a:cubicBezTo>
                      <a:pt x="4890" y="3826"/>
                      <a:pt x="4625" y="4180"/>
                      <a:pt x="4248" y="4424"/>
                    </a:cubicBezTo>
                    <a:lnTo>
                      <a:pt x="4181" y="4468"/>
                    </a:lnTo>
                    <a:cubicBezTo>
                      <a:pt x="4049" y="4579"/>
                      <a:pt x="3916" y="4690"/>
                      <a:pt x="3783" y="4823"/>
                    </a:cubicBezTo>
                    <a:cubicBezTo>
                      <a:pt x="3694" y="4956"/>
                      <a:pt x="3605" y="5088"/>
                      <a:pt x="3561" y="5244"/>
                    </a:cubicBezTo>
                    <a:cubicBezTo>
                      <a:pt x="3450" y="5487"/>
                      <a:pt x="3362" y="5731"/>
                      <a:pt x="3273" y="5975"/>
                    </a:cubicBezTo>
                    <a:lnTo>
                      <a:pt x="3251" y="6085"/>
                    </a:lnTo>
                    <a:cubicBezTo>
                      <a:pt x="3229" y="6041"/>
                      <a:pt x="3229" y="5997"/>
                      <a:pt x="3229" y="5975"/>
                    </a:cubicBezTo>
                    <a:cubicBezTo>
                      <a:pt x="3162" y="5731"/>
                      <a:pt x="3052" y="5487"/>
                      <a:pt x="2963" y="5244"/>
                    </a:cubicBezTo>
                    <a:cubicBezTo>
                      <a:pt x="2896" y="5088"/>
                      <a:pt x="2808" y="4956"/>
                      <a:pt x="2719" y="4823"/>
                    </a:cubicBezTo>
                    <a:cubicBezTo>
                      <a:pt x="2608" y="4690"/>
                      <a:pt x="2475" y="4579"/>
                      <a:pt x="2320" y="4468"/>
                    </a:cubicBezTo>
                    <a:lnTo>
                      <a:pt x="2254" y="4424"/>
                    </a:lnTo>
                    <a:cubicBezTo>
                      <a:pt x="1899" y="4180"/>
                      <a:pt x="1611" y="3826"/>
                      <a:pt x="1456" y="3427"/>
                    </a:cubicBezTo>
                    <a:cubicBezTo>
                      <a:pt x="1412" y="3272"/>
                      <a:pt x="1390" y="3094"/>
                      <a:pt x="1368" y="2939"/>
                    </a:cubicBezTo>
                    <a:cubicBezTo>
                      <a:pt x="1368" y="2740"/>
                      <a:pt x="1323" y="2518"/>
                      <a:pt x="1257" y="2341"/>
                    </a:cubicBezTo>
                    <a:cubicBezTo>
                      <a:pt x="1168" y="2120"/>
                      <a:pt x="1035" y="1920"/>
                      <a:pt x="880" y="1743"/>
                    </a:cubicBezTo>
                    <a:cubicBezTo>
                      <a:pt x="703" y="1521"/>
                      <a:pt x="548" y="1278"/>
                      <a:pt x="481" y="1012"/>
                    </a:cubicBezTo>
                    <a:cubicBezTo>
                      <a:pt x="459" y="812"/>
                      <a:pt x="415" y="635"/>
                      <a:pt x="348" y="458"/>
                    </a:cubicBezTo>
                    <a:close/>
                    <a:moveTo>
                      <a:pt x="6388" y="0"/>
                    </a:moveTo>
                    <a:cubicBezTo>
                      <a:pt x="6364" y="0"/>
                      <a:pt x="6344" y="11"/>
                      <a:pt x="6331" y="37"/>
                    </a:cubicBezTo>
                    <a:cubicBezTo>
                      <a:pt x="6101" y="351"/>
                      <a:pt x="5772" y="526"/>
                      <a:pt x="5400" y="526"/>
                    </a:cubicBezTo>
                    <a:cubicBezTo>
                      <a:pt x="5378" y="526"/>
                      <a:pt x="5356" y="526"/>
                      <a:pt x="5334" y="524"/>
                    </a:cubicBezTo>
                    <a:lnTo>
                      <a:pt x="5112" y="524"/>
                    </a:lnTo>
                    <a:cubicBezTo>
                      <a:pt x="5046" y="524"/>
                      <a:pt x="4979" y="524"/>
                      <a:pt x="4913" y="569"/>
                    </a:cubicBezTo>
                    <a:cubicBezTo>
                      <a:pt x="4647" y="624"/>
                      <a:pt x="4375" y="652"/>
                      <a:pt x="4104" y="652"/>
                    </a:cubicBezTo>
                    <a:cubicBezTo>
                      <a:pt x="3833" y="652"/>
                      <a:pt x="3561" y="624"/>
                      <a:pt x="3295" y="569"/>
                    </a:cubicBezTo>
                    <a:cubicBezTo>
                      <a:pt x="3219" y="552"/>
                      <a:pt x="3146" y="544"/>
                      <a:pt x="3075" y="544"/>
                    </a:cubicBezTo>
                    <a:cubicBezTo>
                      <a:pt x="2960" y="544"/>
                      <a:pt x="2851" y="563"/>
                      <a:pt x="2741" y="591"/>
                    </a:cubicBezTo>
                    <a:cubicBezTo>
                      <a:pt x="2653" y="613"/>
                      <a:pt x="2564" y="635"/>
                      <a:pt x="2475" y="635"/>
                    </a:cubicBezTo>
                    <a:cubicBezTo>
                      <a:pt x="2392" y="647"/>
                      <a:pt x="2309" y="652"/>
                      <a:pt x="2227" y="652"/>
                    </a:cubicBezTo>
                    <a:cubicBezTo>
                      <a:pt x="2001" y="652"/>
                      <a:pt x="1778" y="611"/>
                      <a:pt x="1567" y="546"/>
                    </a:cubicBezTo>
                    <a:cubicBezTo>
                      <a:pt x="1501" y="524"/>
                      <a:pt x="1456" y="524"/>
                      <a:pt x="1390" y="524"/>
                    </a:cubicBezTo>
                    <a:lnTo>
                      <a:pt x="1168" y="524"/>
                    </a:lnTo>
                    <a:cubicBezTo>
                      <a:pt x="1146" y="526"/>
                      <a:pt x="1124" y="526"/>
                      <a:pt x="1102" y="526"/>
                    </a:cubicBezTo>
                    <a:cubicBezTo>
                      <a:pt x="728" y="526"/>
                      <a:pt x="380" y="351"/>
                      <a:pt x="171" y="37"/>
                    </a:cubicBezTo>
                    <a:cubicBezTo>
                      <a:pt x="152" y="18"/>
                      <a:pt x="130" y="10"/>
                      <a:pt x="108" y="10"/>
                    </a:cubicBezTo>
                    <a:cubicBezTo>
                      <a:pt x="53" y="10"/>
                      <a:pt x="0" y="62"/>
                      <a:pt x="16" y="125"/>
                    </a:cubicBezTo>
                    <a:cubicBezTo>
                      <a:pt x="171" y="414"/>
                      <a:pt x="260" y="724"/>
                      <a:pt x="304" y="1056"/>
                    </a:cubicBezTo>
                    <a:cubicBezTo>
                      <a:pt x="393" y="1344"/>
                      <a:pt x="526" y="1610"/>
                      <a:pt x="747" y="1854"/>
                    </a:cubicBezTo>
                    <a:cubicBezTo>
                      <a:pt x="880" y="2009"/>
                      <a:pt x="991" y="2186"/>
                      <a:pt x="1080" y="2408"/>
                    </a:cubicBezTo>
                    <a:cubicBezTo>
                      <a:pt x="1146" y="2585"/>
                      <a:pt x="1190" y="2762"/>
                      <a:pt x="1190" y="2961"/>
                    </a:cubicBezTo>
                    <a:cubicBezTo>
                      <a:pt x="1213" y="3139"/>
                      <a:pt x="1235" y="3294"/>
                      <a:pt x="1279" y="3471"/>
                    </a:cubicBezTo>
                    <a:cubicBezTo>
                      <a:pt x="1456" y="3914"/>
                      <a:pt x="1744" y="4291"/>
                      <a:pt x="2143" y="4557"/>
                    </a:cubicBezTo>
                    <a:lnTo>
                      <a:pt x="2210" y="4601"/>
                    </a:lnTo>
                    <a:cubicBezTo>
                      <a:pt x="2343" y="4690"/>
                      <a:pt x="2475" y="4800"/>
                      <a:pt x="2586" y="4933"/>
                    </a:cubicBezTo>
                    <a:cubicBezTo>
                      <a:pt x="2675" y="5044"/>
                      <a:pt x="2741" y="5177"/>
                      <a:pt x="2786" y="5310"/>
                    </a:cubicBezTo>
                    <a:cubicBezTo>
                      <a:pt x="2896" y="5532"/>
                      <a:pt x="2985" y="5775"/>
                      <a:pt x="3074" y="6019"/>
                    </a:cubicBezTo>
                    <a:cubicBezTo>
                      <a:pt x="3096" y="6174"/>
                      <a:pt x="3118" y="6329"/>
                      <a:pt x="3118" y="6484"/>
                    </a:cubicBezTo>
                    <a:cubicBezTo>
                      <a:pt x="3118" y="6529"/>
                      <a:pt x="3162" y="6551"/>
                      <a:pt x="3207" y="6573"/>
                    </a:cubicBezTo>
                    <a:lnTo>
                      <a:pt x="3295" y="6573"/>
                    </a:lnTo>
                    <a:cubicBezTo>
                      <a:pt x="3340" y="6551"/>
                      <a:pt x="3362" y="6529"/>
                      <a:pt x="3362" y="6484"/>
                    </a:cubicBezTo>
                    <a:cubicBezTo>
                      <a:pt x="3362" y="6329"/>
                      <a:pt x="3384" y="6174"/>
                      <a:pt x="3428" y="6019"/>
                    </a:cubicBezTo>
                    <a:cubicBezTo>
                      <a:pt x="3517" y="5775"/>
                      <a:pt x="3605" y="5532"/>
                      <a:pt x="3694" y="5310"/>
                    </a:cubicBezTo>
                    <a:cubicBezTo>
                      <a:pt x="3761" y="5177"/>
                      <a:pt x="3827" y="5044"/>
                      <a:pt x="3916" y="4911"/>
                    </a:cubicBezTo>
                    <a:cubicBezTo>
                      <a:pt x="4026" y="4800"/>
                      <a:pt x="4137" y="4690"/>
                      <a:pt x="4270" y="4601"/>
                    </a:cubicBezTo>
                    <a:lnTo>
                      <a:pt x="4337" y="4557"/>
                    </a:lnTo>
                    <a:cubicBezTo>
                      <a:pt x="4735" y="4291"/>
                      <a:pt x="5046" y="3914"/>
                      <a:pt x="5201" y="3471"/>
                    </a:cubicBezTo>
                    <a:cubicBezTo>
                      <a:pt x="5245" y="3294"/>
                      <a:pt x="5289" y="3117"/>
                      <a:pt x="5289" y="2939"/>
                    </a:cubicBezTo>
                    <a:cubicBezTo>
                      <a:pt x="5311" y="2762"/>
                      <a:pt x="5334" y="2585"/>
                      <a:pt x="5400" y="2385"/>
                    </a:cubicBezTo>
                    <a:cubicBezTo>
                      <a:pt x="5489" y="2186"/>
                      <a:pt x="5599" y="2009"/>
                      <a:pt x="5755" y="1832"/>
                    </a:cubicBezTo>
                    <a:cubicBezTo>
                      <a:pt x="5954" y="1610"/>
                      <a:pt x="6109" y="1344"/>
                      <a:pt x="6176" y="1034"/>
                    </a:cubicBezTo>
                    <a:cubicBezTo>
                      <a:pt x="6220" y="724"/>
                      <a:pt x="6331" y="414"/>
                      <a:pt x="6464" y="125"/>
                    </a:cubicBezTo>
                    <a:cubicBezTo>
                      <a:pt x="6486" y="81"/>
                      <a:pt x="6486" y="37"/>
                      <a:pt x="6441" y="15"/>
                    </a:cubicBezTo>
                    <a:cubicBezTo>
                      <a:pt x="6423" y="6"/>
                      <a:pt x="6405" y="0"/>
                      <a:pt x="63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0"/>
              <p:cNvSpPr/>
              <p:nvPr/>
            </p:nvSpPr>
            <p:spPr>
              <a:xfrm>
                <a:off x="8027536" y="2474216"/>
                <a:ext cx="52345" cy="106234"/>
              </a:xfrm>
              <a:custGeom>
                <a:avLst/>
                <a:gdLst/>
                <a:ahLst/>
                <a:cxnLst/>
                <a:rect l="l" t="t" r="r" b="b"/>
                <a:pathLst>
                  <a:path w="1730" h="3511" extrusionOk="0">
                    <a:moveTo>
                      <a:pt x="1552" y="253"/>
                    </a:moveTo>
                    <a:cubicBezTo>
                      <a:pt x="1530" y="342"/>
                      <a:pt x="1530" y="409"/>
                      <a:pt x="1485" y="475"/>
                    </a:cubicBezTo>
                    <a:lnTo>
                      <a:pt x="1463" y="519"/>
                    </a:lnTo>
                    <a:cubicBezTo>
                      <a:pt x="1419" y="608"/>
                      <a:pt x="1397" y="719"/>
                      <a:pt x="1419" y="807"/>
                    </a:cubicBezTo>
                    <a:cubicBezTo>
                      <a:pt x="1441" y="852"/>
                      <a:pt x="1441" y="896"/>
                      <a:pt x="1463" y="918"/>
                    </a:cubicBezTo>
                    <a:cubicBezTo>
                      <a:pt x="1485" y="940"/>
                      <a:pt x="1485" y="962"/>
                      <a:pt x="1507" y="985"/>
                    </a:cubicBezTo>
                    <a:cubicBezTo>
                      <a:pt x="1507" y="1051"/>
                      <a:pt x="1507" y="1118"/>
                      <a:pt x="1463" y="1206"/>
                    </a:cubicBezTo>
                    <a:cubicBezTo>
                      <a:pt x="1419" y="1295"/>
                      <a:pt x="1419" y="1406"/>
                      <a:pt x="1441" y="1516"/>
                    </a:cubicBezTo>
                    <a:cubicBezTo>
                      <a:pt x="1441" y="1561"/>
                      <a:pt x="1463" y="1605"/>
                      <a:pt x="1485" y="1649"/>
                    </a:cubicBezTo>
                    <a:cubicBezTo>
                      <a:pt x="1507" y="1671"/>
                      <a:pt x="1530" y="1694"/>
                      <a:pt x="1530" y="1716"/>
                    </a:cubicBezTo>
                    <a:cubicBezTo>
                      <a:pt x="1552" y="1760"/>
                      <a:pt x="1552" y="1827"/>
                      <a:pt x="1530" y="1893"/>
                    </a:cubicBezTo>
                    <a:lnTo>
                      <a:pt x="1485" y="1937"/>
                    </a:lnTo>
                    <a:cubicBezTo>
                      <a:pt x="1441" y="1982"/>
                      <a:pt x="1419" y="2026"/>
                      <a:pt x="1397" y="2070"/>
                    </a:cubicBezTo>
                    <a:cubicBezTo>
                      <a:pt x="1375" y="2181"/>
                      <a:pt x="1375" y="2270"/>
                      <a:pt x="1419" y="2358"/>
                    </a:cubicBezTo>
                    <a:cubicBezTo>
                      <a:pt x="1441" y="2380"/>
                      <a:pt x="1441" y="2403"/>
                      <a:pt x="1441" y="2425"/>
                    </a:cubicBezTo>
                    <a:cubicBezTo>
                      <a:pt x="1485" y="2602"/>
                      <a:pt x="1419" y="2779"/>
                      <a:pt x="1264" y="2890"/>
                    </a:cubicBezTo>
                    <a:cubicBezTo>
                      <a:pt x="1219" y="2912"/>
                      <a:pt x="1219" y="2957"/>
                      <a:pt x="1242" y="3001"/>
                    </a:cubicBezTo>
                    <a:cubicBezTo>
                      <a:pt x="1264" y="3067"/>
                      <a:pt x="1286" y="3134"/>
                      <a:pt x="1286" y="3222"/>
                    </a:cubicBezTo>
                    <a:cubicBezTo>
                      <a:pt x="1153" y="3134"/>
                      <a:pt x="1020" y="3067"/>
                      <a:pt x="865" y="3067"/>
                    </a:cubicBezTo>
                    <a:cubicBezTo>
                      <a:pt x="710" y="3067"/>
                      <a:pt x="577" y="3134"/>
                      <a:pt x="444" y="3222"/>
                    </a:cubicBezTo>
                    <a:cubicBezTo>
                      <a:pt x="466" y="3134"/>
                      <a:pt x="466" y="3067"/>
                      <a:pt x="510" y="3001"/>
                    </a:cubicBezTo>
                    <a:cubicBezTo>
                      <a:pt x="510" y="2957"/>
                      <a:pt x="510" y="2912"/>
                      <a:pt x="466" y="2890"/>
                    </a:cubicBezTo>
                    <a:cubicBezTo>
                      <a:pt x="311" y="2779"/>
                      <a:pt x="245" y="2602"/>
                      <a:pt x="289" y="2425"/>
                    </a:cubicBezTo>
                    <a:cubicBezTo>
                      <a:pt x="289" y="2403"/>
                      <a:pt x="289" y="2380"/>
                      <a:pt x="311" y="2358"/>
                    </a:cubicBezTo>
                    <a:cubicBezTo>
                      <a:pt x="355" y="2270"/>
                      <a:pt x="355" y="2181"/>
                      <a:pt x="333" y="2070"/>
                    </a:cubicBezTo>
                    <a:cubicBezTo>
                      <a:pt x="311" y="2026"/>
                      <a:pt x="289" y="1982"/>
                      <a:pt x="245" y="1937"/>
                    </a:cubicBezTo>
                    <a:lnTo>
                      <a:pt x="222" y="1893"/>
                    </a:lnTo>
                    <a:cubicBezTo>
                      <a:pt x="178" y="1849"/>
                      <a:pt x="178" y="1760"/>
                      <a:pt x="200" y="1716"/>
                    </a:cubicBezTo>
                    <a:cubicBezTo>
                      <a:pt x="222" y="1694"/>
                      <a:pt x="222" y="1671"/>
                      <a:pt x="245" y="1649"/>
                    </a:cubicBezTo>
                    <a:cubicBezTo>
                      <a:pt x="267" y="1605"/>
                      <a:pt x="289" y="1561"/>
                      <a:pt x="311" y="1516"/>
                    </a:cubicBezTo>
                    <a:cubicBezTo>
                      <a:pt x="333" y="1406"/>
                      <a:pt x="311" y="1295"/>
                      <a:pt x="267" y="1206"/>
                    </a:cubicBezTo>
                    <a:cubicBezTo>
                      <a:pt x="245" y="1118"/>
                      <a:pt x="222" y="1051"/>
                      <a:pt x="245" y="985"/>
                    </a:cubicBezTo>
                    <a:cubicBezTo>
                      <a:pt x="245" y="962"/>
                      <a:pt x="245" y="940"/>
                      <a:pt x="267" y="918"/>
                    </a:cubicBezTo>
                    <a:cubicBezTo>
                      <a:pt x="289" y="896"/>
                      <a:pt x="311" y="852"/>
                      <a:pt x="311" y="807"/>
                    </a:cubicBezTo>
                    <a:cubicBezTo>
                      <a:pt x="333" y="719"/>
                      <a:pt x="311" y="608"/>
                      <a:pt x="267" y="519"/>
                    </a:cubicBezTo>
                    <a:lnTo>
                      <a:pt x="245" y="475"/>
                    </a:lnTo>
                    <a:cubicBezTo>
                      <a:pt x="222" y="409"/>
                      <a:pt x="200" y="342"/>
                      <a:pt x="178" y="253"/>
                    </a:cubicBezTo>
                    <a:lnTo>
                      <a:pt x="178" y="253"/>
                    </a:lnTo>
                    <a:cubicBezTo>
                      <a:pt x="377" y="409"/>
                      <a:pt x="621" y="475"/>
                      <a:pt x="865" y="497"/>
                    </a:cubicBezTo>
                    <a:cubicBezTo>
                      <a:pt x="1109" y="475"/>
                      <a:pt x="1352" y="386"/>
                      <a:pt x="1552" y="253"/>
                    </a:cubicBezTo>
                    <a:close/>
                    <a:moveTo>
                      <a:pt x="109" y="1"/>
                    </a:moveTo>
                    <a:cubicBezTo>
                      <a:pt x="102" y="1"/>
                      <a:pt x="96" y="3"/>
                      <a:pt x="89" y="10"/>
                    </a:cubicBezTo>
                    <a:cubicBezTo>
                      <a:pt x="45" y="10"/>
                      <a:pt x="23" y="32"/>
                      <a:pt x="23" y="76"/>
                    </a:cubicBezTo>
                    <a:cubicBezTo>
                      <a:pt x="1" y="231"/>
                      <a:pt x="23" y="409"/>
                      <a:pt x="89" y="542"/>
                    </a:cubicBezTo>
                    <a:lnTo>
                      <a:pt x="112" y="608"/>
                    </a:lnTo>
                    <a:cubicBezTo>
                      <a:pt x="134" y="652"/>
                      <a:pt x="156" y="719"/>
                      <a:pt x="156" y="763"/>
                    </a:cubicBezTo>
                    <a:cubicBezTo>
                      <a:pt x="156" y="785"/>
                      <a:pt x="134" y="807"/>
                      <a:pt x="134" y="830"/>
                    </a:cubicBezTo>
                    <a:cubicBezTo>
                      <a:pt x="112" y="852"/>
                      <a:pt x="89" y="896"/>
                      <a:pt x="89" y="918"/>
                    </a:cubicBezTo>
                    <a:cubicBezTo>
                      <a:pt x="45" y="1029"/>
                      <a:pt x="67" y="1140"/>
                      <a:pt x="112" y="1251"/>
                    </a:cubicBezTo>
                    <a:cubicBezTo>
                      <a:pt x="134" y="1317"/>
                      <a:pt x="156" y="1383"/>
                      <a:pt x="134" y="1472"/>
                    </a:cubicBezTo>
                    <a:cubicBezTo>
                      <a:pt x="134" y="1494"/>
                      <a:pt x="112" y="1516"/>
                      <a:pt x="89" y="1561"/>
                    </a:cubicBezTo>
                    <a:cubicBezTo>
                      <a:pt x="67" y="1583"/>
                      <a:pt x="67" y="1627"/>
                      <a:pt x="45" y="1649"/>
                    </a:cubicBezTo>
                    <a:cubicBezTo>
                      <a:pt x="1" y="1760"/>
                      <a:pt x="1" y="1893"/>
                      <a:pt x="67" y="1982"/>
                    </a:cubicBezTo>
                    <a:cubicBezTo>
                      <a:pt x="89" y="2004"/>
                      <a:pt x="112" y="2026"/>
                      <a:pt x="134" y="2048"/>
                    </a:cubicBezTo>
                    <a:cubicBezTo>
                      <a:pt x="200" y="2115"/>
                      <a:pt x="200" y="2225"/>
                      <a:pt x="156" y="2292"/>
                    </a:cubicBezTo>
                    <a:cubicBezTo>
                      <a:pt x="134" y="2314"/>
                      <a:pt x="134" y="2358"/>
                      <a:pt x="134" y="2380"/>
                    </a:cubicBezTo>
                    <a:cubicBezTo>
                      <a:pt x="67" y="2602"/>
                      <a:pt x="134" y="2846"/>
                      <a:pt x="333" y="3001"/>
                    </a:cubicBezTo>
                    <a:cubicBezTo>
                      <a:pt x="289" y="3134"/>
                      <a:pt x="267" y="3267"/>
                      <a:pt x="289" y="3400"/>
                    </a:cubicBezTo>
                    <a:lnTo>
                      <a:pt x="289" y="3422"/>
                    </a:lnTo>
                    <a:cubicBezTo>
                      <a:pt x="289" y="3466"/>
                      <a:pt x="311" y="3488"/>
                      <a:pt x="355" y="3510"/>
                    </a:cubicBezTo>
                    <a:cubicBezTo>
                      <a:pt x="377" y="3510"/>
                      <a:pt x="422" y="3510"/>
                      <a:pt x="444" y="3466"/>
                    </a:cubicBezTo>
                    <a:cubicBezTo>
                      <a:pt x="533" y="3333"/>
                      <a:pt x="688" y="3245"/>
                      <a:pt x="865" y="3222"/>
                    </a:cubicBezTo>
                    <a:cubicBezTo>
                      <a:pt x="1042" y="3245"/>
                      <a:pt x="1197" y="3333"/>
                      <a:pt x="1308" y="3466"/>
                    </a:cubicBezTo>
                    <a:cubicBezTo>
                      <a:pt x="1308" y="3488"/>
                      <a:pt x="1330" y="3510"/>
                      <a:pt x="1375" y="3510"/>
                    </a:cubicBezTo>
                    <a:lnTo>
                      <a:pt x="1397" y="3510"/>
                    </a:lnTo>
                    <a:cubicBezTo>
                      <a:pt x="1419" y="3488"/>
                      <a:pt x="1441" y="3466"/>
                      <a:pt x="1441" y="3422"/>
                    </a:cubicBezTo>
                    <a:lnTo>
                      <a:pt x="1441" y="3400"/>
                    </a:lnTo>
                    <a:cubicBezTo>
                      <a:pt x="1463" y="3267"/>
                      <a:pt x="1441" y="3134"/>
                      <a:pt x="1419" y="3001"/>
                    </a:cubicBezTo>
                    <a:cubicBezTo>
                      <a:pt x="1596" y="2846"/>
                      <a:pt x="1663" y="2602"/>
                      <a:pt x="1618" y="2380"/>
                    </a:cubicBezTo>
                    <a:cubicBezTo>
                      <a:pt x="1596" y="2358"/>
                      <a:pt x="1574" y="2314"/>
                      <a:pt x="1574" y="2292"/>
                    </a:cubicBezTo>
                    <a:cubicBezTo>
                      <a:pt x="1552" y="2248"/>
                      <a:pt x="1552" y="2181"/>
                      <a:pt x="1552" y="2137"/>
                    </a:cubicBezTo>
                    <a:cubicBezTo>
                      <a:pt x="1574" y="2115"/>
                      <a:pt x="1596" y="2070"/>
                      <a:pt x="1596" y="2048"/>
                    </a:cubicBezTo>
                    <a:cubicBezTo>
                      <a:pt x="1618" y="2026"/>
                      <a:pt x="1640" y="2004"/>
                      <a:pt x="1663" y="1982"/>
                    </a:cubicBezTo>
                    <a:cubicBezTo>
                      <a:pt x="1729" y="1893"/>
                      <a:pt x="1729" y="1760"/>
                      <a:pt x="1685" y="1649"/>
                    </a:cubicBezTo>
                    <a:cubicBezTo>
                      <a:pt x="1685" y="1627"/>
                      <a:pt x="1663" y="1583"/>
                      <a:pt x="1640" y="1561"/>
                    </a:cubicBezTo>
                    <a:cubicBezTo>
                      <a:pt x="1618" y="1516"/>
                      <a:pt x="1596" y="1494"/>
                      <a:pt x="1596" y="1472"/>
                    </a:cubicBezTo>
                    <a:cubicBezTo>
                      <a:pt x="1574" y="1383"/>
                      <a:pt x="1596" y="1317"/>
                      <a:pt x="1618" y="1251"/>
                    </a:cubicBezTo>
                    <a:cubicBezTo>
                      <a:pt x="1685" y="1140"/>
                      <a:pt x="1685" y="1029"/>
                      <a:pt x="1663" y="918"/>
                    </a:cubicBezTo>
                    <a:cubicBezTo>
                      <a:pt x="1640" y="896"/>
                      <a:pt x="1618" y="852"/>
                      <a:pt x="1618" y="830"/>
                    </a:cubicBezTo>
                    <a:cubicBezTo>
                      <a:pt x="1596" y="807"/>
                      <a:pt x="1596" y="785"/>
                      <a:pt x="1574" y="763"/>
                    </a:cubicBezTo>
                    <a:cubicBezTo>
                      <a:pt x="1574" y="719"/>
                      <a:pt x="1596" y="652"/>
                      <a:pt x="1618" y="608"/>
                    </a:cubicBezTo>
                    <a:lnTo>
                      <a:pt x="1640" y="542"/>
                    </a:lnTo>
                    <a:cubicBezTo>
                      <a:pt x="1707" y="409"/>
                      <a:pt x="1729" y="231"/>
                      <a:pt x="1707" y="76"/>
                    </a:cubicBezTo>
                    <a:cubicBezTo>
                      <a:pt x="1707" y="32"/>
                      <a:pt x="1685" y="10"/>
                      <a:pt x="1663" y="10"/>
                    </a:cubicBezTo>
                    <a:cubicBezTo>
                      <a:pt x="1650" y="3"/>
                      <a:pt x="1638" y="1"/>
                      <a:pt x="1629" y="1"/>
                    </a:cubicBezTo>
                    <a:cubicBezTo>
                      <a:pt x="1605" y="1"/>
                      <a:pt x="1590" y="16"/>
                      <a:pt x="1574" y="32"/>
                    </a:cubicBezTo>
                    <a:cubicBezTo>
                      <a:pt x="1386" y="231"/>
                      <a:pt x="1125" y="331"/>
                      <a:pt x="868" y="331"/>
                    </a:cubicBezTo>
                    <a:cubicBezTo>
                      <a:pt x="610" y="331"/>
                      <a:pt x="355" y="231"/>
                      <a:pt x="178" y="32"/>
                    </a:cubicBezTo>
                    <a:cubicBezTo>
                      <a:pt x="147" y="16"/>
                      <a:pt x="126" y="1"/>
                      <a:pt x="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0"/>
              <p:cNvSpPr/>
              <p:nvPr/>
            </p:nvSpPr>
            <p:spPr>
              <a:xfrm>
                <a:off x="8148203" y="2318965"/>
                <a:ext cx="74464" cy="50984"/>
              </a:xfrm>
              <a:custGeom>
                <a:avLst/>
                <a:gdLst/>
                <a:ahLst/>
                <a:cxnLst/>
                <a:rect l="l" t="t" r="r" b="b"/>
                <a:pathLst>
                  <a:path w="2461" h="1685" extrusionOk="0">
                    <a:moveTo>
                      <a:pt x="444" y="244"/>
                    </a:moveTo>
                    <a:cubicBezTo>
                      <a:pt x="891" y="650"/>
                      <a:pt x="1467" y="870"/>
                      <a:pt x="2072" y="870"/>
                    </a:cubicBezTo>
                    <a:cubicBezTo>
                      <a:pt x="2127" y="870"/>
                      <a:pt x="2183" y="868"/>
                      <a:pt x="2239" y="865"/>
                    </a:cubicBezTo>
                    <a:lnTo>
                      <a:pt x="2239" y="865"/>
                    </a:lnTo>
                    <a:cubicBezTo>
                      <a:pt x="2128" y="1064"/>
                      <a:pt x="2106" y="1308"/>
                      <a:pt x="2194" y="1507"/>
                    </a:cubicBezTo>
                    <a:cubicBezTo>
                      <a:pt x="2135" y="1511"/>
                      <a:pt x="2076" y="1513"/>
                      <a:pt x="2017" y="1513"/>
                    </a:cubicBezTo>
                    <a:cubicBezTo>
                      <a:pt x="1722" y="1513"/>
                      <a:pt x="1430" y="1467"/>
                      <a:pt x="1153" y="1374"/>
                    </a:cubicBezTo>
                    <a:cubicBezTo>
                      <a:pt x="799" y="1263"/>
                      <a:pt x="488" y="1108"/>
                      <a:pt x="200" y="887"/>
                    </a:cubicBezTo>
                    <a:cubicBezTo>
                      <a:pt x="289" y="665"/>
                      <a:pt x="378" y="466"/>
                      <a:pt x="444" y="244"/>
                    </a:cubicBezTo>
                    <a:close/>
                    <a:moveTo>
                      <a:pt x="378" y="1"/>
                    </a:moveTo>
                    <a:cubicBezTo>
                      <a:pt x="355" y="23"/>
                      <a:pt x="333" y="45"/>
                      <a:pt x="311" y="67"/>
                    </a:cubicBezTo>
                    <a:cubicBezTo>
                      <a:pt x="245" y="333"/>
                      <a:pt x="134" y="621"/>
                      <a:pt x="23" y="887"/>
                    </a:cubicBezTo>
                    <a:cubicBezTo>
                      <a:pt x="1" y="909"/>
                      <a:pt x="23" y="953"/>
                      <a:pt x="45" y="975"/>
                    </a:cubicBezTo>
                    <a:cubicBezTo>
                      <a:pt x="621" y="1441"/>
                      <a:pt x="1330" y="1684"/>
                      <a:pt x="2084" y="1684"/>
                    </a:cubicBezTo>
                    <a:cubicBezTo>
                      <a:pt x="2150" y="1684"/>
                      <a:pt x="2217" y="1684"/>
                      <a:pt x="2261" y="1662"/>
                    </a:cubicBezTo>
                    <a:lnTo>
                      <a:pt x="2327" y="1662"/>
                    </a:lnTo>
                    <a:cubicBezTo>
                      <a:pt x="2350" y="1662"/>
                      <a:pt x="2372" y="1640"/>
                      <a:pt x="2394" y="1618"/>
                    </a:cubicBezTo>
                    <a:cubicBezTo>
                      <a:pt x="2394" y="1596"/>
                      <a:pt x="2394" y="1574"/>
                      <a:pt x="2394" y="1551"/>
                    </a:cubicBezTo>
                    <a:cubicBezTo>
                      <a:pt x="2283" y="1330"/>
                      <a:pt x="2283" y="1086"/>
                      <a:pt x="2416" y="887"/>
                    </a:cubicBezTo>
                    <a:cubicBezTo>
                      <a:pt x="2438" y="865"/>
                      <a:pt x="2438" y="820"/>
                      <a:pt x="2460" y="776"/>
                    </a:cubicBezTo>
                    <a:lnTo>
                      <a:pt x="2460" y="754"/>
                    </a:lnTo>
                    <a:cubicBezTo>
                      <a:pt x="2438" y="732"/>
                      <a:pt x="2438" y="710"/>
                      <a:pt x="2438" y="710"/>
                    </a:cubicBezTo>
                    <a:cubicBezTo>
                      <a:pt x="2422" y="694"/>
                      <a:pt x="2407" y="678"/>
                      <a:pt x="2383" y="678"/>
                    </a:cubicBezTo>
                    <a:cubicBezTo>
                      <a:pt x="2374" y="678"/>
                      <a:pt x="2363" y="681"/>
                      <a:pt x="2350" y="687"/>
                    </a:cubicBezTo>
                    <a:cubicBezTo>
                      <a:pt x="2276" y="693"/>
                      <a:pt x="2202" y="695"/>
                      <a:pt x="2126" y="695"/>
                    </a:cubicBezTo>
                    <a:cubicBezTo>
                      <a:pt x="1882" y="695"/>
                      <a:pt x="1629" y="666"/>
                      <a:pt x="1375" y="599"/>
                    </a:cubicBezTo>
                    <a:cubicBezTo>
                      <a:pt x="1042" y="488"/>
                      <a:pt x="710" y="289"/>
                      <a:pt x="466" y="23"/>
                    </a:cubicBezTo>
                    <a:cubicBezTo>
                      <a:pt x="444" y="1"/>
                      <a:pt x="400" y="1"/>
                      <a:pt x="3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0"/>
              <p:cNvSpPr/>
              <p:nvPr/>
            </p:nvSpPr>
            <p:spPr>
              <a:xfrm>
                <a:off x="8164965" y="2538846"/>
                <a:ext cx="235343" cy="77792"/>
              </a:xfrm>
              <a:custGeom>
                <a:avLst/>
                <a:gdLst/>
                <a:ahLst/>
                <a:cxnLst/>
                <a:rect l="l" t="t" r="r" b="b"/>
                <a:pathLst>
                  <a:path w="7778" h="2571" extrusionOk="0">
                    <a:moveTo>
                      <a:pt x="7600" y="178"/>
                    </a:moveTo>
                    <a:lnTo>
                      <a:pt x="7600" y="2394"/>
                    </a:lnTo>
                    <a:lnTo>
                      <a:pt x="178" y="2394"/>
                    </a:lnTo>
                    <a:lnTo>
                      <a:pt x="178" y="178"/>
                    </a:lnTo>
                    <a:close/>
                    <a:moveTo>
                      <a:pt x="89" y="1"/>
                    </a:moveTo>
                    <a:cubicBezTo>
                      <a:pt x="45" y="1"/>
                      <a:pt x="1" y="45"/>
                      <a:pt x="1" y="89"/>
                    </a:cubicBezTo>
                    <a:lnTo>
                      <a:pt x="1" y="2482"/>
                    </a:lnTo>
                    <a:cubicBezTo>
                      <a:pt x="1" y="2527"/>
                      <a:pt x="45" y="2571"/>
                      <a:pt x="89" y="2571"/>
                    </a:cubicBezTo>
                    <a:lnTo>
                      <a:pt x="7689" y="2571"/>
                    </a:lnTo>
                    <a:cubicBezTo>
                      <a:pt x="7733" y="2571"/>
                      <a:pt x="7778" y="2527"/>
                      <a:pt x="7778" y="2482"/>
                    </a:cubicBezTo>
                    <a:lnTo>
                      <a:pt x="7778" y="89"/>
                    </a:lnTo>
                    <a:cubicBezTo>
                      <a:pt x="7778" y="45"/>
                      <a:pt x="7733" y="1"/>
                      <a:pt x="768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0"/>
              <p:cNvSpPr/>
              <p:nvPr/>
            </p:nvSpPr>
            <p:spPr>
              <a:xfrm>
                <a:off x="7751345" y="2052154"/>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0"/>
                      <a:pt x="89" y="2570"/>
                    </a:cubicBezTo>
                    <a:lnTo>
                      <a:pt x="7711" y="2570"/>
                    </a:lnTo>
                    <a:cubicBezTo>
                      <a:pt x="7755" y="2570"/>
                      <a:pt x="7777"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0"/>
              <p:cNvSpPr/>
              <p:nvPr/>
            </p:nvSpPr>
            <p:spPr>
              <a:xfrm>
                <a:off x="7751345" y="2644777"/>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1"/>
                      <a:pt x="89" y="2571"/>
                    </a:cubicBezTo>
                    <a:lnTo>
                      <a:pt x="7711" y="2571"/>
                    </a:lnTo>
                    <a:cubicBezTo>
                      <a:pt x="7755" y="2571"/>
                      <a:pt x="7799"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10" name="Google Shape;810;p30"/>
            <p:cNvGrpSpPr/>
            <p:nvPr/>
          </p:nvGrpSpPr>
          <p:grpSpPr>
            <a:xfrm flipH="1">
              <a:off x="1624807" y="1366386"/>
              <a:ext cx="1306820" cy="3224270"/>
              <a:chOff x="861875" y="1408050"/>
              <a:chExt cx="883225" cy="2179150"/>
            </a:xfrm>
          </p:grpSpPr>
          <p:sp>
            <p:nvSpPr>
              <p:cNvPr id="811" name="Google Shape;811;p30"/>
              <p:cNvSpPr/>
              <p:nvPr/>
            </p:nvSpPr>
            <p:spPr>
              <a:xfrm>
                <a:off x="1604925" y="3041025"/>
                <a:ext cx="12225" cy="500200"/>
              </a:xfrm>
              <a:custGeom>
                <a:avLst/>
                <a:gdLst/>
                <a:ahLst/>
                <a:cxnLst/>
                <a:rect l="l" t="t" r="r" b="b"/>
                <a:pathLst>
                  <a:path w="489" h="20008" extrusionOk="0">
                    <a:moveTo>
                      <a:pt x="1" y="0"/>
                    </a:moveTo>
                    <a:lnTo>
                      <a:pt x="1" y="20007"/>
                    </a:lnTo>
                    <a:lnTo>
                      <a:pt x="488" y="20007"/>
                    </a:lnTo>
                    <a:lnTo>
                      <a:pt x="48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0"/>
              <p:cNvSpPr/>
              <p:nvPr/>
            </p:nvSpPr>
            <p:spPr>
              <a:xfrm>
                <a:off x="1577800" y="3512950"/>
                <a:ext cx="58725" cy="50700"/>
              </a:xfrm>
              <a:custGeom>
                <a:avLst/>
                <a:gdLst/>
                <a:ahLst/>
                <a:cxnLst/>
                <a:rect l="l" t="t" r="r" b="b"/>
                <a:pathLst>
                  <a:path w="2349" h="2028" extrusionOk="0">
                    <a:moveTo>
                      <a:pt x="1329" y="0"/>
                    </a:moveTo>
                    <a:cubicBezTo>
                      <a:pt x="443" y="0"/>
                      <a:pt x="0" y="1086"/>
                      <a:pt x="620" y="1729"/>
                    </a:cubicBezTo>
                    <a:cubicBezTo>
                      <a:pt x="827" y="1936"/>
                      <a:pt x="1080" y="2028"/>
                      <a:pt x="1328" y="2028"/>
                    </a:cubicBezTo>
                    <a:cubicBezTo>
                      <a:pt x="1850" y="2028"/>
                      <a:pt x="2349" y="1620"/>
                      <a:pt x="2349" y="1020"/>
                    </a:cubicBezTo>
                    <a:cubicBezTo>
                      <a:pt x="2349" y="466"/>
                      <a:pt x="1905" y="0"/>
                      <a:pt x="1329" y="0"/>
                    </a:cubicBezTo>
                    <a:close/>
                  </a:path>
                </a:pathLst>
              </a:custGeom>
              <a:solidFill>
                <a:srgbClr val="00AD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0"/>
              <p:cNvSpPr/>
              <p:nvPr/>
            </p:nvSpPr>
            <p:spPr>
              <a:xfrm>
                <a:off x="1033300" y="1809050"/>
                <a:ext cx="278625" cy="414825"/>
              </a:xfrm>
              <a:custGeom>
                <a:avLst/>
                <a:gdLst/>
                <a:ahLst/>
                <a:cxnLst/>
                <a:rect l="l" t="t" r="r" b="b"/>
                <a:pathLst>
                  <a:path w="11145" h="16593" extrusionOk="0">
                    <a:moveTo>
                      <a:pt x="9127" y="0"/>
                    </a:moveTo>
                    <a:cubicBezTo>
                      <a:pt x="8260" y="0"/>
                      <a:pt x="7591" y="1179"/>
                      <a:pt x="7290" y="1976"/>
                    </a:cubicBezTo>
                    <a:cubicBezTo>
                      <a:pt x="6625" y="3771"/>
                      <a:pt x="5495" y="5233"/>
                      <a:pt x="4432" y="6850"/>
                    </a:cubicBezTo>
                    <a:cubicBezTo>
                      <a:pt x="3191" y="8734"/>
                      <a:pt x="1972" y="10661"/>
                      <a:pt x="864" y="12633"/>
                    </a:cubicBezTo>
                    <a:cubicBezTo>
                      <a:pt x="466" y="13209"/>
                      <a:pt x="200" y="13874"/>
                      <a:pt x="89" y="14561"/>
                    </a:cubicBezTo>
                    <a:cubicBezTo>
                      <a:pt x="0" y="15270"/>
                      <a:pt x="266" y="16045"/>
                      <a:pt x="887" y="16378"/>
                    </a:cubicBezTo>
                    <a:cubicBezTo>
                      <a:pt x="931" y="16422"/>
                      <a:pt x="997" y="16444"/>
                      <a:pt x="1064" y="16466"/>
                    </a:cubicBezTo>
                    <a:cubicBezTo>
                      <a:pt x="1304" y="16554"/>
                      <a:pt x="1558" y="16592"/>
                      <a:pt x="1814" y="16592"/>
                    </a:cubicBezTo>
                    <a:cubicBezTo>
                      <a:pt x="2008" y="16592"/>
                      <a:pt x="2202" y="16571"/>
                      <a:pt x="2393" y="16533"/>
                    </a:cubicBezTo>
                    <a:cubicBezTo>
                      <a:pt x="4432" y="16134"/>
                      <a:pt x="6049" y="14849"/>
                      <a:pt x="7157" y="13187"/>
                    </a:cubicBezTo>
                    <a:cubicBezTo>
                      <a:pt x="8442" y="11259"/>
                      <a:pt x="9505" y="9177"/>
                      <a:pt x="10325" y="7005"/>
                    </a:cubicBezTo>
                    <a:cubicBezTo>
                      <a:pt x="10790" y="5787"/>
                      <a:pt x="11145" y="4502"/>
                      <a:pt x="11101" y="3195"/>
                    </a:cubicBezTo>
                    <a:cubicBezTo>
                      <a:pt x="11034" y="2264"/>
                      <a:pt x="10591" y="824"/>
                      <a:pt x="9816" y="248"/>
                    </a:cubicBezTo>
                    <a:cubicBezTo>
                      <a:pt x="9575" y="74"/>
                      <a:pt x="9345" y="0"/>
                      <a:pt x="91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0"/>
              <p:cNvSpPr/>
              <p:nvPr/>
            </p:nvSpPr>
            <p:spPr>
              <a:xfrm>
                <a:off x="962950" y="1814525"/>
                <a:ext cx="171725" cy="405175"/>
              </a:xfrm>
              <a:custGeom>
                <a:avLst/>
                <a:gdLst/>
                <a:ahLst/>
                <a:cxnLst/>
                <a:rect l="l" t="t" r="r" b="b"/>
                <a:pathLst>
                  <a:path w="6869" h="16207" extrusionOk="0">
                    <a:moveTo>
                      <a:pt x="2740" y="0"/>
                    </a:moveTo>
                    <a:cubicBezTo>
                      <a:pt x="1880" y="0"/>
                      <a:pt x="699" y="609"/>
                      <a:pt x="89" y="826"/>
                    </a:cubicBezTo>
                    <a:cubicBezTo>
                      <a:pt x="0" y="871"/>
                      <a:pt x="1441" y="8271"/>
                      <a:pt x="1551" y="8980"/>
                    </a:cubicBezTo>
                    <a:cubicBezTo>
                      <a:pt x="1795" y="10553"/>
                      <a:pt x="1928" y="12126"/>
                      <a:pt x="2371" y="13677"/>
                    </a:cubicBezTo>
                    <a:cubicBezTo>
                      <a:pt x="2615" y="14408"/>
                      <a:pt x="2903" y="15250"/>
                      <a:pt x="3479" y="15804"/>
                    </a:cubicBezTo>
                    <a:cubicBezTo>
                      <a:pt x="3814" y="16105"/>
                      <a:pt x="4144" y="16206"/>
                      <a:pt x="4489" y="16206"/>
                    </a:cubicBezTo>
                    <a:cubicBezTo>
                      <a:pt x="4805" y="16206"/>
                      <a:pt x="5135" y="16121"/>
                      <a:pt x="5495" y="16026"/>
                    </a:cubicBezTo>
                    <a:cubicBezTo>
                      <a:pt x="5783" y="15981"/>
                      <a:pt x="6027" y="15870"/>
                      <a:pt x="6271" y="15693"/>
                    </a:cubicBezTo>
                    <a:lnTo>
                      <a:pt x="6293" y="15649"/>
                    </a:lnTo>
                    <a:cubicBezTo>
                      <a:pt x="6780" y="15184"/>
                      <a:pt x="6825" y="14452"/>
                      <a:pt x="6847" y="13788"/>
                    </a:cubicBezTo>
                    <a:cubicBezTo>
                      <a:pt x="6869" y="13079"/>
                      <a:pt x="6802" y="12370"/>
                      <a:pt x="6802" y="11661"/>
                    </a:cubicBezTo>
                    <a:cubicBezTo>
                      <a:pt x="6382" y="9600"/>
                      <a:pt x="5850" y="7540"/>
                      <a:pt x="5207" y="5546"/>
                    </a:cubicBezTo>
                    <a:cubicBezTo>
                      <a:pt x="4698" y="3906"/>
                      <a:pt x="4188" y="2289"/>
                      <a:pt x="3701" y="649"/>
                    </a:cubicBezTo>
                    <a:cubicBezTo>
                      <a:pt x="3556" y="168"/>
                      <a:pt x="3192" y="0"/>
                      <a:pt x="274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0"/>
              <p:cNvSpPr/>
              <p:nvPr/>
            </p:nvSpPr>
            <p:spPr>
              <a:xfrm>
                <a:off x="861875" y="1679800"/>
                <a:ext cx="170900" cy="149300"/>
              </a:xfrm>
              <a:custGeom>
                <a:avLst/>
                <a:gdLst/>
                <a:ahLst/>
                <a:cxnLst/>
                <a:rect l="l" t="t" r="r" b="b"/>
                <a:pathLst>
                  <a:path w="6836" h="5972" extrusionOk="0">
                    <a:moveTo>
                      <a:pt x="4531" y="0"/>
                    </a:moveTo>
                    <a:cubicBezTo>
                      <a:pt x="4459" y="0"/>
                      <a:pt x="4392" y="40"/>
                      <a:pt x="4354" y="145"/>
                    </a:cubicBezTo>
                    <a:cubicBezTo>
                      <a:pt x="4243" y="521"/>
                      <a:pt x="4553" y="1075"/>
                      <a:pt x="4686" y="1408"/>
                    </a:cubicBezTo>
                    <a:lnTo>
                      <a:pt x="5085" y="2338"/>
                    </a:lnTo>
                    <a:cubicBezTo>
                      <a:pt x="4730" y="1895"/>
                      <a:pt x="4287" y="1718"/>
                      <a:pt x="3800" y="1474"/>
                    </a:cubicBezTo>
                    <a:cubicBezTo>
                      <a:pt x="3268" y="1164"/>
                      <a:pt x="2736" y="831"/>
                      <a:pt x="2205" y="521"/>
                    </a:cubicBezTo>
                    <a:cubicBezTo>
                      <a:pt x="1916" y="344"/>
                      <a:pt x="1628" y="211"/>
                      <a:pt x="1296" y="100"/>
                    </a:cubicBezTo>
                    <a:cubicBezTo>
                      <a:pt x="1219" y="67"/>
                      <a:pt x="1135" y="50"/>
                      <a:pt x="1052" y="50"/>
                    </a:cubicBezTo>
                    <a:cubicBezTo>
                      <a:pt x="969" y="50"/>
                      <a:pt x="886" y="67"/>
                      <a:pt x="809" y="100"/>
                    </a:cubicBezTo>
                    <a:cubicBezTo>
                      <a:pt x="631" y="167"/>
                      <a:pt x="587" y="388"/>
                      <a:pt x="698" y="543"/>
                    </a:cubicBezTo>
                    <a:cubicBezTo>
                      <a:pt x="664" y="537"/>
                      <a:pt x="632" y="534"/>
                      <a:pt x="601" y="534"/>
                    </a:cubicBezTo>
                    <a:cubicBezTo>
                      <a:pt x="106" y="534"/>
                      <a:pt x="1" y="1324"/>
                      <a:pt x="543" y="1408"/>
                    </a:cubicBezTo>
                    <a:cubicBezTo>
                      <a:pt x="432" y="1496"/>
                      <a:pt x="277" y="1607"/>
                      <a:pt x="299" y="1740"/>
                    </a:cubicBezTo>
                    <a:cubicBezTo>
                      <a:pt x="343" y="1851"/>
                      <a:pt x="410" y="1917"/>
                      <a:pt x="498" y="1961"/>
                    </a:cubicBezTo>
                    <a:cubicBezTo>
                      <a:pt x="720" y="2117"/>
                      <a:pt x="942" y="2249"/>
                      <a:pt x="1163" y="2382"/>
                    </a:cubicBezTo>
                    <a:cubicBezTo>
                      <a:pt x="1141" y="2449"/>
                      <a:pt x="1030" y="2449"/>
                      <a:pt x="964" y="2493"/>
                    </a:cubicBezTo>
                    <a:cubicBezTo>
                      <a:pt x="853" y="2560"/>
                      <a:pt x="809" y="2737"/>
                      <a:pt x="875" y="2848"/>
                    </a:cubicBezTo>
                    <a:cubicBezTo>
                      <a:pt x="964" y="2981"/>
                      <a:pt x="1075" y="3069"/>
                      <a:pt x="1207" y="3114"/>
                    </a:cubicBezTo>
                    <a:cubicBezTo>
                      <a:pt x="1739" y="3379"/>
                      <a:pt x="2426" y="3557"/>
                      <a:pt x="2891" y="3911"/>
                    </a:cubicBezTo>
                    <a:cubicBezTo>
                      <a:pt x="3135" y="4111"/>
                      <a:pt x="3312" y="4376"/>
                      <a:pt x="3578" y="4576"/>
                    </a:cubicBezTo>
                    <a:cubicBezTo>
                      <a:pt x="3977" y="4908"/>
                      <a:pt x="4332" y="4997"/>
                      <a:pt x="4553" y="5462"/>
                    </a:cubicBezTo>
                    <a:cubicBezTo>
                      <a:pt x="4642" y="5617"/>
                      <a:pt x="4686" y="5794"/>
                      <a:pt x="4752" y="5972"/>
                    </a:cubicBezTo>
                    <a:cubicBezTo>
                      <a:pt x="5375" y="5714"/>
                      <a:pt x="6163" y="5395"/>
                      <a:pt x="6775" y="5395"/>
                    </a:cubicBezTo>
                    <a:cubicBezTo>
                      <a:pt x="6795" y="5395"/>
                      <a:pt x="6815" y="5395"/>
                      <a:pt x="6835" y="5396"/>
                    </a:cubicBezTo>
                    <a:cubicBezTo>
                      <a:pt x="6813" y="5108"/>
                      <a:pt x="6791" y="4797"/>
                      <a:pt x="6791" y="4509"/>
                    </a:cubicBezTo>
                    <a:cubicBezTo>
                      <a:pt x="6835" y="3845"/>
                      <a:pt x="6702" y="3202"/>
                      <a:pt x="6436" y="2604"/>
                    </a:cubicBezTo>
                    <a:cubicBezTo>
                      <a:pt x="6193" y="2183"/>
                      <a:pt x="5949" y="1784"/>
                      <a:pt x="5683" y="1385"/>
                    </a:cubicBezTo>
                    <a:cubicBezTo>
                      <a:pt x="5506" y="1120"/>
                      <a:pt x="5306" y="831"/>
                      <a:pt x="5129" y="566"/>
                    </a:cubicBezTo>
                    <a:cubicBezTo>
                      <a:pt x="5018" y="433"/>
                      <a:pt x="4908" y="278"/>
                      <a:pt x="4797" y="145"/>
                    </a:cubicBezTo>
                    <a:cubicBezTo>
                      <a:pt x="4734" y="69"/>
                      <a:pt x="4628" y="0"/>
                      <a:pt x="4531"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0"/>
              <p:cNvSpPr/>
              <p:nvPr/>
            </p:nvSpPr>
            <p:spPr>
              <a:xfrm>
                <a:off x="1115825" y="1986950"/>
                <a:ext cx="23850" cy="120775"/>
              </a:xfrm>
              <a:custGeom>
                <a:avLst/>
                <a:gdLst/>
                <a:ahLst/>
                <a:cxnLst/>
                <a:rect l="l" t="t" r="r" b="b"/>
                <a:pathLst>
                  <a:path w="954" h="4831" extrusionOk="0">
                    <a:moveTo>
                      <a:pt x="953" y="0"/>
                    </a:moveTo>
                    <a:lnTo>
                      <a:pt x="953" y="0"/>
                    </a:lnTo>
                    <a:cubicBezTo>
                      <a:pt x="621" y="488"/>
                      <a:pt x="311" y="997"/>
                      <a:pt x="1" y="1507"/>
                    </a:cubicBezTo>
                    <a:cubicBezTo>
                      <a:pt x="178" y="2615"/>
                      <a:pt x="444" y="3722"/>
                      <a:pt x="776" y="4830"/>
                    </a:cubicBezTo>
                    <a:cubicBezTo>
                      <a:pt x="931" y="3257"/>
                      <a:pt x="710" y="1573"/>
                      <a:pt x="953"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0"/>
              <p:cNvSpPr/>
              <p:nvPr/>
            </p:nvSpPr>
            <p:spPr>
              <a:xfrm>
                <a:off x="1174000" y="1809700"/>
                <a:ext cx="82550" cy="331250"/>
              </a:xfrm>
              <a:custGeom>
                <a:avLst/>
                <a:gdLst/>
                <a:ahLst/>
                <a:cxnLst/>
                <a:rect l="l" t="t" r="r" b="b"/>
                <a:pathLst>
                  <a:path w="3302" h="13250" extrusionOk="0">
                    <a:moveTo>
                      <a:pt x="3301" y="0"/>
                    </a:moveTo>
                    <a:lnTo>
                      <a:pt x="3301" y="0"/>
                    </a:lnTo>
                    <a:cubicBezTo>
                      <a:pt x="2548" y="155"/>
                      <a:pt x="1950" y="1219"/>
                      <a:pt x="1684" y="1928"/>
                    </a:cubicBezTo>
                    <a:cubicBezTo>
                      <a:pt x="1374" y="2681"/>
                      <a:pt x="1019" y="3412"/>
                      <a:pt x="598" y="4099"/>
                    </a:cubicBezTo>
                    <a:cubicBezTo>
                      <a:pt x="554" y="4254"/>
                      <a:pt x="510" y="4387"/>
                      <a:pt x="510" y="4431"/>
                    </a:cubicBezTo>
                    <a:cubicBezTo>
                      <a:pt x="399" y="4919"/>
                      <a:pt x="332" y="5429"/>
                      <a:pt x="266" y="5916"/>
                    </a:cubicBezTo>
                    <a:cubicBezTo>
                      <a:pt x="0" y="7356"/>
                      <a:pt x="22" y="8841"/>
                      <a:pt x="310" y="10259"/>
                    </a:cubicBezTo>
                    <a:cubicBezTo>
                      <a:pt x="576" y="11300"/>
                      <a:pt x="975" y="12297"/>
                      <a:pt x="1462" y="13250"/>
                    </a:cubicBezTo>
                    <a:lnTo>
                      <a:pt x="1529" y="13139"/>
                    </a:lnTo>
                    <a:cubicBezTo>
                      <a:pt x="1728" y="12873"/>
                      <a:pt x="1883" y="12585"/>
                      <a:pt x="2061" y="12319"/>
                    </a:cubicBezTo>
                    <a:cubicBezTo>
                      <a:pt x="1972" y="11787"/>
                      <a:pt x="1839" y="11233"/>
                      <a:pt x="1750" y="10680"/>
                    </a:cubicBezTo>
                    <a:cubicBezTo>
                      <a:pt x="1440" y="8841"/>
                      <a:pt x="1728" y="6957"/>
                      <a:pt x="2149" y="5140"/>
                    </a:cubicBezTo>
                    <a:cubicBezTo>
                      <a:pt x="2548" y="3412"/>
                      <a:pt x="3058" y="1728"/>
                      <a:pt x="3301"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0"/>
              <p:cNvSpPr/>
              <p:nvPr/>
            </p:nvSpPr>
            <p:spPr>
              <a:xfrm>
                <a:off x="1491375" y="3471950"/>
                <a:ext cx="162325" cy="101400"/>
              </a:xfrm>
              <a:custGeom>
                <a:avLst/>
                <a:gdLst/>
                <a:ahLst/>
                <a:cxnLst/>
                <a:rect l="l" t="t" r="r" b="b"/>
                <a:pathLst>
                  <a:path w="6493" h="4056" extrusionOk="0">
                    <a:moveTo>
                      <a:pt x="5562" y="1"/>
                    </a:moveTo>
                    <a:lnTo>
                      <a:pt x="2748" y="400"/>
                    </a:lnTo>
                    <a:cubicBezTo>
                      <a:pt x="2726" y="621"/>
                      <a:pt x="2682" y="843"/>
                      <a:pt x="2637" y="1064"/>
                    </a:cubicBezTo>
                    <a:cubicBezTo>
                      <a:pt x="2593" y="1242"/>
                      <a:pt x="2526" y="1419"/>
                      <a:pt x="2438" y="1574"/>
                    </a:cubicBezTo>
                    <a:cubicBezTo>
                      <a:pt x="2283" y="1751"/>
                      <a:pt x="2083" y="1906"/>
                      <a:pt x="1884" y="2017"/>
                    </a:cubicBezTo>
                    <a:cubicBezTo>
                      <a:pt x="1264" y="2349"/>
                      <a:pt x="444" y="2549"/>
                      <a:pt x="1" y="3125"/>
                    </a:cubicBezTo>
                    <a:cubicBezTo>
                      <a:pt x="621" y="3502"/>
                      <a:pt x="1308" y="3457"/>
                      <a:pt x="1973" y="3590"/>
                    </a:cubicBezTo>
                    <a:cubicBezTo>
                      <a:pt x="2837" y="3767"/>
                      <a:pt x="3679" y="4011"/>
                      <a:pt x="4543" y="4055"/>
                    </a:cubicBezTo>
                    <a:cubicBezTo>
                      <a:pt x="4853" y="4055"/>
                      <a:pt x="5141" y="4033"/>
                      <a:pt x="5429" y="3923"/>
                    </a:cubicBezTo>
                    <a:cubicBezTo>
                      <a:pt x="6116" y="3701"/>
                      <a:pt x="6492" y="2948"/>
                      <a:pt x="6249" y="2283"/>
                    </a:cubicBezTo>
                    <a:cubicBezTo>
                      <a:pt x="6138" y="1928"/>
                      <a:pt x="5916" y="1618"/>
                      <a:pt x="5761" y="1286"/>
                    </a:cubicBezTo>
                    <a:cubicBezTo>
                      <a:pt x="5628" y="865"/>
                      <a:pt x="5562" y="422"/>
                      <a:pt x="5562"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0"/>
              <p:cNvSpPr/>
              <p:nvPr/>
            </p:nvSpPr>
            <p:spPr>
              <a:xfrm>
                <a:off x="1275900" y="3482475"/>
                <a:ext cx="162325" cy="94625"/>
              </a:xfrm>
              <a:custGeom>
                <a:avLst/>
                <a:gdLst/>
                <a:ahLst/>
                <a:cxnLst/>
                <a:rect l="l" t="t" r="r" b="b"/>
                <a:pathLst>
                  <a:path w="6493" h="3785" extrusionOk="0">
                    <a:moveTo>
                      <a:pt x="5651" y="1"/>
                    </a:moveTo>
                    <a:lnTo>
                      <a:pt x="2815" y="178"/>
                    </a:lnTo>
                    <a:cubicBezTo>
                      <a:pt x="2660" y="688"/>
                      <a:pt x="2349" y="1109"/>
                      <a:pt x="1906" y="1419"/>
                    </a:cubicBezTo>
                    <a:cubicBezTo>
                      <a:pt x="1530" y="1685"/>
                      <a:pt x="1153" y="1928"/>
                      <a:pt x="754" y="2150"/>
                    </a:cubicBezTo>
                    <a:cubicBezTo>
                      <a:pt x="466" y="2283"/>
                      <a:pt x="222" y="2482"/>
                      <a:pt x="1" y="2726"/>
                    </a:cubicBezTo>
                    <a:cubicBezTo>
                      <a:pt x="621" y="3125"/>
                      <a:pt x="1308" y="3081"/>
                      <a:pt x="1973" y="3236"/>
                    </a:cubicBezTo>
                    <a:cubicBezTo>
                      <a:pt x="2837" y="3435"/>
                      <a:pt x="3679" y="3723"/>
                      <a:pt x="4543" y="3767"/>
                    </a:cubicBezTo>
                    <a:cubicBezTo>
                      <a:pt x="4620" y="3779"/>
                      <a:pt x="4699" y="3785"/>
                      <a:pt x="4778" y="3785"/>
                    </a:cubicBezTo>
                    <a:cubicBezTo>
                      <a:pt x="4996" y="3785"/>
                      <a:pt x="5218" y="3744"/>
                      <a:pt x="5429" y="3679"/>
                    </a:cubicBezTo>
                    <a:cubicBezTo>
                      <a:pt x="6116" y="3479"/>
                      <a:pt x="6493" y="2748"/>
                      <a:pt x="6271" y="2061"/>
                    </a:cubicBezTo>
                    <a:cubicBezTo>
                      <a:pt x="6182" y="1707"/>
                      <a:pt x="5961" y="1397"/>
                      <a:pt x="5828" y="1064"/>
                    </a:cubicBezTo>
                    <a:cubicBezTo>
                      <a:pt x="5717" y="710"/>
                      <a:pt x="5651" y="355"/>
                      <a:pt x="5651"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0"/>
              <p:cNvSpPr/>
              <p:nvPr/>
            </p:nvSpPr>
            <p:spPr>
              <a:xfrm>
                <a:off x="1196700" y="1429850"/>
                <a:ext cx="548400" cy="647700"/>
              </a:xfrm>
              <a:custGeom>
                <a:avLst/>
                <a:gdLst/>
                <a:ahLst/>
                <a:cxnLst/>
                <a:rect l="l" t="t" r="r" b="b"/>
                <a:pathLst>
                  <a:path w="21936" h="25908" extrusionOk="0">
                    <a:moveTo>
                      <a:pt x="4548" y="1"/>
                    </a:moveTo>
                    <a:cubicBezTo>
                      <a:pt x="3323" y="1"/>
                      <a:pt x="2153" y="437"/>
                      <a:pt x="1197" y="1214"/>
                    </a:cubicBezTo>
                    <a:cubicBezTo>
                      <a:pt x="0" y="2211"/>
                      <a:pt x="178" y="4138"/>
                      <a:pt x="355" y="5534"/>
                    </a:cubicBezTo>
                    <a:cubicBezTo>
                      <a:pt x="532" y="7240"/>
                      <a:pt x="1086" y="8902"/>
                      <a:pt x="1950" y="10409"/>
                    </a:cubicBezTo>
                    <a:cubicBezTo>
                      <a:pt x="2859" y="12004"/>
                      <a:pt x="3080" y="14020"/>
                      <a:pt x="3147" y="15837"/>
                    </a:cubicBezTo>
                    <a:cubicBezTo>
                      <a:pt x="3191" y="16546"/>
                      <a:pt x="3191" y="17277"/>
                      <a:pt x="3235" y="18030"/>
                    </a:cubicBezTo>
                    <a:cubicBezTo>
                      <a:pt x="3257" y="18296"/>
                      <a:pt x="3280" y="18584"/>
                      <a:pt x="3324" y="18850"/>
                    </a:cubicBezTo>
                    <a:cubicBezTo>
                      <a:pt x="3975" y="23028"/>
                      <a:pt x="7580" y="25907"/>
                      <a:pt x="11546" y="25907"/>
                    </a:cubicBezTo>
                    <a:cubicBezTo>
                      <a:pt x="12438" y="25907"/>
                      <a:pt x="13348" y="25762"/>
                      <a:pt x="14247" y="25453"/>
                    </a:cubicBezTo>
                    <a:cubicBezTo>
                      <a:pt x="15576" y="24987"/>
                      <a:pt x="16817" y="24145"/>
                      <a:pt x="17504" y="22905"/>
                    </a:cubicBezTo>
                    <a:cubicBezTo>
                      <a:pt x="17991" y="22041"/>
                      <a:pt x="18146" y="21021"/>
                      <a:pt x="18567" y="20135"/>
                    </a:cubicBezTo>
                    <a:cubicBezTo>
                      <a:pt x="18988" y="19249"/>
                      <a:pt x="19675" y="18429"/>
                      <a:pt x="20163" y="17565"/>
                    </a:cubicBezTo>
                    <a:cubicBezTo>
                      <a:pt x="21935" y="14352"/>
                      <a:pt x="20827" y="9877"/>
                      <a:pt x="17770" y="7861"/>
                    </a:cubicBezTo>
                    <a:cubicBezTo>
                      <a:pt x="16884" y="7285"/>
                      <a:pt x="15820" y="7085"/>
                      <a:pt x="14890" y="6576"/>
                    </a:cubicBezTo>
                    <a:cubicBezTo>
                      <a:pt x="13915" y="6044"/>
                      <a:pt x="13028" y="5423"/>
                      <a:pt x="12209" y="4692"/>
                    </a:cubicBezTo>
                    <a:cubicBezTo>
                      <a:pt x="11079" y="3629"/>
                      <a:pt x="10215" y="2366"/>
                      <a:pt x="9284" y="1147"/>
                    </a:cubicBezTo>
                    <a:cubicBezTo>
                      <a:pt x="9129" y="926"/>
                      <a:pt x="8952" y="726"/>
                      <a:pt x="8730" y="549"/>
                    </a:cubicBezTo>
                    <a:cubicBezTo>
                      <a:pt x="8513" y="391"/>
                      <a:pt x="8275" y="356"/>
                      <a:pt x="8026" y="356"/>
                    </a:cubicBezTo>
                    <a:cubicBezTo>
                      <a:pt x="7827" y="356"/>
                      <a:pt x="7622" y="379"/>
                      <a:pt x="7416" y="379"/>
                    </a:cubicBezTo>
                    <a:cubicBezTo>
                      <a:pt x="7300" y="379"/>
                      <a:pt x="7184" y="372"/>
                      <a:pt x="7068" y="350"/>
                    </a:cubicBezTo>
                    <a:cubicBezTo>
                      <a:pt x="6381" y="172"/>
                      <a:pt x="5672" y="62"/>
                      <a:pt x="4963" y="17"/>
                    </a:cubicBezTo>
                    <a:cubicBezTo>
                      <a:pt x="4824" y="6"/>
                      <a:pt x="4686" y="1"/>
                      <a:pt x="4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0"/>
              <p:cNvSpPr/>
              <p:nvPr/>
            </p:nvSpPr>
            <p:spPr>
              <a:xfrm>
                <a:off x="1213325" y="3525875"/>
                <a:ext cx="228200" cy="60775"/>
              </a:xfrm>
              <a:custGeom>
                <a:avLst/>
                <a:gdLst/>
                <a:ahLst/>
                <a:cxnLst/>
                <a:rect l="l" t="t" r="r" b="b"/>
                <a:pathLst>
                  <a:path w="9128" h="2431" extrusionOk="0">
                    <a:moveTo>
                      <a:pt x="4176" y="1"/>
                    </a:moveTo>
                    <a:cubicBezTo>
                      <a:pt x="3875" y="1"/>
                      <a:pt x="3617" y="140"/>
                      <a:pt x="3324" y="303"/>
                    </a:cubicBezTo>
                    <a:cubicBezTo>
                      <a:pt x="2792" y="591"/>
                      <a:pt x="2216" y="835"/>
                      <a:pt x="1640" y="1012"/>
                    </a:cubicBezTo>
                    <a:cubicBezTo>
                      <a:pt x="1152" y="1101"/>
                      <a:pt x="709" y="1256"/>
                      <a:pt x="288" y="1500"/>
                    </a:cubicBezTo>
                    <a:cubicBezTo>
                      <a:pt x="133" y="1588"/>
                      <a:pt x="0" y="1788"/>
                      <a:pt x="67" y="1965"/>
                    </a:cubicBezTo>
                    <a:cubicBezTo>
                      <a:pt x="133" y="2031"/>
                      <a:pt x="222" y="2098"/>
                      <a:pt x="310" y="2142"/>
                    </a:cubicBezTo>
                    <a:cubicBezTo>
                      <a:pt x="931" y="2386"/>
                      <a:pt x="1595" y="2364"/>
                      <a:pt x="2260" y="2386"/>
                    </a:cubicBezTo>
                    <a:cubicBezTo>
                      <a:pt x="2969" y="2408"/>
                      <a:pt x="3700" y="2430"/>
                      <a:pt x="4409" y="2430"/>
                    </a:cubicBezTo>
                    <a:cubicBezTo>
                      <a:pt x="5827" y="2430"/>
                      <a:pt x="7245" y="2364"/>
                      <a:pt x="8663" y="2231"/>
                    </a:cubicBezTo>
                    <a:cubicBezTo>
                      <a:pt x="8752" y="2231"/>
                      <a:pt x="8863" y="2209"/>
                      <a:pt x="8951" y="2142"/>
                    </a:cubicBezTo>
                    <a:cubicBezTo>
                      <a:pt x="9040" y="2009"/>
                      <a:pt x="9106" y="1832"/>
                      <a:pt x="9084" y="1677"/>
                    </a:cubicBezTo>
                    <a:cubicBezTo>
                      <a:pt x="9127" y="877"/>
                      <a:pt x="9086" y="14"/>
                      <a:pt x="8384" y="14"/>
                    </a:cubicBezTo>
                    <a:cubicBezTo>
                      <a:pt x="8367" y="14"/>
                      <a:pt x="8349" y="14"/>
                      <a:pt x="8331" y="15"/>
                    </a:cubicBezTo>
                    <a:cubicBezTo>
                      <a:pt x="8287" y="15"/>
                      <a:pt x="8220" y="15"/>
                      <a:pt x="8176" y="37"/>
                    </a:cubicBezTo>
                    <a:cubicBezTo>
                      <a:pt x="7476" y="166"/>
                      <a:pt x="6653" y="556"/>
                      <a:pt x="5886" y="556"/>
                    </a:cubicBezTo>
                    <a:cubicBezTo>
                      <a:pt x="5731" y="556"/>
                      <a:pt x="5578" y="540"/>
                      <a:pt x="5428" y="503"/>
                    </a:cubicBezTo>
                    <a:cubicBezTo>
                      <a:pt x="5118" y="414"/>
                      <a:pt x="4830" y="170"/>
                      <a:pt x="4520" y="60"/>
                    </a:cubicBezTo>
                    <a:cubicBezTo>
                      <a:pt x="4397" y="19"/>
                      <a:pt x="4284" y="1"/>
                      <a:pt x="417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0"/>
              <p:cNvSpPr/>
              <p:nvPr/>
            </p:nvSpPr>
            <p:spPr>
              <a:xfrm>
                <a:off x="1433225" y="3526800"/>
                <a:ext cx="224900" cy="60400"/>
              </a:xfrm>
              <a:custGeom>
                <a:avLst/>
                <a:gdLst/>
                <a:ahLst/>
                <a:cxnLst/>
                <a:rect l="l" t="t" r="r" b="b"/>
                <a:pathLst>
                  <a:path w="8996" h="2416" extrusionOk="0">
                    <a:moveTo>
                      <a:pt x="3811" y="0"/>
                    </a:moveTo>
                    <a:cubicBezTo>
                      <a:pt x="3722" y="23"/>
                      <a:pt x="3612" y="45"/>
                      <a:pt x="3523" y="89"/>
                    </a:cubicBezTo>
                    <a:lnTo>
                      <a:pt x="2327" y="643"/>
                    </a:lnTo>
                    <a:cubicBezTo>
                      <a:pt x="1662" y="975"/>
                      <a:pt x="1064" y="1352"/>
                      <a:pt x="377" y="1618"/>
                    </a:cubicBezTo>
                    <a:cubicBezTo>
                      <a:pt x="244" y="1640"/>
                      <a:pt x="89" y="1729"/>
                      <a:pt x="45" y="1884"/>
                    </a:cubicBezTo>
                    <a:cubicBezTo>
                      <a:pt x="0" y="2150"/>
                      <a:pt x="310" y="2282"/>
                      <a:pt x="532" y="2282"/>
                    </a:cubicBezTo>
                    <a:cubicBezTo>
                      <a:pt x="1906" y="2393"/>
                      <a:pt x="3257" y="2415"/>
                      <a:pt x="4631" y="2415"/>
                    </a:cubicBezTo>
                    <a:cubicBezTo>
                      <a:pt x="5318" y="2393"/>
                      <a:pt x="6027" y="2371"/>
                      <a:pt x="6714" y="2349"/>
                    </a:cubicBezTo>
                    <a:cubicBezTo>
                      <a:pt x="6796" y="2346"/>
                      <a:pt x="6881" y="2345"/>
                      <a:pt x="6967" y="2345"/>
                    </a:cubicBezTo>
                    <a:cubicBezTo>
                      <a:pt x="7107" y="2345"/>
                      <a:pt x="7250" y="2347"/>
                      <a:pt x="7394" y="2347"/>
                    </a:cubicBezTo>
                    <a:cubicBezTo>
                      <a:pt x="7805" y="2347"/>
                      <a:pt x="8221" y="2327"/>
                      <a:pt x="8575" y="2172"/>
                    </a:cubicBezTo>
                    <a:cubicBezTo>
                      <a:pt x="8996" y="1994"/>
                      <a:pt x="8951" y="1751"/>
                      <a:pt x="8907" y="1374"/>
                    </a:cubicBezTo>
                    <a:cubicBezTo>
                      <a:pt x="8863" y="953"/>
                      <a:pt x="8752" y="532"/>
                      <a:pt x="8575" y="133"/>
                    </a:cubicBezTo>
                    <a:cubicBezTo>
                      <a:pt x="8530" y="45"/>
                      <a:pt x="8442" y="0"/>
                      <a:pt x="8353" y="0"/>
                    </a:cubicBezTo>
                    <a:cubicBezTo>
                      <a:pt x="8287" y="0"/>
                      <a:pt x="8242" y="0"/>
                      <a:pt x="8198" y="23"/>
                    </a:cubicBezTo>
                    <a:cubicBezTo>
                      <a:pt x="7371" y="196"/>
                      <a:pt x="6578" y="535"/>
                      <a:pt x="5731" y="535"/>
                    </a:cubicBezTo>
                    <a:cubicBezTo>
                      <a:pt x="5602" y="535"/>
                      <a:pt x="5472" y="528"/>
                      <a:pt x="5340" y="510"/>
                    </a:cubicBezTo>
                    <a:cubicBezTo>
                      <a:pt x="4919" y="443"/>
                      <a:pt x="4564" y="178"/>
                      <a:pt x="4166" y="45"/>
                    </a:cubicBezTo>
                    <a:cubicBezTo>
                      <a:pt x="4055" y="0"/>
                      <a:pt x="3944" y="0"/>
                      <a:pt x="38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0"/>
              <p:cNvSpPr/>
              <p:nvPr/>
            </p:nvSpPr>
            <p:spPr>
              <a:xfrm>
                <a:off x="1282000" y="2204075"/>
                <a:ext cx="238200" cy="1283075"/>
              </a:xfrm>
              <a:custGeom>
                <a:avLst/>
                <a:gdLst/>
                <a:ahLst/>
                <a:cxnLst/>
                <a:rect l="l" t="t" r="r" b="b"/>
                <a:pathLst>
                  <a:path w="9528" h="51323" extrusionOk="0">
                    <a:moveTo>
                      <a:pt x="621" y="0"/>
                    </a:moveTo>
                    <a:cubicBezTo>
                      <a:pt x="1" y="1219"/>
                      <a:pt x="377" y="3767"/>
                      <a:pt x="355" y="5163"/>
                    </a:cubicBezTo>
                    <a:cubicBezTo>
                      <a:pt x="333" y="6980"/>
                      <a:pt x="311" y="8819"/>
                      <a:pt x="311" y="10635"/>
                    </a:cubicBezTo>
                    <a:cubicBezTo>
                      <a:pt x="311" y="14225"/>
                      <a:pt x="333" y="17792"/>
                      <a:pt x="399" y="21381"/>
                    </a:cubicBezTo>
                    <a:cubicBezTo>
                      <a:pt x="466" y="26544"/>
                      <a:pt x="599" y="31684"/>
                      <a:pt x="798" y="36846"/>
                    </a:cubicBezTo>
                    <a:cubicBezTo>
                      <a:pt x="998" y="41588"/>
                      <a:pt x="1507" y="46174"/>
                      <a:pt x="1884" y="50915"/>
                    </a:cubicBezTo>
                    <a:cubicBezTo>
                      <a:pt x="1862" y="51026"/>
                      <a:pt x="1906" y="51137"/>
                      <a:pt x="1972" y="51248"/>
                    </a:cubicBezTo>
                    <a:cubicBezTo>
                      <a:pt x="2039" y="51298"/>
                      <a:pt x="2118" y="51322"/>
                      <a:pt x="2200" y="51322"/>
                    </a:cubicBezTo>
                    <a:cubicBezTo>
                      <a:pt x="2227" y="51322"/>
                      <a:pt x="2255" y="51320"/>
                      <a:pt x="2283" y="51314"/>
                    </a:cubicBezTo>
                    <a:lnTo>
                      <a:pt x="6404" y="51070"/>
                    </a:lnTo>
                    <a:cubicBezTo>
                      <a:pt x="6670" y="51070"/>
                      <a:pt x="6758" y="45443"/>
                      <a:pt x="6758" y="44889"/>
                    </a:cubicBezTo>
                    <a:cubicBezTo>
                      <a:pt x="6825" y="41034"/>
                      <a:pt x="7046" y="37201"/>
                      <a:pt x="7201" y="33412"/>
                    </a:cubicBezTo>
                    <a:cubicBezTo>
                      <a:pt x="7401" y="29003"/>
                      <a:pt x="7201" y="24705"/>
                      <a:pt x="8021" y="20340"/>
                    </a:cubicBezTo>
                    <a:cubicBezTo>
                      <a:pt x="8331" y="18589"/>
                      <a:pt x="8774" y="16861"/>
                      <a:pt x="9040" y="15089"/>
                    </a:cubicBezTo>
                    <a:cubicBezTo>
                      <a:pt x="9528" y="11632"/>
                      <a:pt x="9350" y="8110"/>
                      <a:pt x="8486" y="4742"/>
                    </a:cubicBezTo>
                    <a:cubicBezTo>
                      <a:pt x="7910" y="2548"/>
                      <a:pt x="7046" y="1507"/>
                      <a:pt x="5673" y="1064"/>
                    </a:cubicBezTo>
                    <a:cubicBezTo>
                      <a:pt x="5030" y="889"/>
                      <a:pt x="4371" y="816"/>
                      <a:pt x="3724" y="816"/>
                    </a:cubicBezTo>
                    <a:cubicBezTo>
                      <a:pt x="3635" y="816"/>
                      <a:pt x="3546" y="818"/>
                      <a:pt x="3457" y="820"/>
                    </a:cubicBezTo>
                    <a:cubicBezTo>
                      <a:pt x="3389" y="823"/>
                      <a:pt x="3321" y="825"/>
                      <a:pt x="3253" y="825"/>
                    </a:cubicBezTo>
                    <a:cubicBezTo>
                      <a:pt x="2305" y="825"/>
                      <a:pt x="1386" y="538"/>
                      <a:pt x="62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0"/>
              <p:cNvSpPr/>
              <p:nvPr/>
            </p:nvSpPr>
            <p:spPr>
              <a:xfrm>
                <a:off x="1397775" y="2208500"/>
                <a:ext cx="254825" cy="1276800"/>
              </a:xfrm>
              <a:custGeom>
                <a:avLst/>
                <a:gdLst/>
                <a:ahLst/>
                <a:cxnLst/>
                <a:rect l="l" t="t" r="r" b="b"/>
                <a:pathLst>
                  <a:path w="10193" h="51072" extrusionOk="0">
                    <a:moveTo>
                      <a:pt x="554" y="1"/>
                    </a:moveTo>
                    <a:lnTo>
                      <a:pt x="554" y="1"/>
                    </a:lnTo>
                    <a:cubicBezTo>
                      <a:pt x="0" y="1241"/>
                      <a:pt x="554" y="3767"/>
                      <a:pt x="621" y="5141"/>
                    </a:cubicBezTo>
                    <a:cubicBezTo>
                      <a:pt x="709" y="6980"/>
                      <a:pt x="820" y="8797"/>
                      <a:pt x="953" y="10613"/>
                    </a:cubicBezTo>
                    <a:cubicBezTo>
                      <a:pt x="1174" y="14203"/>
                      <a:pt x="1440" y="17770"/>
                      <a:pt x="1728" y="21337"/>
                    </a:cubicBezTo>
                    <a:cubicBezTo>
                      <a:pt x="2127" y="26477"/>
                      <a:pt x="2592" y="31595"/>
                      <a:pt x="3146" y="36713"/>
                    </a:cubicBezTo>
                    <a:cubicBezTo>
                      <a:pt x="3634" y="41455"/>
                      <a:pt x="4454" y="45975"/>
                      <a:pt x="5140" y="50672"/>
                    </a:cubicBezTo>
                    <a:cubicBezTo>
                      <a:pt x="5140" y="50783"/>
                      <a:pt x="5185" y="50916"/>
                      <a:pt x="5251" y="51004"/>
                    </a:cubicBezTo>
                    <a:cubicBezTo>
                      <a:pt x="5308" y="51047"/>
                      <a:pt x="5375" y="51072"/>
                      <a:pt x="5445" y="51072"/>
                    </a:cubicBezTo>
                    <a:cubicBezTo>
                      <a:pt x="5483" y="51072"/>
                      <a:pt x="5522" y="51064"/>
                      <a:pt x="5561" y="51048"/>
                    </a:cubicBezTo>
                    <a:lnTo>
                      <a:pt x="9660" y="50472"/>
                    </a:lnTo>
                    <a:cubicBezTo>
                      <a:pt x="9926" y="50472"/>
                      <a:pt x="9638" y="44823"/>
                      <a:pt x="9616" y="44269"/>
                    </a:cubicBezTo>
                    <a:cubicBezTo>
                      <a:pt x="9439" y="40436"/>
                      <a:pt x="9394" y="36603"/>
                      <a:pt x="9306" y="32792"/>
                    </a:cubicBezTo>
                    <a:cubicBezTo>
                      <a:pt x="9217" y="28383"/>
                      <a:pt x="8752" y="24107"/>
                      <a:pt x="9262" y="19698"/>
                    </a:cubicBezTo>
                    <a:cubicBezTo>
                      <a:pt x="9461" y="17925"/>
                      <a:pt x="9793" y="16175"/>
                      <a:pt x="9926" y="14380"/>
                    </a:cubicBezTo>
                    <a:cubicBezTo>
                      <a:pt x="10192" y="10902"/>
                      <a:pt x="9771" y="7423"/>
                      <a:pt x="8685" y="4100"/>
                    </a:cubicBezTo>
                    <a:cubicBezTo>
                      <a:pt x="7976" y="1950"/>
                      <a:pt x="7068" y="976"/>
                      <a:pt x="5650" y="665"/>
                    </a:cubicBezTo>
                    <a:cubicBezTo>
                      <a:pt x="5201" y="570"/>
                      <a:pt x="4743" y="525"/>
                      <a:pt x="4281" y="525"/>
                    </a:cubicBezTo>
                    <a:cubicBezTo>
                      <a:pt x="3993" y="525"/>
                      <a:pt x="3702" y="543"/>
                      <a:pt x="3412" y="577"/>
                    </a:cubicBezTo>
                    <a:cubicBezTo>
                      <a:pt x="3212" y="604"/>
                      <a:pt x="3011" y="617"/>
                      <a:pt x="2811" y="617"/>
                    </a:cubicBezTo>
                    <a:cubicBezTo>
                      <a:pt x="2019" y="617"/>
                      <a:pt x="1244" y="408"/>
                      <a:pt x="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0"/>
              <p:cNvSpPr/>
              <p:nvPr/>
            </p:nvSpPr>
            <p:spPr>
              <a:xfrm>
                <a:off x="1253200" y="1650900"/>
                <a:ext cx="254825" cy="327950"/>
              </a:xfrm>
              <a:custGeom>
                <a:avLst/>
                <a:gdLst/>
                <a:ahLst/>
                <a:cxnLst/>
                <a:rect l="l" t="t" r="r" b="b"/>
                <a:pathLst>
                  <a:path w="10193" h="13118" extrusionOk="0">
                    <a:moveTo>
                      <a:pt x="5821" y="1"/>
                    </a:moveTo>
                    <a:cubicBezTo>
                      <a:pt x="5654" y="1"/>
                      <a:pt x="5436" y="211"/>
                      <a:pt x="5251" y="304"/>
                    </a:cubicBezTo>
                    <a:cubicBezTo>
                      <a:pt x="4830" y="503"/>
                      <a:pt x="4387" y="680"/>
                      <a:pt x="3944" y="835"/>
                    </a:cubicBezTo>
                    <a:cubicBezTo>
                      <a:pt x="3452" y="1006"/>
                      <a:pt x="2846" y="1209"/>
                      <a:pt x="2307" y="1209"/>
                    </a:cubicBezTo>
                    <a:cubicBezTo>
                      <a:pt x="2215" y="1209"/>
                      <a:pt x="2126" y="1203"/>
                      <a:pt x="2039" y="1190"/>
                    </a:cubicBezTo>
                    <a:lnTo>
                      <a:pt x="2039" y="1190"/>
                    </a:lnTo>
                    <a:cubicBezTo>
                      <a:pt x="2238" y="2253"/>
                      <a:pt x="2305" y="3383"/>
                      <a:pt x="2460" y="4469"/>
                    </a:cubicBezTo>
                    <a:cubicBezTo>
                      <a:pt x="2504" y="4735"/>
                      <a:pt x="2548" y="5089"/>
                      <a:pt x="2327" y="5311"/>
                    </a:cubicBezTo>
                    <a:cubicBezTo>
                      <a:pt x="2105" y="5532"/>
                      <a:pt x="1884" y="5776"/>
                      <a:pt x="1662" y="5998"/>
                    </a:cubicBezTo>
                    <a:cubicBezTo>
                      <a:pt x="1175" y="6441"/>
                      <a:pt x="754" y="6950"/>
                      <a:pt x="399" y="7504"/>
                    </a:cubicBezTo>
                    <a:cubicBezTo>
                      <a:pt x="355" y="7571"/>
                      <a:pt x="333" y="7615"/>
                      <a:pt x="288" y="7682"/>
                    </a:cubicBezTo>
                    <a:cubicBezTo>
                      <a:pt x="222" y="7837"/>
                      <a:pt x="155" y="7992"/>
                      <a:pt x="133" y="8169"/>
                    </a:cubicBezTo>
                    <a:cubicBezTo>
                      <a:pt x="111" y="8346"/>
                      <a:pt x="155" y="8524"/>
                      <a:pt x="155" y="8701"/>
                    </a:cubicBezTo>
                    <a:cubicBezTo>
                      <a:pt x="133" y="9077"/>
                      <a:pt x="0" y="9454"/>
                      <a:pt x="0" y="9853"/>
                    </a:cubicBezTo>
                    <a:cubicBezTo>
                      <a:pt x="0" y="10939"/>
                      <a:pt x="288" y="12135"/>
                      <a:pt x="1219" y="12778"/>
                    </a:cubicBezTo>
                    <a:cubicBezTo>
                      <a:pt x="1597" y="13004"/>
                      <a:pt x="2026" y="13117"/>
                      <a:pt x="2457" y="13117"/>
                    </a:cubicBezTo>
                    <a:cubicBezTo>
                      <a:pt x="2659" y="13117"/>
                      <a:pt x="2861" y="13093"/>
                      <a:pt x="3058" y="13043"/>
                    </a:cubicBezTo>
                    <a:cubicBezTo>
                      <a:pt x="3678" y="12888"/>
                      <a:pt x="4254" y="12600"/>
                      <a:pt x="4742" y="12224"/>
                    </a:cubicBezTo>
                    <a:cubicBezTo>
                      <a:pt x="5584" y="11603"/>
                      <a:pt x="6182" y="10739"/>
                      <a:pt x="7002" y="10141"/>
                    </a:cubicBezTo>
                    <a:cubicBezTo>
                      <a:pt x="7888" y="9521"/>
                      <a:pt x="8641" y="8745"/>
                      <a:pt x="9217" y="7859"/>
                    </a:cubicBezTo>
                    <a:cubicBezTo>
                      <a:pt x="9904" y="6840"/>
                      <a:pt x="10192" y="5621"/>
                      <a:pt x="10082" y="4403"/>
                    </a:cubicBezTo>
                    <a:cubicBezTo>
                      <a:pt x="10082" y="4314"/>
                      <a:pt x="10059" y="4247"/>
                      <a:pt x="10015" y="4181"/>
                    </a:cubicBezTo>
                    <a:cubicBezTo>
                      <a:pt x="9949" y="4114"/>
                      <a:pt x="9860" y="4070"/>
                      <a:pt x="9771" y="4048"/>
                    </a:cubicBezTo>
                    <a:cubicBezTo>
                      <a:pt x="9611" y="4006"/>
                      <a:pt x="9449" y="3993"/>
                      <a:pt x="9285" y="3993"/>
                    </a:cubicBezTo>
                    <a:cubicBezTo>
                      <a:pt x="8996" y="3993"/>
                      <a:pt x="8704" y="4034"/>
                      <a:pt x="8410" y="4034"/>
                    </a:cubicBezTo>
                    <a:cubicBezTo>
                      <a:pt x="8339" y="4034"/>
                      <a:pt x="8269" y="4032"/>
                      <a:pt x="8198" y="4026"/>
                    </a:cubicBezTo>
                    <a:cubicBezTo>
                      <a:pt x="7977" y="3982"/>
                      <a:pt x="7733" y="3915"/>
                      <a:pt x="7534" y="3804"/>
                    </a:cubicBezTo>
                    <a:cubicBezTo>
                      <a:pt x="7246" y="3716"/>
                      <a:pt x="7024" y="3738"/>
                      <a:pt x="6847" y="3450"/>
                    </a:cubicBezTo>
                    <a:cubicBezTo>
                      <a:pt x="6714" y="3273"/>
                      <a:pt x="6625" y="3073"/>
                      <a:pt x="6581" y="2874"/>
                    </a:cubicBezTo>
                    <a:cubicBezTo>
                      <a:pt x="6426" y="2364"/>
                      <a:pt x="6293" y="1877"/>
                      <a:pt x="6182" y="1389"/>
                    </a:cubicBezTo>
                    <a:cubicBezTo>
                      <a:pt x="6138" y="1146"/>
                      <a:pt x="6071" y="902"/>
                      <a:pt x="6049" y="636"/>
                    </a:cubicBezTo>
                    <a:cubicBezTo>
                      <a:pt x="6049" y="481"/>
                      <a:pt x="6027" y="304"/>
                      <a:pt x="6005" y="149"/>
                    </a:cubicBezTo>
                    <a:cubicBezTo>
                      <a:pt x="5958" y="41"/>
                      <a:pt x="5894" y="1"/>
                      <a:pt x="5821" y="1"/>
                    </a:cubicBezTo>
                    <a:close/>
                  </a:path>
                </a:pathLst>
              </a:custGeom>
              <a:solidFill>
                <a:srgbClr val="F9947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0"/>
              <p:cNvSpPr/>
              <p:nvPr/>
            </p:nvSpPr>
            <p:spPr>
              <a:xfrm>
                <a:off x="1198925" y="1408050"/>
                <a:ext cx="279750" cy="263750"/>
              </a:xfrm>
              <a:custGeom>
                <a:avLst/>
                <a:gdLst/>
                <a:ahLst/>
                <a:cxnLst/>
                <a:rect l="l" t="t" r="r" b="b"/>
                <a:pathLst>
                  <a:path w="11190" h="10550" extrusionOk="0">
                    <a:moveTo>
                      <a:pt x="1086" y="7334"/>
                    </a:moveTo>
                    <a:cubicBezTo>
                      <a:pt x="1086" y="7335"/>
                      <a:pt x="1086" y="7336"/>
                      <a:pt x="1086" y="7337"/>
                    </a:cubicBezTo>
                    <a:cubicBezTo>
                      <a:pt x="1086" y="7336"/>
                      <a:pt x="1086" y="7335"/>
                      <a:pt x="1086" y="7334"/>
                    </a:cubicBezTo>
                    <a:close/>
                    <a:moveTo>
                      <a:pt x="5496" y="1"/>
                    </a:moveTo>
                    <a:cubicBezTo>
                      <a:pt x="4955" y="1"/>
                      <a:pt x="4449" y="155"/>
                      <a:pt x="4055" y="535"/>
                    </a:cubicBezTo>
                    <a:cubicBezTo>
                      <a:pt x="3861" y="419"/>
                      <a:pt x="3634" y="353"/>
                      <a:pt x="3417" y="353"/>
                    </a:cubicBezTo>
                    <a:cubicBezTo>
                      <a:pt x="3386" y="353"/>
                      <a:pt x="3354" y="355"/>
                      <a:pt x="3324" y="358"/>
                    </a:cubicBezTo>
                    <a:cubicBezTo>
                      <a:pt x="2592" y="424"/>
                      <a:pt x="2083" y="823"/>
                      <a:pt x="1595" y="1332"/>
                    </a:cubicBezTo>
                    <a:cubicBezTo>
                      <a:pt x="731" y="2197"/>
                      <a:pt x="0" y="3570"/>
                      <a:pt x="244" y="4833"/>
                    </a:cubicBezTo>
                    <a:cubicBezTo>
                      <a:pt x="332" y="5321"/>
                      <a:pt x="355" y="5808"/>
                      <a:pt x="332" y="6273"/>
                    </a:cubicBezTo>
                    <a:cubicBezTo>
                      <a:pt x="332" y="6517"/>
                      <a:pt x="332" y="6761"/>
                      <a:pt x="377" y="7004"/>
                    </a:cubicBezTo>
                    <a:cubicBezTo>
                      <a:pt x="399" y="7204"/>
                      <a:pt x="532" y="7226"/>
                      <a:pt x="620" y="7381"/>
                    </a:cubicBezTo>
                    <a:cubicBezTo>
                      <a:pt x="776" y="7315"/>
                      <a:pt x="1152" y="6938"/>
                      <a:pt x="1130" y="6739"/>
                    </a:cubicBezTo>
                    <a:lnTo>
                      <a:pt x="1130" y="6739"/>
                    </a:lnTo>
                    <a:cubicBezTo>
                      <a:pt x="1152" y="6937"/>
                      <a:pt x="1130" y="7136"/>
                      <a:pt x="1086" y="7334"/>
                    </a:cubicBezTo>
                    <a:lnTo>
                      <a:pt x="1086" y="7334"/>
                    </a:lnTo>
                    <a:cubicBezTo>
                      <a:pt x="1113" y="7223"/>
                      <a:pt x="1485" y="7004"/>
                      <a:pt x="1573" y="6894"/>
                    </a:cubicBezTo>
                    <a:cubicBezTo>
                      <a:pt x="1684" y="6739"/>
                      <a:pt x="1795" y="6561"/>
                      <a:pt x="1883" y="6384"/>
                    </a:cubicBezTo>
                    <a:cubicBezTo>
                      <a:pt x="2127" y="6007"/>
                      <a:pt x="2282" y="5586"/>
                      <a:pt x="2371" y="5143"/>
                    </a:cubicBezTo>
                    <a:cubicBezTo>
                      <a:pt x="2437" y="4722"/>
                      <a:pt x="2459" y="4323"/>
                      <a:pt x="2526" y="3925"/>
                    </a:cubicBezTo>
                    <a:cubicBezTo>
                      <a:pt x="2570" y="3592"/>
                      <a:pt x="2504" y="3171"/>
                      <a:pt x="2747" y="2928"/>
                    </a:cubicBezTo>
                    <a:cubicBezTo>
                      <a:pt x="2850" y="2825"/>
                      <a:pt x="2982" y="2774"/>
                      <a:pt x="3113" y="2774"/>
                    </a:cubicBezTo>
                    <a:cubicBezTo>
                      <a:pt x="3265" y="2774"/>
                      <a:pt x="3416" y="2841"/>
                      <a:pt x="3523" y="2972"/>
                    </a:cubicBezTo>
                    <a:cubicBezTo>
                      <a:pt x="3479" y="2883"/>
                      <a:pt x="3811" y="2662"/>
                      <a:pt x="3855" y="2640"/>
                    </a:cubicBezTo>
                    <a:cubicBezTo>
                      <a:pt x="3922" y="2606"/>
                      <a:pt x="3999" y="2590"/>
                      <a:pt x="4077" y="2590"/>
                    </a:cubicBezTo>
                    <a:cubicBezTo>
                      <a:pt x="4154" y="2590"/>
                      <a:pt x="4232" y="2606"/>
                      <a:pt x="4298" y="2640"/>
                    </a:cubicBezTo>
                    <a:cubicBezTo>
                      <a:pt x="4431" y="2684"/>
                      <a:pt x="4564" y="2750"/>
                      <a:pt x="4675" y="2861"/>
                    </a:cubicBezTo>
                    <a:cubicBezTo>
                      <a:pt x="4830" y="2994"/>
                      <a:pt x="4941" y="3171"/>
                      <a:pt x="5052" y="3371"/>
                    </a:cubicBezTo>
                    <a:cubicBezTo>
                      <a:pt x="5185" y="3681"/>
                      <a:pt x="5273" y="4013"/>
                      <a:pt x="5384" y="4346"/>
                    </a:cubicBezTo>
                    <a:cubicBezTo>
                      <a:pt x="5761" y="5298"/>
                      <a:pt x="6470" y="6074"/>
                      <a:pt x="7378" y="6539"/>
                    </a:cubicBezTo>
                    <a:cubicBezTo>
                      <a:pt x="7334" y="6406"/>
                      <a:pt x="7267" y="6318"/>
                      <a:pt x="7201" y="6207"/>
                    </a:cubicBezTo>
                    <a:lnTo>
                      <a:pt x="7201" y="6207"/>
                    </a:lnTo>
                    <a:cubicBezTo>
                      <a:pt x="7378" y="6362"/>
                      <a:pt x="7600" y="6495"/>
                      <a:pt x="7799" y="6606"/>
                    </a:cubicBezTo>
                    <a:cubicBezTo>
                      <a:pt x="7830" y="6621"/>
                      <a:pt x="7862" y="6637"/>
                      <a:pt x="7885" y="6637"/>
                    </a:cubicBezTo>
                    <a:cubicBezTo>
                      <a:pt x="7895" y="6637"/>
                      <a:pt x="7903" y="6634"/>
                      <a:pt x="7910" y="6628"/>
                    </a:cubicBezTo>
                    <a:cubicBezTo>
                      <a:pt x="7932" y="6606"/>
                      <a:pt x="7954" y="6561"/>
                      <a:pt x="7932" y="6539"/>
                    </a:cubicBezTo>
                    <a:cubicBezTo>
                      <a:pt x="7932" y="6406"/>
                      <a:pt x="7888" y="6295"/>
                      <a:pt x="7821" y="6185"/>
                    </a:cubicBezTo>
                    <a:lnTo>
                      <a:pt x="7821" y="6185"/>
                    </a:lnTo>
                    <a:cubicBezTo>
                      <a:pt x="8375" y="6761"/>
                      <a:pt x="8752" y="7448"/>
                      <a:pt x="8929" y="8223"/>
                    </a:cubicBezTo>
                    <a:cubicBezTo>
                      <a:pt x="9084" y="8998"/>
                      <a:pt x="9151" y="9774"/>
                      <a:pt x="9106" y="10549"/>
                    </a:cubicBezTo>
                    <a:cubicBezTo>
                      <a:pt x="9439" y="10306"/>
                      <a:pt x="9660" y="9929"/>
                      <a:pt x="10015" y="9752"/>
                    </a:cubicBezTo>
                    <a:cubicBezTo>
                      <a:pt x="10369" y="9575"/>
                      <a:pt x="10635" y="9309"/>
                      <a:pt x="10835" y="8954"/>
                    </a:cubicBezTo>
                    <a:cubicBezTo>
                      <a:pt x="11100" y="8467"/>
                      <a:pt x="11189" y="7891"/>
                      <a:pt x="11100" y="7337"/>
                    </a:cubicBezTo>
                    <a:cubicBezTo>
                      <a:pt x="10990" y="6805"/>
                      <a:pt x="11034" y="6273"/>
                      <a:pt x="10923" y="5741"/>
                    </a:cubicBezTo>
                    <a:cubicBezTo>
                      <a:pt x="10790" y="5210"/>
                      <a:pt x="10635" y="4678"/>
                      <a:pt x="10436" y="4168"/>
                    </a:cubicBezTo>
                    <a:cubicBezTo>
                      <a:pt x="10081" y="3149"/>
                      <a:pt x="9527" y="2241"/>
                      <a:pt x="8774" y="1465"/>
                    </a:cubicBezTo>
                    <a:cubicBezTo>
                      <a:pt x="8057" y="749"/>
                      <a:pt x="6691" y="1"/>
                      <a:pt x="54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0"/>
              <p:cNvSpPr/>
              <p:nvPr/>
            </p:nvSpPr>
            <p:spPr>
              <a:xfrm>
                <a:off x="1218850" y="1472225"/>
                <a:ext cx="204975" cy="268875"/>
              </a:xfrm>
              <a:custGeom>
                <a:avLst/>
                <a:gdLst/>
                <a:ahLst/>
                <a:cxnLst/>
                <a:rect l="l" t="t" r="r" b="b"/>
                <a:pathLst>
                  <a:path w="8199" h="10755" extrusionOk="0">
                    <a:moveTo>
                      <a:pt x="333" y="4149"/>
                    </a:moveTo>
                    <a:lnTo>
                      <a:pt x="333" y="4149"/>
                    </a:lnTo>
                    <a:cubicBezTo>
                      <a:pt x="333" y="4153"/>
                      <a:pt x="334" y="4157"/>
                      <a:pt x="334" y="4161"/>
                    </a:cubicBezTo>
                    <a:lnTo>
                      <a:pt x="334" y="4161"/>
                    </a:lnTo>
                    <a:cubicBezTo>
                      <a:pt x="334" y="4157"/>
                      <a:pt x="334" y="4153"/>
                      <a:pt x="333" y="4149"/>
                    </a:cubicBezTo>
                    <a:close/>
                    <a:moveTo>
                      <a:pt x="3280" y="1"/>
                    </a:moveTo>
                    <a:cubicBezTo>
                      <a:pt x="3202" y="1"/>
                      <a:pt x="3125" y="17"/>
                      <a:pt x="3058" y="50"/>
                    </a:cubicBezTo>
                    <a:cubicBezTo>
                      <a:pt x="3014" y="73"/>
                      <a:pt x="2682" y="294"/>
                      <a:pt x="2726" y="383"/>
                    </a:cubicBezTo>
                    <a:cubicBezTo>
                      <a:pt x="2616" y="249"/>
                      <a:pt x="2460" y="182"/>
                      <a:pt x="2300" y="182"/>
                    </a:cubicBezTo>
                    <a:cubicBezTo>
                      <a:pt x="2170" y="182"/>
                      <a:pt x="2038" y="227"/>
                      <a:pt x="1928" y="316"/>
                    </a:cubicBezTo>
                    <a:cubicBezTo>
                      <a:pt x="1685" y="582"/>
                      <a:pt x="1773" y="1003"/>
                      <a:pt x="1729" y="1336"/>
                    </a:cubicBezTo>
                    <a:cubicBezTo>
                      <a:pt x="1662" y="1734"/>
                      <a:pt x="1640" y="2133"/>
                      <a:pt x="1552" y="2532"/>
                    </a:cubicBezTo>
                    <a:cubicBezTo>
                      <a:pt x="1485" y="2997"/>
                      <a:pt x="1330" y="3418"/>
                      <a:pt x="1086" y="3817"/>
                    </a:cubicBezTo>
                    <a:cubicBezTo>
                      <a:pt x="998" y="3994"/>
                      <a:pt x="887" y="4149"/>
                      <a:pt x="776" y="4304"/>
                    </a:cubicBezTo>
                    <a:cubicBezTo>
                      <a:pt x="689" y="4413"/>
                      <a:pt x="323" y="4630"/>
                      <a:pt x="290" y="4742"/>
                    </a:cubicBezTo>
                    <a:lnTo>
                      <a:pt x="290" y="4742"/>
                    </a:lnTo>
                    <a:cubicBezTo>
                      <a:pt x="333" y="4569"/>
                      <a:pt x="354" y="4355"/>
                      <a:pt x="334" y="4161"/>
                    </a:cubicBezTo>
                    <a:lnTo>
                      <a:pt x="334" y="4161"/>
                    </a:lnTo>
                    <a:cubicBezTo>
                      <a:pt x="345" y="4315"/>
                      <a:pt x="152" y="4530"/>
                      <a:pt x="1" y="4681"/>
                    </a:cubicBezTo>
                    <a:cubicBezTo>
                      <a:pt x="23" y="4814"/>
                      <a:pt x="67" y="4925"/>
                      <a:pt x="111" y="5058"/>
                    </a:cubicBezTo>
                    <a:cubicBezTo>
                      <a:pt x="333" y="5722"/>
                      <a:pt x="311" y="6431"/>
                      <a:pt x="510" y="7096"/>
                    </a:cubicBezTo>
                    <a:cubicBezTo>
                      <a:pt x="865" y="8248"/>
                      <a:pt x="1618" y="9245"/>
                      <a:pt x="2637" y="9910"/>
                    </a:cubicBezTo>
                    <a:cubicBezTo>
                      <a:pt x="3125" y="10309"/>
                      <a:pt x="3701" y="10575"/>
                      <a:pt x="4299" y="10730"/>
                    </a:cubicBezTo>
                    <a:cubicBezTo>
                      <a:pt x="4395" y="10746"/>
                      <a:pt x="4489" y="10754"/>
                      <a:pt x="4583" y="10754"/>
                    </a:cubicBezTo>
                    <a:cubicBezTo>
                      <a:pt x="5614" y="10754"/>
                      <a:pt x="6500" y="9798"/>
                      <a:pt x="7069" y="9046"/>
                    </a:cubicBezTo>
                    <a:cubicBezTo>
                      <a:pt x="7357" y="8669"/>
                      <a:pt x="7578" y="8248"/>
                      <a:pt x="7800" y="7872"/>
                    </a:cubicBezTo>
                    <a:cubicBezTo>
                      <a:pt x="7933" y="7672"/>
                      <a:pt x="8043" y="7473"/>
                      <a:pt x="8110" y="7273"/>
                    </a:cubicBezTo>
                    <a:cubicBezTo>
                      <a:pt x="8154" y="7118"/>
                      <a:pt x="8176" y="6963"/>
                      <a:pt x="8176" y="6808"/>
                    </a:cubicBezTo>
                    <a:cubicBezTo>
                      <a:pt x="8199" y="6564"/>
                      <a:pt x="8176" y="6299"/>
                      <a:pt x="8199" y="6055"/>
                    </a:cubicBezTo>
                    <a:cubicBezTo>
                      <a:pt x="8176" y="5922"/>
                      <a:pt x="8154" y="5789"/>
                      <a:pt x="8110" y="5656"/>
                    </a:cubicBezTo>
                    <a:cubicBezTo>
                      <a:pt x="7955" y="4881"/>
                      <a:pt x="7556" y="4194"/>
                      <a:pt x="7002" y="3618"/>
                    </a:cubicBezTo>
                    <a:lnTo>
                      <a:pt x="7002" y="3618"/>
                    </a:lnTo>
                    <a:cubicBezTo>
                      <a:pt x="7069" y="3728"/>
                      <a:pt x="7113" y="3839"/>
                      <a:pt x="7135" y="3972"/>
                    </a:cubicBezTo>
                    <a:cubicBezTo>
                      <a:pt x="7157" y="3994"/>
                      <a:pt x="7135" y="4039"/>
                      <a:pt x="7113" y="4061"/>
                    </a:cubicBezTo>
                    <a:cubicBezTo>
                      <a:pt x="7106" y="4067"/>
                      <a:pt x="7098" y="4070"/>
                      <a:pt x="7088" y="4070"/>
                    </a:cubicBezTo>
                    <a:cubicBezTo>
                      <a:pt x="7065" y="4070"/>
                      <a:pt x="7033" y="4054"/>
                      <a:pt x="7002" y="4039"/>
                    </a:cubicBezTo>
                    <a:cubicBezTo>
                      <a:pt x="6781" y="3928"/>
                      <a:pt x="6581" y="3795"/>
                      <a:pt x="6382" y="3640"/>
                    </a:cubicBezTo>
                    <a:lnTo>
                      <a:pt x="6382" y="3640"/>
                    </a:lnTo>
                    <a:cubicBezTo>
                      <a:pt x="6470" y="3751"/>
                      <a:pt x="6537" y="3839"/>
                      <a:pt x="6581" y="3972"/>
                    </a:cubicBezTo>
                    <a:cubicBezTo>
                      <a:pt x="5673" y="3507"/>
                      <a:pt x="4964" y="2731"/>
                      <a:pt x="4587" y="1779"/>
                    </a:cubicBezTo>
                    <a:cubicBezTo>
                      <a:pt x="4454" y="1446"/>
                      <a:pt x="4388" y="1114"/>
                      <a:pt x="4233" y="804"/>
                    </a:cubicBezTo>
                    <a:cubicBezTo>
                      <a:pt x="4144" y="604"/>
                      <a:pt x="4033" y="427"/>
                      <a:pt x="3878" y="294"/>
                    </a:cubicBezTo>
                    <a:cubicBezTo>
                      <a:pt x="3767" y="183"/>
                      <a:pt x="3634" y="95"/>
                      <a:pt x="3501" y="50"/>
                    </a:cubicBezTo>
                    <a:cubicBezTo>
                      <a:pt x="3435" y="17"/>
                      <a:pt x="3357" y="1"/>
                      <a:pt x="3280"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0"/>
              <p:cNvSpPr/>
              <p:nvPr/>
            </p:nvSpPr>
            <p:spPr>
              <a:xfrm>
                <a:off x="1226050" y="1551975"/>
                <a:ext cx="50425" cy="20900"/>
              </a:xfrm>
              <a:custGeom>
                <a:avLst/>
                <a:gdLst/>
                <a:ahLst/>
                <a:cxnLst/>
                <a:rect l="l" t="t" r="r" b="b"/>
                <a:pathLst>
                  <a:path w="2017" h="836" extrusionOk="0">
                    <a:moveTo>
                      <a:pt x="1119" y="1"/>
                    </a:moveTo>
                    <a:cubicBezTo>
                      <a:pt x="718" y="1"/>
                      <a:pt x="329" y="195"/>
                      <a:pt x="67" y="516"/>
                    </a:cubicBezTo>
                    <a:cubicBezTo>
                      <a:pt x="45" y="561"/>
                      <a:pt x="23" y="605"/>
                      <a:pt x="1" y="649"/>
                    </a:cubicBezTo>
                    <a:cubicBezTo>
                      <a:pt x="1" y="693"/>
                      <a:pt x="1" y="738"/>
                      <a:pt x="45" y="782"/>
                    </a:cubicBezTo>
                    <a:cubicBezTo>
                      <a:pt x="61" y="815"/>
                      <a:pt x="101" y="835"/>
                      <a:pt x="139" y="835"/>
                    </a:cubicBezTo>
                    <a:cubicBezTo>
                      <a:pt x="153" y="835"/>
                      <a:pt x="166" y="832"/>
                      <a:pt x="178" y="826"/>
                    </a:cubicBezTo>
                    <a:cubicBezTo>
                      <a:pt x="244" y="804"/>
                      <a:pt x="289" y="782"/>
                      <a:pt x="333" y="760"/>
                    </a:cubicBezTo>
                    <a:cubicBezTo>
                      <a:pt x="643" y="561"/>
                      <a:pt x="998" y="472"/>
                      <a:pt x="1374" y="472"/>
                    </a:cubicBezTo>
                    <a:cubicBezTo>
                      <a:pt x="1441" y="483"/>
                      <a:pt x="1502" y="489"/>
                      <a:pt x="1563" y="489"/>
                    </a:cubicBezTo>
                    <a:cubicBezTo>
                      <a:pt x="1624" y="489"/>
                      <a:pt x="1685" y="483"/>
                      <a:pt x="1751" y="472"/>
                    </a:cubicBezTo>
                    <a:cubicBezTo>
                      <a:pt x="1795" y="472"/>
                      <a:pt x="1840" y="450"/>
                      <a:pt x="1862" y="428"/>
                    </a:cubicBezTo>
                    <a:cubicBezTo>
                      <a:pt x="2017" y="250"/>
                      <a:pt x="1397" y="7"/>
                      <a:pt x="1286" y="7"/>
                    </a:cubicBezTo>
                    <a:lnTo>
                      <a:pt x="1241" y="7"/>
                    </a:lnTo>
                    <a:cubicBezTo>
                      <a:pt x="1201" y="3"/>
                      <a:pt x="1160" y="1"/>
                      <a:pt x="11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0"/>
              <p:cNvSpPr/>
              <p:nvPr/>
            </p:nvSpPr>
            <p:spPr>
              <a:xfrm>
                <a:off x="1313575" y="1529925"/>
                <a:ext cx="49875" cy="21675"/>
              </a:xfrm>
              <a:custGeom>
                <a:avLst/>
                <a:gdLst/>
                <a:ahLst/>
                <a:cxnLst/>
                <a:rect l="l" t="t" r="r" b="b"/>
                <a:pathLst>
                  <a:path w="1995" h="867" extrusionOk="0">
                    <a:moveTo>
                      <a:pt x="1243" y="1"/>
                    </a:moveTo>
                    <a:cubicBezTo>
                      <a:pt x="1002" y="1"/>
                      <a:pt x="762" y="68"/>
                      <a:pt x="554" y="202"/>
                    </a:cubicBezTo>
                    <a:lnTo>
                      <a:pt x="532" y="202"/>
                    </a:lnTo>
                    <a:cubicBezTo>
                      <a:pt x="421" y="268"/>
                      <a:pt x="0" y="756"/>
                      <a:pt x="222" y="866"/>
                    </a:cubicBezTo>
                    <a:lnTo>
                      <a:pt x="311" y="866"/>
                    </a:lnTo>
                    <a:cubicBezTo>
                      <a:pt x="444" y="800"/>
                      <a:pt x="554" y="734"/>
                      <a:pt x="665" y="667"/>
                    </a:cubicBezTo>
                    <a:cubicBezTo>
                      <a:pt x="931" y="525"/>
                      <a:pt x="1211" y="454"/>
                      <a:pt x="1494" y="454"/>
                    </a:cubicBezTo>
                    <a:cubicBezTo>
                      <a:pt x="1565" y="454"/>
                      <a:pt x="1636" y="459"/>
                      <a:pt x="1706" y="468"/>
                    </a:cubicBezTo>
                    <a:lnTo>
                      <a:pt x="1862" y="468"/>
                    </a:lnTo>
                    <a:cubicBezTo>
                      <a:pt x="1928" y="446"/>
                      <a:pt x="1972" y="423"/>
                      <a:pt x="1995" y="357"/>
                    </a:cubicBezTo>
                    <a:cubicBezTo>
                      <a:pt x="1995" y="313"/>
                      <a:pt x="1972" y="268"/>
                      <a:pt x="1950" y="224"/>
                    </a:cubicBezTo>
                    <a:cubicBezTo>
                      <a:pt x="1906" y="180"/>
                      <a:pt x="1862" y="157"/>
                      <a:pt x="1817" y="135"/>
                    </a:cubicBezTo>
                    <a:cubicBezTo>
                      <a:pt x="1638" y="46"/>
                      <a:pt x="1440" y="1"/>
                      <a:pt x="12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0"/>
              <p:cNvSpPr/>
              <p:nvPr/>
            </p:nvSpPr>
            <p:spPr>
              <a:xfrm>
                <a:off x="1333525" y="1562850"/>
                <a:ext cx="24375" cy="30725"/>
              </a:xfrm>
              <a:custGeom>
                <a:avLst/>
                <a:gdLst/>
                <a:ahLst/>
                <a:cxnLst/>
                <a:rect l="l" t="t" r="r" b="b"/>
                <a:pathLst>
                  <a:path w="975" h="1229" extrusionOk="0">
                    <a:moveTo>
                      <a:pt x="454" y="1"/>
                    </a:moveTo>
                    <a:cubicBezTo>
                      <a:pt x="260" y="1"/>
                      <a:pt x="79" y="140"/>
                      <a:pt x="44" y="347"/>
                    </a:cubicBezTo>
                    <a:cubicBezTo>
                      <a:pt x="0" y="591"/>
                      <a:pt x="67" y="835"/>
                      <a:pt x="222" y="1034"/>
                    </a:cubicBezTo>
                    <a:cubicBezTo>
                      <a:pt x="299" y="1158"/>
                      <a:pt x="432" y="1228"/>
                      <a:pt x="565" y="1228"/>
                    </a:cubicBezTo>
                    <a:cubicBezTo>
                      <a:pt x="621" y="1228"/>
                      <a:pt x="678" y="1215"/>
                      <a:pt x="731" y="1189"/>
                    </a:cubicBezTo>
                    <a:cubicBezTo>
                      <a:pt x="886" y="1100"/>
                      <a:pt x="975" y="923"/>
                      <a:pt x="953" y="768"/>
                    </a:cubicBezTo>
                    <a:cubicBezTo>
                      <a:pt x="953" y="702"/>
                      <a:pt x="953" y="635"/>
                      <a:pt x="931" y="569"/>
                    </a:cubicBezTo>
                    <a:cubicBezTo>
                      <a:pt x="886" y="369"/>
                      <a:pt x="864" y="126"/>
                      <a:pt x="620" y="37"/>
                    </a:cubicBezTo>
                    <a:cubicBezTo>
                      <a:pt x="566" y="12"/>
                      <a:pt x="510" y="1"/>
                      <a:pt x="4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0"/>
              <p:cNvSpPr/>
              <p:nvPr/>
            </p:nvSpPr>
            <p:spPr>
              <a:xfrm>
                <a:off x="1244900" y="1584450"/>
                <a:ext cx="23825" cy="30725"/>
              </a:xfrm>
              <a:custGeom>
                <a:avLst/>
                <a:gdLst/>
                <a:ahLst/>
                <a:cxnLst/>
                <a:rect l="l" t="t" r="r" b="b"/>
                <a:pathLst>
                  <a:path w="953" h="1229" extrusionOk="0">
                    <a:moveTo>
                      <a:pt x="432" y="1"/>
                    </a:moveTo>
                    <a:cubicBezTo>
                      <a:pt x="239" y="1"/>
                      <a:pt x="62" y="141"/>
                      <a:pt x="44" y="347"/>
                    </a:cubicBezTo>
                    <a:cubicBezTo>
                      <a:pt x="0" y="591"/>
                      <a:pt x="67" y="835"/>
                      <a:pt x="199" y="1034"/>
                    </a:cubicBezTo>
                    <a:cubicBezTo>
                      <a:pt x="277" y="1158"/>
                      <a:pt x="409" y="1228"/>
                      <a:pt x="550" y="1228"/>
                    </a:cubicBezTo>
                    <a:cubicBezTo>
                      <a:pt x="610" y="1228"/>
                      <a:pt x="672" y="1216"/>
                      <a:pt x="731" y="1189"/>
                    </a:cubicBezTo>
                    <a:cubicBezTo>
                      <a:pt x="864" y="1101"/>
                      <a:pt x="953" y="945"/>
                      <a:pt x="953" y="768"/>
                    </a:cubicBezTo>
                    <a:cubicBezTo>
                      <a:pt x="931" y="702"/>
                      <a:pt x="931" y="635"/>
                      <a:pt x="931" y="591"/>
                    </a:cubicBezTo>
                    <a:cubicBezTo>
                      <a:pt x="886" y="369"/>
                      <a:pt x="842" y="126"/>
                      <a:pt x="598" y="37"/>
                    </a:cubicBezTo>
                    <a:cubicBezTo>
                      <a:pt x="544" y="12"/>
                      <a:pt x="487" y="1"/>
                      <a:pt x="43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0"/>
              <p:cNvSpPr/>
              <p:nvPr/>
            </p:nvSpPr>
            <p:spPr>
              <a:xfrm>
                <a:off x="1294175" y="1655300"/>
                <a:ext cx="58750" cy="39425"/>
              </a:xfrm>
              <a:custGeom>
                <a:avLst/>
                <a:gdLst/>
                <a:ahLst/>
                <a:cxnLst/>
                <a:rect l="l" t="t" r="r" b="b"/>
                <a:pathLst>
                  <a:path w="2350" h="1577" extrusionOk="0">
                    <a:moveTo>
                      <a:pt x="2152" y="1"/>
                    </a:moveTo>
                    <a:cubicBezTo>
                      <a:pt x="2098" y="1"/>
                      <a:pt x="2035" y="35"/>
                      <a:pt x="1995" y="61"/>
                    </a:cubicBezTo>
                    <a:cubicBezTo>
                      <a:pt x="1419" y="460"/>
                      <a:pt x="776" y="504"/>
                      <a:pt x="90" y="571"/>
                    </a:cubicBezTo>
                    <a:cubicBezTo>
                      <a:pt x="67" y="571"/>
                      <a:pt x="45" y="571"/>
                      <a:pt x="45" y="615"/>
                    </a:cubicBezTo>
                    <a:cubicBezTo>
                      <a:pt x="1" y="704"/>
                      <a:pt x="134" y="881"/>
                      <a:pt x="200" y="947"/>
                    </a:cubicBezTo>
                    <a:cubicBezTo>
                      <a:pt x="267" y="1058"/>
                      <a:pt x="355" y="1169"/>
                      <a:pt x="466" y="1258"/>
                    </a:cubicBezTo>
                    <a:cubicBezTo>
                      <a:pt x="666" y="1435"/>
                      <a:pt x="932" y="1546"/>
                      <a:pt x="1197" y="1568"/>
                    </a:cubicBezTo>
                    <a:cubicBezTo>
                      <a:pt x="1242" y="1573"/>
                      <a:pt x="1285" y="1576"/>
                      <a:pt x="1327" y="1576"/>
                    </a:cubicBezTo>
                    <a:cubicBezTo>
                      <a:pt x="1452" y="1576"/>
                      <a:pt x="1569" y="1551"/>
                      <a:pt x="1685" y="1501"/>
                    </a:cubicBezTo>
                    <a:cubicBezTo>
                      <a:pt x="1884" y="1391"/>
                      <a:pt x="2062" y="1213"/>
                      <a:pt x="2150" y="1014"/>
                    </a:cubicBezTo>
                    <a:cubicBezTo>
                      <a:pt x="2327" y="726"/>
                      <a:pt x="2350" y="371"/>
                      <a:pt x="2239" y="61"/>
                    </a:cubicBezTo>
                    <a:cubicBezTo>
                      <a:pt x="2221" y="16"/>
                      <a:pt x="2188"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0"/>
              <p:cNvSpPr/>
              <p:nvPr/>
            </p:nvSpPr>
            <p:spPr>
              <a:xfrm>
                <a:off x="1299725" y="1602525"/>
                <a:ext cx="25500" cy="35725"/>
              </a:xfrm>
              <a:custGeom>
                <a:avLst/>
                <a:gdLst/>
                <a:ahLst/>
                <a:cxnLst/>
                <a:rect l="l" t="t" r="r" b="b"/>
                <a:pathLst>
                  <a:path w="1020" h="1429" extrusionOk="0">
                    <a:moveTo>
                      <a:pt x="244" y="1"/>
                    </a:moveTo>
                    <a:lnTo>
                      <a:pt x="45" y="998"/>
                    </a:lnTo>
                    <a:cubicBezTo>
                      <a:pt x="1" y="1197"/>
                      <a:pt x="156" y="1397"/>
                      <a:pt x="355" y="1419"/>
                    </a:cubicBezTo>
                    <a:cubicBezTo>
                      <a:pt x="395" y="1425"/>
                      <a:pt x="434" y="1429"/>
                      <a:pt x="472" y="1429"/>
                    </a:cubicBezTo>
                    <a:cubicBezTo>
                      <a:pt x="692" y="1429"/>
                      <a:pt x="888" y="1326"/>
                      <a:pt x="1020" y="1175"/>
                    </a:cubicBezTo>
                    <a:lnTo>
                      <a:pt x="931" y="1175"/>
                    </a:lnTo>
                    <a:cubicBezTo>
                      <a:pt x="842" y="1175"/>
                      <a:pt x="732" y="1153"/>
                      <a:pt x="621" y="1109"/>
                    </a:cubicBezTo>
                    <a:cubicBezTo>
                      <a:pt x="488" y="1064"/>
                      <a:pt x="399" y="976"/>
                      <a:pt x="333" y="865"/>
                    </a:cubicBezTo>
                    <a:cubicBezTo>
                      <a:pt x="289" y="754"/>
                      <a:pt x="266" y="643"/>
                      <a:pt x="289" y="533"/>
                    </a:cubicBezTo>
                    <a:cubicBezTo>
                      <a:pt x="266" y="355"/>
                      <a:pt x="266" y="178"/>
                      <a:pt x="244" y="1"/>
                    </a:cubicBezTo>
                    <a:close/>
                  </a:path>
                </a:pathLst>
              </a:custGeom>
              <a:solidFill>
                <a:srgbClr val="DF7385">
                  <a:alpha val="6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0"/>
              <p:cNvSpPr/>
              <p:nvPr/>
            </p:nvSpPr>
            <p:spPr>
              <a:xfrm>
                <a:off x="1392775" y="1746550"/>
                <a:ext cx="285850" cy="948075"/>
              </a:xfrm>
              <a:custGeom>
                <a:avLst/>
                <a:gdLst/>
                <a:ahLst/>
                <a:cxnLst/>
                <a:rect l="l" t="t" r="r" b="b"/>
                <a:pathLst>
                  <a:path w="11434" h="37923" extrusionOk="0">
                    <a:moveTo>
                      <a:pt x="2682" y="0"/>
                    </a:moveTo>
                    <a:cubicBezTo>
                      <a:pt x="2660" y="0"/>
                      <a:pt x="2615" y="0"/>
                      <a:pt x="2593" y="23"/>
                    </a:cubicBezTo>
                    <a:cubicBezTo>
                      <a:pt x="2571" y="45"/>
                      <a:pt x="2571" y="67"/>
                      <a:pt x="2571" y="89"/>
                    </a:cubicBezTo>
                    <a:cubicBezTo>
                      <a:pt x="2527" y="222"/>
                      <a:pt x="2504" y="355"/>
                      <a:pt x="2460" y="510"/>
                    </a:cubicBezTo>
                    <a:cubicBezTo>
                      <a:pt x="2416" y="687"/>
                      <a:pt x="2372" y="865"/>
                      <a:pt x="2305" y="1064"/>
                    </a:cubicBezTo>
                    <a:cubicBezTo>
                      <a:pt x="2216" y="1418"/>
                      <a:pt x="2106" y="1773"/>
                      <a:pt x="2017" y="2150"/>
                    </a:cubicBezTo>
                    <a:cubicBezTo>
                      <a:pt x="1596" y="3656"/>
                      <a:pt x="1175" y="5163"/>
                      <a:pt x="887" y="6692"/>
                    </a:cubicBezTo>
                    <a:cubicBezTo>
                      <a:pt x="466" y="8907"/>
                      <a:pt x="200" y="11145"/>
                      <a:pt x="89" y="13383"/>
                    </a:cubicBezTo>
                    <a:cubicBezTo>
                      <a:pt x="1" y="15532"/>
                      <a:pt x="245" y="17681"/>
                      <a:pt x="488" y="19808"/>
                    </a:cubicBezTo>
                    <a:cubicBezTo>
                      <a:pt x="665" y="21182"/>
                      <a:pt x="821" y="22533"/>
                      <a:pt x="931" y="23885"/>
                    </a:cubicBezTo>
                    <a:cubicBezTo>
                      <a:pt x="1109" y="26300"/>
                      <a:pt x="1308" y="28693"/>
                      <a:pt x="1507" y="31086"/>
                    </a:cubicBezTo>
                    <a:cubicBezTo>
                      <a:pt x="1618" y="32282"/>
                      <a:pt x="1729" y="33478"/>
                      <a:pt x="1818" y="34675"/>
                    </a:cubicBezTo>
                    <a:cubicBezTo>
                      <a:pt x="1906" y="35716"/>
                      <a:pt x="2216" y="36713"/>
                      <a:pt x="2194" y="37777"/>
                    </a:cubicBezTo>
                    <a:cubicBezTo>
                      <a:pt x="2688" y="37878"/>
                      <a:pt x="3190" y="37923"/>
                      <a:pt x="3696" y="37923"/>
                    </a:cubicBezTo>
                    <a:cubicBezTo>
                      <a:pt x="3963" y="37923"/>
                      <a:pt x="4231" y="37910"/>
                      <a:pt x="4499" y="37887"/>
                    </a:cubicBezTo>
                    <a:cubicBezTo>
                      <a:pt x="6847" y="37732"/>
                      <a:pt x="9151" y="37400"/>
                      <a:pt x="11433" y="36913"/>
                    </a:cubicBezTo>
                    <a:cubicBezTo>
                      <a:pt x="10813" y="33057"/>
                      <a:pt x="10547" y="29091"/>
                      <a:pt x="10348" y="25214"/>
                    </a:cubicBezTo>
                    <a:cubicBezTo>
                      <a:pt x="10148" y="21647"/>
                      <a:pt x="10126" y="18213"/>
                      <a:pt x="9417" y="14712"/>
                    </a:cubicBezTo>
                    <a:cubicBezTo>
                      <a:pt x="9018" y="12674"/>
                      <a:pt x="9129" y="10547"/>
                      <a:pt x="8996" y="8464"/>
                    </a:cubicBezTo>
                    <a:cubicBezTo>
                      <a:pt x="8863" y="6913"/>
                      <a:pt x="8664" y="5407"/>
                      <a:pt x="8442" y="3878"/>
                    </a:cubicBezTo>
                    <a:cubicBezTo>
                      <a:pt x="8309" y="3147"/>
                      <a:pt x="8221" y="2393"/>
                      <a:pt x="8066" y="1662"/>
                    </a:cubicBezTo>
                    <a:cubicBezTo>
                      <a:pt x="7977" y="1241"/>
                      <a:pt x="7955" y="909"/>
                      <a:pt x="7512" y="776"/>
                    </a:cubicBezTo>
                    <a:cubicBezTo>
                      <a:pt x="6914" y="599"/>
                      <a:pt x="6315" y="466"/>
                      <a:pt x="5717" y="377"/>
                    </a:cubicBezTo>
                    <a:cubicBezTo>
                      <a:pt x="5230" y="333"/>
                      <a:pt x="4631" y="288"/>
                      <a:pt x="4166" y="222"/>
                    </a:cubicBezTo>
                    <a:cubicBezTo>
                      <a:pt x="3701" y="156"/>
                      <a:pt x="3191" y="67"/>
                      <a:pt x="26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0"/>
              <p:cNvSpPr/>
              <p:nvPr/>
            </p:nvSpPr>
            <p:spPr>
              <a:xfrm>
                <a:off x="1207775" y="1781450"/>
                <a:ext cx="152350" cy="902875"/>
              </a:xfrm>
              <a:custGeom>
                <a:avLst/>
                <a:gdLst/>
                <a:ahLst/>
                <a:cxnLst/>
                <a:rect l="l" t="t" r="r" b="b"/>
                <a:pathLst>
                  <a:path w="6094" h="36115" extrusionOk="0">
                    <a:moveTo>
                      <a:pt x="4144" y="0"/>
                    </a:moveTo>
                    <a:lnTo>
                      <a:pt x="2947" y="510"/>
                    </a:lnTo>
                    <a:cubicBezTo>
                      <a:pt x="2770" y="576"/>
                      <a:pt x="2571" y="665"/>
                      <a:pt x="2393" y="754"/>
                    </a:cubicBezTo>
                    <a:cubicBezTo>
                      <a:pt x="2283" y="820"/>
                      <a:pt x="2105" y="975"/>
                      <a:pt x="1972" y="975"/>
                    </a:cubicBezTo>
                    <a:cubicBezTo>
                      <a:pt x="1817" y="1019"/>
                      <a:pt x="1662" y="1130"/>
                      <a:pt x="1574" y="1285"/>
                    </a:cubicBezTo>
                    <a:cubicBezTo>
                      <a:pt x="1485" y="1440"/>
                      <a:pt x="1441" y="1596"/>
                      <a:pt x="1396" y="1751"/>
                    </a:cubicBezTo>
                    <a:cubicBezTo>
                      <a:pt x="1108" y="3036"/>
                      <a:pt x="798" y="4299"/>
                      <a:pt x="444" y="5561"/>
                    </a:cubicBezTo>
                    <a:cubicBezTo>
                      <a:pt x="244" y="6182"/>
                      <a:pt x="111" y="6847"/>
                      <a:pt x="45" y="7489"/>
                    </a:cubicBezTo>
                    <a:cubicBezTo>
                      <a:pt x="1" y="8154"/>
                      <a:pt x="1" y="8796"/>
                      <a:pt x="67" y="9461"/>
                    </a:cubicBezTo>
                    <a:cubicBezTo>
                      <a:pt x="333" y="13072"/>
                      <a:pt x="754" y="16573"/>
                      <a:pt x="798" y="20162"/>
                    </a:cubicBezTo>
                    <a:cubicBezTo>
                      <a:pt x="865" y="25303"/>
                      <a:pt x="909" y="30443"/>
                      <a:pt x="975" y="35583"/>
                    </a:cubicBezTo>
                    <a:lnTo>
                      <a:pt x="5872" y="36115"/>
                    </a:lnTo>
                    <a:cubicBezTo>
                      <a:pt x="6094" y="33966"/>
                      <a:pt x="5850" y="31905"/>
                      <a:pt x="5673" y="29756"/>
                    </a:cubicBezTo>
                    <a:cubicBezTo>
                      <a:pt x="5562" y="28560"/>
                      <a:pt x="5451" y="27363"/>
                      <a:pt x="5451" y="26167"/>
                    </a:cubicBezTo>
                    <a:cubicBezTo>
                      <a:pt x="5362" y="23220"/>
                      <a:pt x="5008" y="20450"/>
                      <a:pt x="4609" y="17504"/>
                    </a:cubicBezTo>
                    <a:cubicBezTo>
                      <a:pt x="4343" y="15399"/>
                      <a:pt x="4100" y="13294"/>
                      <a:pt x="3922" y="11189"/>
                    </a:cubicBezTo>
                    <a:cubicBezTo>
                      <a:pt x="3789" y="9372"/>
                      <a:pt x="3701" y="7578"/>
                      <a:pt x="3701" y="5783"/>
                    </a:cubicBezTo>
                    <a:cubicBezTo>
                      <a:pt x="3701" y="4830"/>
                      <a:pt x="3656" y="3833"/>
                      <a:pt x="3745" y="2903"/>
                    </a:cubicBezTo>
                    <a:cubicBezTo>
                      <a:pt x="3811" y="2415"/>
                      <a:pt x="3745" y="1906"/>
                      <a:pt x="3811" y="1418"/>
                    </a:cubicBezTo>
                    <a:cubicBezTo>
                      <a:pt x="3878" y="931"/>
                      <a:pt x="3989" y="466"/>
                      <a:pt x="41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0"/>
              <p:cNvSpPr/>
              <p:nvPr/>
            </p:nvSpPr>
            <p:spPr>
              <a:xfrm>
                <a:off x="1396650" y="1979750"/>
                <a:ext cx="250950" cy="426525"/>
              </a:xfrm>
              <a:custGeom>
                <a:avLst/>
                <a:gdLst/>
                <a:ahLst/>
                <a:cxnLst/>
                <a:rect l="l" t="t" r="r" b="b"/>
                <a:pathLst>
                  <a:path w="10038" h="17061" extrusionOk="0">
                    <a:moveTo>
                      <a:pt x="2837" y="0"/>
                    </a:moveTo>
                    <a:lnTo>
                      <a:pt x="2837" y="0"/>
                    </a:lnTo>
                    <a:cubicBezTo>
                      <a:pt x="1441" y="2172"/>
                      <a:pt x="466" y="4587"/>
                      <a:pt x="1" y="7134"/>
                    </a:cubicBezTo>
                    <a:cubicBezTo>
                      <a:pt x="90" y="8242"/>
                      <a:pt x="200" y="9372"/>
                      <a:pt x="333" y="10502"/>
                    </a:cubicBezTo>
                    <a:cubicBezTo>
                      <a:pt x="510" y="11854"/>
                      <a:pt x="666" y="13205"/>
                      <a:pt x="776" y="14579"/>
                    </a:cubicBezTo>
                    <a:cubicBezTo>
                      <a:pt x="843" y="15399"/>
                      <a:pt x="909" y="16241"/>
                      <a:pt x="976" y="17060"/>
                    </a:cubicBezTo>
                    <a:cubicBezTo>
                      <a:pt x="2859" y="16817"/>
                      <a:pt x="4720" y="16351"/>
                      <a:pt x="6360" y="15421"/>
                    </a:cubicBezTo>
                    <a:cubicBezTo>
                      <a:pt x="7135" y="14956"/>
                      <a:pt x="7844" y="14446"/>
                      <a:pt x="8531" y="13870"/>
                    </a:cubicBezTo>
                    <a:cubicBezTo>
                      <a:pt x="9063" y="13493"/>
                      <a:pt x="9528" y="13050"/>
                      <a:pt x="9949" y="12585"/>
                    </a:cubicBezTo>
                    <a:lnTo>
                      <a:pt x="10038" y="12474"/>
                    </a:lnTo>
                    <a:cubicBezTo>
                      <a:pt x="9949" y="10768"/>
                      <a:pt x="9838" y="9084"/>
                      <a:pt x="9617" y="7378"/>
                    </a:cubicBezTo>
                    <a:lnTo>
                      <a:pt x="9462" y="7312"/>
                    </a:lnTo>
                    <a:cubicBezTo>
                      <a:pt x="8730" y="7024"/>
                      <a:pt x="7933" y="6824"/>
                      <a:pt x="7290" y="6359"/>
                    </a:cubicBezTo>
                    <a:cubicBezTo>
                      <a:pt x="5540" y="5052"/>
                      <a:pt x="5496" y="2504"/>
                      <a:pt x="5584" y="532"/>
                    </a:cubicBezTo>
                    <a:lnTo>
                      <a:pt x="5584" y="532"/>
                    </a:lnTo>
                    <a:cubicBezTo>
                      <a:pt x="5429" y="1529"/>
                      <a:pt x="5252" y="2526"/>
                      <a:pt x="5097" y="3523"/>
                    </a:cubicBezTo>
                    <a:cubicBezTo>
                      <a:pt x="4920" y="4897"/>
                      <a:pt x="4632" y="6248"/>
                      <a:pt x="4211" y="7578"/>
                    </a:cubicBezTo>
                    <a:cubicBezTo>
                      <a:pt x="4122" y="7888"/>
                      <a:pt x="4011" y="8176"/>
                      <a:pt x="3878" y="8486"/>
                    </a:cubicBezTo>
                    <a:cubicBezTo>
                      <a:pt x="3679" y="8907"/>
                      <a:pt x="3457" y="9328"/>
                      <a:pt x="3214" y="9727"/>
                    </a:cubicBezTo>
                    <a:cubicBezTo>
                      <a:pt x="2996" y="10044"/>
                      <a:pt x="2530" y="10732"/>
                      <a:pt x="2085" y="10732"/>
                    </a:cubicBezTo>
                    <a:cubicBezTo>
                      <a:pt x="2033" y="10732"/>
                      <a:pt x="1980" y="10723"/>
                      <a:pt x="1928" y="10702"/>
                    </a:cubicBezTo>
                    <a:cubicBezTo>
                      <a:pt x="1729" y="10613"/>
                      <a:pt x="1574" y="10480"/>
                      <a:pt x="1463" y="10303"/>
                    </a:cubicBezTo>
                    <a:cubicBezTo>
                      <a:pt x="1131" y="9727"/>
                      <a:pt x="954" y="9062"/>
                      <a:pt x="954" y="8397"/>
                    </a:cubicBezTo>
                    <a:cubicBezTo>
                      <a:pt x="931" y="7445"/>
                      <a:pt x="1042" y="6492"/>
                      <a:pt x="1264" y="5539"/>
                    </a:cubicBezTo>
                    <a:cubicBezTo>
                      <a:pt x="1640" y="3656"/>
                      <a:pt x="2172" y="1795"/>
                      <a:pt x="2837"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0"/>
              <p:cNvSpPr/>
              <p:nvPr/>
            </p:nvSpPr>
            <p:spPr>
              <a:xfrm>
                <a:off x="1530150" y="1759750"/>
                <a:ext cx="141275" cy="496875"/>
              </a:xfrm>
              <a:custGeom>
                <a:avLst/>
                <a:gdLst/>
                <a:ahLst/>
                <a:cxnLst/>
                <a:rect l="l" t="t" r="r" b="b"/>
                <a:pathLst>
                  <a:path w="5651" h="19875" extrusionOk="0">
                    <a:moveTo>
                      <a:pt x="1024" y="1"/>
                    </a:moveTo>
                    <a:cubicBezTo>
                      <a:pt x="982" y="1"/>
                      <a:pt x="956" y="8"/>
                      <a:pt x="953" y="26"/>
                    </a:cubicBezTo>
                    <a:cubicBezTo>
                      <a:pt x="599" y="1444"/>
                      <a:pt x="554" y="3084"/>
                      <a:pt x="422" y="4546"/>
                    </a:cubicBezTo>
                    <a:cubicBezTo>
                      <a:pt x="1" y="9000"/>
                      <a:pt x="355" y="13697"/>
                      <a:pt x="975" y="18128"/>
                    </a:cubicBezTo>
                    <a:cubicBezTo>
                      <a:pt x="1064" y="18815"/>
                      <a:pt x="975" y="19612"/>
                      <a:pt x="1773" y="19812"/>
                    </a:cubicBezTo>
                    <a:cubicBezTo>
                      <a:pt x="1956" y="19853"/>
                      <a:pt x="2144" y="19874"/>
                      <a:pt x="2332" y="19874"/>
                    </a:cubicBezTo>
                    <a:cubicBezTo>
                      <a:pt x="2849" y="19874"/>
                      <a:pt x="3367" y="19716"/>
                      <a:pt x="3789" y="19391"/>
                    </a:cubicBezTo>
                    <a:cubicBezTo>
                      <a:pt x="5650" y="17951"/>
                      <a:pt x="5274" y="14937"/>
                      <a:pt x="5252" y="12877"/>
                    </a:cubicBezTo>
                    <a:cubicBezTo>
                      <a:pt x="5185" y="10019"/>
                      <a:pt x="5141" y="7138"/>
                      <a:pt x="4676" y="4325"/>
                    </a:cubicBezTo>
                    <a:cubicBezTo>
                      <a:pt x="4587" y="3859"/>
                      <a:pt x="4520" y="3394"/>
                      <a:pt x="4410" y="2973"/>
                    </a:cubicBezTo>
                    <a:lnTo>
                      <a:pt x="4410" y="2995"/>
                    </a:lnTo>
                    <a:cubicBezTo>
                      <a:pt x="4188" y="1843"/>
                      <a:pt x="3435" y="868"/>
                      <a:pt x="2371" y="381"/>
                    </a:cubicBezTo>
                    <a:cubicBezTo>
                      <a:pt x="2256" y="323"/>
                      <a:pt x="1296" y="1"/>
                      <a:pt x="102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0"/>
              <p:cNvSpPr/>
              <p:nvPr/>
            </p:nvSpPr>
            <p:spPr>
              <a:xfrm>
                <a:off x="1299725" y="1741575"/>
                <a:ext cx="157900" cy="666350"/>
              </a:xfrm>
              <a:custGeom>
                <a:avLst/>
                <a:gdLst/>
                <a:ahLst/>
                <a:cxnLst/>
                <a:rect l="l" t="t" r="r" b="b"/>
                <a:pathLst>
                  <a:path w="6316" h="26654" extrusionOk="0">
                    <a:moveTo>
                      <a:pt x="5407" y="0"/>
                    </a:moveTo>
                    <a:cubicBezTo>
                      <a:pt x="5385" y="0"/>
                      <a:pt x="5385" y="22"/>
                      <a:pt x="5362" y="22"/>
                    </a:cubicBezTo>
                    <a:cubicBezTo>
                      <a:pt x="5119" y="199"/>
                      <a:pt x="5096" y="776"/>
                      <a:pt x="4964" y="1019"/>
                    </a:cubicBezTo>
                    <a:cubicBezTo>
                      <a:pt x="4786" y="1462"/>
                      <a:pt x="4565" y="1861"/>
                      <a:pt x="4299" y="2260"/>
                    </a:cubicBezTo>
                    <a:cubicBezTo>
                      <a:pt x="3789" y="3035"/>
                      <a:pt x="3191" y="3767"/>
                      <a:pt x="2637" y="4498"/>
                    </a:cubicBezTo>
                    <a:cubicBezTo>
                      <a:pt x="2526" y="4609"/>
                      <a:pt x="2460" y="4741"/>
                      <a:pt x="2416" y="4897"/>
                    </a:cubicBezTo>
                    <a:cubicBezTo>
                      <a:pt x="2393" y="5007"/>
                      <a:pt x="2393" y="5096"/>
                      <a:pt x="2416" y="5207"/>
                    </a:cubicBezTo>
                    <a:cubicBezTo>
                      <a:pt x="2482" y="5450"/>
                      <a:pt x="2438" y="5716"/>
                      <a:pt x="2283" y="5916"/>
                    </a:cubicBezTo>
                    <a:cubicBezTo>
                      <a:pt x="2223" y="5966"/>
                      <a:pt x="2149" y="5989"/>
                      <a:pt x="2077" y="5989"/>
                    </a:cubicBezTo>
                    <a:cubicBezTo>
                      <a:pt x="1988" y="5989"/>
                      <a:pt x="1900" y="5954"/>
                      <a:pt x="1840" y="5894"/>
                    </a:cubicBezTo>
                    <a:cubicBezTo>
                      <a:pt x="1707" y="5783"/>
                      <a:pt x="1662" y="5628"/>
                      <a:pt x="1662" y="5473"/>
                    </a:cubicBezTo>
                    <a:cubicBezTo>
                      <a:pt x="1684" y="5295"/>
                      <a:pt x="1662" y="5140"/>
                      <a:pt x="1618" y="4985"/>
                    </a:cubicBezTo>
                    <a:cubicBezTo>
                      <a:pt x="1529" y="4852"/>
                      <a:pt x="1441" y="4741"/>
                      <a:pt x="1352" y="4631"/>
                    </a:cubicBezTo>
                    <a:cubicBezTo>
                      <a:pt x="1175" y="4365"/>
                      <a:pt x="1042" y="4077"/>
                      <a:pt x="953" y="3789"/>
                    </a:cubicBezTo>
                    <a:cubicBezTo>
                      <a:pt x="776" y="3346"/>
                      <a:pt x="643" y="2880"/>
                      <a:pt x="577" y="2415"/>
                    </a:cubicBezTo>
                    <a:cubicBezTo>
                      <a:pt x="532" y="2171"/>
                      <a:pt x="488" y="1928"/>
                      <a:pt x="422" y="1706"/>
                    </a:cubicBezTo>
                    <a:cubicBezTo>
                      <a:pt x="289" y="2127"/>
                      <a:pt x="200" y="2548"/>
                      <a:pt x="133" y="2991"/>
                    </a:cubicBezTo>
                    <a:cubicBezTo>
                      <a:pt x="67" y="3479"/>
                      <a:pt x="133" y="3988"/>
                      <a:pt x="89" y="4476"/>
                    </a:cubicBezTo>
                    <a:cubicBezTo>
                      <a:pt x="1" y="5406"/>
                      <a:pt x="45" y="6381"/>
                      <a:pt x="45" y="7356"/>
                    </a:cubicBezTo>
                    <a:cubicBezTo>
                      <a:pt x="45" y="9151"/>
                      <a:pt x="111" y="10945"/>
                      <a:pt x="266" y="12762"/>
                    </a:cubicBezTo>
                    <a:cubicBezTo>
                      <a:pt x="422" y="14867"/>
                      <a:pt x="665" y="16972"/>
                      <a:pt x="953" y="19077"/>
                    </a:cubicBezTo>
                    <a:cubicBezTo>
                      <a:pt x="1286" y="21558"/>
                      <a:pt x="1596" y="23973"/>
                      <a:pt x="1729" y="26455"/>
                    </a:cubicBezTo>
                    <a:cubicBezTo>
                      <a:pt x="2770" y="26587"/>
                      <a:pt x="3834" y="26654"/>
                      <a:pt x="4897" y="26654"/>
                    </a:cubicBezTo>
                    <a:cubicBezTo>
                      <a:pt x="4808" y="25812"/>
                      <a:pt x="4720" y="24948"/>
                      <a:pt x="4653" y="24084"/>
                    </a:cubicBezTo>
                    <a:cubicBezTo>
                      <a:pt x="4543" y="22732"/>
                      <a:pt x="4387" y="21381"/>
                      <a:pt x="4210" y="20007"/>
                    </a:cubicBezTo>
                    <a:cubicBezTo>
                      <a:pt x="3967" y="17880"/>
                      <a:pt x="3723" y="15731"/>
                      <a:pt x="3834" y="13582"/>
                    </a:cubicBezTo>
                    <a:cubicBezTo>
                      <a:pt x="3944" y="11322"/>
                      <a:pt x="4188" y="9106"/>
                      <a:pt x="4609" y="6891"/>
                    </a:cubicBezTo>
                    <a:cubicBezTo>
                      <a:pt x="4897" y="5340"/>
                      <a:pt x="5318" y="3833"/>
                      <a:pt x="5739" y="2326"/>
                    </a:cubicBezTo>
                    <a:cubicBezTo>
                      <a:pt x="5850" y="1972"/>
                      <a:pt x="5938" y="1617"/>
                      <a:pt x="6049" y="1241"/>
                    </a:cubicBezTo>
                    <a:cubicBezTo>
                      <a:pt x="6094" y="1064"/>
                      <a:pt x="6138" y="886"/>
                      <a:pt x="6204" y="687"/>
                    </a:cubicBezTo>
                    <a:cubicBezTo>
                      <a:pt x="6226" y="554"/>
                      <a:pt x="6271" y="421"/>
                      <a:pt x="6293" y="266"/>
                    </a:cubicBezTo>
                    <a:cubicBezTo>
                      <a:pt x="6293" y="244"/>
                      <a:pt x="6315" y="222"/>
                      <a:pt x="6315" y="222"/>
                    </a:cubicBezTo>
                    <a:cubicBezTo>
                      <a:pt x="6049" y="177"/>
                      <a:pt x="5761" y="111"/>
                      <a:pt x="5495" y="22"/>
                    </a:cubicBezTo>
                    <a:cubicBezTo>
                      <a:pt x="5473" y="0"/>
                      <a:pt x="5429" y="0"/>
                      <a:pt x="540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0"/>
              <p:cNvSpPr/>
              <p:nvPr/>
            </p:nvSpPr>
            <p:spPr>
              <a:xfrm>
                <a:off x="1104200" y="2113400"/>
                <a:ext cx="352300" cy="340975"/>
              </a:xfrm>
              <a:custGeom>
                <a:avLst/>
                <a:gdLst/>
                <a:ahLst/>
                <a:cxnLst/>
                <a:rect l="l" t="t" r="r" b="b"/>
                <a:pathLst>
                  <a:path w="14092" h="13639" extrusionOk="0">
                    <a:moveTo>
                      <a:pt x="5466" y="1"/>
                    </a:moveTo>
                    <a:cubicBezTo>
                      <a:pt x="5349" y="1"/>
                      <a:pt x="5236" y="51"/>
                      <a:pt x="5163" y="149"/>
                    </a:cubicBezTo>
                    <a:lnTo>
                      <a:pt x="155" y="6131"/>
                    </a:lnTo>
                    <a:cubicBezTo>
                      <a:pt x="0" y="6308"/>
                      <a:pt x="23" y="6574"/>
                      <a:pt x="200" y="6729"/>
                    </a:cubicBezTo>
                    <a:lnTo>
                      <a:pt x="8353" y="13553"/>
                    </a:lnTo>
                    <a:cubicBezTo>
                      <a:pt x="8429" y="13610"/>
                      <a:pt x="8521" y="13639"/>
                      <a:pt x="8614" y="13639"/>
                    </a:cubicBezTo>
                    <a:cubicBezTo>
                      <a:pt x="8738" y="13639"/>
                      <a:pt x="8863" y="13588"/>
                      <a:pt x="8952" y="13487"/>
                    </a:cubicBezTo>
                    <a:lnTo>
                      <a:pt x="13937" y="7505"/>
                    </a:lnTo>
                    <a:cubicBezTo>
                      <a:pt x="14092" y="7328"/>
                      <a:pt x="14070" y="7062"/>
                      <a:pt x="13892" y="6929"/>
                    </a:cubicBezTo>
                    <a:lnTo>
                      <a:pt x="5739" y="105"/>
                    </a:lnTo>
                    <a:cubicBezTo>
                      <a:pt x="5659" y="35"/>
                      <a:pt x="5561" y="1"/>
                      <a:pt x="54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0"/>
              <p:cNvSpPr/>
              <p:nvPr/>
            </p:nvSpPr>
            <p:spPr>
              <a:xfrm>
                <a:off x="1123575" y="2133025"/>
                <a:ext cx="316875" cy="304650"/>
              </a:xfrm>
              <a:custGeom>
                <a:avLst/>
                <a:gdLst/>
                <a:ahLst/>
                <a:cxnLst/>
                <a:rect l="l" t="t" r="r" b="b"/>
                <a:pathLst>
                  <a:path w="12675" h="12186" extrusionOk="0">
                    <a:moveTo>
                      <a:pt x="4776" y="0"/>
                    </a:moveTo>
                    <a:cubicBezTo>
                      <a:pt x="4650" y="0"/>
                      <a:pt x="4522" y="58"/>
                      <a:pt x="4432" y="162"/>
                    </a:cubicBezTo>
                    <a:lnTo>
                      <a:pt x="156" y="5257"/>
                    </a:lnTo>
                    <a:cubicBezTo>
                      <a:pt x="1" y="5457"/>
                      <a:pt x="23" y="5701"/>
                      <a:pt x="200" y="5856"/>
                    </a:cubicBezTo>
                    <a:lnTo>
                      <a:pt x="7645" y="12082"/>
                    </a:lnTo>
                    <a:cubicBezTo>
                      <a:pt x="7725" y="12151"/>
                      <a:pt x="7822" y="12185"/>
                      <a:pt x="7920" y="12185"/>
                    </a:cubicBezTo>
                    <a:cubicBezTo>
                      <a:pt x="8039" y="12185"/>
                      <a:pt x="8158" y="12135"/>
                      <a:pt x="8243" y="12037"/>
                    </a:cubicBezTo>
                    <a:lnTo>
                      <a:pt x="12519" y="6919"/>
                    </a:lnTo>
                    <a:cubicBezTo>
                      <a:pt x="12674" y="6742"/>
                      <a:pt x="12652" y="6476"/>
                      <a:pt x="12475" y="6321"/>
                    </a:cubicBezTo>
                    <a:lnTo>
                      <a:pt x="5030" y="95"/>
                    </a:lnTo>
                    <a:cubicBezTo>
                      <a:pt x="4956" y="30"/>
                      <a:pt x="4867" y="0"/>
                      <a:pt x="477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0"/>
              <p:cNvSpPr/>
              <p:nvPr/>
            </p:nvSpPr>
            <p:spPr>
              <a:xfrm>
                <a:off x="1134825" y="2151975"/>
                <a:ext cx="85725" cy="90900"/>
              </a:xfrm>
              <a:custGeom>
                <a:avLst/>
                <a:gdLst/>
                <a:ahLst/>
                <a:cxnLst/>
                <a:rect l="l" t="t" r="r" b="b"/>
                <a:pathLst>
                  <a:path w="3429" h="3636" extrusionOk="0">
                    <a:moveTo>
                      <a:pt x="2662" y="1"/>
                    </a:moveTo>
                    <a:cubicBezTo>
                      <a:pt x="2636" y="1"/>
                      <a:pt x="2610" y="8"/>
                      <a:pt x="2586" y="24"/>
                    </a:cubicBezTo>
                    <a:cubicBezTo>
                      <a:pt x="2475" y="113"/>
                      <a:pt x="2409" y="268"/>
                      <a:pt x="2431" y="423"/>
                    </a:cubicBezTo>
                    <a:cubicBezTo>
                      <a:pt x="2453" y="534"/>
                      <a:pt x="2520" y="622"/>
                      <a:pt x="2608" y="711"/>
                    </a:cubicBezTo>
                    <a:cubicBezTo>
                      <a:pt x="2719" y="866"/>
                      <a:pt x="2874" y="977"/>
                      <a:pt x="3052" y="1043"/>
                    </a:cubicBezTo>
                    <a:cubicBezTo>
                      <a:pt x="3074" y="1065"/>
                      <a:pt x="3118" y="1065"/>
                      <a:pt x="3140" y="1087"/>
                    </a:cubicBezTo>
                    <a:cubicBezTo>
                      <a:pt x="3118" y="1110"/>
                      <a:pt x="3118" y="1132"/>
                      <a:pt x="3096" y="1154"/>
                    </a:cubicBezTo>
                    <a:cubicBezTo>
                      <a:pt x="2564" y="1841"/>
                      <a:pt x="2010" y="2505"/>
                      <a:pt x="1456" y="3148"/>
                    </a:cubicBezTo>
                    <a:lnTo>
                      <a:pt x="1368" y="3237"/>
                    </a:lnTo>
                    <a:cubicBezTo>
                      <a:pt x="1345" y="3281"/>
                      <a:pt x="1257" y="3347"/>
                      <a:pt x="1235" y="3347"/>
                    </a:cubicBezTo>
                    <a:cubicBezTo>
                      <a:pt x="1213" y="3347"/>
                      <a:pt x="1168" y="3303"/>
                      <a:pt x="1124" y="3259"/>
                    </a:cubicBezTo>
                    <a:cubicBezTo>
                      <a:pt x="947" y="3081"/>
                      <a:pt x="725" y="2971"/>
                      <a:pt x="504" y="2882"/>
                    </a:cubicBezTo>
                    <a:cubicBezTo>
                      <a:pt x="448" y="2864"/>
                      <a:pt x="390" y="2853"/>
                      <a:pt x="332" y="2853"/>
                    </a:cubicBezTo>
                    <a:cubicBezTo>
                      <a:pt x="250" y="2853"/>
                      <a:pt x="170" y="2874"/>
                      <a:pt x="105" y="2926"/>
                    </a:cubicBezTo>
                    <a:cubicBezTo>
                      <a:pt x="1" y="3013"/>
                      <a:pt x="86" y="3167"/>
                      <a:pt x="192" y="3167"/>
                    </a:cubicBezTo>
                    <a:cubicBezTo>
                      <a:pt x="222" y="3167"/>
                      <a:pt x="253" y="3155"/>
                      <a:pt x="282" y="3126"/>
                    </a:cubicBezTo>
                    <a:cubicBezTo>
                      <a:pt x="304" y="3126"/>
                      <a:pt x="326" y="3126"/>
                      <a:pt x="415" y="3148"/>
                    </a:cubicBezTo>
                    <a:cubicBezTo>
                      <a:pt x="614" y="3214"/>
                      <a:pt x="792" y="3325"/>
                      <a:pt x="947" y="3480"/>
                    </a:cubicBezTo>
                    <a:cubicBezTo>
                      <a:pt x="1013" y="3547"/>
                      <a:pt x="1102" y="3613"/>
                      <a:pt x="1213" y="3635"/>
                    </a:cubicBezTo>
                    <a:lnTo>
                      <a:pt x="1235" y="3635"/>
                    </a:lnTo>
                    <a:cubicBezTo>
                      <a:pt x="1368" y="3613"/>
                      <a:pt x="1501" y="3547"/>
                      <a:pt x="1567" y="3414"/>
                    </a:cubicBezTo>
                    <a:lnTo>
                      <a:pt x="1656" y="3325"/>
                    </a:lnTo>
                    <a:cubicBezTo>
                      <a:pt x="2210" y="2683"/>
                      <a:pt x="2786" y="2018"/>
                      <a:pt x="3317" y="1331"/>
                    </a:cubicBezTo>
                    <a:cubicBezTo>
                      <a:pt x="3384" y="1243"/>
                      <a:pt x="3428" y="1132"/>
                      <a:pt x="3406" y="1021"/>
                    </a:cubicBezTo>
                    <a:cubicBezTo>
                      <a:pt x="3362" y="910"/>
                      <a:pt x="3273" y="822"/>
                      <a:pt x="3162" y="799"/>
                    </a:cubicBezTo>
                    <a:cubicBezTo>
                      <a:pt x="3029" y="733"/>
                      <a:pt x="2896" y="644"/>
                      <a:pt x="2808" y="534"/>
                    </a:cubicBezTo>
                    <a:cubicBezTo>
                      <a:pt x="2763" y="489"/>
                      <a:pt x="2719" y="423"/>
                      <a:pt x="2719" y="356"/>
                    </a:cubicBezTo>
                    <a:cubicBezTo>
                      <a:pt x="2697" y="334"/>
                      <a:pt x="2719" y="290"/>
                      <a:pt x="2741" y="268"/>
                    </a:cubicBezTo>
                    <a:cubicBezTo>
                      <a:pt x="2808" y="223"/>
                      <a:pt x="2830" y="135"/>
                      <a:pt x="2786" y="68"/>
                    </a:cubicBezTo>
                    <a:cubicBezTo>
                      <a:pt x="2757" y="25"/>
                      <a:pt x="2710" y="1"/>
                      <a:pt x="26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0"/>
              <p:cNvSpPr/>
              <p:nvPr/>
            </p:nvSpPr>
            <p:spPr>
              <a:xfrm>
                <a:off x="1198350" y="2303700"/>
                <a:ext cx="167325" cy="101550"/>
              </a:xfrm>
              <a:custGeom>
                <a:avLst/>
                <a:gdLst/>
                <a:ahLst/>
                <a:cxnLst/>
                <a:rect l="l" t="t" r="r" b="b"/>
                <a:pathLst>
                  <a:path w="6693" h="4062" extrusionOk="0">
                    <a:moveTo>
                      <a:pt x="1077" y="0"/>
                    </a:moveTo>
                    <a:cubicBezTo>
                      <a:pt x="1066" y="0"/>
                      <a:pt x="1054" y="1"/>
                      <a:pt x="1042" y="4"/>
                    </a:cubicBezTo>
                    <a:cubicBezTo>
                      <a:pt x="976" y="48"/>
                      <a:pt x="931" y="114"/>
                      <a:pt x="931" y="181"/>
                    </a:cubicBezTo>
                    <a:cubicBezTo>
                      <a:pt x="931" y="269"/>
                      <a:pt x="954" y="336"/>
                      <a:pt x="998" y="402"/>
                    </a:cubicBezTo>
                    <a:cubicBezTo>
                      <a:pt x="1197" y="779"/>
                      <a:pt x="1463" y="1134"/>
                      <a:pt x="1640" y="1510"/>
                    </a:cubicBezTo>
                    <a:cubicBezTo>
                      <a:pt x="1685" y="1577"/>
                      <a:pt x="1707" y="1643"/>
                      <a:pt x="1685" y="1710"/>
                    </a:cubicBezTo>
                    <a:cubicBezTo>
                      <a:pt x="1663" y="1843"/>
                      <a:pt x="1508" y="1865"/>
                      <a:pt x="1397" y="1909"/>
                    </a:cubicBezTo>
                    <a:lnTo>
                      <a:pt x="865" y="2042"/>
                    </a:lnTo>
                    <a:cubicBezTo>
                      <a:pt x="599" y="2108"/>
                      <a:pt x="333" y="2175"/>
                      <a:pt x="45" y="2219"/>
                    </a:cubicBezTo>
                    <a:cubicBezTo>
                      <a:pt x="1" y="2219"/>
                      <a:pt x="267" y="2463"/>
                      <a:pt x="289" y="2485"/>
                    </a:cubicBezTo>
                    <a:cubicBezTo>
                      <a:pt x="444" y="2574"/>
                      <a:pt x="599" y="2618"/>
                      <a:pt x="776" y="2662"/>
                    </a:cubicBezTo>
                    <a:cubicBezTo>
                      <a:pt x="732" y="2862"/>
                      <a:pt x="821" y="3039"/>
                      <a:pt x="976" y="3150"/>
                    </a:cubicBezTo>
                    <a:cubicBezTo>
                      <a:pt x="1131" y="3261"/>
                      <a:pt x="1308" y="3305"/>
                      <a:pt x="1485" y="3327"/>
                    </a:cubicBezTo>
                    <a:cubicBezTo>
                      <a:pt x="1441" y="3416"/>
                      <a:pt x="1441" y="3526"/>
                      <a:pt x="1485" y="3593"/>
                    </a:cubicBezTo>
                    <a:cubicBezTo>
                      <a:pt x="1552" y="3681"/>
                      <a:pt x="1618" y="3770"/>
                      <a:pt x="1707" y="3814"/>
                    </a:cubicBezTo>
                    <a:cubicBezTo>
                      <a:pt x="1993" y="3976"/>
                      <a:pt x="2308" y="4061"/>
                      <a:pt x="2627" y="4061"/>
                    </a:cubicBezTo>
                    <a:cubicBezTo>
                      <a:pt x="2875" y="4061"/>
                      <a:pt x="3126" y="4010"/>
                      <a:pt x="3369" y="3903"/>
                    </a:cubicBezTo>
                    <a:cubicBezTo>
                      <a:pt x="3723" y="3770"/>
                      <a:pt x="4056" y="3571"/>
                      <a:pt x="4410" y="3460"/>
                    </a:cubicBezTo>
                    <a:cubicBezTo>
                      <a:pt x="4742" y="3371"/>
                      <a:pt x="5097" y="3305"/>
                      <a:pt x="5474" y="3261"/>
                    </a:cubicBezTo>
                    <a:cubicBezTo>
                      <a:pt x="5717" y="3238"/>
                      <a:pt x="5983" y="3172"/>
                      <a:pt x="6249" y="3105"/>
                    </a:cubicBezTo>
                    <a:cubicBezTo>
                      <a:pt x="6293" y="3083"/>
                      <a:pt x="6360" y="3039"/>
                      <a:pt x="6404" y="3017"/>
                    </a:cubicBezTo>
                    <a:cubicBezTo>
                      <a:pt x="6471" y="2950"/>
                      <a:pt x="6515" y="2862"/>
                      <a:pt x="6515" y="2773"/>
                    </a:cubicBezTo>
                    <a:cubicBezTo>
                      <a:pt x="6692" y="2131"/>
                      <a:pt x="6448" y="1444"/>
                      <a:pt x="6227" y="823"/>
                    </a:cubicBezTo>
                    <a:cubicBezTo>
                      <a:pt x="6205" y="713"/>
                      <a:pt x="6138" y="602"/>
                      <a:pt x="6050" y="535"/>
                    </a:cubicBezTo>
                    <a:cubicBezTo>
                      <a:pt x="5983" y="510"/>
                      <a:pt x="5917" y="498"/>
                      <a:pt x="5851" y="498"/>
                    </a:cubicBezTo>
                    <a:cubicBezTo>
                      <a:pt x="5743" y="498"/>
                      <a:pt x="5637" y="533"/>
                      <a:pt x="5540" y="602"/>
                    </a:cubicBezTo>
                    <a:cubicBezTo>
                      <a:pt x="5097" y="801"/>
                      <a:pt x="4654" y="1045"/>
                      <a:pt x="4188" y="1222"/>
                    </a:cubicBezTo>
                    <a:cubicBezTo>
                      <a:pt x="3941" y="1318"/>
                      <a:pt x="3682" y="1365"/>
                      <a:pt x="3423" y="1365"/>
                    </a:cubicBezTo>
                    <a:cubicBezTo>
                      <a:pt x="2965" y="1365"/>
                      <a:pt x="2510" y="1217"/>
                      <a:pt x="2128" y="934"/>
                    </a:cubicBezTo>
                    <a:cubicBezTo>
                      <a:pt x="1818" y="690"/>
                      <a:pt x="1552" y="425"/>
                      <a:pt x="1308" y="136"/>
                    </a:cubicBezTo>
                    <a:cubicBezTo>
                      <a:pt x="1249" y="77"/>
                      <a:pt x="1172" y="0"/>
                      <a:pt x="1077"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0"/>
              <p:cNvSpPr/>
              <p:nvPr/>
            </p:nvSpPr>
            <p:spPr>
              <a:xfrm>
                <a:off x="1304150" y="2169725"/>
                <a:ext cx="359525" cy="229350"/>
              </a:xfrm>
              <a:custGeom>
                <a:avLst/>
                <a:gdLst/>
                <a:ahLst/>
                <a:cxnLst/>
                <a:rect l="l" t="t" r="r" b="b"/>
                <a:pathLst>
                  <a:path w="14381" h="9174" extrusionOk="0">
                    <a:moveTo>
                      <a:pt x="14269" y="1"/>
                    </a:moveTo>
                    <a:cubicBezTo>
                      <a:pt x="13981" y="222"/>
                      <a:pt x="13627" y="488"/>
                      <a:pt x="13250" y="510"/>
                    </a:cubicBezTo>
                    <a:cubicBezTo>
                      <a:pt x="13156" y="505"/>
                      <a:pt x="13063" y="502"/>
                      <a:pt x="12971" y="502"/>
                    </a:cubicBezTo>
                    <a:cubicBezTo>
                      <a:pt x="12672" y="502"/>
                      <a:pt x="12381" y="531"/>
                      <a:pt x="12076" y="599"/>
                    </a:cubicBezTo>
                    <a:cubicBezTo>
                      <a:pt x="10747" y="953"/>
                      <a:pt x="9484" y="1507"/>
                      <a:pt x="8309" y="2239"/>
                    </a:cubicBezTo>
                    <a:cubicBezTo>
                      <a:pt x="7113" y="2925"/>
                      <a:pt x="5850" y="3524"/>
                      <a:pt x="4565" y="3989"/>
                    </a:cubicBezTo>
                    <a:cubicBezTo>
                      <a:pt x="3191" y="4521"/>
                      <a:pt x="1973" y="5340"/>
                      <a:pt x="621" y="5894"/>
                    </a:cubicBezTo>
                    <a:cubicBezTo>
                      <a:pt x="444" y="5961"/>
                      <a:pt x="267" y="6049"/>
                      <a:pt x="67" y="6138"/>
                    </a:cubicBezTo>
                    <a:cubicBezTo>
                      <a:pt x="45" y="6138"/>
                      <a:pt x="23" y="6160"/>
                      <a:pt x="23" y="6182"/>
                    </a:cubicBezTo>
                    <a:cubicBezTo>
                      <a:pt x="1" y="6204"/>
                      <a:pt x="1" y="6227"/>
                      <a:pt x="23" y="6249"/>
                    </a:cubicBezTo>
                    <a:cubicBezTo>
                      <a:pt x="112" y="6758"/>
                      <a:pt x="289" y="7268"/>
                      <a:pt x="400" y="7800"/>
                    </a:cubicBezTo>
                    <a:cubicBezTo>
                      <a:pt x="466" y="8265"/>
                      <a:pt x="577" y="8730"/>
                      <a:pt x="710" y="9173"/>
                    </a:cubicBezTo>
                    <a:lnTo>
                      <a:pt x="710" y="9173"/>
                    </a:lnTo>
                    <a:cubicBezTo>
                      <a:pt x="716" y="9144"/>
                      <a:pt x="3946" y="8331"/>
                      <a:pt x="4210" y="8243"/>
                    </a:cubicBezTo>
                    <a:cubicBezTo>
                      <a:pt x="5850" y="7822"/>
                      <a:pt x="7445" y="7268"/>
                      <a:pt x="8996" y="6581"/>
                    </a:cubicBezTo>
                    <a:cubicBezTo>
                      <a:pt x="10370" y="5939"/>
                      <a:pt x="11721" y="4875"/>
                      <a:pt x="12918" y="3945"/>
                    </a:cubicBezTo>
                    <a:cubicBezTo>
                      <a:pt x="13738" y="3346"/>
                      <a:pt x="14269" y="2438"/>
                      <a:pt x="14358" y="1441"/>
                    </a:cubicBezTo>
                    <a:cubicBezTo>
                      <a:pt x="14380" y="953"/>
                      <a:pt x="14292" y="466"/>
                      <a:pt x="14269" y="1"/>
                    </a:cubicBezTo>
                    <a:close/>
                    <a:moveTo>
                      <a:pt x="710" y="9173"/>
                    </a:moveTo>
                    <a:lnTo>
                      <a:pt x="710" y="9173"/>
                    </a:lnTo>
                    <a:cubicBezTo>
                      <a:pt x="710" y="9173"/>
                      <a:pt x="710" y="9173"/>
                      <a:pt x="710" y="9173"/>
                    </a:cubicBezTo>
                    <a:cubicBezTo>
                      <a:pt x="710" y="9173"/>
                      <a:pt x="710" y="9173"/>
                      <a:pt x="710" y="9173"/>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0"/>
              <p:cNvSpPr/>
              <p:nvPr/>
            </p:nvSpPr>
            <p:spPr>
              <a:xfrm>
                <a:off x="1236025" y="1625375"/>
                <a:ext cx="48775" cy="28000"/>
              </a:xfrm>
              <a:custGeom>
                <a:avLst/>
                <a:gdLst/>
                <a:ahLst/>
                <a:cxnLst/>
                <a:rect l="l" t="t" r="r" b="b"/>
                <a:pathLst>
                  <a:path w="1951" h="1120" extrusionOk="0">
                    <a:moveTo>
                      <a:pt x="1203" y="1"/>
                    </a:moveTo>
                    <a:cubicBezTo>
                      <a:pt x="1095" y="1"/>
                      <a:pt x="980" y="13"/>
                      <a:pt x="865" y="40"/>
                    </a:cubicBezTo>
                    <a:cubicBezTo>
                      <a:pt x="355" y="150"/>
                      <a:pt x="1" y="483"/>
                      <a:pt x="67" y="771"/>
                    </a:cubicBezTo>
                    <a:cubicBezTo>
                      <a:pt x="118" y="990"/>
                      <a:pt x="400" y="1120"/>
                      <a:pt x="757" y="1120"/>
                    </a:cubicBezTo>
                    <a:cubicBezTo>
                      <a:pt x="869" y="1120"/>
                      <a:pt x="987" y="1107"/>
                      <a:pt x="1108" y="1081"/>
                    </a:cubicBezTo>
                    <a:cubicBezTo>
                      <a:pt x="1596" y="970"/>
                      <a:pt x="1950" y="616"/>
                      <a:pt x="1884" y="350"/>
                    </a:cubicBezTo>
                    <a:cubicBezTo>
                      <a:pt x="1833" y="130"/>
                      <a:pt x="1551" y="1"/>
                      <a:pt x="1203"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0"/>
              <p:cNvSpPr/>
              <p:nvPr/>
            </p:nvSpPr>
            <p:spPr>
              <a:xfrm>
                <a:off x="1347350" y="1593000"/>
                <a:ext cx="48225" cy="29050"/>
              </a:xfrm>
              <a:custGeom>
                <a:avLst/>
                <a:gdLst/>
                <a:ahLst/>
                <a:cxnLst/>
                <a:rect l="l" t="t" r="r" b="b"/>
                <a:pathLst>
                  <a:path w="1929" h="1162" extrusionOk="0">
                    <a:moveTo>
                      <a:pt x="1238" y="1"/>
                    </a:moveTo>
                    <a:cubicBezTo>
                      <a:pt x="1101" y="1"/>
                      <a:pt x="951" y="23"/>
                      <a:pt x="799" y="72"/>
                    </a:cubicBezTo>
                    <a:cubicBezTo>
                      <a:pt x="311" y="227"/>
                      <a:pt x="1" y="581"/>
                      <a:pt x="90" y="847"/>
                    </a:cubicBezTo>
                    <a:cubicBezTo>
                      <a:pt x="151" y="1047"/>
                      <a:pt x="393" y="1161"/>
                      <a:pt x="698" y="1161"/>
                    </a:cubicBezTo>
                    <a:cubicBezTo>
                      <a:pt x="833" y="1161"/>
                      <a:pt x="981" y="1139"/>
                      <a:pt x="1131" y="1091"/>
                    </a:cubicBezTo>
                    <a:cubicBezTo>
                      <a:pt x="1618" y="936"/>
                      <a:pt x="1929" y="581"/>
                      <a:pt x="1840" y="293"/>
                    </a:cubicBezTo>
                    <a:cubicBezTo>
                      <a:pt x="1779" y="110"/>
                      <a:pt x="1540" y="1"/>
                      <a:pt x="1238"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0"/>
              <p:cNvSpPr/>
              <p:nvPr/>
            </p:nvSpPr>
            <p:spPr>
              <a:xfrm>
                <a:off x="1296400" y="1449100"/>
                <a:ext cx="103600" cy="106375"/>
              </a:xfrm>
              <a:custGeom>
                <a:avLst/>
                <a:gdLst/>
                <a:ahLst/>
                <a:cxnLst/>
                <a:rect l="l" t="t" r="r" b="b"/>
                <a:pathLst>
                  <a:path w="4144" h="4255" fill="none" extrusionOk="0">
                    <a:moveTo>
                      <a:pt x="1" y="134"/>
                    </a:moveTo>
                    <a:cubicBezTo>
                      <a:pt x="887" y="1"/>
                      <a:pt x="1552" y="931"/>
                      <a:pt x="1950" y="1596"/>
                    </a:cubicBezTo>
                    <a:cubicBezTo>
                      <a:pt x="2305" y="2216"/>
                      <a:pt x="2593" y="2881"/>
                      <a:pt x="2992" y="3457"/>
                    </a:cubicBezTo>
                    <a:cubicBezTo>
                      <a:pt x="3280" y="3856"/>
                      <a:pt x="3679" y="4232"/>
                      <a:pt x="4144" y="425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0"/>
              <p:cNvSpPr/>
              <p:nvPr/>
            </p:nvSpPr>
            <p:spPr>
              <a:xfrm>
                <a:off x="1492475" y="1564325"/>
                <a:ext cx="207750" cy="224900"/>
              </a:xfrm>
              <a:custGeom>
                <a:avLst/>
                <a:gdLst/>
                <a:ahLst/>
                <a:cxnLst/>
                <a:rect l="l" t="t" r="r" b="b"/>
                <a:pathLst>
                  <a:path w="8310" h="8996" fill="none" extrusionOk="0">
                    <a:moveTo>
                      <a:pt x="1" y="0"/>
                    </a:moveTo>
                    <a:cubicBezTo>
                      <a:pt x="732" y="953"/>
                      <a:pt x="1663" y="1750"/>
                      <a:pt x="2748" y="2260"/>
                    </a:cubicBezTo>
                    <a:cubicBezTo>
                      <a:pt x="3590" y="2659"/>
                      <a:pt x="4499" y="2925"/>
                      <a:pt x="5296" y="3368"/>
                    </a:cubicBezTo>
                    <a:cubicBezTo>
                      <a:pt x="7246" y="4542"/>
                      <a:pt x="8310" y="6758"/>
                      <a:pt x="7977" y="899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0"/>
              <p:cNvSpPr/>
              <p:nvPr/>
            </p:nvSpPr>
            <p:spPr>
              <a:xfrm>
                <a:off x="1445400" y="1557125"/>
                <a:ext cx="240425" cy="307425"/>
              </a:xfrm>
              <a:custGeom>
                <a:avLst/>
                <a:gdLst/>
                <a:ahLst/>
                <a:cxnLst/>
                <a:rect l="l" t="t" r="r" b="b"/>
                <a:pathLst>
                  <a:path w="9617" h="12297" fill="none" extrusionOk="0">
                    <a:moveTo>
                      <a:pt x="1" y="0"/>
                    </a:moveTo>
                    <a:cubicBezTo>
                      <a:pt x="466" y="1551"/>
                      <a:pt x="1729" y="2703"/>
                      <a:pt x="3080" y="3612"/>
                    </a:cubicBezTo>
                    <a:cubicBezTo>
                      <a:pt x="4410" y="4498"/>
                      <a:pt x="5872" y="5229"/>
                      <a:pt x="7046" y="6337"/>
                    </a:cubicBezTo>
                    <a:cubicBezTo>
                      <a:pt x="8686" y="7888"/>
                      <a:pt x="9594" y="10037"/>
                      <a:pt x="9616" y="12297"/>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0"/>
              <p:cNvSpPr/>
              <p:nvPr/>
            </p:nvSpPr>
            <p:spPr>
              <a:xfrm>
                <a:off x="1219975" y="1455200"/>
                <a:ext cx="53750" cy="115775"/>
              </a:xfrm>
              <a:custGeom>
                <a:avLst/>
                <a:gdLst/>
                <a:ahLst/>
                <a:cxnLst/>
                <a:rect l="l" t="t" r="r" b="b"/>
                <a:pathLst>
                  <a:path w="2150" h="4631" fill="none" extrusionOk="0">
                    <a:moveTo>
                      <a:pt x="2149" y="0"/>
                    </a:moveTo>
                    <a:cubicBezTo>
                      <a:pt x="1684" y="67"/>
                      <a:pt x="1307" y="377"/>
                      <a:pt x="1108" y="798"/>
                    </a:cubicBezTo>
                    <a:cubicBezTo>
                      <a:pt x="908" y="1219"/>
                      <a:pt x="798" y="1662"/>
                      <a:pt x="775" y="2127"/>
                    </a:cubicBezTo>
                    <a:cubicBezTo>
                      <a:pt x="753" y="2593"/>
                      <a:pt x="709" y="3058"/>
                      <a:pt x="598" y="3501"/>
                    </a:cubicBezTo>
                    <a:cubicBezTo>
                      <a:pt x="487" y="3922"/>
                      <a:pt x="266" y="4299"/>
                      <a:pt x="0" y="463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0"/>
              <p:cNvSpPr/>
              <p:nvPr/>
            </p:nvSpPr>
            <p:spPr>
              <a:xfrm>
                <a:off x="1434325" y="1622475"/>
                <a:ext cx="116350" cy="123550"/>
              </a:xfrm>
              <a:custGeom>
                <a:avLst/>
                <a:gdLst/>
                <a:ahLst/>
                <a:cxnLst/>
                <a:rect l="l" t="t" r="r" b="b"/>
                <a:pathLst>
                  <a:path w="4654" h="4942" fill="none" extrusionOk="0">
                    <a:moveTo>
                      <a:pt x="1" y="0"/>
                    </a:moveTo>
                    <a:cubicBezTo>
                      <a:pt x="311" y="1086"/>
                      <a:pt x="998" y="2017"/>
                      <a:pt x="1950" y="2637"/>
                    </a:cubicBezTo>
                    <a:cubicBezTo>
                      <a:pt x="2460" y="2969"/>
                      <a:pt x="3036" y="3213"/>
                      <a:pt x="3546" y="3545"/>
                    </a:cubicBezTo>
                    <a:cubicBezTo>
                      <a:pt x="4077" y="3856"/>
                      <a:pt x="4476" y="4343"/>
                      <a:pt x="4653" y="494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0"/>
              <p:cNvSpPr/>
              <p:nvPr/>
            </p:nvSpPr>
            <p:spPr>
              <a:xfrm>
                <a:off x="1556175" y="2693725"/>
                <a:ext cx="43250" cy="760525"/>
              </a:xfrm>
              <a:custGeom>
                <a:avLst/>
                <a:gdLst/>
                <a:ahLst/>
                <a:cxnLst/>
                <a:rect l="l" t="t" r="r" b="b"/>
                <a:pathLst>
                  <a:path w="1730" h="30421" fill="none" extrusionOk="0">
                    <a:moveTo>
                      <a:pt x="112" y="0"/>
                    </a:moveTo>
                    <a:cubicBezTo>
                      <a:pt x="1" y="10214"/>
                      <a:pt x="865" y="20296"/>
                      <a:pt x="1729" y="3042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0"/>
              <p:cNvSpPr/>
              <p:nvPr/>
            </p:nvSpPr>
            <p:spPr>
              <a:xfrm>
                <a:off x="1335725" y="2692625"/>
                <a:ext cx="42125" cy="784350"/>
              </a:xfrm>
              <a:custGeom>
                <a:avLst/>
                <a:gdLst/>
                <a:ahLst/>
                <a:cxnLst/>
                <a:rect l="l" t="t" r="r" b="b"/>
                <a:pathLst>
                  <a:path w="1685" h="31374" fill="none" extrusionOk="0">
                    <a:moveTo>
                      <a:pt x="67" y="0"/>
                    </a:moveTo>
                    <a:cubicBezTo>
                      <a:pt x="1" y="10480"/>
                      <a:pt x="532" y="20960"/>
                      <a:pt x="1685" y="31373"/>
                    </a:cubicBezTo>
                  </a:path>
                </a:pathLst>
              </a:custGeom>
              <a:noFill/>
              <a:ln w="55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0"/>
              <p:cNvSpPr/>
              <p:nvPr/>
            </p:nvSpPr>
            <p:spPr>
              <a:xfrm>
                <a:off x="1303600" y="2124875"/>
                <a:ext cx="366150" cy="275850"/>
              </a:xfrm>
              <a:custGeom>
                <a:avLst/>
                <a:gdLst/>
                <a:ahLst/>
                <a:cxnLst/>
                <a:rect l="l" t="t" r="r" b="b"/>
                <a:pathLst>
                  <a:path w="14646" h="11034" fill="none" extrusionOk="0">
                    <a:moveTo>
                      <a:pt x="14424" y="0"/>
                    </a:moveTo>
                    <a:cubicBezTo>
                      <a:pt x="14579" y="2194"/>
                      <a:pt x="14646" y="4210"/>
                      <a:pt x="12873" y="5827"/>
                    </a:cubicBezTo>
                    <a:cubicBezTo>
                      <a:pt x="12608" y="6049"/>
                      <a:pt x="12342" y="6248"/>
                      <a:pt x="12054" y="6448"/>
                    </a:cubicBezTo>
                    <a:cubicBezTo>
                      <a:pt x="11588" y="6802"/>
                      <a:pt x="11079" y="7134"/>
                      <a:pt x="10569" y="7445"/>
                    </a:cubicBezTo>
                    <a:cubicBezTo>
                      <a:pt x="8797" y="8508"/>
                      <a:pt x="6869" y="9328"/>
                      <a:pt x="4853" y="9860"/>
                    </a:cubicBezTo>
                    <a:cubicBezTo>
                      <a:pt x="4255" y="10015"/>
                      <a:pt x="3656" y="10214"/>
                      <a:pt x="3058" y="10369"/>
                    </a:cubicBezTo>
                    <a:lnTo>
                      <a:pt x="2105" y="10657"/>
                    </a:lnTo>
                    <a:cubicBezTo>
                      <a:pt x="1817" y="10768"/>
                      <a:pt x="1507" y="10857"/>
                      <a:pt x="1219" y="10901"/>
                    </a:cubicBezTo>
                    <a:lnTo>
                      <a:pt x="798" y="11012"/>
                    </a:lnTo>
                    <a:cubicBezTo>
                      <a:pt x="754" y="11034"/>
                      <a:pt x="710" y="11034"/>
                      <a:pt x="687" y="11012"/>
                    </a:cubicBezTo>
                    <a:cubicBezTo>
                      <a:pt x="643" y="10990"/>
                      <a:pt x="643" y="10967"/>
                      <a:pt x="643" y="10923"/>
                    </a:cubicBezTo>
                    <a:lnTo>
                      <a:pt x="1" y="7843"/>
                    </a:lnTo>
                    <a:cubicBezTo>
                      <a:pt x="643" y="7578"/>
                      <a:pt x="1286" y="7289"/>
                      <a:pt x="1906" y="6935"/>
                    </a:cubicBezTo>
                    <a:cubicBezTo>
                      <a:pt x="2526" y="6603"/>
                      <a:pt x="3169" y="6337"/>
                      <a:pt x="3834" y="6093"/>
                    </a:cubicBezTo>
                    <a:cubicBezTo>
                      <a:pt x="5141" y="5583"/>
                      <a:pt x="6426" y="4985"/>
                      <a:pt x="7689" y="4343"/>
                    </a:cubicBezTo>
                    <a:cubicBezTo>
                      <a:pt x="9040" y="3589"/>
                      <a:pt x="10503" y="2858"/>
                      <a:pt x="12054" y="268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0"/>
              <p:cNvSpPr/>
              <p:nvPr/>
            </p:nvSpPr>
            <p:spPr>
              <a:xfrm>
                <a:off x="1529600" y="1785875"/>
                <a:ext cx="24400" cy="419325"/>
              </a:xfrm>
              <a:custGeom>
                <a:avLst/>
                <a:gdLst/>
                <a:ahLst/>
                <a:cxnLst/>
                <a:rect l="l" t="t" r="r" b="b"/>
                <a:pathLst>
                  <a:path w="976" h="16773" fill="none" extrusionOk="0">
                    <a:moveTo>
                      <a:pt x="975" y="16773"/>
                    </a:moveTo>
                    <a:cubicBezTo>
                      <a:pt x="89" y="11212"/>
                      <a:pt x="0" y="5562"/>
                      <a:pt x="776" y="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0"/>
              <p:cNvSpPr/>
              <p:nvPr/>
            </p:nvSpPr>
            <p:spPr>
              <a:xfrm>
                <a:off x="1192825" y="1813575"/>
                <a:ext cx="55975" cy="319625"/>
              </a:xfrm>
              <a:custGeom>
                <a:avLst/>
                <a:gdLst/>
                <a:ahLst/>
                <a:cxnLst/>
                <a:rect l="l" t="t" r="r" b="b"/>
                <a:pathLst>
                  <a:path w="2239" h="12785" fill="none" extrusionOk="0">
                    <a:moveTo>
                      <a:pt x="2238" y="0"/>
                    </a:moveTo>
                    <a:cubicBezTo>
                      <a:pt x="1175" y="3147"/>
                      <a:pt x="0" y="6204"/>
                      <a:pt x="510" y="9616"/>
                    </a:cubicBezTo>
                    <a:cubicBezTo>
                      <a:pt x="687" y="10680"/>
                      <a:pt x="1086" y="11699"/>
                      <a:pt x="1108" y="12784"/>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0"/>
              <p:cNvSpPr/>
              <p:nvPr/>
            </p:nvSpPr>
            <p:spPr>
              <a:xfrm>
                <a:off x="1114725" y="2031800"/>
                <a:ext cx="22175" cy="106950"/>
              </a:xfrm>
              <a:custGeom>
                <a:avLst/>
                <a:gdLst/>
                <a:ahLst/>
                <a:cxnLst/>
                <a:rect l="l" t="t" r="r" b="b"/>
                <a:pathLst>
                  <a:path w="887" h="4278" fill="none" extrusionOk="0">
                    <a:moveTo>
                      <a:pt x="0" y="1"/>
                    </a:moveTo>
                    <a:cubicBezTo>
                      <a:pt x="510" y="1375"/>
                      <a:pt x="798" y="2815"/>
                      <a:pt x="887" y="427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0"/>
              <p:cNvSpPr/>
              <p:nvPr/>
            </p:nvSpPr>
            <p:spPr>
              <a:xfrm>
                <a:off x="1465350" y="2401825"/>
                <a:ext cx="164525" cy="201650"/>
              </a:xfrm>
              <a:custGeom>
                <a:avLst/>
                <a:gdLst/>
                <a:ahLst/>
                <a:cxnLst/>
                <a:rect l="l" t="t" r="r" b="b"/>
                <a:pathLst>
                  <a:path w="6581" h="8066" fill="none" extrusionOk="0">
                    <a:moveTo>
                      <a:pt x="6005" y="177"/>
                    </a:moveTo>
                    <a:lnTo>
                      <a:pt x="6581" y="7223"/>
                    </a:lnTo>
                    <a:cubicBezTo>
                      <a:pt x="4720" y="7976"/>
                      <a:pt x="2659" y="8065"/>
                      <a:pt x="731" y="7511"/>
                    </a:cubicBezTo>
                    <a:cubicBezTo>
                      <a:pt x="598" y="7489"/>
                      <a:pt x="466" y="7400"/>
                      <a:pt x="377" y="7290"/>
                    </a:cubicBezTo>
                    <a:cubicBezTo>
                      <a:pt x="333" y="7201"/>
                      <a:pt x="310" y="7090"/>
                      <a:pt x="310" y="6979"/>
                    </a:cubicBezTo>
                    <a:cubicBezTo>
                      <a:pt x="155" y="4764"/>
                      <a:pt x="0" y="2548"/>
                      <a:pt x="22" y="288"/>
                    </a:cubicBezTo>
                    <a:cubicBezTo>
                      <a:pt x="1219" y="421"/>
                      <a:pt x="2415" y="421"/>
                      <a:pt x="3612" y="288"/>
                    </a:cubicBezTo>
                    <a:cubicBezTo>
                      <a:pt x="3767" y="288"/>
                      <a:pt x="5982" y="0"/>
                      <a:pt x="6005" y="177"/>
                    </a:cubicBezTo>
                    <a:close/>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0"/>
              <p:cNvSpPr/>
              <p:nvPr/>
            </p:nvSpPr>
            <p:spPr>
              <a:xfrm>
                <a:off x="1323550" y="2130950"/>
                <a:ext cx="54300" cy="10550"/>
              </a:xfrm>
              <a:custGeom>
                <a:avLst/>
                <a:gdLst/>
                <a:ahLst/>
                <a:cxnLst/>
                <a:rect l="l" t="t" r="r" b="b"/>
                <a:pathLst>
                  <a:path w="2172" h="422" fill="none" extrusionOk="0">
                    <a:moveTo>
                      <a:pt x="0" y="422"/>
                    </a:moveTo>
                    <a:cubicBezTo>
                      <a:pt x="665" y="89"/>
                      <a:pt x="1418" y="1"/>
                      <a:pt x="2172" y="156"/>
                    </a:cubicBezTo>
                  </a:path>
                </a:pathLst>
              </a:custGeom>
              <a:noFill/>
              <a:ln w="55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0"/>
              <p:cNvSpPr/>
              <p:nvPr/>
            </p:nvSpPr>
            <p:spPr>
              <a:xfrm>
                <a:off x="1375600" y="1746550"/>
                <a:ext cx="84775" cy="495225"/>
              </a:xfrm>
              <a:custGeom>
                <a:avLst/>
                <a:gdLst/>
                <a:ahLst/>
                <a:cxnLst/>
                <a:rect l="l" t="t" r="r" b="b"/>
                <a:pathLst>
                  <a:path w="3391" h="19809" fill="none" extrusionOk="0">
                    <a:moveTo>
                      <a:pt x="3391" y="0"/>
                    </a:moveTo>
                    <a:cubicBezTo>
                      <a:pt x="1818" y="4897"/>
                      <a:pt x="1" y="10259"/>
                      <a:pt x="1175" y="1980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0"/>
              <p:cNvSpPr/>
              <p:nvPr/>
            </p:nvSpPr>
            <p:spPr>
              <a:xfrm>
                <a:off x="1436550" y="1746550"/>
                <a:ext cx="49325" cy="180600"/>
              </a:xfrm>
              <a:custGeom>
                <a:avLst/>
                <a:gdLst/>
                <a:ahLst/>
                <a:cxnLst/>
                <a:rect l="l" t="t" r="r" b="b"/>
                <a:pathLst>
                  <a:path w="1973" h="7224" fill="none" extrusionOk="0">
                    <a:moveTo>
                      <a:pt x="953" y="0"/>
                    </a:moveTo>
                    <a:cubicBezTo>
                      <a:pt x="1086" y="1995"/>
                      <a:pt x="1817" y="3966"/>
                      <a:pt x="1950" y="5960"/>
                    </a:cubicBezTo>
                    <a:cubicBezTo>
                      <a:pt x="1972" y="6027"/>
                      <a:pt x="1950" y="6116"/>
                      <a:pt x="1928" y="6182"/>
                    </a:cubicBezTo>
                    <a:cubicBezTo>
                      <a:pt x="1883" y="6226"/>
                      <a:pt x="1839" y="6271"/>
                      <a:pt x="1773" y="6293"/>
                    </a:cubicBezTo>
                    <a:lnTo>
                      <a:pt x="0" y="7223"/>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0"/>
              <p:cNvSpPr/>
              <p:nvPr/>
            </p:nvSpPr>
            <p:spPr>
              <a:xfrm>
                <a:off x="1398875" y="1917150"/>
                <a:ext cx="79800" cy="264800"/>
              </a:xfrm>
              <a:custGeom>
                <a:avLst/>
                <a:gdLst/>
                <a:ahLst/>
                <a:cxnLst/>
                <a:rect l="l" t="t" r="r" b="b"/>
                <a:pathLst>
                  <a:path w="3192" h="10592" fill="none" extrusionOk="0">
                    <a:moveTo>
                      <a:pt x="2526" y="1"/>
                    </a:moveTo>
                    <a:cubicBezTo>
                      <a:pt x="2659" y="665"/>
                      <a:pt x="3191" y="1241"/>
                      <a:pt x="3080" y="1906"/>
                    </a:cubicBezTo>
                    <a:cubicBezTo>
                      <a:pt x="2992" y="2216"/>
                      <a:pt x="2859" y="2504"/>
                      <a:pt x="2659" y="2748"/>
                    </a:cubicBezTo>
                    <a:cubicBezTo>
                      <a:pt x="1064" y="5074"/>
                      <a:pt x="156" y="7777"/>
                      <a:pt x="1" y="1059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0"/>
              <p:cNvSpPr/>
              <p:nvPr/>
            </p:nvSpPr>
            <p:spPr>
              <a:xfrm>
                <a:off x="1296950" y="1785325"/>
                <a:ext cx="22175" cy="389975"/>
              </a:xfrm>
              <a:custGeom>
                <a:avLst/>
                <a:gdLst/>
                <a:ahLst/>
                <a:cxnLst/>
                <a:rect l="l" t="t" r="r" b="b"/>
                <a:pathLst>
                  <a:path w="887" h="15599" fill="none" extrusionOk="0">
                    <a:moveTo>
                      <a:pt x="488" y="0"/>
                    </a:moveTo>
                    <a:cubicBezTo>
                      <a:pt x="355" y="1795"/>
                      <a:pt x="89" y="3590"/>
                      <a:pt x="45" y="5406"/>
                    </a:cubicBezTo>
                    <a:cubicBezTo>
                      <a:pt x="1" y="7489"/>
                      <a:pt x="798" y="14468"/>
                      <a:pt x="887" y="1559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0"/>
              <p:cNvSpPr/>
              <p:nvPr/>
            </p:nvSpPr>
            <p:spPr>
              <a:xfrm>
                <a:off x="1247650" y="1793075"/>
                <a:ext cx="46000" cy="152350"/>
              </a:xfrm>
              <a:custGeom>
                <a:avLst/>
                <a:gdLst/>
                <a:ahLst/>
                <a:cxnLst/>
                <a:rect l="l" t="t" r="r" b="b"/>
                <a:pathLst>
                  <a:path w="1840" h="6094" fill="none" extrusionOk="0">
                    <a:moveTo>
                      <a:pt x="1840" y="1"/>
                    </a:moveTo>
                    <a:cubicBezTo>
                      <a:pt x="1219" y="1374"/>
                      <a:pt x="621" y="2726"/>
                      <a:pt x="67" y="4122"/>
                    </a:cubicBezTo>
                    <a:cubicBezTo>
                      <a:pt x="23" y="4210"/>
                      <a:pt x="1" y="4321"/>
                      <a:pt x="1" y="4432"/>
                    </a:cubicBezTo>
                    <a:cubicBezTo>
                      <a:pt x="23" y="4543"/>
                      <a:pt x="89" y="4631"/>
                      <a:pt x="156" y="4698"/>
                    </a:cubicBezTo>
                    <a:lnTo>
                      <a:pt x="1330" y="6094"/>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0"/>
              <p:cNvSpPr/>
              <p:nvPr/>
            </p:nvSpPr>
            <p:spPr>
              <a:xfrm>
                <a:off x="1239350" y="1934325"/>
                <a:ext cx="77575" cy="235425"/>
              </a:xfrm>
              <a:custGeom>
                <a:avLst/>
                <a:gdLst/>
                <a:ahLst/>
                <a:cxnLst/>
                <a:rect l="l" t="t" r="r" b="b"/>
                <a:pathLst>
                  <a:path w="3103" h="9417" fill="none" extrusionOk="0">
                    <a:moveTo>
                      <a:pt x="1130" y="0"/>
                    </a:moveTo>
                    <a:lnTo>
                      <a:pt x="266" y="975"/>
                    </a:lnTo>
                    <a:cubicBezTo>
                      <a:pt x="156" y="1086"/>
                      <a:pt x="67" y="1219"/>
                      <a:pt x="23" y="1352"/>
                    </a:cubicBezTo>
                    <a:cubicBezTo>
                      <a:pt x="0" y="1507"/>
                      <a:pt x="45" y="1662"/>
                      <a:pt x="111" y="1795"/>
                    </a:cubicBezTo>
                    <a:cubicBezTo>
                      <a:pt x="421" y="2548"/>
                      <a:pt x="820" y="3235"/>
                      <a:pt x="1175" y="3966"/>
                    </a:cubicBezTo>
                    <a:cubicBezTo>
                      <a:pt x="2283" y="6248"/>
                      <a:pt x="2593" y="6913"/>
                      <a:pt x="3102" y="941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865" name="Google Shape;865;p30"/>
          <p:cNvGrpSpPr/>
          <p:nvPr/>
        </p:nvGrpSpPr>
        <p:grpSpPr>
          <a:xfrm>
            <a:off x="10747486" y="3754639"/>
            <a:ext cx="904468" cy="2678151"/>
            <a:chOff x="10259575" y="1929775"/>
            <a:chExt cx="617075" cy="1827175"/>
          </a:xfrm>
        </p:grpSpPr>
        <p:sp>
          <p:nvSpPr>
            <p:cNvPr id="866" name="Google Shape;866;p30"/>
            <p:cNvSpPr/>
            <p:nvPr/>
          </p:nvSpPr>
          <p:spPr>
            <a:xfrm>
              <a:off x="10259575" y="1929775"/>
              <a:ext cx="617075" cy="1235800"/>
            </a:xfrm>
            <a:custGeom>
              <a:avLst/>
              <a:gdLst/>
              <a:ahLst/>
              <a:cxnLst/>
              <a:rect l="l" t="t" r="r" b="b"/>
              <a:pathLst>
                <a:path w="24683" h="49432" extrusionOk="0">
                  <a:moveTo>
                    <a:pt x="11122" y="0"/>
                  </a:moveTo>
                  <a:cubicBezTo>
                    <a:pt x="9806" y="0"/>
                    <a:pt x="8606" y="1159"/>
                    <a:pt x="8154" y="2475"/>
                  </a:cubicBezTo>
                  <a:cubicBezTo>
                    <a:pt x="7667" y="3937"/>
                    <a:pt x="7822" y="5532"/>
                    <a:pt x="7733" y="7061"/>
                  </a:cubicBezTo>
                  <a:cubicBezTo>
                    <a:pt x="7623" y="8612"/>
                    <a:pt x="7157" y="10296"/>
                    <a:pt x="5850" y="11115"/>
                  </a:cubicBezTo>
                  <a:cubicBezTo>
                    <a:pt x="5230" y="11514"/>
                    <a:pt x="4454" y="11647"/>
                    <a:pt x="3967" y="12268"/>
                  </a:cubicBezTo>
                  <a:cubicBezTo>
                    <a:pt x="3479" y="12888"/>
                    <a:pt x="3546" y="13774"/>
                    <a:pt x="3767" y="14527"/>
                  </a:cubicBezTo>
                  <a:cubicBezTo>
                    <a:pt x="4055" y="15569"/>
                    <a:pt x="4609" y="16522"/>
                    <a:pt x="4897" y="17541"/>
                  </a:cubicBezTo>
                  <a:cubicBezTo>
                    <a:pt x="5208" y="18560"/>
                    <a:pt x="5208" y="19779"/>
                    <a:pt x="4499" y="20576"/>
                  </a:cubicBezTo>
                  <a:cubicBezTo>
                    <a:pt x="3590" y="21640"/>
                    <a:pt x="2770" y="22770"/>
                    <a:pt x="2039" y="23944"/>
                  </a:cubicBezTo>
                  <a:cubicBezTo>
                    <a:pt x="1175" y="25406"/>
                    <a:pt x="909" y="27112"/>
                    <a:pt x="1264" y="28774"/>
                  </a:cubicBezTo>
                  <a:cubicBezTo>
                    <a:pt x="1574" y="30148"/>
                    <a:pt x="3391" y="31987"/>
                    <a:pt x="2482" y="33427"/>
                  </a:cubicBezTo>
                  <a:cubicBezTo>
                    <a:pt x="2283" y="33693"/>
                    <a:pt x="2017" y="33936"/>
                    <a:pt x="1751" y="34114"/>
                  </a:cubicBezTo>
                  <a:cubicBezTo>
                    <a:pt x="621" y="35022"/>
                    <a:pt x="89" y="36506"/>
                    <a:pt x="45" y="37947"/>
                  </a:cubicBezTo>
                  <a:cubicBezTo>
                    <a:pt x="1" y="39387"/>
                    <a:pt x="400" y="40805"/>
                    <a:pt x="954" y="42134"/>
                  </a:cubicBezTo>
                  <a:cubicBezTo>
                    <a:pt x="2516" y="46000"/>
                    <a:pt x="7755" y="49432"/>
                    <a:pt x="12152" y="49432"/>
                  </a:cubicBezTo>
                  <a:cubicBezTo>
                    <a:pt x="12618" y="49432"/>
                    <a:pt x="13074" y="49393"/>
                    <a:pt x="13516" y="49313"/>
                  </a:cubicBezTo>
                  <a:cubicBezTo>
                    <a:pt x="15377" y="48958"/>
                    <a:pt x="17083" y="47983"/>
                    <a:pt x="18501" y="46743"/>
                  </a:cubicBezTo>
                  <a:cubicBezTo>
                    <a:pt x="21780" y="43907"/>
                    <a:pt x="24683" y="40561"/>
                    <a:pt x="22379" y="36085"/>
                  </a:cubicBezTo>
                  <a:cubicBezTo>
                    <a:pt x="22179" y="35731"/>
                    <a:pt x="21980" y="35399"/>
                    <a:pt x="21758" y="35066"/>
                  </a:cubicBezTo>
                  <a:cubicBezTo>
                    <a:pt x="20850" y="33693"/>
                    <a:pt x="19144" y="33427"/>
                    <a:pt x="19232" y="31388"/>
                  </a:cubicBezTo>
                  <a:cubicBezTo>
                    <a:pt x="19321" y="30081"/>
                    <a:pt x="20008" y="28907"/>
                    <a:pt x="20584" y="27733"/>
                  </a:cubicBezTo>
                  <a:cubicBezTo>
                    <a:pt x="21182" y="26580"/>
                    <a:pt x="21670" y="25251"/>
                    <a:pt x="21315" y="23988"/>
                  </a:cubicBezTo>
                  <a:cubicBezTo>
                    <a:pt x="20650" y="21662"/>
                    <a:pt x="18014" y="20199"/>
                    <a:pt x="17394" y="17807"/>
                  </a:cubicBezTo>
                  <a:cubicBezTo>
                    <a:pt x="16973" y="16278"/>
                    <a:pt x="17748" y="14705"/>
                    <a:pt x="17837" y="13109"/>
                  </a:cubicBezTo>
                  <a:cubicBezTo>
                    <a:pt x="17903" y="11758"/>
                    <a:pt x="17482" y="10429"/>
                    <a:pt x="16618" y="9409"/>
                  </a:cubicBezTo>
                  <a:cubicBezTo>
                    <a:pt x="15488" y="8124"/>
                    <a:pt x="14247" y="8036"/>
                    <a:pt x="14269" y="6108"/>
                  </a:cubicBezTo>
                  <a:cubicBezTo>
                    <a:pt x="14292" y="5155"/>
                    <a:pt x="14203" y="4203"/>
                    <a:pt x="14004" y="3272"/>
                  </a:cubicBezTo>
                  <a:cubicBezTo>
                    <a:pt x="13716" y="1898"/>
                    <a:pt x="12984" y="414"/>
                    <a:pt x="11633" y="60"/>
                  </a:cubicBezTo>
                  <a:cubicBezTo>
                    <a:pt x="11461" y="19"/>
                    <a:pt x="11291" y="0"/>
                    <a:pt x="111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0"/>
            <p:cNvSpPr/>
            <p:nvPr/>
          </p:nvSpPr>
          <p:spPr>
            <a:xfrm>
              <a:off x="10515500" y="2248075"/>
              <a:ext cx="41000" cy="1229150"/>
            </a:xfrm>
            <a:custGeom>
              <a:avLst/>
              <a:gdLst/>
              <a:ahLst/>
              <a:cxnLst/>
              <a:rect l="l" t="t" r="r" b="b"/>
              <a:pathLst>
                <a:path w="1640" h="49166" extrusionOk="0">
                  <a:moveTo>
                    <a:pt x="827" y="1"/>
                  </a:moveTo>
                  <a:cubicBezTo>
                    <a:pt x="718" y="1"/>
                    <a:pt x="610" y="73"/>
                    <a:pt x="620" y="222"/>
                  </a:cubicBezTo>
                  <a:cubicBezTo>
                    <a:pt x="0" y="16485"/>
                    <a:pt x="199" y="32748"/>
                    <a:pt x="1219" y="48966"/>
                  </a:cubicBezTo>
                  <a:cubicBezTo>
                    <a:pt x="1241" y="49077"/>
                    <a:pt x="1329" y="49165"/>
                    <a:pt x="1440" y="49165"/>
                  </a:cubicBezTo>
                  <a:cubicBezTo>
                    <a:pt x="1551" y="49143"/>
                    <a:pt x="1640" y="49055"/>
                    <a:pt x="1640" y="48944"/>
                  </a:cubicBezTo>
                  <a:cubicBezTo>
                    <a:pt x="620" y="32725"/>
                    <a:pt x="421" y="16485"/>
                    <a:pt x="1041" y="245"/>
                  </a:cubicBezTo>
                  <a:cubicBezTo>
                    <a:pt x="1064" y="84"/>
                    <a:pt x="945" y="1"/>
                    <a:pt x="82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0"/>
            <p:cNvSpPr/>
            <p:nvPr/>
          </p:nvSpPr>
          <p:spPr>
            <a:xfrm>
              <a:off x="10528225" y="2263800"/>
              <a:ext cx="107475" cy="163225"/>
            </a:xfrm>
            <a:custGeom>
              <a:avLst/>
              <a:gdLst/>
              <a:ahLst/>
              <a:cxnLst/>
              <a:rect l="l" t="t" r="r" b="b"/>
              <a:pathLst>
                <a:path w="4299" h="6529" extrusionOk="0">
                  <a:moveTo>
                    <a:pt x="4051" y="0"/>
                  </a:moveTo>
                  <a:cubicBezTo>
                    <a:pt x="3967" y="0"/>
                    <a:pt x="3891" y="60"/>
                    <a:pt x="3856" y="147"/>
                  </a:cubicBezTo>
                  <a:cubicBezTo>
                    <a:pt x="3590" y="1189"/>
                    <a:pt x="3235" y="2208"/>
                    <a:pt x="2814" y="3205"/>
                  </a:cubicBezTo>
                  <a:cubicBezTo>
                    <a:pt x="2393" y="4158"/>
                    <a:pt x="1751" y="5022"/>
                    <a:pt x="931" y="5709"/>
                  </a:cubicBezTo>
                  <a:cubicBezTo>
                    <a:pt x="732" y="5886"/>
                    <a:pt x="466" y="6041"/>
                    <a:pt x="178" y="6107"/>
                  </a:cubicBezTo>
                  <a:cubicBezTo>
                    <a:pt x="67" y="6129"/>
                    <a:pt x="1" y="6240"/>
                    <a:pt x="23" y="6351"/>
                  </a:cubicBezTo>
                  <a:cubicBezTo>
                    <a:pt x="23" y="6440"/>
                    <a:pt x="111" y="6528"/>
                    <a:pt x="222" y="6528"/>
                  </a:cubicBezTo>
                  <a:lnTo>
                    <a:pt x="266" y="6506"/>
                  </a:lnTo>
                  <a:cubicBezTo>
                    <a:pt x="599" y="6418"/>
                    <a:pt x="931" y="6262"/>
                    <a:pt x="1197" y="6019"/>
                  </a:cubicBezTo>
                  <a:cubicBezTo>
                    <a:pt x="2061" y="5310"/>
                    <a:pt x="2748" y="4401"/>
                    <a:pt x="3191" y="3360"/>
                  </a:cubicBezTo>
                  <a:cubicBezTo>
                    <a:pt x="3634" y="2363"/>
                    <a:pt x="3989" y="1322"/>
                    <a:pt x="4277" y="258"/>
                  </a:cubicBezTo>
                  <a:cubicBezTo>
                    <a:pt x="4299" y="147"/>
                    <a:pt x="4232" y="37"/>
                    <a:pt x="4122" y="14"/>
                  </a:cubicBezTo>
                  <a:cubicBezTo>
                    <a:pt x="4098" y="5"/>
                    <a:pt x="4074" y="0"/>
                    <a:pt x="40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0"/>
            <p:cNvSpPr/>
            <p:nvPr/>
          </p:nvSpPr>
          <p:spPr>
            <a:xfrm>
              <a:off x="10364900" y="2544675"/>
              <a:ext cx="166675" cy="165950"/>
            </a:xfrm>
            <a:custGeom>
              <a:avLst/>
              <a:gdLst/>
              <a:ahLst/>
              <a:cxnLst/>
              <a:rect l="l" t="t" r="r" b="b"/>
              <a:pathLst>
                <a:path w="6667" h="6638" extrusionOk="0">
                  <a:moveTo>
                    <a:pt x="263" y="1"/>
                  </a:moveTo>
                  <a:cubicBezTo>
                    <a:pt x="137" y="1"/>
                    <a:pt x="1" y="114"/>
                    <a:pt x="42" y="278"/>
                  </a:cubicBezTo>
                  <a:cubicBezTo>
                    <a:pt x="995" y="3292"/>
                    <a:pt x="3343" y="5662"/>
                    <a:pt x="6356" y="6637"/>
                  </a:cubicBezTo>
                  <a:lnTo>
                    <a:pt x="6423" y="6637"/>
                  </a:lnTo>
                  <a:cubicBezTo>
                    <a:pt x="6511" y="6637"/>
                    <a:pt x="6600" y="6571"/>
                    <a:pt x="6622" y="6482"/>
                  </a:cubicBezTo>
                  <a:cubicBezTo>
                    <a:pt x="6667" y="6371"/>
                    <a:pt x="6600" y="6238"/>
                    <a:pt x="6489" y="6216"/>
                  </a:cubicBezTo>
                  <a:cubicBezTo>
                    <a:pt x="3609" y="5286"/>
                    <a:pt x="1371" y="3026"/>
                    <a:pt x="441" y="145"/>
                  </a:cubicBezTo>
                  <a:cubicBezTo>
                    <a:pt x="415" y="44"/>
                    <a:pt x="341" y="1"/>
                    <a:pt x="26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0"/>
            <p:cNvSpPr/>
            <p:nvPr/>
          </p:nvSpPr>
          <p:spPr>
            <a:xfrm>
              <a:off x="10526350" y="2868875"/>
              <a:ext cx="229550" cy="157475"/>
            </a:xfrm>
            <a:custGeom>
              <a:avLst/>
              <a:gdLst/>
              <a:ahLst/>
              <a:cxnLst/>
              <a:rect l="l" t="t" r="r" b="b"/>
              <a:pathLst>
                <a:path w="9182" h="6299" extrusionOk="0">
                  <a:moveTo>
                    <a:pt x="8905" y="0"/>
                  </a:moveTo>
                  <a:cubicBezTo>
                    <a:pt x="8834" y="0"/>
                    <a:pt x="8761" y="34"/>
                    <a:pt x="8717" y="117"/>
                  </a:cubicBezTo>
                  <a:cubicBezTo>
                    <a:pt x="7852" y="1978"/>
                    <a:pt x="6745" y="3418"/>
                    <a:pt x="5393" y="4415"/>
                  </a:cubicBezTo>
                  <a:cubicBezTo>
                    <a:pt x="4130" y="5367"/>
                    <a:pt x="2641" y="5880"/>
                    <a:pt x="1212" y="5880"/>
                  </a:cubicBezTo>
                  <a:cubicBezTo>
                    <a:pt x="911" y="5880"/>
                    <a:pt x="612" y="5857"/>
                    <a:pt x="319" y="5811"/>
                  </a:cubicBezTo>
                  <a:cubicBezTo>
                    <a:pt x="306" y="5809"/>
                    <a:pt x="293" y="5808"/>
                    <a:pt x="281" y="5808"/>
                  </a:cubicBezTo>
                  <a:cubicBezTo>
                    <a:pt x="48" y="5808"/>
                    <a:pt x="0" y="6190"/>
                    <a:pt x="253" y="6232"/>
                  </a:cubicBezTo>
                  <a:cubicBezTo>
                    <a:pt x="563" y="6276"/>
                    <a:pt x="873" y="6298"/>
                    <a:pt x="1183" y="6298"/>
                  </a:cubicBezTo>
                  <a:cubicBezTo>
                    <a:pt x="2801" y="6276"/>
                    <a:pt x="4374" y="5722"/>
                    <a:pt x="5659" y="4747"/>
                  </a:cubicBezTo>
                  <a:cubicBezTo>
                    <a:pt x="7055" y="3706"/>
                    <a:pt x="8207" y="2222"/>
                    <a:pt x="9093" y="294"/>
                  </a:cubicBezTo>
                  <a:cubicBezTo>
                    <a:pt x="9181" y="132"/>
                    <a:pt x="9046" y="0"/>
                    <a:pt x="890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0"/>
            <p:cNvSpPr/>
            <p:nvPr/>
          </p:nvSpPr>
          <p:spPr>
            <a:xfrm>
              <a:off x="10348475" y="2822375"/>
              <a:ext cx="190300" cy="128650"/>
            </a:xfrm>
            <a:custGeom>
              <a:avLst/>
              <a:gdLst/>
              <a:ahLst/>
              <a:cxnLst/>
              <a:rect l="l" t="t" r="r" b="b"/>
              <a:pathLst>
                <a:path w="7612" h="5146" extrusionOk="0">
                  <a:moveTo>
                    <a:pt x="293" y="0"/>
                  </a:moveTo>
                  <a:cubicBezTo>
                    <a:pt x="143" y="0"/>
                    <a:pt x="0" y="169"/>
                    <a:pt x="123" y="337"/>
                  </a:cubicBezTo>
                  <a:cubicBezTo>
                    <a:pt x="987" y="1666"/>
                    <a:pt x="1962" y="3151"/>
                    <a:pt x="3402" y="4059"/>
                  </a:cubicBezTo>
                  <a:cubicBezTo>
                    <a:pt x="4443" y="4702"/>
                    <a:pt x="5773" y="5079"/>
                    <a:pt x="7346" y="5145"/>
                  </a:cubicBezTo>
                  <a:cubicBezTo>
                    <a:pt x="7612" y="5123"/>
                    <a:pt x="7612" y="4746"/>
                    <a:pt x="7346" y="4724"/>
                  </a:cubicBezTo>
                  <a:cubicBezTo>
                    <a:pt x="5839" y="4658"/>
                    <a:pt x="4598" y="4325"/>
                    <a:pt x="3623" y="3705"/>
                  </a:cubicBezTo>
                  <a:cubicBezTo>
                    <a:pt x="2250" y="2863"/>
                    <a:pt x="1297" y="1401"/>
                    <a:pt x="477" y="116"/>
                  </a:cubicBezTo>
                  <a:cubicBezTo>
                    <a:pt x="429" y="34"/>
                    <a:pt x="361" y="0"/>
                    <a:pt x="29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0"/>
            <p:cNvSpPr/>
            <p:nvPr/>
          </p:nvSpPr>
          <p:spPr>
            <a:xfrm>
              <a:off x="10525450" y="2452900"/>
              <a:ext cx="176175" cy="182375"/>
            </a:xfrm>
            <a:custGeom>
              <a:avLst/>
              <a:gdLst/>
              <a:ahLst/>
              <a:cxnLst/>
              <a:rect l="l" t="t" r="r" b="b"/>
              <a:pathLst>
                <a:path w="7047" h="7295" extrusionOk="0">
                  <a:moveTo>
                    <a:pt x="6814" y="0"/>
                  </a:moveTo>
                  <a:cubicBezTo>
                    <a:pt x="6723" y="0"/>
                    <a:pt x="6640" y="46"/>
                    <a:pt x="6603" y="139"/>
                  </a:cubicBezTo>
                  <a:cubicBezTo>
                    <a:pt x="5983" y="2310"/>
                    <a:pt x="4720" y="4237"/>
                    <a:pt x="3036" y="5722"/>
                  </a:cubicBezTo>
                  <a:cubicBezTo>
                    <a:pt x="2133" y="6488"/>
                    <a:pt x="1334" y="6871"/>
                    <a:pt x="578" y="6871"/>
                  </a:cubicBezTo>
                  <a:cubicBezTo>
                    <a:pt x="481" y="6871"/>
                    <a:pt x="385" y="6864"/>
                    <a:pt x="289" y="6852"/>
                  </a:cubicBezTo>
                  <a:cubicBezTo>
                    <a:pt x="45" y="6852"/>
                    <a:pt x="1" y="7206"/>
                    <a:pt x="245" y="7273"/>
                  </a:cubicBezTo>
                  <a:cubicBezTo>
                    <a:pt x="355" y="7273"/>
                    <a:pt x="466" y="7295"/>
                    <a:pt x="555" y="7295"/>
                  </a:cubicBezTo>
                  <a:cubicBezTo>
                    <a:pt x="1419" y="7295"/>
                    <a:pt x="2327" y="6874"/>
                    <a:pt x="3302" y="6032"/>
                  </a:cubicBezTo>
                  <a:cubicBezTo>
                    <a:pt x="5075" y="4503"/>
                    <a:pt x="6360" y="2509"/>
                    <a:pt x="7002" y="271"/>
                  </a:cubicBezTo>
                  <a:cubicBezTo>
                    <a:pt x="7047" y="161"/>
                    <a:pt x="6980" y="28"/>
                    <a:pt x="6869" y="6"/>
                  </a:cubicBezTo>
                  <a:cubicBezTo>
                    <a:pt x="6851" y="2"/>
                    <a:pt x="6832" y="0"/>
                    <a:pt x="681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0"/>
            <p:cNvSpPr/>
            <p:nvPr/>
          </p:nvSpPr>
          <p:spPr>
            <a:xfrm>
              <a:off x="10466750" y="2180225"/>
              <a:ext cx="74050" cy="168150"/>
            </a:xfrm>
            <a:custGeom>
              <a:avLst/>
              <a:gdLst/>
              <a:ahLst/>
              <a:cxnLst/>
              <a:rect l="l" t="t" r="r" b="b"/>
              <a:pathLst>
                <a:path w="2962" h="6726" extrusionOk="0">
                  <a:moveTo>
                    <a:pt x="303" y="0"/>
                  </a:moveTo>
                  <a:cubicBezTo>
                    <a:pt x="202" y="0"/>
                    <a:pt x="100" y="62"/>
                    <a:pt x="89" y="189"/>
                  </a:cubicBezTo>
                  <a:cubicBezTo>
                    <a:pt x="0" y="1164"/>
                    <a:pt x="0" y="2139"/>
                    <a:pt x="89" y="3114"/>
                  </a:cubicBezTo>
                  <a:cubicBezTo>
                    <a:pt x="200" y="4111"/>
                    <a:pt x="576" y="5063"/>
                    <a:pt x="1197" y="5861"/>
                  </a:cubicBezTo>
                  <a:cubicBezTo>
                    <a:pt x="1551" y="6304"/>
                    <a:pt x="2061" y="6614"/>
                    <a:pt x="2615" y="6725"/>
                  </a:cubicBezTo>
                  <a:lnTo>
                    <a:pt x="2659" y="6725"/>
                  </a:lnTo>
                  <a:cubicBezTo>
                    <a:pt x="2666" y="6726"/>
                    <a:pt x="2673" y="6726"/>
                    <a:pt x="2680" y="6726"/>
                  </a:cubicBezTo>
                  <a:cubicBezTo>
                    <a:pt x="2927" y="6726"/>
                    <a:pt x="2961" y="6348"/>
                    <a:pt x="2681" y="6326"/>
                  </a:cubicBezTo>
                  <a:cubicBezTo>
                    <a:pt x="2216" y="6216"/>
                    <a:pt x="1817" y="5950"/>
                    <a:pt x="1529" y="5573"/>
                  </a:cubicBezTo>
                  <a:cubicBezTo>
                    <a:pt x="953" y="4864"/>
                    <a:pt x="598" y="3978"/>
                    <a:pt x="510" y="3047"/>
                  </a:cubicBezTo>
                  <a:cubicBezTo>
                    <a:pt x="421" y="2117"/>
                    <a:pt x="421" y="1164"/>
                    <a:pt x="510" y="211"/>
                  </a:cubicBezTo>
                  <a:cubicBezTo>
                    <a:pt x="521" y="73"/>
                    <a:pt x="413" y="0"/>
                    <a:pt x="30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0"/>
            <p:cNvSpPr/>
            <p:nvPr/>
          </p:nvSpPr>
          <p:spPr>
            <a:xfrm>
              <a:off x="10412450" y="3409625"/>
              <a:ext cx="273675" cy="347325"/>
            </a:xfrm>
            <a:custGeom>
              <a:avLst/>
              <a:gdLst/>
              <a:ahLst/>
              <a:cxnLst/>
              <a:rect l="l" t="t" r="r" b="b"/>
              <a:pathLst>
                <a:path w="10947" h="13893" extrusionOk="0">
                  <a:moveTo>
                    <a:pt x="1" y="0"/>
                  </a:moveTo>
                  <a:lnTo>
                    <a:pt x="1330" y="13892"/>
                  </a:lnTo>
                  <a:lnTo>
                    <a:pt x="9949" y="13892"/>
                  </a:lnTo>
                  <a:lnTo>
                    <a:pt x="10946"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5" name="Google Shape;875;p30"/>
          <p:cNvGrpSpPr/>
          <p:nvPr/>
        </p:nvGrpSpPr>
        <p:grpSpPr>
          <a:xfrm>
            <a:off x="685993" y="4628604"/>
            <a:ext cx="1110865" cy="1804187"/>
            <a:chOff x="5429778" y="2889924"/>
            <a:chExt cx="463273" cy="752413"/>
          </a:xfrm>
        </p:grpSpPr>
        <p:sp>
          <p:nvSpPr>
            <p:cNvPr id="876" name="Google Shape;876;p30"/>
            <p:cNvSpPr/>
            <p:nvPr/>
          </p:nvSpPr>
          <p:spPr>
            <a:xfrm>
              <a:off x="5429778" y="2889924"/>
              <a:ext cx="463273" cy="565392"/>
            </a:xfrm>
            <a:custGeom>
              <a:avLst/>
              <a:gdLst/>
              <a:ahLst/>
              <a:cxnLst/>
              <a:rect l="l" t="t" r="r" b="b"/>
              <a:pathLst>
                <a:path w="15311" h="18686" extrusionOk="0">
                  <a:moveTo>
                    <a:pt x="9948" y="2644"/>
                  </a:moveTo>
                  <a:lnTo>
                    <a:pt x="9948" y="2644"/>
                  </a:lnTo>
                  <a:cubicBezTo>
                    <a:pt x="9594" y="3863"/>
                    <a:pt x="9239" y="5103"/>
                    <a:pt x="8951" y="6344"/>
                  </a:cubicBezTo>
                  <a:cubicBezTo>
                    <a:pt x="8840" y="6145"/>
                    <a:pt x="8752" y="5923"/>
                    <a:pt x="8708" y="5680"/>
                  </a:cubicBezTo>
                  <a:cubicBezTo>
                    <a:pt x="8575" y="4993"/>
                    <a:pt x="8442" y="4306"/>
                    <a:pt x="8331" y="3597"/>
                  </a:cubicBezTo>
                  <a:cubicBezTo>
                    <a:pt x="8442" y="3442"/>
                    <a:pt x="8575" y="3309"/>
                    <a:pt x="8730" y="3176"/>
                  </a:cubicBezTo>
                  <a:cubicBezTo>
                    <a:pt x="9040" y="2866"/>
                    <a:pt x="9483" y="2666"/>
                    <a:pt x="9948" y="2644"/>
                  </a:cubicBezTo>
                  <a:close/>
                  <a:moveTo>
                    <a:pt x="576" y="5724"/>
                  </a:moveTo>
                  <a:cubicBezTo>
                    <a:pt x="1064" y="6278"/>
                    <a:pt x="1529" y="6854"/>
                    <a:pt x="1950" y="7474"/>
                  </a:cubicBezTo>
                  <a:cubicBezTo>
                    <a:pt x="1396" y="7253"/>
                    <a:pt x="842" y="7053"/>
                    <a:pt x="310" y="6854"/>
                  </a:cubicBezTo>
                  <a:lnTo>
                    <a:pt x="266" y="6854"/>
                  </a:lnTo>
                  <a:cubicBezTo>
                    <a:pt x="266" y="6787"/>
                    <a:pt x="244" y="6721"/>
                    <a:pt x="222" y="6654"/>
                  </a:cubicBezTo>
                  <a:cubicBezTo>
                    <a:pt x="177" y="6300"/>
                    <a:pt x="310" y="5945"/>
                    <a:pt x="576" y="5724"/>
                  </a:cubicBezTo>
                  <a:close/>
                  <a:moveTo>
                    <a:pt x="10126" y="2666"/>
                  </a:moveTo>
                  <a:cubicBezTo>
                    <a:pt x="10170" y="2666"/>
                    <a:pt x="10236" y="2688"/>
                    <a:pt x="10281" y="2711"/>
                  </a:cubicBezTo>
                  <a:cubicBezTo>
                    <a:pt x="11145" y="2954"/>
                    <a:pt x="11477" y="4151"/>
                    <a:pt x="11344" y="5214"/>
                  </a:cubicBezTo>
                  <a:cubicBezTo>
                    <a:pt x="11300" y="5502"/>
                    <a:pt x="11256" y="5790"/>
                    <a:pt x="11189" y="6078"/>
                  </a:cubicBezTo>
                  <a:cubicBezTo>
                    <a:pt x="11167" y="6233"/>
                    <a:pt x="11145" y="6389"/>
                    <a:pt x="11100" y="6544"/>
                  </a:cubicBezTo>
                  <a:cubicBezTo>
                    <a:pt x="10436" y="7186"/>
                    <a:pt x="9638" y="7674"/>
                    <a:pt x="8774" y="8006"/>
                  </a:cubicBezTo>
                  <a:cubicBezTo>
                    <a:pt x="8796" y="7895"/>
                    <a:pt x="8818" y="7807"/>
                    <a:pt x="8818" y="7696"/>
                  </a:cubicBezTo>
                  <a:cubicBezTo>
                    <a:pt x="8907" y="7319"/>
                    <a:pt x="8996" y="6920"/>
                    <a:pt x="9084" y="6544"/>
                  </a:cubicBezTo>
                  <a:cubicBezTo>
                    <a:pt x="9394" y="5236"/>
                    <a:pt x="9749" y="3929"/>
                    <a:pt x="10126" y="2666"/>
                  </a:cubicBezTo>
                  <a:close/>
                  <a:moveTo>
                    <a:pt x="3803" y="161"/>
                  </a:moveTo>
                  <a:cubicBezTo>
                    <a:pt x="4093" y="161"/>
                    <a:pt x="4376" y="312"/>
                    <a:pt x="4542" y="561"/>
                  </a:cubicBezTo>
                  <a:lnTo>
                    <a:pt x="4520" y="561"/>
                  </a:lnTo>
                  <a:cubicBezTo>
                    <a:pt x="4719" y="850"/>
                    <a:pt x="4830" y="1204"/>
                    <a:pt x="4852" y="1559"/>
                  </a:cubicBezTo>
                  <a:lnTo>
                    <a:pt x="4852" y="1625"/>
                  </a:lnTo>
                  <a:cubicBezTo>
                    <a:pt x="4852" y="1802"/>
                    <a:pt x="4897" y="1979"/>
                    <a:pt x="4963" y="2157"/>
                  </a:cubicBezTo>
                  <a:cubicBezTo>
                    <a:pt x="5118" y="2400"/>
                    <a:pt x="5318" y="2578"/>
                    <a:pt x="5561" y="2711"/>
                  </a:cubicBezTo>
                  <a:cubicBezTo>
                    <a:pt x="5960" y="2821"/>
                    <a:pt x="6226" y="3220"/>
                    <a:pt x="6182" y="3641"/>
                  </a:cubicBezTo>
                  <a:cubicBezTo>
                    <a:pt x="6160" y="3774"/>
                    <a:pt x="6182" y="3907"/>
                    <a:pt x="6226" y="4040"/>
                  </a:cubicBezTo>
                  <a:cubicBezTo>
                    <a:pt x="6292" y="4262"/>
                    <a:pt x="6448" y="4439"/>
                    <a:pt x="6647" y="4550"/>
                  </a:cubicBezTo>
                  <a:cubicBezTo>
                    <a:pt x="7134" y="4882"/>
                    <a:pt x="7400" y="5436"/>
                    <a:pt x="7400" y="6034"/>
                  </a:cubicBezTo>
                  <a:cubicBezTo>
                    <a:pt x="7400" y="6278"/>
                    <a:pt x="7378" y="6521"/>
                    <a:pt x="7334" y="6765"/>
                  </a:cubicBezTo>
                  <a:cubicBezTo>
                    <a:pt x="7245" y="7186"/>
                    <a:pt x="7046" y="7585"/>
                    <a:pt x="6758" y="7917"/>
                  </a:cubicBezTo>
                  <a:cubicBezTo>
                    <a:pt x="6625" y="8095"/>
                    <a:pt x="6492" y="8272"/>
                    <a:pt x="6381" y="8471"/>
                  </a:cubicBezTo>
                  <a:cubicBezTo>
                    <a:pt x="6359" y="8493"/>
                    <a:pt x="6359" y="8493"/>
                    <a:pt x="6359" y="8516"/>
                  </a:cubicBezTo>
                  <a:cubicBezTo>
                    <a:pt x="5207" y="5835"/>
                    <a:pt x="4343" y="3021"/>
                    <a:pt x="3745" y="163"/>
                  </a:cubicBezTo>
                  <a:cubicBezTo>
                    <a:pt x="3764" y="161"/>
                    <a:pt x="3784" y="161"/>
                    <a:pt x="3803" y="161"/>
                  </a:cubicBezTo>
                  <a:close/>
                  <a:moveTo>
                    <a:pt x="14113" y="7941"/>
                  </a:moveTo>
                  <a:cubicBezTo>
                    <a:pt x="14281" y="7941"/>
                    <a:pt x="14447" y="7980"/>
                    <a:pt x="14601" y="8072"/>
                  </a:cubicBezTo>
                  <a:lnTo>
                    <a:pt x="14601" y="8095"/>
                  </a:lnTo>
                  <a:cubicBezTo>
                    <a:pt x="14579" y="8095"/>
                    <a:pt x="14557" y="8095"/>
                    <a:pt x="14557" y="8117"/>
                  </a:cubicBezTo>
                  <a:cubicBezTo>
                    <a:pt x="14402" y="8272"/>
                    <a:pt x="14247" y="8427"/>
                    <a:pt x="14092" y="8604"/>
                  </a:cubicBezTo>
                  <a:cubicBezTo>
                    <a:pt x="14003" y="8383"/>
                    <a:pt x="13936" y="8183"/>
                    <a:pt x="13892" y="7962"/>
                  </a:cubicBezTo>
                  <a:cubicBezTo>
                    <a:pt x="13966" y="7948"/>
                    <a:pt x="14040" y="7941"/>
                    <a:pt x="14113" y="7941"/>
                  </a:cubicBezTo>
                  <a:close/>
                  <a:moveTo>
                    <a:pt x="355" y="7031"/>
                  </a:moveTo>
                  <a:lnTo>
                    <a:pt x="355" y="7031"/>
                  </a:lnTo>
                  <a:cubicBezTo>
                    <a:pt x="931" y="7253"/>
                    <a:pt x="1529" y="7474"/>
                    <a:pt x="2105" y="7718"/>
                  </a:cubicBezTo>
                  <a:cubicBezTo>
                    <a:pt x="2349" y="8072"/>
                    <a:pt x="2592" y="8427"/>
                    <a:pt x="2814" y="8826"/>
                  </a:cubicBezTo>
                  <a:cubicBezTo>
                    <a:pt x="2194" y="8582"/>
                    <a:pt x="1573" y="8360"/>
                    <a:pt x="931" y="8205"/>
                  </a:cubicBezTo>
                  <a:cubicBezTo>
                    <a:pt x="886" y="8095"/>
                    <a:pt x="842" y="7984"/>
                    <a:pt x="798" y="7873"/>
                  </a:cubicBezTo>
                  <a:cubicBezTo>
                    <a:pt x="731" y="7740"/>
                    <a:pt x="665" y="7607"/>
                    <a:pt x="598" y="7496"/>
                  </a:cubicBezTo>
                  <a:cubicBezTo>
                    <a:pt x="510" y="7341"/>
                    <a:pt x="421" y="7186"/>
                    <a:pt x="355" y="7031"/>
                  </a:cubicBezTo>
                  <a:close/>
                  <a:moveTo>
                    <a:pt x="13737" y="8006"/>
                  </a:moveTo>
                  <a:cubicBezTo>
                    <a:pt x="13803" y="8250"/>
                    <a:pt x="13870" y="8471"/>
                    <a:pt x="13959" y="8693"/>
                  </a:cubicBezTo>
                  <a:cubicBezTo>
                    <a:pt x="13959" y="8693"/>
                    <a:pt x="13959" y="8715"/>
                    <a:pt x="13981" y="8715"/>
                  </a:cubicBezTo>
                  <a:cubicBezTo>
                    <a:pt x="13803" y="8914"/>
                    <a:pt x="13626" y="9114"/>
                    <a:pt x="13471" y="9313"/>
                  </a:cubicBezTo>
                  <a:cubicBezTo>
                    <a:pt x="13360" y="9069"/>
                    <a:pt x="13272" y="8826"/>
                    <a:pt x="13183" y="8582"/>
                  </a:cubicBezTo>
                  <a:cubicBezTo>
                    <a:pt x="13205" y="8582"/>
                    <a:pt x="13205" y="8560"/>
                    <a:pt x="13205" y="8560"/>
                  </a:cubicBezTo>
                  <a:cubicBezTo>
                    <a:pt x="13250" y="8493"/>
                    <a:pt x="13272" y="8405"/>
                    <a:pt x="13316" y="8338"/>
                  </a:cubicBezTo>
                  <a:cubicBezTo>
                    <a:pt x="13427" y="8205"/>
                    <a:pt x="13582" y="8072"/>
                    <a:pt x="13737" y="8006"/>
                  </a:cubicBezTo>
                  <a:close/>
                  <a:moveTo>
                    <a:pt x="997" y="8360"/>
                  </a:moveTo>
                  <a:cubicBezTo>
                    <a:pt x="1640" y="8538"/>
                    <a:pt x="2282" y="8759"/>
                    <a:pt x="2903" y="9003"/>
                  </a:cubicBezTo>
                  <a:cubicBezTo>
                    <a:pt x="2903" y="9047"/>
                    <a:pt x="2925" y="9069"/>
                    <a:pt x="2969" y="9092"/>
                  </a:cubicBezTo>
                  <a:cubicBezTo>
                    <a:pt x="3213" y="9490"/>
                    <a:pt x="3434" y="9889"/>
                    <a:pt x="3678" y="10310"/>
                  </a:cubicBezTo>
                  <a:lnTo>
                    <a:pt x="2415" y="9889"/>
                  </a:lnTo>
                  <a:lnTo>
                    <a:pt x="1064" y="9424"/>
                  </a:lnTo>
                  <a:cubicBezTo>
                    <a:pt x="1064" y="9313"/>
                    <a:pt x="1086" y="9202"/>
                    <a:pt x="1086" y="9092"/>
                  </a:cubicBezTo>
                  <a:cubicBezTo>
                    <a:pt x="1086" y="8848"/>
                    <a:pt x="1041" y="8604"/>
                    <a:pt x="997" y="8360"/>
                  </a:cubicBezTo>
                  <a:close/>
                  <a:moveTo>
                    <a:pt x="13072" y="8759"/>
                  </a:moveTo>
                  <a:cubicBezTo>
                    <a:pt x="13161" y="8981"/>
                    <a:pt x="13227" y="9202"/>
                    <a:pt x="13338" y="9424"/>
                  </a:cubicBezTo>
                  <a:lnTo>
                    <a:pt x="13360" y="9424"/>
                  </a:lnTo>
                  <a:cubicBezTo>
                    <a:pt x="13117" y="9712"/>
                    <a:pt x="12895" y="10000"/>
                    <a:pt x="12651" y="10310"/>
                  </a:cubicBezTo>
                  <a:cubicBezTo>
                    <a:pt x="12541" y="9911"/>
                    <a:pt x="12452" y="9513"/>
                    <a:pt x="12385" y="9114"/>
                  </a:cubicBezTo>
                  <a:cubicBezTo>
                    <a:pt x="12563" y="9114"/>
                    <a:pt x="12762" y="9047"/>
                    <a:pt x="12895" y="8959"/>
                  </a:cubicBezTo>
                  <a:cubicBezTo>
                    <a:pt x="12984" y="8914"/>
                    <a:pt x="13028" y="8848"/>
                    <a:pt x="13072" y="8759"/>
                  </a:cubicBezTo>
                  <a:close/>
                  <a:moveTo>
                    <a:pt x="12208" y="9136"/>
                  </a:moveTo>
                  <a:cubicBezTo>
                    <a:pt x="12275" y="9579"/>
                    <a:pt x="12385" y="10044"/>
                    <a:pt x="12541" y="10487"/>
                  </a:cubicBezTo>
                  <a:cubicBezTo>
                    <a:pt x="12430" y="10643"/>
                    <a:pt x="12297" y="10798"/>
                    <a:pt x="12186" y="10975"/>
                  </a:cubicBezTo>
                  <a:cubicBezTo>
                    <a:pt x="12120" y="10731"/>
                    <a:pt x="12053" y="10487"/>
                    <a:pt x="11987" y="10244"/>
                  </a:cubicBezTo>
                  <a:cubicBezTo>
                    <a:pt x="11898" y="9956"/>
                    <a:pt x="11809" y="9646"/>
                    <a:pt x="11721" y="9380"/>
                  </a:cubicBezTo>
                  <a:lnTo>
                    <a:pt x="11721" y="9357"/>
                  </a:lnTo>
                  <a:cubicBezTo>
                    <a:pt x="11809" y="9247"/>
                    <a:pt x="11942" y="9180"/>
                    <a:pt x="12075" y="9158"/>
                  </a:cubicBezTo>
                  <a:lnTo>
                    <a:pt x="12075" y="9136"/>
                  </a:lnTo>
                  <a:close/>
                  <a:moveTo>
                    <a:pt x="3567" y="207"/>
                  </a:moveTo>
                  <a:cubicBezTo>
                    <a:pt x="4188" y="3109"/>
                    <a:pt x="5074" y="5923"/>
                    <a:pt x="6226" y="8626"/>
                  </a:cubicBezTo>
                  <a:cubicBezTo>
                    <a:pt x="6248" y="8648"/>
                    <a:pt x="6248" y="8671"/>
                    <a:pt x="6292" y="8671"/>
                  </a:cubicBezTo>
                  <a:cubicBezTo>
                    <a:pt x="6248" y="8781"/>
                    <a:pt x="6204" y="8892"/>
                    <a:pt x="6182" y="8981"/>
                  </a:cubicBezTo>
                  <a:cubicBezTo>
                    <a:pt x="6049" y="9668"/>
                    <a:pt x="6071" y="10377"/>
                    <a:pt x="6292" y="11041"/>
                  </a:cubicBezTo>
                  <a:cubicBezTo>
                    <a:pt x="6226" y="10953"/>
                    <a:pt x="6115" y="10886"/>
                    <a:pt x="6027" y="10842"/>
                  </a:cubicBezTo>
                  <a:cubicBezTo>
                    <a:pt x="5938" y="10798"/>
                    <a:pt x="5849" y="10775"/>
                    <a:pt x="5761" y="10753"/>
                  </a:cubicBezTo>
                  <a:cubicBezTo>
                    <a:pt x="5672" y="10731"/>
                    <a:pt x="5561" y="10687"/>
                    <a:pt x="5473" y="10643"/>
                  </a:cubicBezTo>
                  <a:cubicBezTo>
                    <a:pt x="5185" y="10487"/>
                    <a:pt x="5030" y="10133"/>
                    <a:pt x="4963" y="9579"/>
                  </a:cubicBezTo>
                  <a:lnTo>
                    <a:pt x="4963" y="9446"/>
                  </a:lnTo>
                  <a:cubicBezTo>
                    <a:pt x="4941" y="9047"/>
                    <a:pt x="4830" y="8671"/>
                    <a:pt x="4609" y="8338"/>
                  </a:cubicBezTo>
                  <a:cubicBezTo>
                    <a:pt x="4542" y="8250"/>
                    <a:pt x="4454" y="8161"/>
                    <a:pt x="4365" y="8117"/>
                  </a:cubicBezTo>
                  <a:cubicBezTo>
                    <a:pt x="4365" y="8095"/>
                    <a:pt x="4343" y="8072"/>
                    <a:pt x="4321" y="8072"/>
                  </a:cubicBezTo>
                  <a:cubicBezTo>
                    <a:pt x="4298" y="8050"/>
                    <a:pt x="4276" y="8028"/>
                    <a:pt x="4232" y="8028"/>
                  </a:cubicBezTo>
                  <a:lnTo>
                    <a:pt x="4121" y="7962"/>
                  </a:lnTo>
                  <a:cubicBezTo>
                    <a:pt x="3722" y="7674"/>
                    <a:pt x="3523" y="7164"/>
                    <a:pt x="3656" y="6677"/>
                  </a:cubicBezTo>
                  <a:cubicBezTo>
                    <a:pt x="3678" y="6588"/>
                    <a:pt x="3722" y="6521"/>
                    <a:pt x="3745" y="6433"/>
                  </a:cubicBezTo>
                  <a:cubicBezTo>
                    <a:pt x="3833" y="6278"/>
                    <a:pt x="3877" y="6101"/>
                    <a:pt x="3877" y="5923"/>
                  </a:cubicBezTo>
                  <a:cubicBezTo>
                    <a:pt x="3855" y="5635"/>
                    <a:pt x="3722" y="5369"/>
                    <a:pt x="3523" y="5148"/>
                  </a:cubicBezTo>
                  <a:cubicBezTo>
                    <a:pt x="3412" y="5059"/>
                    <a:pt x="3346" y="4926"/>
                    <a:pt x="3257" y="4815"/>
                  </a:cubicBezTo>
                  <a:cubicBezTo>
                    <a:pt x="3102" y="4483"/>
                    <a:pt x="2925" y="4040"/>
                    <a:pt x="3058" y="3686"/>
                  </a:cubicBezTo>
                  <a:cubicBezTo>
                    <a:pt x="3102" y="3575"/>
                    <a:pt x="3146" y="3464"/>
                    <a:pt x="3213" y="3375"/>
                  </a:cubicBezTo>
                  <a:cubicBezTo>
                    <a:pt x="3324" y="3220"/>
                    <a:pt x="3412" y="3065"/>
                    <a:pt x="3434" y="2866"/>
                  </a:cubicBezTo>
                  <a:cubicBezTo>
                    <a:pt x="3456" y="2622"/>
                    <a:pt x="3412" y="2356"/>
                    <a:pt x="3279" y="2112"/>
                  </a:cubicBezTo>
                  <a:lnTo>
                    <a:pt x="3257" y="2046"/>
                  </a:lnTo>
                  <a:cubicBezTo>
                    <a:pt x="3102" y="1691"/>
                    <a:pt x="3036" y="1315"/>
                    <a:pt x="3080" y="938"/>
                  </a:cubicBezTo>
                  <a:cubicBezTo>
                    <a:pt x="3124" y="628"/>
                    <a:pt x="3301" y="362"/>
                    <a:pt x="3567" y="207"/>
                  </a:cubicBezTo>
                  <a:close/>
                  <a:moveTo>
                    <a:pt x="8198" y="3796"/>
                  </a:moveTo>
                  <a:cubicBezTo>
                    <a:pt x="8309" y="4439"/>
                    <a:pt x="8420" y="5081"/>
                    <a:pt x="8552" y="5724"/>
                  </a:cubicBezTo>
                  <a:cubicBezTo>
                    <a:pt x="8597" y="6012"/>
                    <a:pt x="8730" y="6300"/>
                    <a:pt x="8907" y="6544"/>
                  </a:cubicBezTo>
                  <a:cubicBezTo>
                    <a:pt x="8818" y="6920"/>
                    <a:pt x="8730" y="7275"/>
                    <a:pt x="8663" y="7651"/>
                  </a:cubicBezTo>
                  <a:cubicBezTo>
                    <a:pt x="8442" y="8826"/>
                    <a:pt x="8287" y="10000"/>
                    <a:pt x="8154" y="11196"/>
                  </a:cubicBezTo>
                  <a:cubicBezTo>
                    <a:pt x="7356" y="10510"/>
                    <a:pt x="6913" y="9468"/>
                    <a:pt x="6536" y="8538"/>
                  </a:cubicBezTo>
                  <a:cubicBezTo>
                    <a:pt x="6647" y="8360"/>
                    <a:pt x="6758" y="8183"/>
                    <a:pt x="6891" y="8006"/>
                  </a:cubicBezTo>
                  <a:cubicBezTo>
                    <a:pt x="7179" y="7674"/>
                    <a:pt x="7400" y="7275"/>
                    <a:pt x="7489" y="6854"/>
                  </a:cubicBezTo>
                  <a:cubicBezTo>
                    <a:pt x="7511" y="6832"/>
                    <a:pt x="7533" y="6810"/>
                    <a:pt x="7533" y="6787"/>
                  </a:cubicBezTo>
                  <a:cubicBezTo>
                    <a:pt x="7578" y="6521"/>
                    <a:pt x="7578" y="6256"/>
                    <a:pt x="7578" y="5990"/>
                  </a:cubicBezTo>
                  <a:cubicBezTo>
                    <a:pt x="7578" y="5746"/>
                    <a:pt x="7622" y="5502"/>
                    <a:pt x="7644" y="5236"/>
                  </a:cubicBezTo>
                  <a:lnTo>
                    <a:pt x="7622" y="5236"/>
                  </a:lnTo>
                  <a:cubicBezTo>
                    <a:pt x="7711" y="4727"/>
                    <a:pt x="7910" y="4217"/>
                    <a:pt x="8198" y="3796"/>
                  </a:cubicBezTo>
                  <a:close/>
                  <a:moveTo>
                    <a:pt x="1064" y="9579"/>
                  </a:moveTo>
                  <a:lnTo>
                    <a:pt x="2371" y="10022"/>
                  </a:lnTo>
                  <a:cubicBezTo>
                    <a:pt x="2858" y="10199"/>
                    <a:pt x="3324" y="10355"/>
                    <a:pt x="3789" y="10510"/>
                  </a:cubicBezTo>
                  <a:cubicBezTo>
                    <a:pt x="3966" y="10842"/>
                    <a:pt x="4143" y="11196"/>
                    <a:pt x="4343" y="11529"/>
                  </a:cubicBezTo>
                  <a:lnTo>
                    <a:pt x="1130" y="10665"/>
                  </a:lnTo>
                  <a:cubicBezTo>
                    <a:pt x="1086" y="10598"/>
                    <a:pt x="1064" y="10510"/>
                    <a:pt x="1064" y="10421"/>
                  </a:cubicBezTo>
                  <a:cubicBezTo>
                    <a:pt x="1019" y="10133"/>
                    <a:pt x="1019" y="9867"/>
                    <a:pt x="1064" y="9579"/>
                  </a:cubicBezTo>
                  <a:close/>
                  <a:moveTo>
                    <a:pt x="11689" y="9831"/>
                  </a:moveTo>
                  <a:lnTo>
                    <a:pt x="11689" y="9831"/>
                  </a:lnTo>
                  <a:cubicBezTo>
                    <a:pt x="11749" y="9979"/>
                    <a:pt x="11790" y="10145"/>
                    <a:pt x="11832" y="10310"/>
                  </a:cubicBezTo>
                  <a:cubicBezTo>
                    <a:pt x="11920" y="10576"/>
                    <a:pt x="12009" y="10886"/>
                    <a:pt x="12097" y="11152"/>
                  </a:cubicBezTo>
                  <a:cubicBezTo>
                    <a:pt x="11942" y="11352"/>
                    <a:pt x="11809" y="11551"/>
                    <a:pt x="11676" y="11772"/>
                  </a:cubicBezTo>
                  <a:cubicBezTo>
                    <a:pt x="11589" y="11489"/>
                    <a:pt x="11481" y="11227"/>
                    <a:pt x="11350" y="10965"/>
                  </a:cubicBezTo>
                  <a:lnTo>
                    <a:pt x="11350" y="10965"/>
                  </a:lnTo>
                  <a:cubicBezTo>
                    <a:pt x="11568" y="10635"/>
                    <a:pt x="11676" y="10240"/>
                    <a:pt x="11676" y="9845"/>
                  </a:cubicBezTo>
                  <a:cubicBezTo>
                    <a:pt x="11682" y="9839"/>
                    <a:pt x="11686" y="9835"/>
                    <a:pt x="11689" y="9831"/>
                  </a:cubicBezTo>
                  <a:close/>
                  <a:moveTo>
                    <a:pt x="11256" y="11130"/>
                  </a:moveTo>
                  <a:cubicBezTo>
                    <a:pt x="11344" y="11396"/>
                    <a:pt x="11455" y="11640"/>
                    <a:pt x="11566" y="11905"/>
                  </a:cubicBezTo>
                  <a:cubicBezTo>
                    <a:pt x="11566" y="11905"/>
                    <a:pt x="11566" y="11928"/>
                    <a:pt x="11588" y="11928"/>
                  </a:cubicBezTo>
                  <a:cubicBezTo>
                    <a:pt x="11477" y="12127"/>
                    <a:pt x="11344" y="12326"/>
                    <a:pt x="11233" y="12548"/>
                  </a:cubicBezTo>
                  <a:cubicBezTo>
                    <a:pt x="11100" y="12260"/>
                    <a:pt x="10990" y="11994"/>
                    <a:pt x="10901" y="11706"/>
                  </a:cubicBezTo>
                  <a:cubicBezTo>
                    <a:pt x="10901" y="11684"/>
                    <a:pt x="10879" y="11684"/>
                    <a:pt x="10879" y="11662"/>
                  </a:cubicBezTo>
                  <a:cubicBezTo>
                    <a:pt x="11012" y="11507"/>
                    <a:pt x="11123" y="11329"/>
                    <a:pt x="11256" y="11130"/>
                  </a:cubicBezTo>
                  <a:close/>
                  <a:moveTo>
                    <a:pt x="1197" y="10864"/>
                  </a:moveTo>
                  <a:lnTo>
                    <a:pt x="4387" y="11728"/>
                  </a:lnTo>
                  <a:lnTo>
                    <a:pt x="4409" y="11728"/>
                  </a:lnTo>
                  <a:cubicBezTo>
                    <a:pt x="4609" y="12083"/>
                    <a:pt x="4786" y="12437"/>
                    <a:pt x="4963" y="12792"/>
                  </a:cubicBezTo>
                  <a:cubicBezTo>
                    <a:pt x="4520" y="12637"/>
                    <a:pt x="4099" y="12548"/>
                    <a:pt x="3656" y="12481"/>
                  </a:cubicBezTo>
                  <a:cubicBezTo>
                    <a:pt x="3213" y="12415"/>
                    <a:pt x="2770" y="12304"/>
                    <a:pt x="2349" y="12171"/>
                  </a:cubicBezTo>
                  <a:lnTo>
                    <a:pt x="2194" y="12016"/>
                  </a:lnTo>
                  <a:cubicBezTo>
                    <a:pt x="1795" y="11684"/>
                    <a:pt x="1462" y="11307"/>
                    <a:pt x="1197" y="10864"/>
                  </a:cubicBezTo>
                  <a:close/>
                  <a:moveTo>
                    <a:pt x="10790" y="11817"/>
                  </a:moveTo>
                  <a:cubicBezTo>
                    <a:pt x="10879" y="12127"/>
                    <a:pt x="10990" y="12415"/>
                    <a:pt x="11123" y="12703"/>
                  </a:cubicBezTo>
                  <a:cubicBezTo>
                    <a:pt x="11012" y="12947"/>
                    <a:pt x="10879" y="13168"/>
                    <a:pt x="10768" y="13412"/>
                  </a:cubicBezTo>
                  <a:lnTo>
                    <a:pt x="10768" y="13434"/>
                  </a:lnTo>
                  <a:cubicBezTo>
                    <a:pt x="10635" y="13102"/>
                    <a:pt x="10502" y="12770"/>
                    <a:pt x="10369" y="12437"/>
                  </a:cubicBezTo>
                  <a:cubicBezTo>
                    <a:pt x="10502" y="12216"/>
                    <a:pt x="10635" y="12016"/>
                    <a:pt x="10790" y="11817"/>
                  </a:cubicBezTo>
                  <a:close/>
                  <a:moveTo>
                    <a:pt x="11078" y="6787"/>
                  </a:moveTo>
                  <a:cubicBezTo>
                    <a:pt x="10990" y="7297"/>
                    <a:pt x="10990" y="7807"/>
                    <a:pt x="11100" y="8316"/>
                  </a:cubicBezTo>
                  <a:cubicBezTo>
                    <a:pt x="11145" y="8516"/>
                    <a:pt x="11211" y="8693"/>
                    <a:pt x="11278" y="8892"/>
                  </a:cubicBezTo>
                  <a:cubicBezTo>
                    <a:pt x="11366" y="9092"/>
                    <a:pt x="11433" y="9291"/>
                    <a:pt x="11477" y="9490"/>
                  </a:cubicBezTo>
                  <a:cubicBezTo>
                    <a:pt x="11477" y="9535"/>
                    <a:pt x="11477" y="9579"/>
                    <a:pt x="11477" y="9623"/>
                  </a:cubicBezTo>
                  <a:cubicBezTo>
                    <a:pt x="11477" y="9646"/>
                    <a:pt x="11499" y="9646"/>
                    <a:pt x="11499" y="9668"/>
                  </a:cubicBezTo>
                  <a:cubicBezTo>
                    <a:pt x="11521" y="9712"/>
                    <a:pt x="11521" y="9778"/>
                    <a:pt x="11521" y="9823"/>
                  </a:cubicBezTo>
                  <a:cubicBezTo>
                    <a:pt x="11544" y="10465"/>
                    <a:pt x="11145" y="11019"/>
                    <a:pt x="10746" y="11573"/>
                  </a:cubicBezTo>
                  <a:cubicBezTo>
                    <a:pt x="10569" y="11795"/>
                    <a:pt x="10414" y="12038"/>
                    <a:pt x="10281" y="12282"/>
                  </a:cubicBezTo>
                  <a:lnTo>
                    <a:pt x="10236" y="12282"/>
                  </a:lnTo>
                  <a:cubicBezTo>
                    <a:pt x="10192" y="12304"/>
                    <a:pt x="10170" y="12349"/>
                    <a:pt x="10192" y="12393"/>
                  </a:cubicBezTo>
                  <a:cubicBezTo>
                    <a:pt x="10192" y="12393"/>
                    <a:pt x="10192" y="12393"/>
                    <a:pt x="10192" y="12415"/>
                  </a:cubicBezTo>
                  <a:lnTo>
                    <a:pt x="10148" y="12415"/>
                  </a:lnTo>
                  <a:cubicBezTo>
                    <a:pt x="9793" y="12725"/>
                    <a:pt x="9394" y="12969"/>
                    <a:pt x="8973" y="13168"/>
                  </a:cubicBezTo>
                  <a:lnTo>
                    <a:pt x="8996" y="13168"/>
                  </a:lnTo>
                  <a:cubicBezTo>
                    <a:pt x="8708" y="13279"/>
                    <a:pt x="8442" y="13368"/>
                    <a:pt x="8154" y="13456"/>
                  </a:cubicBezTo>
                  <a:cubicBezTo>
                    <a:pt x="8242" y="11684"/>
                    <a:pt x="8442" y="9934"/>
                    <a:pt x="8752" y="8183"/>
                  </a:cubicBezTo>
                  <a:cubicBezTo>
                    <a:pt x="9594" y="7873"/>
                    <a:pt x="10391" y="7408"/>
                    <a:pt x="11078" y="6787"/>
                  </a:cubicBezTo>
                  <a:close/>
                  <a:moveTo>
                    <a:pt x="2645" y="12423"/>
                  </a:moveTo>
                  <a:lnTo>
                    <a:pt x="2645" y="12423"/>
                  </a:lnTo>
                  <a:cubicBezTo>
                    <a:pt x="2968" y="12508"/>
                    <a:pt x="3311" y="12572"/>
                    <a:pt x="3634" y="12637"/>
                  </a:cubicBezTo>
                  <a:cubicBezTo>
                    <a:pt x="4099" y="12703"/>
                    <a:pt x="4564" y="12814"/>
                    <a:pt x="5007" y="12969"/>
                  </a:cubicBezTo>
                  <a:lnTo>
                    <a:pt x="5030" y="12969"/>
                  </a:lnTo>
                  <a:cubicBezTo>
                    <a:pt x="5207" y="13301"/>
                    <a:pt x="5340" y="13611"/>
                    <a:pt x="5495" y="13922"/>
                  </a:cubicBezTo>
                  <a:cubicBezTo>
                    <a:pt x="5163" y="13855"/>
                    <a:pt x="4830" y="13811"/>
                    <a:pt x="4520" y="13744"/>
                  </a:cubicBezTo>
                  <a:cubicBezTo>
                    <a:pt x="4143" y="13678"/>
                    <a:pt x="3745" y="13589"/>
                    <a:pt x="3346" y="13545"/>
                  </a:cubicBezTo>
                  <a:cubicBezTo>
                    <a:pt x="3346" y="13501"/>
                    <a:pt x="3324" y="13479"/>
                    <a:pt x="3324" y="13434"/>
                  </a:cubicBezTo>
                  <a:cubicBezTo>
                    <a:pt x="3170" y="13061"/>
                    <a:pt x="2929" y="12710"/>
                    <a:pt x="2645" y="12423"/>
                  </a:cubicBezTo>
                  <a:close/>
                  <a:moveTo>
                    <a:pt x="1181" y="5517"/>
                  </a:moveTo>
                  <a:cubicBezTo>
                    <a:pt x="1456" y="5517"/>
                    <a:pt x="1729" y="5621"/>
                    <a:pt x="1928" y="5835"/>
                  </a:cubicBezTo>
                  <a:cubicBezTo>
                    <a:pt x="2171" y="6078"/>
                    <a:pt x="2349" y="6389"/>
                    <a:pt x="2482" y="6721"/>
                  </a:cubicBezTo>
                  <a:cubicBezTo>
                    <a:pt x="2681" y="7164"/>
                    <a:pt x="2880" y="7629"/>
                    <a:pt x="3456" y="7851"/>
                  </a:cubicBezTo>
                  <a:lnTo>
                    <a:pt x="3678" y="7939"/>
                  </a:lnTo>
                  <a:cubicBezTo>
                    <a:pt x="3789" y="7984"/>
                    <a:pt x="3922" y="8050"/>
                    <a:pt x="4055" y="8095"/>
                  </a:cubicBezTo>
                  <a:cubicBezTo>
                    <a:pt x="4077" y="8117"/>
                    <a:pt x="4121" y="8139"/>
                    <a:pt x="4165" y="8161"/>
                  </a:cubicBezTo>
                  <a:cubicBezTo>
                    <a:pt x="4298" y="8228"/>
                    <a:pt x="4409" y="8316"/>
                    <a:pt x="4498" y="8427"/>
                  </a:cubicBezTo>
                  <a:cubicBezTo>
                    <a:pt x="4697" y="8737"/>
                    <a:pt x="4808" y="9114"/>
                    <a:pt x="4808" y="9468"/>
                  </a:cubicBezTo>
                  <a:lnTo>
                    <a:pt x="4830" y="9623"/>
                  </a:lnTo>
                  <a:cubicBezTo>
                    <a:pt x="4897" y="10222"/>
                    <a:pt x="5096" y="10598"/>
                    <a:pt x="5384" y="10775"/>
                  </a:cubicBezTo>
                  <a:cubicBezTo>
                    <a:pt x="5495" y="10842"/>
                    <a:pt x="5606" y="10886"/>
                    <a:pt x="5739" y="10908"/>
                  </a:cubicBezTo>
                  <a:cubicBezTo>
                    <a:pt x="5805" y="10931"/>
                    <a:pt x="5894" y="10953"/>
                    <a:pt x="5960" y="10997"/>
                  </a:cubicBezTo>
                  <a:cubicBezTo>
                    <a:pt x="6160" y="11086"/>
                    <a:pt x="6337" y="11263"/>
                    <a:pt x="6448" y="11462"/>
                  </a:cubicBezTo>
                  <a:cubicBezTo>
                    <a:pt x="6492" y="11617"/>
                    <a:pt x="6558" y="11772"/>
                    <a:pt x="6625" y="11928"/>
                  </a:cubicBezTo>
                  <a:cubicBezTo>
                    <a:pt x="6691" y="12061"/>
                    <a:pt x="6736" y="12216"/>
                    <a:pt x="6780" y="12349"/>
                  </a:cubicBezTo>
                  <a:lnTo>
                    <a:pt x="6824" y="12526"/>
                  </a:lnTo>
                  <a:cubicBezTo>
                    <a:pt x="6891" y="12747"/>
                    <a:pt x="6891" y="12991"/>
                    <a:pt x="6780" y="13213"/>
                  </a:cubicBezTo>
                  <a:cubicBezTo>
                    <a:pt x="6647" y="13434"/>
                    <a:pt x="6448" y="13589"/>
                    <a:pt x="6226" y="13700"/>
                  </a:cubicBezTo>
                  <a:cubicBezTo>
                    <a:pt x="6071" y="13789"/>
                    <a:pt x="5894" y="13899"/>
                    <a:pt x="5761" y="14010"/>
                  </a:cubicBezTo>
                  <a:cubicBezTo>
                    <a:pt x="5761" y="13988"/>
                    <a:pt x="5739" y="13966"/>
                    <a:pt x="5694" y="13944"/>
                  </a:cubicBezTo>
                  <a:cubicBezTo>
                    <a:pt x="4476" y="11396"/>
                    <a:pt x="2814" y="7984"/>
                    <a:pt x="709" y="5635"/>
                  </a:cubicBezTo>
                  <a:lnTo>
                    <a:pt x="731" y="5613"/>
                  </a:lnTo>
                  <a:cubicBezTo>
                    <a:pt x="874" y="5550"/>
                    <a:pt x="1028" y="5517"/>
                    <a:pt x="1181" y="5517"/>
                  </a:cubicBezTo>
                  <a:close/>
                  <a:moveTo>
                    <a:pt x="10303" y="12614"/>
                  </a:moveTo>
                  <a:cubicBezTo>
                    <a:pt x="10414" y="12947"/>
                    <a:pt x="10547" y="13279"/>
                    <a:pt x="10702" y="13611"/>
                  </a:cubicBezTo>
                  <a:cubicBezTo>
                    <a:pt x="10591" y="13811"/>
                    <a:pt x="10502" y="14010"/>
                    <a:pt x="10391" y="14232"/>
                  </a:cubicBezTo>
                  <a:lnTo>
                    <a:pt x="10369" y="14165"/>
                  </a:lnTo>
                  <a:cubicBezTo>
                    <a:pt x="10281" y="13944"/>
                    <a:pt x="10192" y="13722"/>
                    <a:pt x="10148" y="13479"/>
                  </a:cubicBezTo>
                  <a:cubicBezTo>
                    <a:pt x="10126" y="13190"/>
                    <a:pt x="10170" y="12902"/>
                    <a:pt x="10303" y="12614"/>
                  </a:cubicBezTo>
                  <a:close/>
                  <a:moveTo>
                    <a:pt x="3412" y="13722"/>
                  </a:moveTo>
                  <a:lnTo>
                    <a:pt x="3412" y="13722"/>
                  </a:lnTo>
                  <a:cubicBezTo>
                    <a:pt x="3767" y="13767"/>
                    <a:pt x="4143" y="13833"/>
                    <a:pt x="4520" y="13899"/>
                  </a:cubicBezTo>
                  <a:cubicBezTo>
                    <a:pt x="4874" y="13966"/>
                    <a:pt x="5229" y="14032"/>
                    <a:pt x="5606" y="14099"/>
                  </a:cubicBezTo>
                  <a:lnTo>
                    <a:pt x="5606" y="14121"/>
                  </a:lnTo>
                  <a:cubicBezTo>
                    <a:pt x="5606" y="14143"/>
                    <a:pt x="5628" y="14143"/>
                    <a:pt x="5650" y="14143"/>
                  </a:cubicBezTo>
                  <a:cubicBezTo>
                    <a:pt x="5473" y="14387"/>
                    <a:pt x="5384" y="14653"/>
                    <a:pt x="5362" y="14941"/>
                  </a:cubicBezTo>
                  <a:lnTo>
                    <a:pt x="5362" y="14919"/>
                  </a:lnTo>
                  <a:cubicBezTo>
                    <a:pt x="4764" y="14830"/>
                    <a:pt x="4143" y="14719"/>
                    <a:pt x="3479" y="14608"/>
                  </a:cubicBezTo>
                  <a:cubicBezTo>
                    <a:pt x="3479" y="14298"/>
                    <a:pt x="3456" y="14010"/>
                    <a:pt x="3412" y="13722"/>
                  </a:cubicBezTo>
                  <a:close/>
                  <a:moveTo>
                    <a:pt x="6448" y="8737"/>
                  </a:moveTo>
                  <a:cubicBezTo>
                    <a:pt x="6802" y="9646"/>
                    <a:pt x="7267" y="10709"/>
                    <a:pt x="8131" y="11396"/>
                  </a:cubicBezTo>
                  <a:cubicBezTo>
                    <a:pt x="7999" y="12858"/>
                    <a:pt x="7932" y="14343"/>
                    <a:pt x="7866" y="15827"/>
                  </a:cubicBezTo>
                  <a:cubicBezTo>
                    <a:pt x="7201" y="15273"/>
                    <a:pt x="6647" y="14631"/>
                    <a:pt x="6226" y="13899"/>
                  </a:cubicBezTo>
                  <a:lnTo>
                    <a:pt x="6292" y="13855"/>
                  </a:lnTo>
                  <a:cubicBezTo>
                    <a:pt x="6558" y="13722"/>
                    <a:pt x="6780" y="13523"/>
                    <a:pt x="6935" y="13301"/>
                  </a:cubicBezTo>
                  <a:cubicBezTo>
                    <a:pt x="7068" y="12969"/>
                    <a:pt x="7068" y="12614"/>
                    <a:pt x="6935" y="12304"/>
                  </a:cubicBezTo>
                  <a:cubicBezTo>
                    <a:pt x="6869" y="11994"/>
                    <a:pt x="6736" y="11662"/>
                    <a:pt x="6581" y="11374"/>
                  </a:cubicBezTo>
                  <a:cubicBezTo>
                    <a:pt x="6248" y="10443"/>
                    <a:pt x="6182" y="9668"/>
                    <a:pt x="6337" y="9025"/>
                  </a:cubicBezTo>
                  <a:cubicBezTo>
                    <a:pt x="6359" y="8914"/>
                    <a:pt x="6403" y="8826"/>
                    <a:pt x="6448" y="8737"/>
                  </a:cubicBezTo>
                  <a:close/>
                  <a:moveTo>
                    <a:pt x="3501" y="14764"/>
                  </a:moveTo>
                  <a:cubicBezTo>
                    <a:pt x="4143" y="14897"/>
                    <a:pt x="4764" y="15007"/>
                    <a:pt x="5362" y="15096"/>
                  </a:cubicBezTo>
                  <a:cubicBezTo>
                    <a:pt x="5362" y="15428"/>
                    <a:pt x="5451" y="15738"/>
                    <a:pt x="5628" y="16026"/>
                  </a:cubicBezTo>
                  <a:cubicBezTo>
                    <a:pt x="5628" y="16071"/>
                    <a:pt x="5650" y="16093"/>
                    <a:pt x="5672" y="16115"/>
                  </a:cubicBezTo>
                  <a:cubicBezTo>
                    <a:pt x="5007" y="16049"/>
                    <a:pt x="4365" y="15938"/>
                    <a:pt x="3722" y="15805"/>
                  </a:cubicBezTo>
                  <a:cubicBezTo>
                    <a:pt x="3709" y="15798"/>
                    <a:pt x="3698" y="15796"/>
                    <a:pt x="3689" y="15796"/>
                  </a:cubicBezTo>
                  <a:cubicBezTo>
                    <a:pt x="3667" y="15796"/>
                    <a:pt x="3656" y="15811"/>
                    <a:pt x="3656" y="15827"/>
                  </a:cubicBezTo>
                  <a:cubicBezTo>
                    <a:pt x="3589" y="15672"/>
                    <a:pt x="3567" y="15539"/>
                    <a:pt x="3545" y="15384"/>
                  </a:cubicBezTo>
                  <a:cubicBezTo>
                    <a:pt x="3523" y="15185"/>
                    <a:pt x="3501" y="14963"/>
                    <a:pt x="3501" y="14764"/>
                  </a:cubicBezTo>
                  <a:close/>
                  <a:moveTo>
                    <a:pt x="3799" y="1"/>
                  </a:moveTo>
                  <a:cubicBezTo>
                    <a:pt x="3759" y="1"/>
                    <a:pt x="3719" y="3"/>
                    <a:pt x="3678" y="8"/>
                  </a:cubicBezTo>
                  <a:lnTo>
                    <a:pt x="3612" y="8"/>
                  </a:lnTo>
                  <a:lnTo>
                    <a:pt x="3589" y="30"/>
                  </a:lnTo>
                  <a:cubicBezTo>
                    <a:pt x="3235" y="185"/>
                    <a:pt x="2969" y="517"/>
                    <a:pt x="2925" y="916"/>
                  </a:cubicBezTo>
                  <a:cubicBezTo>
                    <a:pt x="2880" y="1315"/>
                    <a:pt x="2947" y="1736"/>
                    <a:pt x="3102" y="2112"/>
                  </a:cubicBezTo>
                  <a:lnTo>
                    <a:pt x="3146" y="2201"/>
                  </a:lnTo>
                  <a:cubicBezTo>
                    <a:pt x="3257" y="2400"/>
                    <a:pt x="3301" y="2622"/>
                    <a:pt x="3279" y="2866"/>
                  </a:cubicBezTo>
                  <a:cubicBezTo>
                    <a:pt x="3257" y="3021"/>
                    <a:pt x="3191" y="3176"/>
                    <a:pt x="3102" y="3309"/>
                  </a:cubicBezTo>
                  <a:cubicBezTo>
                    <a:pt x="3013" y="3397"/>
                    <a:pt x="2969" y="3508"/>
                    <a:pt x="2903" y="3641"/>
                  </a:cubicBezTo>
                  <a:cubicBezTo>
                    <a:pt x="2747" y="4062"/>
                    <a:pt x="2947" y="4527"/>
                    <a:pt x="3124" y="4882"/>
                  </a:cubicBezTo>
                  <a:cubicBezTo>
                    <a:pt x="3213" y="5015"/>
                    <a:pt x="3301" y="5148"/>
                    <a:pt x="3412" y="5259"/>
                  </a:cubicBezTo>
                  <a:cubicBezTo>
                    <a:pt x="3589" y="5436"/>
                    <a:pt x="3700" y="5680"/>
                    <a:pt x="3745" y="5923"/>
                  </a:cubicBezTo>
                  <a:cubicBezTo>
                    <a:pt x="3722" y="6078"/>
                    <a:pt x="3678" y="6233"/>
                    <a:pt x="3612" y="6366"/>
                  </a:cubicBezTo>
                  <a:cubicBezTo>
                    <a:pt x="3567" y="6455"/>
                    <a:pt x="3545" y="6544"/>
                    <a:pt x="3523" y="6632"/>
                  </a:cubicBezTo>
                  <a:cubicBezTo>
                    <a:pt x="3412" y="7031"/>
                    <a:pt x="3479" y="7452"/>
                    <a:pt x="3722" y="7784"/>
                  </a:cubicBezTo>
                  <a:lnTo>
                    <a:pt x="3501" y="7696"/>
                  </a:lnTo>
                  <a:cubicBezTo>
                    <a:pt x="3013" y="7496"/>
                    <a:pt x="2836" y="7075"/>
                    <a:pt x="2637" y="6632"/>
                  </a:cubicBezTo>
                  <a:cubicBezTo>
                    <a:pt x="2504" y="6300"/>
                    <a:pt x="2304" y="5968"/>
                    <a:pt x="2038" y="5702"/>
                  </a:cubicBezTo>
                  <a:cubicBezTo>
                    <a:pt x="1813" y="5476"/>
                    <a:pt x="1507" y="5350"/>
                    <a:pt x="1201" y="5350"/>
                  </a:cubicBezTo>
                  <a:cubicBezTo>
                    <a:pt x="1025" y="5350"/>
                    <a:pt x="848" y="5391"/>
                    <a:pt x="687" y="5480"/>
                  </a:cubicBezTo>
                  <a:cubicBezTo>
                    <a:pt x="244" y="5702"/>
                    <a:pt x="0" y="6189"/>
                    <a:pt x="89" y="6677"/>
                  </a:cubicBezTo>
                  <a:cubicBezTo>
                    <a:pt x="155" y="6987"/>
                    <a:pt x="266" y="7297"/>
                    <a:pt x="443" y="7563"/>
                  </a:cubicBezTo>
                  <a:cubicBezTo>
                    <a:pt x="532" y="7674"/>
                    <a:pt x="598" y="7807"/>
                    <a:pt x="665" y="7939"/>
                  </a:cubicBezTo>
                  <a:cubicBezTo>
                    <a:pt x="842" y="8294"/>
                    <a:pt x="931" y="8671"/>
                    <a:pt x="931" y="9069"/>
                  </a:cubicBezTo>
                  <a:cubicBezTo>
                    <a:pt x="931" y="9247"/>
                    <a:pt x="931" y="9402"/>
                    <a:pt x="909" y="9579"/>
                  </a:cubicBezTo>
                  <a:cubicBezTo>
                    <a:pt x="864" y="9867"/>
                    <a:pt x="864" y="10155"/>
                    <a:pt x="909" y="10443"/>
                  </a:cubicBezTo>
                  <a:cubicBezTo>
                    <a:pt x="1041" y="11152"/>
                    <a:pt x="1573" y="11640"/>
                    <a:pt x="2083" y="12127"/>
                  </a:cubicBezTo>
                  <a:cubicBezTo>
                    <a:pt x="2526" y="12526"/>
                    <a:pt x="2991" y="12947"/>
                    <a:pt x="3191" y="13501"/>
                  </a:cubicBezTo>
                  <a:cubicBezTo>
                    <a:pt x="3301" y="13877"/>
                    <a:pt x="3368" y="14276"/>
                    <a:pt x="3346" y="14653"/>
                  </a:cubicBezTo>
                  <a:cubicBezTo>
                    <a:pt x="3346" y="14919"/>
                    <a:pt x="3368" y="15162"/>
                    <a:pt x="3412" y="15406"/>
                  </a:cubicBezTo>
                  <a:cubicBezTo>
                    <a:pt x="3523" y="16137"/>
                    <a:pt x="3877" y="16802"/>
                    <a:pt x="4454" y="17289"/>
                  </a:cubicBezTo>
                  <a:cubicBezTo>
                    <a:pt x="4963" y="17688"/>
                    <a:pt x="5561" y="18021"/>
                    <a:pt x="6204" y="18220"/>
                  </a:cubicBezTo>
                  <a:lnTo>
                    <a:pt x="6226" y="18220"/>
                  </a:lnTo>
                  <a:cubicBezTo>
                    <a:pt x="6270" y="18220"/>
                    <a:pt x="6292" y="18198"/>
                    <a:pt x="6315" y="18176"/>
                  </a:cubicBezTo>
                  <a:cubicBezTo>
                    <a:pt x="6337" y="18131"/>
                    <a:pt x="6315" y="18087"/>
                    <a:pt x="6270" y="18065"/>
                  </a:cubicBezTo>
                  <a:cubicBezTo>
                    <a:pt x="5650" y="17865"/>
                    <a:pt x="5074" y="17555"/>
                    <a:pt x="4542" y="17156"/>
                  </a:cubicBezTo>
                  <a:cubicBezTo>
                    <a:pt x="4165" y="16824"/>
                    <a:pt x="3877" y="16425"/>
                    <a:pt x="3722" y="15960"/>
                  </a:cubicBezTo>
                  <a:lnTo>
                    <a:pt x="3722" y="15960"/>
                  </a:lnTo>
                  <a:cubicBezTo>
                    <a:pt x="4387" y="16093"/>
                    <a:pt x="5074" y="16204"/>
                    <a:pt x="5761" y="16270"/>
                  </a:cubicBezTo>
                  <a:lnTo>
                    <a:pt x="5783" y="16270"/>
                  </a:lnTo>
                  <a:cubicBezTo>
                    <a:pt x="6160" y="16713"/>
                    <a:pt x="6625" y="17112"/>
                    <a:pt x="7134" y="17422"/>
                  </a:cubicBezTo>
                  <a:cubicBezTo>
                    <a:pt x="7146" y="17428"/>
                    <a:pt x="7158" y="17431"/>
                    <a:pt x="7170" y="17431"/>
                  </a:cubicBezTo>
                  <a:cubicBezTo>
                    <a:pt x="7201" y="17431"/>
                    <a:pt x="7229" y="17410"/>
                    <a:pt x="7245" y="17378"/>
                  </a:cubicBezTo>
                  <a:cubicBezTo>
                    <a:pt x="7267" y="17356"/>
                    <a:pt x="7267" y="17312"/>
                    <a:pt x="7223" y="17267"/>
                  </a:cubicBezTo>
                  <a:cubicBezTo>
                    <a:pt x="6713" y="16935"/>
                    <a:pt x="6115" y="16536"/>
                    <a:pt x="5783" y="15960"/>
                  </a:cubicBezTo>
                  <a:cubicBezTo>
                    <a:pt x="5473" y="15406"/>
                    <a:pt x="5428" y="14564"/>
                    <a:pt x="5872" y="14143"/>
                  </a:cubicBezTo>
                  <a:cubicBezTo>
                    <a:pt x="5938" y="14077"/>
                    <a:pt x="6027" y="14010"/>
                    <a:pt x="6093" y="13966"/>
                  </a:cubicBezTo>
                  <a:cubicBezTo>
                    <a:pt x="6558" y="14764"/>
                    <a:pt x="7157" y="15450"/>
                    <a:pt x="7888" y="16026"/>
                  </a:cubicBezTo>
                  <a:lnTo>
                    <a:pt x="7843" y="17267"/>
                  </a:lnTo>
                  <a:cubicBezTo>
                    <a:pt x="7821" y="17289"/>
                    <a:pt x="7866" y="17334"/>
                    <a:pt x="7910" y="17334"/>
                  </a:cubicBezTo>
                  <a:cubicBezTo>
                    <a:pt x="7954" y="17334"/>
                    <a:pt x="7976" y="17312"/>
                    <a:pt x="7999" y="17267"/>
                  </a:cubicBezTo>
                  <a:cubicBezTo>
                    <a:pt x="8021" y="16049"/>
                    <a:pt x="8065" y="14830"/>
                    <a:pt x="8131" y="13611"/>
                  </a:cubicBezTo>
                  <a:lnTo>
                    <a:pt x="8176" y="13611"/>
                  </a:lnTo>
                  <a:cubicBezTo>
                    <a:pt x="8464" y="13523"/>
                    <a:pt x="8752" y="13412"/>
                    <a:pt x="9040" y="13301"/>
                  </a:cubicBezTo>
                  <a:cubicBezTo>
                    <a:pt x="9417" y="13124"/>
                    <a:pt x="9771" y="12925"/>
                    <a:pt x="10081" y="12681"/>
                  </a:cubicBezTo>
                  <a:lnTo>
                    <a:pt x="10081" y="12681"/>
                  </a:lnTo>
                  <a:cubicBezTo>
                    <a:pt x="9970" y="12947"/>
                    <a:pt x="9948" y="13213"/>
                    <a:pt x="9970" y="13501"/>
                  </a:cubicBezTo>
                  <a:cubicBezTo>
                    <a:pt x="10015" y="13744"/>
                    <a:pt x="10103" y="13988"/>
                    <a:pt x="10214" y="14232"/>
                  </a:cubicBezTo>
                  <a:cubicBezTo>
                    <a:pt x="10258" y="14343"/>
                    <a:pt x="10303" y="14453"/>
                    <a:pt x="10347" y="14542"/>
                  </a:cubicBezTo>
                  <a:cubicBezTo>
                    <a:pt x="10812" y="15894"/>
                    <a:pt x="10192" y="17245"/>
                    <a:pt x="8486" y="18530"/>
                  </a:cubicBezTo>
                  <a:cubicBezTo>
                    <a:pt x="8442" y="18552"/>
                    <a:pt x="8442" y="18597"/>
                    <a:pt x="8464" y="18641"/>
                  </a:cubicBezTo>
                  <a:cubicBezTo>
                    <a:pt x="8486" y="18663"/>
                    <a:pt x="8508" y="18685"/>
                    <a:pt x="8530" y="18685"/>
                  </a:cubicBezTo>
                  <a:cubicBezTo>
                    <a:pt x="8552" y="18663"/>
                    <a:pt x="8552" y="18663"/>
                    <a:pt x="8575" y="18663"/>
                  </a:cubicBezTo>
                  <a:cubicBezTo>
                    <a:pt x="10347" y="17312"/>
                    <a:pt x="10990" y="15916"/>
                    <a:pt x="10480" y="14498"/>
                  </a:cubicBezTo>
                  <a:lnTo>
                    <a:pt x="10458" y="14431"/>
                  </a:lnTo>
                  <a:cubicBezTo>
                    <a:pt x="11455" y="12127"/>
                    <a:pt x="12895" y="10022"/>
                    <a:pt x="14668" y="8228"/>
                  </a:cubicBezTo>
                  <a:cubicBezTo>
                    <a:pt x="14690" y="8205"/>
                    <a:pt x="14690" y="8183"/>
                    <a:pt x="14690" y="8161"/>
                  </a:cubicBezTo>
                  <a:cubicBezTo>
                    <a:pt x="15022" y="8493"/>
                    <a:pt x="15111" y="9003"/>
                    <a:pt x="14911" y="9424"/>
                  </a:cubicBezTo>
                  <a:cubicBezTo>
                    <a:pt x="14823" y="9601"/>
                    <a:pt x="14690" y="9778"/>
                    <a:pt x="14535" y="9911"/>
                  </a:cubicBezTo>
                  <a:cubicBezTo>
                    <a:pt x="14357" y="10089"/>
                    <a:pt x="14202" y="10266"/>
                    <a:pt x="14092" y="10465"/>
                  </a:cubicBezTo>
                  <a:cubicBezTo>
                    <a:pt x="13959" y="10775"/>
                    <a:pt x="13914" y="11108"/>
                    <a:pt x="13936" y="11462"/>
                  </a:cubicBezTo>
                  <a:cubicBezTo>
                    <a:pt x="13936" y="11750"/>
                    <a:pt x="13914" y="12038"/>
                    <a:pt x="13803" y="12326"/>
                  </a:cubicBezTo>
                  <a:cubicBezTo>
                    <a:pt x="13626" y="12637"/>
                    <a:pt x="13383" y="12925"/>
                    <a:pt x="13094" y="13124"/>
                  </a:cubicBezTo>
                  <a:cubicBezTo>
                    <a:pt x="12718" y="13412"/>
                    <a:pt x="12363" y="13722"/>
                    <a:pt x="12275" y="14210"/>
                  </a:cubicBezTo>
                  <a:cubicBezTo>
                    <a:pt x="12253" y="14365"/>
                    <a:pt x="12253" y="14542"/>
                    <a:pt x="12275" y="14697"/>
                  </a:cubicBezTo>
                  <a:cubicBezTo>
                    <a:pt x="12275" y="14786"/>
                    <a:pt x="12297" y="14874"/>
                    <a:pt x="12297" y="14963"/>
                  </a:cubicBezTo>
                  <a:cubicBezTo>
                    <a:pt x="12297" y="15761"/>
                    <a:pt x="11743" y="16470"/>
                    <a:pt x="10967" y="16647"/>
                  </a:cubicBezTo>
                  <a:cubicBezTo>
                    <a:pt x="10879" y="16669"/>
                    <a:pt x="10879" y="16780"/>
                    <a:pt x="10967" y="16802"/>
                  </a:cubicBezTo>
                  <a:cubicBezTo>
                    <a:pt x="11832" y="16625"/>
                    <a:pt x="12452" y="15849"/>
                    <a:pt x="12430" y="14963"/>
                  </a:cubicBezTo>
                  <a:cubicBezTo>
                    <a:pt x="12430" y="14874"/>
                    <a:pt x="12430" y="14786"/>
                    <a:pt x="12408" y="14697"/>
                  </a:cubicBezTo>
                  <a:cubicBezTo>
                    <a:pt x="12385" y="14542"/>
                    <a:pt x="12385" y="14387"/>
                    <a:pt x="12408" y="14232"/>
                  </a:cubicBezTo>
                  <a:cubicBezTo>
                    <a:pt x="12474" y="13811"/>
                    <a:pt x="12806" y="13545"/>
                    <a:pt x="13161" y="13257"/>
                  </a:cubicBezTo>
                  <a:cubicBezTo>
                    <a:pt x="13493" y="13035"/>
                    <a:pt x="13759" y="12725"/>
                    <a:pt x="13936" y="12393"/>
                  </a:cubicBezTo>
                  <a:cubicBezTo>
                    <a:pt x="14025" y="12083"/>
                    <a:pt x="14092" y="11772"/>
                    <a:pt x="14069" y="11462"/>
                  </a:cubicBezTo>
                  <a:cubicBezTo>
                    <a:pt x="14047" y="11152"/>
                    <a:pt x="14092" y="10842"/>
                    <a:pt x="14202" y="10554"/>
                  </a:cubicBezTo>
                  <a:cubicBezTo>
                    <a:pt x="14313" y="10355"/>
                    <a:pt x="14446" y="10177"/>
                    <a:pt x="14623" y="10022"/>
                  </a:cubicBezTo>
                  <a:cubicBezTo>
                    <a:pt x="14778" y="9867"/>
                    <a:pt x="14933" y="9690"/>
                    <a:pt x="15044" y="9490"/>
                  </a:cubicBezTo>
                  <a:cubicBezTo>
                    <a:pt x="15310" y="8959"/>
                    <a:pt x="15155" y="8316"/>
                    <a:pt x="14668" y="7939"/>
                  </a:cubicBezTo>
                  <a:cubicBezTo>
                    <a:pt x="14495" y="7830"/>
                    <a:pt x="14300" y="7778"/>
                    <a:pt x="14105" y="7778"/>
                  </a:cubicBezTo>
                  <a:cubicBezTo>
                    <a:pt x="13751" y="7778"/>
                    <a:pt x="13398" y="7949"/>
                    <a:pt x="13183" y="8250"/>
                  </a:cubicBezTo>
                  <a:cubicBezTo>
                    <a:pt x="13139" y="8338"/>
                    <a:pt x="13094" y="8405"/>
                    <a:pt x="13050" y="8471"/>
                  </a:cubicBezTo>
                  <a:cubicBezTo>
                    <a:pt x="13006" y="8604"/>
                    <a:pt x="12917" y="8737"/>
                    <a:pt x="12806" y="8826"/>
                  </a:cubicBezTo>
                  <a:cubicBezTo>
                    <a:pt x="12677" y="8918"/>
                    <a:pt x="12533" y="8964"/>
                    <a:pt x="12385" y="8964"/>
                  </a:cubicBezTo>
                  <a:cubicBezTo>
                    <a:pt x="12356" y="8964"/>
                    <a:pt x="12326" y="8962"/>
                    <a:pt x="12297" y="8959"/>
                  </a:cubicBezTo>
                  <a:cubicBezTo>
                    <a:pt x="12208" y="8959"/>
                    <a:pt x="12142" y="8959"/>
                    <a:pt x="12053" y="8981"/>
                  </a:cubicBezTo>
                  <a:cubicBezTo>
                    <a:pt x="11876" y="9025"/>
                    <a:pt x="11699" y="9114"/>
                    <a:pt x="11588" y="9269"/>
                  </a:cubicBezTo>
                  <a:cubicBezTo>
                    <a:pt x="11544" y="9136"/>
                    <a:pt x="11477" y="8981"/>
                    <a:pt x="11433" y="8848"/>
                  </a:cubicBezTo>
                  <a:cubicBezTo>
                    <a:pt x="11366" y="8671"/>
                    <a:pt x="11300" y="8471"/>
                    <a:pt x="11233" y="8294"/>
                  </a:cubicBezTo>
                  <a:cubicBezTo>
                    <a:pt x="11123" y="7740"/>
                    <a:pt x="11123" y="7186"/>
                    <a:pt x="11233" y="6632"/>
                  </a:cubicBezTo>
                  <a:cubicBezTo>
                    <a:pt x="11256" y="6610"/>
                    <a:pt x="11256" y="6588"/>
                    <a:pt x="11233" y="6566"/>
                  </a:cubicBezTo>
                  <a:cubicBezTo>
                    <a:pt x="11278" y="6433"/>
                    <a:pt x="11300" y="6278"/>
                    <a:pt x="11322" y="6123"/>
                  </a:cubicBezTo>
                  <a:cubicBezTo>
                    <a:pt x="11388" y="5835"/>
                    <a:pt x="11433" y="5547"/>
                    <a:pt x="11477" y="5236"/>
                  </a:cubicBezTo>
                  <a:cubicBezTo>
                    <a:pt x="11610" y="4129"/>
                    <a:pt x="11256" y="2844"/>
                    <a:pt x="10303" y="2556"/>
                  </a:cubicBezTo>
                  <a:cubicBezTo>
                    <a:pt x="10189" y="2521"/>
                    <a:pt x="10068" y="2504"/>
                    <a:pt x="9944" y="2504"/>
                  </a:cubicBezTo>
                  <a:cubicBezTo>
                    <a:pt x="9510" y="2504"/>
                    <a:pt x="9027" y="2709"/>
                    <a:pt x="8597" y="3087"/>
                  </a:cubicBezTo>
                  <a:cubicBezTo>
                    <a:pt x="8464" y="3220"/>
                    <a:pt x="8331" y="3353"/>
                    <a:pt x="8220" y="3486"/>
                  </a:cubicBezTo>
                  <a:lnTo>
                    <a:pt x="8198" y="3486"/>
                  </a:lnTo>
                  <a:cubicBezTo>
                    <a:pt x="8154" y="3486"/>
                    <a:pt x="8131" y="3530"/>
                    <a:pt x="8131" y="3575"/>
                  </a:cubicBezTo>
                  <a:lnTo>
                    <a:pt x="8131" y="3597"/>
                  </a:lnTo>
                  <a:cubicBezTo>
                    <a:pt x="7777" y="4084"/>
                    <a:pt x="7533" y="4638"/>
                    <a:pt x="7445" y="5259"/>
                  </a:cubicBezTo>
                  <a:cubicBezTo>
                    <a:pt x="7445" y="5303"/>
                    <a:pt x="7445" y="5347"/>
                    <a:pt x="7445" y="5392"/>
                  </a:cubicBezTo>
                  <a:cubicBezTo>
                    <a:pt x="7312" y="5015"/>
                    <a:pt x="7068" y="4683"/>
                    <a:pt x="6736" y="4461"/>
                  </a:cubicBezTo>
                  <a:cubicBezTo>
                    <a:pt x="6558" y="4350"/>
                    <a:pt x="6425" y="4195"/>
                    <a:pt x="6359" y="4018"/>
                  </a:cubicBezTo>
                  <a:cubicBezTo>
                    <a:pt x="6337" y="3907"/>
                    <a:pt x="6315" y="3774"/>
                    <a:pt x="6337" y="3663"/>
                  </a:cubicBezTo>
                  <a:cubicBezTo>
                    <a:pt x="6337" y="3508"/>
                    <a:pt x="6315" y="3353"/>
                    <a:pt x="6270" y="3220"/>
                  </a:cubicBezTo>
                  <a:cubicBezTo>
                    <a:pt x="6160" y="2932"/>
                    <a:pt x="5938" y="2711"/>
                    <a:pt x="5672" y="2578"/>
                  </a:cubicBezTo>
                  <a:cubicBezTo>
                    <a:pt x="5451" y="2467"/>
                    <a:pt x="5251" y="2312"/>
                    <a:pt x="5118" y="2090"/>
                  </a:cubicBezTo>
                  <a:cubicBezTo>
                    <a:pt x="5052" y="1935"/>
                    <a:pt x="5030" y="1780"/>
                    <a:pt x="5007" y="1603"/>
                  </a:cubicBezTo>
                  <a:lnTo>
                    <a:pt x="5007" y="1536"/>
                  </a:lnTo>
                  <a:cubicBezTo>
                    <a:pt x="4985" y="1160"/>
                    <a:pt x="4874" y="783"/>
                    <a:pt x="4675" y="473"/>
                  </a:cubicBezTo>
                  <a:cubicBezTo>
                    <a:pt x="4476" y="174"/>
                    <a:pt x="4152" y="1"/>
                    <a:pt x="379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0"/>
            <p:cNvSpPr/>
            <p:nvPr/>
          </p:nvSpPr>
          <p:spPr>
            <a:xfrm>
              <a:off x="5526965" y="3392440"/>
              <a:ext cx="270199" cy="249897"/>
            </a:xfrm>
            <a:custGeom>
              <a:avLst/>
              <a:gdLst/>
              <a:ahLst/>
              <a:cxnLst/>
              <a:rect l="l" t="t" r="r" b="b"/>
              <a:pathLst>
                <a:path w="8930" h="8259" extrusionOk="0">
                  <a:moveTo>
                    <a:pt x="5691" y="1"/>
                  </a:moveTo>
                  <a:cubicBezTo>
                    <a:pt x="4022" y="1"/>
                    <a:pt x="2349" y="80"/>
                    <a:pt x="688" y="238"/>
                  </a:cubicBezTo>
                  <a:cubicBezTo>
                    <a:pt x="156" y="305"/>
                    <a:pt x="1" y="526"/>
                    <a:pt x="89" y="1036"/>
                  </a:cubicBezTo>
                  <a:cubicBezTo>
                    <a:pt x="200" y="1789"/>
                    <a:pt x="289" y="2587"/>
                    <a:pt x="400" y="3340"/>
                  </a:cubicBezTo>
                  <a:cubicBezTo>
                    <a:pt x="643" y="5024"/>
                    <a:pt x="1020" y="6664"/>
                    <a:pt x="1530" y="8259"/>
                  </a:cubicBezTo>
                  <a:lnTo>
                    <a:pt x="7955" y="8259"/>
                  </a:lnTo>
                  <a:cubicBezTo>
                    <a:pt x="8132" y="7107"/>
                    <a:pt x="8309" y="5932"/>
                    <a:pt x="8487" y="4758"/>
                  </a:cubicBezTo>
                  <a:cubicBezTo>
                    <a:pt x="8708" y="3517"/>
                    <a:pt x="8841" y="2254"/>
                    <a:pt x="8885" y="992"/>
                  </a:cubicBezTo>
                  <a:cubicBezTo>
                    <a:pt x="8930" y="726"/>
                    <a:pt x="8841" y="460"/>
                    <a:pt x="8664" y="260"/>
                  </a:cubicBezTo>
                  <a:cubicBezTo>
                    <a:pt x="8398" y="61"/>
                    <a:pt x="7977" y="61"/>
                    <a:pt x="7689" y="39"/>
                  </a:cubicBezTo>
                  <a:cubicBezTo>
                    <a:pt x="7024" y="14"/>
                    <a:pt x="6358" y="1"/>
                    <a:pt x="569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11353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29"/>
          <p:cNvSpPr txBox="1">
            <a:spLocks noGrp="1"/>
          </p:cNvSpPr>
          <p:nvPr>
            <p:ph type="title" idx="15"/>
          </p:nvPr>
        </p:nvSpPr>
        <p:spPr>
          <a:xfrm>
            <a:off x="960000" y="593367"/>
            <a:ext cx="10272000" cy="763600"/>
          </a:xfrm>
          <a:prstGeom prst="rect">
            <a:avLst/>
          </a:prstGeom>
        </p:spPr>
        <p:txBody>
          <a:bodyPr spcFirstLastPara="1" wrap="square" lIns="121900" tIns="121900" rIns="121900" bIns="121900" anchor="t" anchorCtr="0">
            <a:noAutofit/>
          </a:bodyPr>
          <a:lstStyle/>
          <a:p>
            <a:r>
              <a:rPr lang="en" sz="3733"/>
              <a:t>TABLE OF CONTENTS</a:t>
            </a:r>
            <a:endParaRPr sz="3733"/>
          </a:p>
        </p:txBody>
      </p:sp>
      <p:sp>
        <p:nvSpPr>
          <p:cNvPr id="779" name="Google Shape;779;p29"/>
          <p:cNvSpPr txBox="1">
            <a:spLocks noGrp="1"/>
          </p:cNvSpPr>
          <p:nvPr>
            <p:ph type="subTitle" idx="7"/>
          </p:nvPr>
        </p:nvSpPr>
        <p:spPr>
          <a:xfrm>
            <a:off x="4559033" y="2564300"/>
            <a:ext cx="3074000" cy="847600"/>
          </a:xfrm>
          <a:prstGeom prst="rect">
            <a:avLst/>
          </a:prstGeom>
        </p:spPr>
        <p:txBody>
          <a:bodyPr spcFirstLastPara="1" wrap="square" lIns="121900" tIns="121900" rIns="121900" bIns="121900" anchor="t" anchorCtr="0">
            <a:noAutofit/>
          </a:bodyPr>
          <a:lstStyle/>
          <a:p>
            <a:pPr marL="0" indent="0"/>
            <a:r>
              <a:rPr lang="en-US"/>
              <a:t>Pre-reading</a:t>
            </a:r>
            <a:endParaRPr lang="en-US" dirty="0"/>
          </a:p>
        </p:txBody>
      </p:sp>
      <p:sp>
        <p:nvSpPr>
          <p:cNvPr id="780" name="Google Shape;780;p29"/>
          <p:cNvSpPr txBox="1">
            <a:spLocks noGrp="1"/>
          </p:cNvSpPr>
          <p:nvPr>
            <p:ph type="title"/>
          </p:nvPr>
        </p:nvSpPr>
        <p:spPr>
          <a:xfrm>
            <a:off x="2007200" y="1872911"/>
            <a:ext cx="979600" cy="596800"/>
          </a:xfrm>
          <a:prstGeom prst="rect">
            <a:avLst/>
          </a:prstGeom>
        </p:spPr>
        <p:txBody>
          <a:bodyPr spcFirstLastPara="1" wrap="square" lIns="121900" tIns="121900" rIns="121900" bIns="121900" anchor="ctr" anchorCtr="0">
            <a:noAutofit/>
          </a:bodyPr>
          <a:lstStyle/>
          <a:p>
            <a:r>
              <a:rPr lang="en"/>
              <a:t>01</a:t>
            </a:r>
            <a:endParaRPr/>
          </a:p>
        </p:txBody>
      </p:sp>
      <p:sp>
        <p:nvSpPr>
          <p:cNvPr id="781" name="Google Shape;781;p29"/>
          <p:cNvSpPr txBox="1">
            <a:spLocks noGrp="1"/>
          </p:cNvSpPr>
          <p:nvPr>
            <p:ph type="title" idx="2"/>
          </p:nvPr>
        </p:nvSpPr>
        <p:spPr>
          <a:xfrm>
            <a:off x="3131745" y="3987321"/>
            <a:ext cx="979600" cy="596800"/>
          </a:xfrm>
          <a:prstGeom prst="rect">
            <a:avLst/>
          </a:prstGeom>
        </p:spPr>
        <p:txBody>
          <a:bodyPr spcFirstLastPara="1" wrap="square" lIns="121900" tIns="121900" rIns="121900" bIns="121900" anchor="ctr" anchorCtr="0">
            <a:noAutofit/>
          </a:bodyPr>
          <a:lstStyle/>
          <a:p>
            <a:r>
              <a:rPr lang="en"/>
              <a:t>04</a:t>
            </a:r>
            <a:endParaRPr/>
          </a:p>
        </p:txBody>
      </p:sp>
      <p:sp>
        <p:nvSpPr>
          <p:cNvPr id="782" name="Google Shape;782;p29"/>
          <p:cNvSpPr txBox="1">
            <a:spLocks noGrp="1"/>
          </p:cNvSpPr>
          <p:nvPr>
            <p:ph type="title" idx="3"/>
          </p:nvPr>
        </p:nvSpPr>
        <p:spPr>
          <a:xfrm>
            <a:off x="5606233" y="1872911"/>
            <a:ext cx="979600" cy="596800"/>
          </a:xfrm>
          <a:prstGeom prst="rect">
            <a:avLst/>
          </a:prstGeom>
        </p:spPr>
        <p:txBody>
          <a:bodyPr spcFirstLastPara="1" wrap="square" lIns="121900" tIns="121900" rIns="121900" bIns="121900" anchor="ctr" anchorCtr="0">
            <a:noAutofit/>
          </a:bodyPr>
          <a:lstStyle/>
          <a:p>
            <a:r>
              <a:rPr lang="en"/>
              <a:t>02</a:t>
            </a:r>
            <a:endParaRPr/>
          </a:p>
        </p:txBody>
      </p:sp>
      <p:sp>
        <p:nvSpPr>
          <p:cNvPr id="783" name="Google Shape;783;p29"/>
          <p:cNvSpPr txBox="1">
            <a:spLocks noGrp="1"/>
          </p:cNvSpPr>
          <p:nvPr>
            <p:ph type="title" idx="4"/>
          </p:nvPr>
        </p:nvSpPr>
        <p:spPr>
          <a:xfrm>
            <a:off x="7836814" y="3987321"/>
            <a:ext cx="979600" cy="596800"/>
          </a:xfrm>
          <a:prstGeom prst="rect">
            <a:avLst/>
          </a:prstGeom>
        </p:spPr>
        <p:txBody>
          <a:bodyPr spcFirstLastPara="1" wrap="square" lIns="121900" tIns="121900" rIns="121900" bIns="121900" anchor="ctr" anchorCtr="0">
            <a:noAutofit/>
          </a:bodyPr>
          <a:lstStyle/>
          <a:p>
            <a:r>
              <a:rPr lang="en" dirty="0"/>
              <a:t>05</a:t>
            </a:r>
            <a:endParaRPr dirty="0"/>
          </a:p>
        </p:txBody>
      </p:sp>
      <p:sp>
        <p:nvSpPr>
          <p:cNvPr id="784" name="Google Shape;784;p29"/>
          <p:cNvSpPr txBox="1">
            <a:spLocks noGrp="1"/>
          </p:cNvSpPr>
          <p:nvPr>
            <p:ph type="title" idx="5"/>
          </p:nvPr>
        </p:nvSpPr>
        <p:spPr>
          <a:xfrm>
            <a:off x="9205267" y="1872911"/>
            <a:ext cx="979600" cy="596800"/>
          </a:xfrm>
          <a:prstGeom prst="rect">
            <a:avLst/>
          </a:prstGeom>
        </p:spPr>
        <p:txBody>
          <a:bodyPr spcFirstLastPara="1" wrap="square" lIns="121900" tIns="121900" rIns="121900" bIns="121900" anchor="ctr" anchorCtr="0">
            <a:noAutofit/>
          </a:bodyPr>
          <a:lstStyle/>
          <a:p>
            <a:r>
              <a:rPr lang="en"/>
              <a:t>03</a:t>
            </a:r>
            <a:endParaRPr/>
          </a:p>
        </p:txBody>
      </p:sp>
      <p:sp>
        <p:nvSpPr>
          <p:cNvPr id="786" name="Google Shape;786;p29"/>
          <p:cNvSpPr txBox="1">
            <a:spLocks noGrp="1"/>
          </p:cNvSpPr>
          <p:nvPr>
            <p:ph type="subTitle" idx="1"/>
          </p:nvPr>
        </p:nvSpPr>
        <p:spPr>
          <a:xfrm>
            <a:off x="960000" y="2564300"/>
            <a:ext cx="3074000" cy="847600"/>
          </a:xfrm>
          <a:prstGeom prst="rect">
            <a:avLst/>
          </a:prstGeom>
        </p:spPr>
        <p:txBody>
          <a:bodyPr spcFirstLastPara="1" wrap="square" lIns="121900" tIns="121900" rIns="121900" bIns="121900" anchor="t" anchorCtr="0">
            <a:noAutofit/>
          </a:bodyPr>
          <a:lstStyle/>
          <a:p>
            <a:pPr marL="0" indent="0"/>
            <a:r>
              <a:rPr lang="en-US" dirty="0"/>
              <a:t>Warm-up</a:t>
            </a:r>
          </a:p>
        </p:txBody>
      </p:sp>
      <p:sp>
        <p:nvSpPr>
          <p:cNvPr id="787" name="Google Shape;787;p29"/>
          <p:cNvSpPr txBox="1">
            <a:spLocks noGrp="1"/>
          </p:cNvSpPr>
          <p:nvPr>
            <p:ph type="subTitle" idx="8"/>
          </p:nvPr>
        </p:nvSpPr>
        <p:spPr>
          <a:xfrm>
            <a:off x="8158067" y="2564300"/>
            <a:ext cx="3074000" cy="847600"/>
          </a:xfrm>
          <a:prstGeom prst="rect">
            <a:avLst/>
          </a:prstGeom>
        </p:spPr>
        <p:txBody>
          <a:bodyPr spcFirstLastPara="1" wrap="square" lIns="121900" tIns="121900" rIns="121900" bIns="121900" anchor="t" anchorCtr="0">
            <a:noAutofit/>
          </a:bodyPr>
          <a:lstStyle/>
          <a:p>
            <a:pPr marL="0" indent="0"/>
            <a:r>
              <a:rPr lang="en-US"/>
              <a:t>While-reading</a:t>
            </a:r>
            <a:endParaRPr lang="en-US" dirty="0"/>
          </a:p>
        </p:txBody>
      </p:sp>
      <p:sp>
        <p:nvSpPr>
          <p:cNvPr id="788" name="Google Shape;788;p29"/>
          <p:cNvSpPr txBox="1">
            <a:spLocks noGrp="1"/>
          </p:cNvSpPr>
          <p:nvPr>
            <p:ph type="subTitle" idx="9"/>
          </p:nvPr>
        </p:nvSpPr>
        <p:spPr>
          <a:xfrm>
            <a:off x="2276181" y="4676265"/>
            <a:ext cx="3074000" cy="847600"/>
          </a:xfrm>
          <a:prstGeom prst="rect">
            <a:avLst/>
          </a:prstGeom>
        </p:spPr>
        <p:txBody>
          <a:bodyPr spcFirstLastPara="1" wrap="square" lIns="121900" tIns="121900" rIns="121900" bIns="121900" anchor="t" anchorCtr="0">
            <a:noAutofit/>
          </a:bodyPr>
          <a:lstStyle/>
          <a:p>
            <a:pPr marL="0" indent="0"/>
            <a:r>
              <a:rPr lang="en-US"/>
              <a:t>Post-reading</a:t>
            </a:r>
          </a:p>
        </p:txBody>
      </p:sp>
      <p:sp>
        <p:nvSpPr>
          <p:cNvPr id="789" name="Google Shape;789;p29"/>
          <p:cNvSpPr txBox="1">
            <a:spLocks noGrp="1"/>
          </p:cNvSpPr>
          <p:nvPr>
            <p:ph type="subTitle" idx="13"/>
          </p:nvPr>
        </p:nvSpPr>
        <p:spPr>
          <a:xfrm>
            <a:off x="6585833" y="4676265"/>
            <a:ext cx="3074000" cy="847600"/>
          </a:xfrm>
          <a:prstGeom prst="rect">
            <a:avLst/>
          </a:prstGeom>
        </p:spPr>
        <p:txBody>
          <a:bodyPr spcFirstLastPara="1" wrap="square" lIns="121900" tIns="121900" rIns="121900" bIns="121900" anchor="t" anchorCtr="0">
            <a:noAutofit/>
          </a:bodyPr>
          <a:lstStyle/>
          <a:p>
            <a:pPr marL="0" indent="0"/>
            <a:r>
              <a:rPr lang="en-US" dirty="0"/>
              <a:t>Consolidation</a:t>
            </a:r>
            <a:endParaRPr dirty="0"/>
          </a:p>
        </p:txBody>
      </p:sp>
    </p:spTree>
    <p:extLst>
      <p:ext uri="{BB962C8B-B14F-4D97-AF65-F5344CB8AC3E}">
        <p14:creationId xmlns:p14="http://schemas.microsoft.com/office/powerpoint/2010/main" val="705630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938492-60B6-4356-8354-639806017EAA}"/>
              </a:ext>
            </a:extLst>
          </p:cNvPr>
          <p:cNvSpPr/>
          <p:nvPr/>
        </p:nvSpPr>
        <p:spPr>
          <a:xfrm>
            <a:off x="937120" y="3731178"/>
            <a:ext cx="10658902" cy="1493935"/>
          </a:xfrm>
          <a:prstGeom prst="rect">
            <a:avLst/>
          </a:prstGeom>
        </p:spPr>
        <p:txBody>
          <a:bodyPr wrap="square">
            <a:spAutoFit/>
          </a:bodyPr>
          <a:lstStyle/>
          <a:p>
            <a:pPr>
              <a:lnSpc>
                <a:spcPct val="130000"/>
              </a:lnSpc>
            </a:pPr>
            <a:r>
              <a:rPr lang="en-US" sz="2400" b="1" i="1" dirty="0"/>
              <a:t>Suggested answer: </a:t>
            </a:r>
            <a:r>
              <a:rPr lang="en-US" sz="2400" dirty="0"/>
              <a:t>In my/ our opinion, turning off household appliances when they are not in use is the easiest way to live green because we can do this right at home. We don’t need any equipment or training for this</a:t>
            </a:r>
            <a:r>
              <a:rPr lang="en-US" sz="2000" dirty="0"/>
              <a:t>.</a:t>
            </a:r>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83951" y="1084134"/>
            <a:ext cx="7989611" cy="523220"/>
          </a:xfrm>
          <a:prstGeom prst="rect">
            <a:avLst/>
          </a:prstGeom>
          <a:noFill/>
        </p:spPr>
        <p:txBody>
          <a:bodyPr wrap="square">
            <a:spAutoFit/>
          </a:bodyPr>
          <a:lstStyle/>
          <a:p>
            <a:pPr algn="just"/>
            <a:r>
              <a:rPr lang="en-US" sz="2800" b="1" dirty="0">
                <a:latin typeface="Arial" panose="020B0604020202020204" pitchFamily="34" charset="0"/>
                <a:cs typeface="Arial" panose="020B0604020202020204" pitchFamily="34" charset="0"/>
              </a:rPr>
              <a:t>Work in pairs. Discuss the following question.</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p:cNvSpPr txBox="1"/>
          <p:nvPr/>
        </p:nvSpPr>
        <p:spPr>
          <a:xfrm>
            <a:off x="963512" y="1976831"/>
            <a:ext cx="10518954" cy="1077218"/>
          </a:xfrm>
          <a:prstGeom prst="rect">
            <a:avLst/>
          </a:prstGeom>
          <a:noFill/>
        </p:spPr>
        <p:txBody>
          <a:bodyPr wrap="square" rtlCol="0">
            <a:spAutoFit/>
          </a:bodyPr>
          <a:lstStyle/>
          <a:p>
            <a:r>
              <a:rPr lang="en-US" sz="3200" b="1" i="1" dirty="0">
                <a:solidFill>
                  <a:srgbClr val="05A0B8"/>
                </a:solidFill>
                <a:cs typeface="Arial" panose="020B0604020202020204" pitchFamily="34" charset="0"/>
              </a:rPr>
              <a:t>In your opinion, which of the suggestions in the text is the easiest way to live green?</a:t>
            </a: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30"/>
          <p:cNvSpPr txBox="1">
            <a:spLocks noGrp="1"/>
          </p:cNvSpPr>
          <p:nvPr>
            <p:ph type="title"/>
          </p:nvPr>
        </p:nvSpPr>
        <p:spPr>
          <a:xfrm>
            <a:off x="5639600" y="2553967"/>
            <a:ext cx="5130000" cy="2473200"/>
          </a:xfrm>
          <a:prstGeom prst="rect">
            <a:avLst/>
          </a:prstGeom>
        </p:spPr>
        <p:txBody>
          <a:bodyPr spcFirstLastPara="1" wrap="square" lIns="121900" tIns="121900" rIns="121900" bIns="121900" anchor="t" anchorCtr="0">
            <a:noAutofit/>
          </a:bodyPr>
          <a:lstStyle/>
          <a:p>
            <a:r>
              <a:rPr lang="en-US" dirty="0"/>
              <a:t>Consolidation</a:t>
            </a:r>
          </a:p>
        </p:txBody>
      </p:sp>
      <p:sp>
        <p:nvSpPr>
          <p:cNvPr id="796" name="Google Shape;796;p30"/>
          <p:cNvSpPr txBox="1">
            <a:spLocks noGrp="1"/>
          </p:cNvSpPr>
          <p:nvPr>
            <p:ph type="title" idx="2"/>
          </p:nvPr>
        </p:nvSpPr>
        <p:spPr>
          <a:xfrm>
            <a:off x="5752621" y="988901"/>
            <a:ext cx="1589600" cy="1122400"/>
          </a:xfrm>
          <a:prstGeom prst="rect">
            <a:avLst/>
          </a:prstGeom>
        </p:spPr>
        <p:txBody>
          <a:bodyPr spcFirstLastPara="1" wrap="square" lIns="121900" tIns="121900" rIns="121900" bIns="121900" anchor="ctr" anchorCtr="0">
            <a:noAutofit/>
          </a:bodyPr>
          <a:lstStyle/>
          <a:p>
            <a:r>
              <a:rPr lang="en" dirty="0"/>
              <a:t>05</a:t>
            </a:r>
            <a:endParaRPr dirty="0"/>
          </a:p>
        </p:txBody>
      </p:sp>
      <p:grpSp>
        <p:nvGrpSpPr>
          <p:cNvPr id="797" name="Google Shape;797;p30"/>
          <p:cNvGrpSpPr/>
          <p:nvPr/>
        </p:nvGrpSpPr>
        <p:grpSpPr>
          <a:xfrm>
            <a:off x="2166409" y="1031414"/>
            <a:ext cx="2620299" cy="5089461"/>
            <a:chOff x="1624807" y="773560"/>
            <a:chExt cx="1965224" cy="3817096"/>
          </a:xfrm>
        </p:grpSpPr>
        <p:grpSp>
          <p:nvGrpSpPr>
            <p:cNvPr id="798" name="Google Shape;798;p30"/>
            <p:cNvGrpSpPr/>
            <p:nvPr/>
          </p:nvGrpSpPr>
          <p:grpSpPr>
            <a:xfrm>
              <a:off x="2431063" y="773560"/>
              <a:ext cx="1158968" cy="1402148"/>
              <a:chOff x="7679605" y="1949581"/>
              <a:chExt cx="750870" cy="908421"/>
            </a:xfrm>
          </p:grpSpPr>
          <p:sp>
            <p:nvSpPr>
              <p:cNvPr id="799" name="Google Shape;799;p30"/>
              <p:cNvSpPr/>
              <p:nvPr/>
            </p:nvSpPr>
            <p:spPr>
              <a:xfrm>
                <a:off x="7679605" y="1949581"/>
                <a:ext cx="750870" cy="908421"/>
              </a:xfrm>
              <a:custGeom>
                <a:avLst/>
                <a:gdLst/>
                <a:ahLst/>
                <a:cxnLst/>
                <a:rect l="l" t="t" r="r" b="b"/>
                <a:pathLst>
                  <a:path w="24816" h="30023" extrusionOk="0">
                    <a:moveTo>
                      <a:pt x="24639" y="200"/>
                    </a:moveTo>
                    <a:lnTo>
                      <a:pt x="24639" y="29845"/>
                    </a:lnTo>
                    <a:lnTo>
                      <a:pt x="178" y="29845"/>
                    </a:lnTo>
                    <a:lnTo>
                      <a:pt x="178" y="200"/>
                    </a:lnTo>
                    <a:close/>
                    <a:moveTo>
                      <a:pt x="89" y="0"/>
                    </a:moveTo>
                    <a:cubicBezTo>
                      <a:pt x="45" y="0"/>
                      <a:pt x="1" y="45"/>
                      <a:pt x="1" y="111"/>
                    </a:cubicBezTo>
                    <a:lnTo>
                      <a:pt x="1" y="29933"/>
                    </a:lnTo>
                    <a:cubicBezTo>
                      <a:pt x="1" y="29978"/>
                      <a:pt x="45" y="30022"/>
                      <a:pt x="89" y="30022"/>
                    </a:cubicBezTo>
                    <a:lnTo>
                      <a:pt x="24727" y="30022"/>
                    </a:lnTo>
                    <a:cubicBezTo>
                      <a:pt x="24771" y="30022"/>
                      <a:pt x="24816" y="29978"/>
                      <a:pt x="24816" y="29933"/>
                    </a:cubicBezTo>
                    <a:lnTo>
                      <a:pt x="24816" y="111"/>
                    </a:lnTo>
                    <a:cubicBezTo>
                      <a:pt x="24816" y="45"/>
                      <a:pt x="24771" y="0"/>
                      <a:pt x="247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0"/>
              <p:cNvSpPr/>
              <p:nvPr/>
            </p:nvSpPr>
            <p:spPr>
              <a:xfrm>
                <a:off x="7761391" y="2178812"/>
                <a:ext cx="583274" cy="410625"/>
              </a:xfrm>
              <a:custGeom>
                <a:avLst/>
                <a:gdLst/>
                <a:ahLst/>
                <a:cxnLst/>
                <a:rect l="l" t="t" r="r" b="b"/>
                <a:pathLst>
                  <a:path w="19277" h="13571" extrusionOk="0">
                    <a:moveTo>
                      <a:pt x="15917" y="183"/>
                    </a:moveTo>
                    <a:cubicBezTo>
                      <a:pt x="17148" y="183"/>
                      <a:pt x="18338" y="795"/>
                      <a:pt x="18900" y="1797"/>
                    </a:cubicBezTo>
                    <a:cubicBezTo>
                      <a:pt x="19122" y="2173"/>
                      <a:pt x="19210" y="2638"/>
                      <a:pt x="19188" y="3082"/>
                    </a:cubicBezTo>
                    <a:cubicBezTo>
                      <a:pt x="19144" y="3259"/>
                      <a:pt x="19100" y="3414"/>
                      <a:pt x="19011" y="3569"/>
                    </a:cubicBezTo>
                    <a:cubicBezTo>
                      <a:pt x="18878" y="3813"/>
                      <a:pt x="18834" y="4101"/>
                      <a:pt x="18856" y="4367"/>
                    </a:cubicBezTo>
                    <a:cubicBezTo>
                      <a:pt x="18878" y="4455"/>
                      <a:pt x="18900" y="4522"/>
                      <a:pt x="18922" y="4588"/>
                    </a:cubicBezTo>
                    <a:cubicBezTo>
                      <a:pt x="18944" y="4677"/>
                      <a:pt x="18967" y="4788"/>
                      <a:pt x="18989" y="4876"/>
                    </a:cubicBezTo>
                    <a:cubicBezTo>
                      <a:pt x="18989" y="4921"/>
                      <a:pt x="18989" y="5031"/>
                      <a:pt x="18944" y="5076"/>
                    </a:cubicBezTo>
                    <a:cubicBezTo>
                      <a:pt x="18932" y="5080"/>
                      <a:pt x="18920" y="5082"/>
                      <a:pt x="18908" y="5082"/>
                    </a:cubicBezTo>
                    <a:cubicBezTo>
                      <a:pt x="18854" y="5082"/>
                      <a:pt x="18803" y="5045"/>
                      <a:pt x="18767" y="5009"/>
                    </a:cubicBezTo>
                    <a:cubicBezTo>
                      <a:pt x="18723" y="4921"/>
                      <a:pt x="18701" y="4832"/>
                      <a:pt x="18701" y="4721"/>
                    </a:cubicBezTo>
                    <a:cubicBezTo>
                      <a:pt x="18701" y="4699"/>
                      <a:pt x="18679" y="4655"/>
                      <a:pt x="18634" y="4655"/>
                    </a:cubicBezTo>
                    <a:cubicBezTo>
                      <a:pt x="18628" y="4649"/>
                      <a:pt x="18621" y="4646"/>
                      <a:pt x="18613" y="4646"/>
                    </a:cubicBezTo>
                    <a:cubicBezTo>
                      <a:pt x="18590" y="4646"/>
                      <a:pt x="18562" y="4667"/>
                      <a:pt x="18546" y="4699"/>
                    </a:cubicBezTo>
                    <a:cubicBezTo>
                      <a:pt x="18501" y="4788"/>
                      <a:pt x="18413" y="4898"/>
                      <a:pt x="18324" y="4965"/>
                    </a:cubicBezTo>
                    <a:cubicBezTo>
                      <a:pt x="18291" y="4998"/>
                      <a:pt x="18246" y="5015"/>
                      <a:pt x="18199" y="5015"/>
                    </a:cubicBezTo>
                    <a:cubicBezTo>
                      <a:pt x="18152" y="5015"/>
                      <a:pt x="18102" y="4998"/>
                      <a:pt x="18058" y="4965"/>
                    </a:cubicBezTo>
                    <a:cubicBezTo>
                      <a:pt x="18036" y="4943"/>
                      <a:pt x="18014" y="4898"/>
                      <a:pt x="18014" y="4854"/>
                    </a:cubicBezTo>
                    <a:cubicBezTo>
                      <a:pt x="18014" y="4721"/>
                      <a:pt x="18058" y="4588"/>
                      <a:pt x="18125" y="4455"/>
                    </a:cubicBezTo>
                    <a:cubicBezTo>
                      <a:pt x="18125" y="4433"/>
                      <a:pt x="18125" y="4389"/>
                      <a:pt x="18080" y="4367"/>
                    </a:cubicBezTo>
                    <a:cubicBezTo>
                      <a:pt x="18071" y="4357"/>
                      <a:pt x="18054" y="4352"/>
                      <a:pt x="18036" y="4352"/>
                    </a:cubicBezTo>
                    <a:cubicBezTo>
                      <a:pt x="18011" y="4352"/>
                      <a:pt x="17983" y="4363"/>
                      <a:pt x="17970" y="4389"/>
                    </a:cubicBezTo>
                    <a:cubicBezTo>
                      <a:pt x="17881" y="4522"/>
                      <a:pt x="17748" y="4633"/>
                      <a:pt x="17593" y="4721"/>
                    </a:cubicBezTo>
                    <a:cubicBezTo>
                      <a:pt x="17565" y="4730"/>
                      <a:pt x="17534" y="4736"/>
                      <a:pt x="17500" y="4736"/>
                    </a:cubicBezTo>
                    <a:cubicBezTo>
                      <a:pt x="17453" y="4736"/>
                      <a:pt x="17401" y="4725"/>
                      <a:pt x="17349" y="4699"/>
                    </a:cubicBezTo>
                    <a:cubicBezTo>
                      <a:pt x="17305" y="4677"/>
                      <a:pt x="17261" y="4633"/>
                      <a:pt x="17261" y="4588"/>
                    </a:cubicBezTo>
                    <a:cubicBezTo>
                      <a:pt x="17238" y="4500"/>
                      <a:pt x="17261" y="4411"/>
                      <a:pt x="17327" y="4344"/>
                    </a:cubicBezTo>
                    <a:cubicBezTo>
                      <a:pt x="17371" y="4300"/>
                      <a:pt x="17393" y="4256"/>
                      <a:pt x="17438" y="4234"/>
                    </a:cubicBezTo>
                    <a:cubicBezTo>
                      <a:pt x="17482" y="4189"/>
                      <a:pt x="17526" y="4123"/>
                      <a:pt x="17571" y="4079"/>
                    </a:cubicBezTo>
                    <a:cubicBezTo>
                      <a:pt x="17593" y="4034"/>
                      <a:pt x="17571" y="3968"/>
                      <a:pt x="17526" y="3946"/>
                    </a:cubicBezTo>
                    <a:cubicBezTo>
                      <a:pt x="17438" y="3901"/>
                      <a:pt x="17349" y="3857"/>
                      <a:pt x="17261" y="3813"/>
                    </a:cubicBezTo>
                    <a:cubicBezTo>
                      <a:pt x="17238" y="3813"/>
                      <a:pt x="17216" y="3813"/>
                      <a:pt x="17194" y="3768"/>
                    </a:cubicBezTo>
                    <a:cubicBezTo>
                      <a:pt x="17172" y="3746"/>
                      <a:pt x="17172" y="3724"/>
                      <a:pt x="17172" y="3724"/>
                    </a:cubicBezTo>
                    <a:cubicBezTo>
                      <a:pt x="17216" y="3680"/>
                      <a:pt x="17482" y="3636"/>
                      <a:pt x="17571" y="3636"/>
                    </a:cubicBezTo>
                    <a:cubicBezTo>
                      <a:pt x="17637" y="3636"/>
                      <a:pt x="17726" y="3636"/>
                      <a:pt x="17792" y="3613"/>
                    </a:cubicBezTo>
                    <a:cubicBezTo>
                      <a:pt x="18102" y="3436"/>
                      <a:pt x="18058" y="2971"/>
                      <a:pt x="17992" y="2683"/>
                    </a:cubicBezTo>
                    <a:cubicBezTo>
                      <a:pt x="17903" y="2439"/>
                      <a:pt x="17770" y="2240"/>
                      <a:pt x="17615" y="2062"/>
                    </a:cubicBezTo>
                    <a:cubicBezTo>
                      <a:pt x="17216" y="1641"/>
                      <a:pt x="16707" y="1398"/>
                      <a:pt x="16153" y="1331"/>
                    </a:cubicBezTo>
                    <a:cubicBezTo>
                      <a:pt x="16075" y="1323"/>
                      <a:pt x="15999" y="1319"/>
                      <a:pt x="15924" y="1319"/>
                    </a:cubicBezTo>
                    <a:cubicBezTo>
                      <a:pt x="15007" y="1319"/>
                      <a:pt x="14245" y="1942"/>
                      <a:pt x="13671" y="3170"/>
                    </a:cubicBezTo>
                    <a:cubicBezTo>
                      <a:pt x="13494" y="3569"/>
                      <a:pt x="13361" y="3968"/>
                      <a:pt x="13272" y="4411"/>
                    </a:cubicBezTo>
                    <a:cubicBezTo>
                      <a:pt x="13139" y="4898"/>
                      <a:pt x="12984" y="5364"/>
                      <a:pt x="12741" y="5829"/>
                    </a:cubicBezTo>
                    <a:cubicBezTo>
                      <a:pt x="12630" y="6028"/>
                      <a:pt x="12475" y="6250"/>
                      <a:pt x="12320" y="6449"/>
                    </a:cubicBezTo>
                    <a:cubicBezTo>
                      <a:pt x="12032" y="6804"/>
                      <a:pt x="11810" y="7203"/>
                      <a:pt x="11677" y="7624"/>
                    </a:cubicBezTo>
                    <a:cubicBezTo>
                      <a:pt x="11611" y="7867"/>
                      <a:pt x="11589" y="8089"/>
                      <a:pt x="11566" y="8333"/>
                    </a:cubicBezTo>
                    <a:lnTo>
                      <a:pt x="11566" y="8554"/>
                    </a:lnTo>
                    <a:cubicBezTo>
                      <a:pt x="11500" y="9064"/>
                      <a:pt x="11411" y="9551"/>
                      <a:pt x="11278" y="10039"/>
                    </a:cubicBezTo>
                    <a:cubicBezTo>
                      <a:pt x="11057" y="10814"/>
                      <a:pt x="10968" y="11612"/>
                      <a:pt x="11012" y="12387"/>
                    </a:cubicBezTo>
                    <a:lnTo>
                      <a:pt x="11012" y="12520"/>
                    </a:lnTo>
                    <a:cubicBezTo>
                      <a:pt x="11035" y="12720"/>
                      <a:pt x="11035" y="12919"/>
                      <a:pt x="10990" y="13118"/>
                    </a:cubicBezTo>
                    <a:cubicBezTo>
                      <a:pt x="10946" y="13251"/>
                      <a:pt x="10835" y="13340"/>
                      <a:pt x="10702" y="13384"/>
                    </a:cubicBezTo>
                    <a:cubicBezTo>
                      <a:pt x="10674" y="13403"/>
                      <a:pt x="10646" y="13410"/>
                      <a:pt x="10618" y="13410"/>
                    </a:cubicBezTo>
                    <a:cubicBezTo>
                      <a:pt x="10580" y="13410"/>
                      <a:pt x="10541" y="13397"/>
                      <a:pt x="10503" y="13384"/>
                    </a:cubicBezTo>
                    <a:cubicBezTo>
                      <a:pt x="10414" y="13318"/>
                      <a:pt x="10348" y="13251"/>
                      <a:pt x="10303" y="13163"/>
                    </a:cubicBezTo>
                    <a:cubicBezTo>
                      <a:pt x="10237" y="13030"/>
                      <a:pt x="10171" y="12941"/>
                      <a:pt x="10060" y="12875"/>
                    </a:cubicBezTo>
                    <a:cubicBezTo>
                      <a:pt x="9949" y="12808"/>
                      <a:pt x="9838" y="12764"/>
                      <a:pt x="9727" y="12742"/>
                    </a:cubicBezTo>
                    <a:cubicBezTo>
                      <a:pt x="9716" y="12731"/>
                      <a:pt x="9705" y="12725"/>
                      <a:pt x="9697" y="12725"/>
                    </a:cubicBezTo>
                    <a:cubicBezTo>
                      <a:pt x="9689" y="12725"/>
                      <a:pt x="9683" y="12731"/>
                      <a:pt x="9683" y="12742"/>
                    </a:cubicBezTo>
                    <a:cubicBezTo>
                      <a:pt x="9572" y="12764"/>
                      <a:pt x="9462" y="12808"/>
                      <a:pt x="9351" y="12875"/>
                    </a:cubicBezTo>
                    <a:cubicBezTo>
                      <a:pt x="9240" y="12941"/>
                      <a:pt x="9151" y="13030"/>
                      <a:pt x="9107" y="13163"/>
                    </a:cubicBezTo>
                    <a:cubicBezTo>
                      <a:pt x="9063" y="13251"/>
                      <a:pt x="8996" y="13318"/>
                      <a:pt x="8908" y="13384"/>
                    </a:cubicBezTo>
                    <a:cubicBezTo>
                      <a:pt x="8869" y="13397"/>
                      <a:pt x="8831" y="13410"/>
                      <a:pt x="8792" y="13410"/>
                    </a:cubicBezTo>
                    <a:cubicBezTo>
                      <a:pt x="8764" y="13410"/>
                      <a:pt x="8736" y="13403"/>
                      <a:pt x="8708" y="13384"/>
                    </a:cubicBezTo>
                    <a:cubicBezTo>
                      <a:pt x="8575" y="13340"/>
                      <a:pt x="8464" y="13251"/>
                      <a:pt x="8420" y="13118"/>
                    </a:cubicBezTo>
                    <a:cubicBezTo>
                      <a:pt x="8376" y="12919"/>
                      <a:pt x="8354" y="12720"/>
                      <a:pt x="8398" y="12520"/>
                    </a:cubicBezTo>
                    <a:lnTo>
                      <a:pt x="8398" y="12387"/>
                    </a:lnTo>
                    <a:cubicBezTo>
                      <a:pt x="8420" y="11612"/>
                      <a:pt x="8332" y="10814"/>
                      <a:pt x="8132" y="10039"/>
                    </a:cubicBezTo>
                    <a:cubicBezTo>
                      <a:pt x="7999" y="9551"/>
                      <a:pt x="7911" y="9064"/>
                      <a:pt x="7844" y="8554"/>
                    </a:cubicBezTo>
                    <a:cubicBezTo>
                      <a:pt x="7822" y="8488"/>
                      <a:pt x="7822" y="8399"/>
                      <a:pt x="7822" y="8333"/>
                    </a:cubicBezTo>
                    <a:cubicBezTo>
                      <a:pt x="7822" y="8089"/>
                      <a:pt x="7778" y="7867"/>
                      <a:pt x="7733" y="7624"/>
                    </a:cubicBezTo>
                    <a:cubicBezTo>
                      <a:pt x="7578" y="7203"/>
                      <a:pt x="7357" y="6804"/>
                      <a:pt x="7069" y="6449"/>
                    </a:cubicBezTo>
                    <a:cubicBezTo>
                      <a:pt x="6914" y="6250"/>
                      <a:pt x="6781" y="6028"/>
                      <a:pt x="6648" y="5829"/>
                    </a:cubicBezTo>
                    <a:cubicBezTo>
                      <a:pt x="6426" y="5364"/>
                      <a:pt x="6249" y="4898"/>
                      <a:pt x="6138" y="4411"/>
                    </a:cubicBezTo>
                    <a:cubicBezTo>
                      <a:pt x="6027" y="3968"/>
                      <a:pt x="5894" y="3569"/>
                      <a:pt x="5717" y="3170"/>
                    </a:cubicBezTo>
                    <a:cubicBezTo>
                      <a:pt x="5163" y="1929"/>
                      <a:pt x="4388" y="1309"/>
                      <a:pt x="3457" y="1309"/>
                    </a:cubicBezTo>
                    <a:cubicBezTo>
                      <a:pt x="3391" y="1309"/>
                      <a:pt x="3324" y="1331"/>
                      <a:pt x="3369" y="1331"/>
                    </a:cubicBezTo>
                    <a:cubicBezTo>
                      <a:pt x="2792" y="1398"/>
                      <a:pt x="2283" y="1641"/>
                      <a:pt x="1906" y="2062"/>
                    </a:cubicBezTo>
                    <a:cubicBezTo>
                      <a:pt x="1729" y="2240"/>
                      <a:pt x="1596" y="2461"/>
                      <a:pt x="1530" y="2683"/>
                    </a:cubicBezTo>
                    <a:cubicBezTo>
                      <a:pt x="1463" y="2949"/>
                      <a:pt x="1419" y="3436"/>
                      <a:pt x="1729" y="3613"/>
                    </a:cubicBezTo>
                    <a:cubicBezTo>
                      <a:pt x="1795" y="3636"/>
                      <a:pt x="1862" y="3636"/>
                      <a:pt x="1951" y="3636"/>
                    </a:cubicBezTo>
                    <a:cubicBezTo>
                      <a:pt x="2039" y="3658"/>
                      <a:pt x="2305" y="3680"/>
                      <a:pt x="2327" y="3724"/>
                    </a:cubicBezTo>
                    <a:cubicBezTo>
                      <a:pt x="2327" y="3724"/>
                      <a:pt x="2327" y="3746"/>
                      <a:pt x="2327" y="3768"/>
                    </a:cubicBezTo>
                    <a:cubicBezTo>
                      <a:pt x="2305" y="3791"/>
                      <a:pt x="2283" y="3813"/>
                      <a:pt x="2261" y="3813"/>
                    </a:cubicBezTo>
                    <a:cubicBezTo>
                      <a:pt x="2172" y="3857"/>
                      <a:pt x="2083" y="3901"/>
                      <a:pt x="1973" y="3946"/>
                    </a:cubicBezTo>
                    <a:cubicBezTo>
                      <a:pt x="1951" y="3968"/>
                      <a:pt x="1928" y="3968"/>
                      <a:pt x="1928" y="4012"/>
                    </a:cubicBezTo>
                    <a:cubicBezTo>
                      <a:pt x="1928" y="4034"/>
                      <a:pt x="1928" y="4056"/>
                      <a:pt x="1951" y="4079"/>
                    </a:cubicBezTo>
                    <a:cubicBezTo>
                      <a:pt x="1995" y="4123"/>
                      <a:pt x="2039" y="4167"/>
                      <a:pt x="2083" y="4234"/>
                    </a:cubicBezTo>
                    <a:cubicBezTo>
                      <a:pt x="2106" y="4256"/>
                      <a:pt x="2150" y="4300"/>
                      <a:pt x="2172" y="4344"/>
                    </a:cubicBezTo>
                    <a:cubicBezTo>
                      <a:pt x="2239" y="4411"/>
                      <a:pt x="2261" y="4500"/>
                      <a:pt x="2261" y="4588"/>
                    </a:cubicBezTo>
                    <a:cubicBezTo>
                      <a:pt x="2239" y="4655"/>
                      <a:pt x="2216" y="4677"/>
                      <a:pt x="2150" y="4699"/>
                    </a:cubicBezTo>
                    <a:cubicBezTo>
                      <a:pt x="2111" y="4725"/>
                      <a:pt x="2064" y="4736"/>
                      <a:pt x="2015" y="4736"/>
                    </a:cubicBezTo>
                    <a:cubicBezTo>
                      <a:pt x="1980" y="4736"/>
                      <a:pt x="1943" y="4730"/>
                      <a:pt x="1906" y="4721"/>
                    </a:cubicBezTo>
                    <a:cubicBezTo>
                      <a:pt x="1751" y="4633"/>
                      <a:pt x="1618" y="4522"/>
                      <a:pt x="1530" y="4389"/>
                    </a:cubicBezTo>
                    <a:cubicBezTo>
                      <a:pt x="1507" y="4359"/>
                      <a:pt x="1480" y="4347"/>
                      <a:pt x="1456" y="4347"/>
                    </a:cubicBezTo>
                    <a:cubicBezTo>
                      <a:pt x="1406" y="4347"/>
                      <a:pt x="1367" y="4396"/>
                      <a:pt x="1397" y="4455"/>
                    </a:cubicBezTo>
                    <a:cubicBezTo>
                      <a:pt x="1463" y="4588"/>
                      <a:pt x="1485" y="4721"/>
                      <a:pt x="1485" y="4854"/>
                    </a:cubicBezTo>
                    <a:cubicBezTo>
                      <a:pt x="1485" y="4898"/>
                      <a:pt x="1463" y="4943"/>
                      <a:pt x="1441" y="4965"/>
                    </a:cubicBezTo>
                    <a:cubicBezTo>
                      <a:pt x="1408" y="4998"/>
                      <a:pt x="1363" y="5015"/>
                      <a:pt x="1316" y="5015"/>
                    </a:cubicBezTo>
                    <a:cubicBezTo>
                      <a:pt x="1269" y="5015"/>
                      <a:pt x="1219" y="4998"/>
                      <a:pt x="1175" y="4965"/>
                    </a:cubicBezTo>
                    <a:cubicBezTo>
                      <a:pt x="1086" y="4898"/>
                      <a:pt x="1020" y="4788"/>
                      <a:pt x="953" y="4699"/>
                    </a:cubicBezTo>
                    <a:cubicBezTo>
                      <a:pt x="937" y="4667"/>
                      <a:pt x="921" y="4646"/>
                      <a:pt x="896" y="4646"/>
                    </a:cubicBezTo>
                    <a:cubicBezTo>
                      <a:pt x="887" y="4646"/>
                      <a:pt x="877" y="4649"/>
                      <a:pt x="865" y="4655"/>
                    </a:cubicBezTo>
                    <a:cubicBezTo>
                      <a:pt x="821" y="4655"/>
                      <a:pt x="798" y="4699"/>
                      <a:pt x="798" y="4721"/>
                    </a:cubicBezTo>
                    <a:cubicBezTo>
                      <a:pt x="798" y="4832"/>
                      <a:pt x="776" y="4921"/>
                      <a:pt x="732" y="5009"/>
                    </a:cubicBezTo>
                    <a:cubicBezTo>
                      <a:pt x="715" y="5059"/>
                      <a:pt x="674" y="5084"/>
                      <a:pt x="626" y="5084"/>
                    </a:cubicBezTo>
                    <a:cubicBezTo>
                      <a:pt x="610" y="5084"/>
                      <a:pt x="593" y="5081"/>
                      <a:pt x="577" y="5076"/>
                    </a:cubicBezTo>
                    <a:cubicBezTo>
                      <a:pt x="510" y="5031"/>
                      <a:pt x="533" y="4921"/>
                      <a:pt x="533" y="4876"/>
                    </a:cubicBezTo>
                    <a:cubicBezTo>
                      <a:pt x="533" y="4788"/>
                      <a:pt x="555" y="4677"/>
                      <a:pt x="599" y="4588"/>
                    </a:cubicBezTo>
                    <a:cubicBezTo>
                      <a:pt x="621" y="4522"/>
                      <a:pt x="621" y="4455"/>
                      <a:pt x="643" y="4367"/>
                    </a:cubicBezTo>
                    <a:cubicBezTo>
                      <a:pt x="688" y="4101"/>
                      <a:pt x="621" y="3813"/>
                      <a:pt x="488" y="3569"/>
                    </a:cubicBezTo>
                    <a:cubicBezTo>
                      <a:pt x="422" y="3414"/>
                      <a:pt x="355" y="3259"/>
                      <a:pt x="333" y="3082"/>
                    </a:cubicBezTo>
                    <a:cubicBezTo>
                      <a:pt x="289" y="2638"/>
                      <a:pt x="377" y="2173"/>
                      <a:pt x="621" y="1797"/>
                    </a:cubicBezTo>
                    <a:cubicBezTo>
                      <a:pt x="1184" y="795"/>
                      <a:pt x="2359" y="183"/>
                      <a:pt x="3584" y="183"/>
                    </a:cubicBezTo>
                    <a:cubicBezTo>
                      <a:pt x="3904" y="183"/>
                      <a:pt x="4227" y="225"/>
                      <a:pt x="4543" y="312"/>
                    </a:cubicBezTo>
                    <a:cubicBezTo>
                      <a:pt x="4787" y="379"/>
                      <a:pt x="5030" y="467"/>
                      <a:pt x="5274" y="556"/>
                    </a:cubicBezTo>
                    <a:cubicBezTo>
                      <a:pt x="5695" y="733"/>
                      <a:pt x="6138" y="844"/>
                      <a:pt x="6581" y="910"/>
                    </a:cubicBezTo>
                    <a:cubicBezTo>
                      <a:pt x="6686" y="921"/>
                      <a:pt x="6792" y="927"/>
                      <a:pt x="6897" y="927"/>
                    </a:cubicBezTo>
                    <a:cubicBezTo>
                      <a:pt x="7211" y="927"/>
                      <a:pt x="7523" y="877"/>
                      <a:pt x="7822" y="777"/>
                    </a:cubicBezTo>
                    <a:cubicBezTo>
                      <a:pt x="8431" y="489"/>
                      <a:pt x="9090" y="345"/>
                      <a:pt x="9750" y="345"/>
                    </a:cubicBezTo>
                    <a:cubicBezTo>
                      <a:pt x="10409" y="345"/>
                      <a:pt x="11068" y="489"/>
                      <a:pt x="11677" y="777"/>
                    </a:cubicBezTo>
                    <a:cubicBezTo>
                      <a:pt x="11976" y="877"/>
                      <a:pt x="12300" y="927"/>
                      <a:pt x="12621" y="927"/>
                    </a:cubicBezTo>
                    <a:cubicBezTo>
                      <a:pt x="12728" y="927"/>
                      <a:pt x="12835" y="921"/>
                      <a:pt x="12940" y="910"/>
                    </a:cubicBezTo>
                    <a:cubicBezTo>
                      <a:pt x="13383" y="844"/>
                      <a:pt x="13826" y="733"/>
                      <a:pt x="14247" y="556"/>
                    </a:cubicBezTo>
                    <a:cubicBezTo>
                      <a:pt x="14469" y="467"/>
                      <a:pt x="14713" y="379"/>
                      <a:pt x="14956" y="312"/>
                    </a:cubicBezTo>
                    <a:cubicBezTo>
                      <a:pt x="15272" y="225"/>
                      <a:pt x="15596" y="183"/>
                      <a:pt x="15917" y="183"/>
                    </a:cubicBezTo>
                    <a:close/>
                    <a:moveTo>
                      <a:pt x="3480" y="1"/>
                    </a:moveTo>
                    <a:cubicBezTo>
                      <a:pt x="2189" y="1"/>
                      <a:pt x="936" y="651"/>
                      <a:pt x="355" y="1708"/>
                    </a:cubicBezTo>
                    <a:cubicBezTo>
                      <a:pt x="89" y="2129"/>
                      <a:pt x="1" y="2594"/>
                      <a:pt x="45" y="3082"/>
                    </a:cubicBezTo>
                    <a:cubicBezTo>
                      <a:pt x="67" y="3281"/>
                      <a:pt x="112" y="3458"/>
                      <a:pt x="200" y="3636"/>
                    </a:cubicBezTo>
                    <a:cubicBezTo>
                      <a:pt x="333" y="3857"/>
                      <a:pt x="377" y="4101"/>
                      <a:pt x="355" y="4344"/>
                    </a:cubicBezTo>
                    <a:cubicBezTo>
                      <a:pt x="333" y="4411"/>
                      <a:pt x="311" y="4477"/>
                      <a:pt x="311" y="4566"/>
                    </a:cubicBezTo>
                    <a:cubicBezTo>
                      <a:pt x="267" y="4655"/>
                      <a:pt x="244" y="4743"/>
                      <a:pt x="222" y="4854"/>
                    </a:cubicBezTo>
                    <a:cubicBezTo>
                      <a:pt x="200" y="4987"/>
                      <a:pt x="244" y="5120"/>
                      <a:pt x="355" y="5209"/>
                    </a:cubicBezTo>
                    <a:cubicBezTo>
                      <a:pt x="397" y="5236"/>
                      <a:pt x="443" y="5249"/>
                      <a:pt x="489" y="5249"/>
                    </a:cubicBezTo>
                    <a:cubicBezTo>
                      <a:pt x="591" y="5249"/>
                      <a:pt x="693" y="5189"/>
                      <a:pt x="754" y="5098"/>
                    </a:cubicBezTo>
                    <a:cubicBezTo>
                      <a:pt x="776" y="5053"/>
                      <a:pt x="798" y="5009"/>
                      <a:pt x="821" y="4965"/>
                    </a:cubicBezTo>
                    <a:cubicBezTo>
                      <a:pt x="843" y="5031"/>
                      <a:pt x="909" y="5076"/>
                      <a:pt x="976" y="5120"/>
                    </a:cubicBezTo>
                    <a:cubicBezTo>
                      <a:pt x="1035" y="5160"/>
                      <a:pt x="1109" y="5182"/>
                      <a:pt x="1183" y="5182"/>
                    </a:cubicBezTo>
                    <a:cubicBezTo>
                      <a:pt x="1274" y="5182"/>
                      <a:pt x="1368" y="5149"/>
                      <a:pt x="1441" y="5076"/>
                    </a:cubicBezTo>
                    <a:cubicBezTo>
                      <a:pt x="1485" y="5031"/>
                      <a:pt x="1530" y="4943"/>
                      <a:pt x="1530" y="4876"/>
                    </a:cubicBezTo>
                    <a:cubicBezTo>
                      <a:pt x="1530" y="4832"/>
                      <a:pt x="1530" y="4810"/>
                      <a:pt x="1530" y="4765"/>
                    </a:cubicBezTo>
                    <a:cubicBezTo>
                      <a:pt x="1574" y="4810"/>
                      <a:pt x="1640" y="4854"/>
                      <a:pt x="1707" y="4876"/>
                    </a:cubicBezTo>
                    <a:cubicBezTo>
                      <a:pt x="1767" y="4896"/>
                      <a:pt x="1826" y="4907"/>
                      <a:pt x="1886" y="4907"/>
                    </a:cubicBezTo>
                    <a:cubicBezTo>
                      <a:pt x="1959" y="4907"/>
                      <a:pt x="2032" y="4891"/>
                      <a:pt x="2106" y="4854"/>
                    </a:cubicBezTo>
                    <a:cubicBezTo>
                      <a:pt x="2194" y="4810"/>
                      <a:pt x="2261" y="4743"/>
                      <a:pt x="2283" y="4633"/>
                    </a:cubicBezTo>
                    <a:cubicBezTo>
                      <a:pt x="2327" y="4500"/>
                      <a:pt x="2283" y="4344"/>
                      <a:pt x="2172" y="4234"/>
                    </a:cubicBezTo>
                    <a:cubicBezTo>
                      <a:pt x="2150" y="4189"/>
                      <a:pt x="2106" y="4145"/>
                      <a:pt x="2061" y="4101"/>
                    </a:cubicBezTo>
                    <a:cubicBezTo>
                      <a:pt x="2039" y="4101"/>
                      <a:pt x="2039" y="4079"/>
                      <a:pt x="2017" y="4056"/>
                    </a:cubicBezTo>
                    <a:lnTo>
                      <a:pt x="2194" y="3968"/>
                    </a:lnTo>
                    <a:cubicBezTo>
                      <a:pt x="2239" y="3946"/>
                      <a:pt x="2283" y="3901"/>
                      <a:pt x="2327" y="3857"/>
                    </a:cubicBezTo>
                    <a:cubicBezTo>
                      <a:pt x="2371" y="3813"/>
                      <a:pt x="2371" y="3724"/>
                      <a:pt x="2349" y="3658"/>
                    </a:cubicBezTo>
                    <a:cubicBezTo>
                      <a:pt x="2261" y="3503"/>
                      <a:pt x="2039" y="3480"/>
                      <a:pt x="1818" y="3480"/>
                    </a:cubicBezTo>
                    <a:cubicBezTo>
                      <a:pt x="1751" y="3458"/>
                      <a:pt x="1685" y="3458"/>
                      <a:pt x="1662" y="3458"/>
                    </a:cubicBezTo>
                    <a:cubicBezTo>
                      <a:pt x="1463" y="3347"/>
                      <a:pt x="1485" y="2971"/>
                      <a:pt x="1552" y="2727"/>
                    </a:cubicBezTo>
                    <a:cubicBezTo>
                      <a:pt x="1618" y="2528"/>
                      <a:pt x="1729" y="2328"/>
                      <a:pt x="1884" y="2173"/>
                    </a:cubicBezTo>
                    <a:cubicBezTo>
                      <a:pt x="2239" y="1797"/>
                      <a:pt x="2726" y="1553"/>
                      <a:pt x="3236" y="1509"/>
                    </a:cubicBezTo>
                    <a:cubicBezTo>
                      <a:pt x="3299" y="1503"/>
                      <a:pt x="3362" y="1500"/>
                      <a:pt x="3424" y="1500"/>
                    </a:cubicBezTo>
                    <a:cubicBezTo>
                      <a:pt x="4291" y="1500"/>
                      <a:pt x="5002" y="2079"/>
                      <a:pt x="5540" y="3237"/>
                    </a:cubicBezTo>
                    <a:cubicBezTo>
                      <a:pt x="5717" y="3636"/>
                      <a:pt x="5850" y="4034"/>
                      <a:pt x="5939" y="4455"/>
                    </a:cubicBezTo>
                    <a:cubicBezTo>
                      <a:pt x="6072" y="4965"/>
                      <a:pt x="6249" y="5452"/>
                      <a:pt x="6470" y="5918"/>
                    </a:cubicBezTo>
                    <a:cubicBezTo>
                      <a:pt x="6603" y="6139"/>
                      <a:pt x="6758" y="6361"/>
                      <a:pt x="6914" y="6560"/>
                    </a:cubicBezTo>
                    <a:cubicBezTo>
                      <a:pt x="7179" y="6892"/>
                      <a:pt x="7401" y="7269"/>
                      <a:pt x="7534" y="7668"/>
                    </a:cubicBezTo>
                    <a:cubicBezTo>
                      <a:pt x="7578" y="7889"/>
                      <a:pt x="7623" y="8111"/>
                      <a:pt x="7623" y="8355"/>
                    </a:cubicBezTo>
                    <a:cubicBezTo>
                      <a:pt x="7623" y="8421"/>
                      <a:pt x="7645" y="8510"/>
                      <a:pt x="7645" y="8576"/>
                    </a:cubicBezTo>
                    <a:cubicBezTo>
                      <a:pt x="7711" y="9086"/>
                      <a:pt x="7800" y="9573"/>
                      <a:pt x="7933" y="10083"/>
                    </a:cubicBezTo>
                    <a:cubicBezTo>
                      <a:pt x="8132" y="10836"/>
                      <a:pt x="8221" y="11612"/>
                      <a:pt x="8199" y="12387"/>
                    </a:cubicBezTo>
                    <a:lnTo>
                      <a:pt x="8176" y="12498"/>
                    </a:lnTo>
                    <a:cubicBezTo>
                      <a:pt x="8132" y="12720"/>
                      <a:pt x="8154" y="12941"/>
                      <a:pt x="8221" y="13185"/>
                    </a:cubicBezTo>
                    <a:cubicBezTo>
                      <a:pt x="8287" y="13340"/>
                      <a:pt x="8420" y="13473"/>
                      <a:pt x="8575" y="13539"/>
                    </a:cubicBezTo>
                    <a:cubicBezTo>
                      <a:pt x="8635" y="13559"/>
                      <a:pt x="8695" y="13570"/>
                      <a:pt x="8753" y="13570"/>
                    </a:cubicBezTo>
                    <a:cubicBezTo>
                      <a:pt x="8823" y="13570"/>
                      <a:pt x="8891" y="13554"/>
                      <a:pt x="8952" y="13517"/>
                    </a:cubicBezTo>
                    <a:cubicBezTo>
                      <a:pt x="9041" y="13451"/>
                      <a:pt x="9129" y="13340"/>
                      <a:pt x="9196" y="13229"/>
                    </a:cubicBezTo>
                    <a:cubicBezTo>
                      <a:pt x="9240" y="13140"/>
                      <a:pt x="9306" y="13074"/>
                      <a:pt x="9373" y="13008"/>
                    </a:cubicBezTo>
                    <a:cubicBezTo>
                      <a:pt x="9462" y="12963"/>
                      <a:pt x="9550" y="12919"/>
                      <a:pt x="9661" y="12897"/>
                    </a:cubicBezTo>
                    <a:cubicBezTo>
                      <a:pt x="9750" y="12941"/>
                      <a:pt x="9838" y="12963"/>
                      <a:pt x="9927" y="13008"/>
                    </a:cubicBezTo>
                    <a:cubicBezTo>
                      <a:pt x="10015" y="13074"/>
                      <a:pt x="10082" y="13140"/>
                      <a:pt x="10126" y="13229"/>
                    </a:cubicBezTo>
                    <a:cubicBezTo>
                      <a:pt x="10171" y="13340"/>
                      <a:pt x="10259" y="13451"/>
                      <a:pt x="10370" y="13517"/>
                    </a:cubicBezTo>
                    <a:cubicBezTo>
                      <a:pt x="10436" y="13539"/>
                      <a:pt x="10503" y="13561"/>
                      <a:pt x="10569" y="13561"/>
                    </a:cubicBezTo>
                    <a:cubicBezTo>
                      <a:pt x="10614" y="13561"/>
                      <a:pt x="10658" y="13561"/>
                      <a:pt x="10702" y="13539"/>
                    </a:cubicBezTo>
                    <a:cubicBezTo>
                      <a:pt x="10880" y="13473"/>
                      <a:pt x="11012" y="13340"/>
                      <a:pt x="11079" y="13185"/>
                    </a:cubicBezTo>
                    <a:cubicBezTo>
                      <a:pt x="11145" y="12963"/>
                      <a:pt x="11145" y="12720"/>
                      <a:pt x="11101" y="12498"/>
                    </a:cubicBezTo>
                    <a:lnTo>
                      <a:pt x="11101" y="12387"/>
                    </a:lnTo>
                    <a:cubicBezTo>
                      <a:pt x="11079" y="11612"/>
                      <a:pt x="11168" y="10836"/>
                      <a:pt x="11389" y="10083"/>
                    </a:cubicBezTo>
                    <a:cubicBezTo>
                      <a:pt x="11500" y="9596"/>
                      <a:pt x="11611" y="9086"/>
                      <a:pt x="11655" y="8576"/>
                    </a:cubicBezTo>
                    <a:lnTo>
                      <a:pt x="11677" y="8355"/>
                    </a:lnTo>
                    <a:cubicBezTo>
                      <a:pt x="11677" y="7690"/>
                      <a:pt x="11943" y="7048"/>
                      <a:pt x="12408" y="6560"/>
                    </a:cubicBezTo>
                    <a:cubicBezTo>
                      <a:pt x="12563" y="6339"/>
                      <a:pt x="12696" y="6139"/>
                      <a:pt x="12829" y="5895"/>
                    </a:cubicBezTo>
                    <a:cubicBezTo>
                      <a:pt x="13073" y="5452"/>
                      <a:pt x="13250" y="4965"/>
                      <a:pt x="13361" y="4455"/>
                    </a:cubicBezTo>
                    <a:cubicBezTo>
                      <a:pt x="13450" y="4034"/>
                      <a:pt x="13583" y="3636"/>
                      <a:pt x="13760" y="3237"/>
                    </a:cubicBezTo>
                    <a:cubicBezTo>
                      <a:pt x="14311" y="2093"/>
                      <a:pt x="15013" y="1495"/>
                      <a:pt x="15848" y="1495"/>
                    </a:cubicBezTo>
                    <a:cubicBezTo>
                      <a:pt x="15919" y="1495"/>
                      <a:pt x="15991" y="1500"/>
                      <a:pt x="16064" y="1509"/>
                    </a:cubicBezTo>
                    <a:cubicBezTo>
                      <a:pt x="16574" y="1553"/>
                      <a:pt x="17061" y="1797"/>
                      <a:pt x="17416" y="2173"/>
                    </a:cubicBezTo>
                    <a:cubicBezTo>
                      <a:pt x="17571" y="2328"/>
                      <a:pt x="17682" y="2528"/>
                      <a:pt x="17748" y="2727"/>
                    </a:cubicBezTo>
                    <a:cubicBezTo>
                      <a:pt x="17814" y="2971"/>
                      <a:pt x="17837" y="3347"/>
                      <a:pt x="17637" y="3458"/>
                    </a:cubicBezTo>
                    <a:lnTo>
                      <a:pt x="17482" y="3458"/>
                    </a:lnTo>
                    <a:cubicBezTo>
                      <a:pt x="17283" y="3480"/>
                      <a:pt x="17039" y="3503"/>
                      <a:pt x="16973" y="3658"/>
                    </a:cubicBezTo>
                    <a:cubicBezTo>
                      <a:pt x="16906" y="3702"/>
                      <a:pt x="16906" y="3791"/>
                      <a:pt x="16950" y="3857"/>
                    </a:cubicBezTo>
                    <a:cubicBezTo>
                      <a:pt x="16973" y="3901"/>
                      <a:pt x="17017" y="3946"/>
                      <a:pt x="17083" y="3968"/>
                    </a:cubicBezTo>
                    <a:lnTo>
                      <a:pt x="17261" y="4056"/>
                    </a:lnTo>
                    <a:lnTo>
                      <a:pt x="17194" y="4101"/>
                    </a:lnTo>
                    <a:cubicBezTo>
                      <a:pt x="17172" y="4145"/>
                      <a:pt x="17128" y="4189"/>
                      <a:pt x="17083" y="4234"/>
                    </a:cubicBezTo>
                    <a:cubicBezTo>
                      <a:pt x="16995" y="4344"/>
                      <a:pt x="16950" y="4500"/>
                      <a:pt x="16973" y="4633"/>
                    </a:cubicBezTo>
                    <a:cubicBezTo>
                      <a:pt x="17017" y="4743"/>
                      <a:pt x="17083" y="4810"/>
                      <a:pt x="17172" y="4854"/>
                    </a:cubicBezTo>
                    <a:cubicBezTo>
                      <a:pt x="17233" y="4891"/>
                      <a:pt x="17301" y="4907"/>
                      <a:pt x="17371" y="4907"/>
                    </a:cubicBezTo>
                    <a:cubicBezTo>
                      <a:pt x="17429" y="4907"/>
                      <a:pt x="17489" y="4896"/>
                      <a:pt x="17549" y="4876"/>
                    </a:cubicBezTo>
                    <a:cubicBezTo>
                      <a:pt x="17615" y="4854"/>
                      <a:pt x="17682" y="4810"/>
                      <a:pt x="17748" y="4765"/>
                    </a:cubicBezTo>
                    <a:cubicBezTo>
                      <a:pt x="17748" y="4810"/>
                      <a:pt x="17748" y="4832"/>
                      <a:pt x="17748" y="4876"/>
                    </a:cubicBezTo>
                    <a:cubicBezTo>
                      <a:pt x="17748" y="4943"/>
                      <a:pt x="17770" y="5031"/>
                      <a:pt x="17837" y="5076"/>
                    </a:cubicBezTo>
                    <a:cubicBezTo>
                      <a:pt x="17910" y="5149"/>
                      <a:pt x="18003" y="5182"/>
                      <a:pt x="18094" y="5182"/>
                    </a:cubicBezTo>
                    <a:cubicBezTo>
                      <a:pt x="18169" y="5182"/>
                      <a:pt x="18242" y="5160"/>
                      <a:pt x="18302" y="5120"/>
                    </a:cubicBezTo>
                    <a:cubicBezTo>
                      <a:pt x="18368" y="5076"/>
                      <a:pt x="18413" y="5031"/>
                      <a:pt x="18457" y="4965"/>
                    </a:cubicBezTo>
                    <a:cubicBezTo>
                      <a:pt x="18479" y="5009"/>
                      <a:pt x="18501" y="5053"/>
                      <a:pt x="18523" y="5098"/>
                    </a:cubicBezTo>
                    <a:cubicBezTo>
                      <a:pt x="18584" y="5189"/>
                      <a:pt x="18676" y="5249"/>
                      <a:pt x="18778" y="5249"/>
                    </a:cubicBezTo>
                    <a:cubicBezTo>
                      <a:pt x="18825" y="5249"/>
                      <a:pt x="18874" y="5236"/>
                      <a:pt x="18922" y="5209"/>
                    </a:cubicBezTo>
                    <a:cubicBezTo>
                      <a:pt x="19033" y="5120"/>
                      <a:pt x="19077" y="4987"/>
                      <a:pt x="19033" y="4854"/>
                    </a:cubicBezTo>
                    <a:cubicBezTo>
                      <a:pt x="19033" y="4743"/>
                      <a:pt x="19011" y="4655"/>
                      <a:pt x="18967" y="4566"/>
                    </a:cubicBezTo>
                    <a:cubicBezTo>
                      <a:pt x="18944" y="4477"/>
                      <a:pt x="18944" y="4411"/>
                      <a:pt x="18922" y="4344"/>
                    </a:cubicBezTo>
                    <a:cubicBezTo>
                      <a:pt x="18900" y="4101"/>
                      <a:pt x="18944" y="3857"/>
                      <a:pt x="19077" y="3636"/>
                    </a:cubicBezTo>
                    <a:cubicBezTo>
                      <a:pt x="19144" y="3458"/>
                      <a:pt x="19210" y="3281"/>
                      <a:pt x="19232" y="3082"/>
                    </a:cubicBezTo>
                    <a:cubicBezTo>
                      <a:pt x="19277" y="2594"/>
                      <a:pt x="19166" y="2129"/>
                      <a:pt x="18922" y="1708"/>
                    </a:cubicBezTo>
                    <a:cubicBezTo>
                      <a:pt x="18323" y="651"/>
                      <a:pt x="17081" y="1"/>
                      <a:pt x="15795" y="1"/>
                    </a:cubicBezTo>
                    <a:cubicBezTo>
                      <a:pt x="15463" y="1"/>
                      <a:pt x="15128" y="44"/>
                      <a:pt x="14801" y="135"/>
                    </a:cubicBezTo>
                    <a:cubicBezTo>
                      <a:pt x="14535" y="201"/>
                      <a:pt x="14292" y="290"/>
                      <a:pt x="14048" y="379"/>
                    </a:cubicBezTo>
                    <a:cubicBezTo>
                      <a:pt x="13649" y="556"/>
                      <a:pt x="13228" y="667"/>
                      <a:pt x="12807" y="733"/>
                    </a:cubicBezTo>
                    <a:cubicBezTo>
                      <a:pt x="12707" y="744"/>
                      <a:pt x="12608" y="750"/>
                      <a:pt x="12508" y="750"/>
                    </a:cubicBezTo>
                    <a:cubicBezTo>
                      <a:pt x="12210" y="750"/>
                      <a:pt x="11915" y="700"/>
                      <a:pt x="11633" y="600"/>
                    </a:cubicBezTo>
                    <a:cubicBezTo>
                      <a:pt x="11012" y="312"/>
                      <a:pt x="10326" y="157"/>
                      <a:pt x="9639" y="157"/>
                    </a:cubicBezTo>
                    <a:cubicBezTo>
                      <a:pt x="8952" y="157"/>
                      <a:pt x="8265" y="312"/>
                      <a:pt x="7645" y="600"/>
                    </a:cubicBezTo>
                    <a:cubicBezTo>
                      <a:pt x="7362" y="700"/>
                      <a:pt x="7067" y="750"/>
                      <a:pt x="6769" y="750"/>
                    </a:cubicBezTo>
                    <a:cubicBezTo>
                      <a:pt x="6670" y="750"/>
                      <a:pt x="6570" y="744"/>
                      <a:pt x="6470" y="733"/>
                    </a:cubicBezTo>
                    <a:cubicBezTo>
                      <a:pt x="6027" y="667"/>
                      <a:pt x="5606" y="556"/>
                      <a:pt x="5208" y="379"/>
                    </a:cubicBezTo>
                    <a:cubicBezTo>
                      <a:pt x="4986" y="290"/>
                      <a:pt x="4720" y="201"/>
                      <a:pt x="4476" y="135"/>
                    </a:cubicBezTo>
                    <a:cubicBezTo>
                      <a:pt x="4149" y="44"/>
                      <a:pt x="3813" y="1"/>
                      <a:pt x="34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0"/>
              <p:cNvSpPr/>
              <p:nvPr/>
            </p:nvSpPr>
            <p:spPr>
              <a:xfrm>
                <a:off x="7886082" y="2319630"/>
                <a:ext cx="73102" cy="50984"/>
              </a:xfrm>
              <a:custGeom>
                <a:avLst/>
                <a:gdLst/>
                <a:ahLst/>
                <a:cxnLst/>
                <a:rect l="l" t="t" r="r" b="b"/>
                <a:pathLst>
                  <a:path w="2416" h="1685" extrusionOk="0">
                    <a:moveTo>
                      <a:pt x="1973" y="222"/>
                    </a:moveTo>
                    <a:cubicBezTo>
                      <a:pt x="2039" y="444"/>
                      <a:pt x="2128" y="643"/>
                      <a:pt x="2216" y="865"/>
                    </a:cubicBezTo>
                    <a:cubicBezTo>
                      <a:pt x="1928" y="1086"/>
                      <a:pt x="1618" y="1241"/>
                      <a:pt x="1286" y="1352"/>
                    </a:cubicBezTo>
                    <a:cubicBezTo>
                      <a:pt x="1009" y="1445"/>
                      <a:pt x="717" y="1491"/>
                      <a:pt x="422" y="1491"/>
                    </a:cubicBezTo>
                    <a:cubicBezTo>
                      <a:pt x="363" y="1491"/>
                      <a:pt x="304" y="1489"/>
                      <a:pt x="245" y="1485"/>
                    </a:cubicBezTo>
                    <a:cubicBezTo>
                      <a:pt x="311" y="1286"/>
                      <a:pt x="311" y="1042"/>
                      <a:pt x="222" y="843"/>
                    </a:cubicBezTo>
                    <a:lnTo>
                      <a:pt x="222" y="843"/>
                    </a:lnTo>
                    <a:cubicBezTo>
                      <a:pt x="276" y="846"/>
                      <a:pt x="330" y="848"/>
                      <a:pt x="384" y="848"/>
                    </a:cubicBezTo>
                    <a:cubicBezTo>
                      <a:pt x="972" y="848"/>
                      <a:pt x="1547" y="628"/>
                      <a:pt x="1973" y="222"/>
                    </a:cubicBezTo>
                    <a:close/>
                    <a:moveTo>
                      <a:pt x="2061" y="1"/>
                    </a:moveTo>
                    <a:cubicBezTo>
                      <a:pt x="2017" y="1"/>
                      <a:pt x="1995" y="1"/>
                      <a:pt x="1973" y="23"/>
                    </a:cubicBezTo>
                    <a:cubicBezTo>
                      <a:pt x="1707" y="289"/>
                      <a:pt x="1397" y="488"/>
                      <a:pt x="1042" y="599"/>
                    </a:cubicBezTo>
                    <a:cubicBezTo>
                      <a:pt x="805" y="667"/>
                      <a:pt x="555" y="696"/>
                      <a:pt x="312" y="696"/>
                    </a:cubicBezTo>
                    <a:cubicBezTo>
                      <a:pt x="237" y="696"/>
                      <a:pt x="163" y="693"/>
                      <a:pt x="89" y="688"/>
                    </a:cubicBezTo>
                    <a:cubicBezTo>
                      <a:pt x="83" y="681"/>
                      <a:pt x="76" y="678"/>
                      <a:pt x="70" y="678"/>
                    </a:cubicBezTo>
                    <a:cubicBezTo>
                      <a:pt x="54" y="678"/>
                      <a:pt x="39" y="694"/>
                      <a:pt x="23" y="710"/>
                    </a:cubicBezTo>
                    <a:cubicBezTo>
                      <a:pt x="1" y="732"/>
                      <a:pt x="1" y="754"/>
                      <a:pt x="1" y="776"/>
                    </a:cubicBezTo>
                    <a:cubicBezTo>
                      <a:pt x="1" y="820"/>
                      <a:pt x="23" y="843"/>
                      <a:pt x="45" y="887"/>
                    </a:cubicBezTo>
                    <a:cubicBezTo>
                      <a:pt x="156" y="1086"/>
                      <a:pt x="156" y="1330"/>
                      <a:pt x="45" y="1529"/>
                    </a:cubicBezTo>
                    <a:lnTo>
                      <a:pt x="23" y="1552"/>
                    </a:lnTo>
                    <a:cubicBezTo>
                      <a:pt x="23" y="1574"/>
                      <a:pt x="23" y="1596"/>
                      <a:pt x="23" y="1618"/>
                    </a:cubicBezTo>
                    <a:cubicBezTo>
                      <a:pt x="45" y="1640"/>
                      <a:pt x="67" y="1662"/>
                      <a:pt x="89" y="1662"/>
                    </a:cubicBezTo>
                    <a:lnTo>
                      <a:pt x="355" y="1662"/>
                    </a:lnTo>
                    <a:lnTo>
                      <a:pt x="355" y="1685"/>
                    </a:lnTo>
                    <a:cubicBezTo>
                      <a:pt x="1087" y="1685"/>
                      <a:pt x="1796" y="1441"/>
                      <a:pt x="2372" y="976"/>
                    </a:cubicBezTo>
                    <a:cubicBezTo>
                      <a:pt x="2416" y="953"/>
                      <a:pt x="2416" y="909"/>
                      <a:pt x="2394" y="865"/>
                    </a:cubicBezTo>
                    <a:cubicBezTo>
                      <a:pt x="2283" y="599"/>
                      <a:pt x="2194" y="333"/>
                      <a:pt x="2106" y="67"/>
                    </a:cubicBezTo>
                    <a:cubicBezTo>
                      <a:pt x="2106" y="23"/>
                      <a:pt x="2084" y="1"/>
                      <a:pt x="206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0"/>
              <p:cNvSpPr/>
              <p:nvPr/>
            </p:nvSpPr>
            <p:spPr>
              <a:xfrm>
                <a:off x="7780181" y="2286801"/>
                <a:ext cx="120697" cy="105932"/>
              </a:xfrm>
              <a:custGeom>
                <a:avLst/>
                <a:gdLst/>
                <a:ahLst/>
                <a:cxnLst/>
                <a:rect l="l" t="t" r="r" b="b"/>
                <a:pathLst>
                  <a:path w="3989" h="3501" extrusionOk="0">
                    <a:moveTo>
                      <a:pt x="1773" y="177"/>
                    </a:moveTo>
                    <a:cubicBezTo>
                      <a:pt x="1817" y="177"/>
                      <a:pt x="1883" y="199"/>
                      <a:pt x="1950" y="199"/>
                    </a:cubicBezTo>
                    <a:cubicBezTo>
                      <a:pt x="2194" y="266"/>
                      <a:pt x="2393" y="421"/>
                      <a:pt x="2526" y="643"/>
                    </a:cubicBezTo>
                    <a:cubicBezTo>
                      <a:pt x="2548" y="687"/>
                      <a:pt x="2570" y="709"/>
                      <a:pt x="2615" y="731"/>
                    </a:cubicBezTo>
                    <a:cubicBezTo>
                      <a:pt x="2637" y="742"/>
                      <a:pt x="2664" y="748"/>
                      <a:pt x="2692" y="748"/>
                    </a:cubicBezTo>
                    <a:cubicBezTo>
                      <a:pt x="2720" y="748"/>
                      <a:pt x="2748" y="742"/>
                      <a:pt x="2770" y="731"/>
                    </a:cubicBezTo>
                    <a:cubicBezTo>
                      <a:pt x="2833" y="708"/>
                      <a:pt x="2899" y="697"/>
                      <a:pt x="2964" y="697"/>
                    </a:cubicBezTo>
                    <a:cubicBezTo>
                      <a:pt x="3152" y="697"/>
                      <a:pt x="3336" y="788"/>
                      <a:pt x="3434" y="953"/>
                    </a:cubicBezTo>
                    <a:cubicBezTo>
                      <a:pt x="3567" y="1174"/>
                      <a:pt x="3589" y="1462"/>
                      <a:pt x="3501" y="1706"/>
                    </a:cubicBezTo>
                    <a:cubicBezTo>
                      <a:pt x="3479" y="1750"/>
                      <a:pt x="3479" y="1795"/>
                      <a:pt x="3479" y="1839"/>
                    </a:cubicBezTo>
                    <a:cubicBezTo>
                      <a:pt x="3479" y="1883"/>
                      <a:pt x="3501" y="1928"/>
                      <a:pt x="3523" y="1950"/>
                    </a:cubicBezTo>
                    <a:cubicBezTo>
                      <a:pt x="3789" y="2393"/>
                      <a:pt x="3479" y="2925"/>
                      <a:pt x="2969" y="2925"/>
                    </a:cubicBezTo>
                    <a:lnTo>
                      <a:pt x="2880" y="2925"/>
                    </a:lnTo>
                    <a:cubicBezTo>
                      <a:pt x="2836" y="2947"/>
                      <a:pt x="2814" y="2969"/>
                      <a:pt x="2792" y="3013"/>
                    </a:cubicBezTo>
                    <a:cubicBezTo>
                      <a:pt x="2659" y="3191"/>
                      <a:pt x="2459" y="3301"/>
                      <a:pt x="2238" y="3323"/>
                    </a:cubicBezTo>
                    <a:cubicBezTo>
                      <a:pt x="2016" y="3323"/>
                      <a:pt x="1817" y="3213"/>
                      <a:pt x="1684" y="3035"/>
                    </a:cubicBezTo>
                    <a:cubicBezTo>
                      <a:pt x="1668" y="3020"/>
                      <a:pt x="1653" y="3004"/>
                      <a:pt x="1637" y="3004"/>
                    </a:cubicBezTo>
                    <a:cubicBezTo>
                      <a:pt x="1631" y="3004"/>
                      <a:pt x="1624" y="3007"/>
                      <a:pt x="1618" y="3013"/>
                    </a:cubicBezTo>
                    <a:lnTo>
                      <a:pt x="1573" y="2991"/>
                    </a:lnTo>
                    <a:cubicBezTo>
                      <a:pt x="1491" y="3032"/>
                      <a:pt x="1404" y="3050"/>
                      <a:pt x="1316" y="3050"/>
                    </a:cubicBezTo>
                    <a:cubicBezTo>
                      <a:pt x="1215" y="3050"/>
                      <a:pt x="1114" y="3027"/>
                      <a:pt x="1019" y="2991"/>
                    </a:cubicBezTo>
                    <a:cubicBezTo>
                      <a:pt x="842" y="2902"/>
                      <a:pt x="753" y="2725"/>
                      <a:pt x="776" y="2526"/>
                    </a:cubicBezTo>
                    <a:cubicBezTo>
                      <a:pt x="776" y="2504"/>
                      <a:pt x="753" y="2482"/>
                      <a:pt x="753" y="2459"/>
                    </a:cubicBezTo>
                    <a:cubicBezTo>
                      <a:pt x="731" y="2459"/>
                      <a:pt x="709" y="2437"/>
                      <a:pt x="687" y="2437"/>
                    </a:cubicBezTo>
                    <a:cubicBezTo>
                      <a:pt x="443" y="2393"/>
                      <a:pt x="266" y="2193"/>
                      <a:pt x="200" y="1950"/>
                    </a:cubicBezTo>
                    <a:cubicBezTo>
                      <a:pt x="177" y="1773"/>
                      <a:pt x="155" y="1617"/>
                      <a:pt x="200" y="1440"/>
                    </a:cubicBezTo>
                    <a:lnTo>
                      <a:pt x="200" y="1396"/>
                    </a:lnTo>
                    <a:cubicBezTo>
                      <a:pt x="244" y="1440"/>
                      <a:pt x="310" y="1507"/>
                      <a:pt x="377" y="1529"/>
                    </a:cubicBezTo>
                    <a:cubicBezTo>
                      <a:pt x="437" y="1579"/>
                      <a:pt x="510" y="1602"/>
                      <a:pt x="585" y="1602"/>
                    </a:cubicBezTo>
                    <a:cubicBezTo>
                      <a:pt x="676" y="1602"/>
                      <a:pt x="769" y="1568"/>
                      <a:pt x="842" y="1507"/>
                    </a:cubicBezTo>
                    <a:cubicBezTo>
                      <a:pt x="886" y="1440"/>
                      <a:pt x="931" y="1374"/>
                      <a:pt x="931" y="1285"/>
                    </a:cubicBezTo>
                    <a:cubicBezTo>
                      <a:pt x="931" y="1263"/>
                      <a:pt x="931" y="1219"/>
                      <a:pt x="931" y="1196"/>
                    </a:cubicBezTo>
                    <a:cubicBezTo>
                      <a:pt x="975" y="1241"/>
                      <a:pt x="1041" y="1285"/>
                      <a:pt x="1108" y="1307"/>
                    </a:cubicBezTo>
                    <a:cubicBezTo>
                      <a:pt x="1159" y="1324"/>
                      <a:pt x="1210" y="1331"/>
                      <a:pt x="1260" y="1331"/>
                    </a:cubicBezTo>
                    <a:cubicBezTo>
                      <a:pt x="1342" y="1331"/>
                      <a:pt x="1425" y="1312"/>
                      <a:pt x="1507" y="1285"/>
                    </a:cubicBezTo>
                    <a:cubicBezTo>
                      <a:pt x="1595" y="1241"/>
                      <a:pt x="1662" y="1152"/>
                      <a:pt x="1684" y="1064"/>
                    </a:cubicBezTo>
                    <a:cubicBezTo>
                      <a:pt x="1728" y="908"/>
                      <a:pt x="1684" y="775"/>
                      <a:pt x="1573" y="665"/>
                    </a:cubicBezTo>
                    <a:cubicBezTo>
                      <a:pt x="1551" y="620"/>
                      <a:pt x="1507" y="576"/>
                      <a:pt x="1462" y="532"/>
                    </a:cubicBezTo>
                    <a:lnTo>
                      <a:pt x="1418" y="487"/>
                    </a:lnTo>
                    <a:lnTo>
                      <a:pt x="1595" y="377"/>
                    </a:lnTo>
                    <a:cubicBezTo>
                      <a:pt x="1640" y="377"/>
                      <a:pt x="1684" y="332"/>
                      <a:pt x="1728" y="288"/>
                    </a:cubicBezTo>
                    <a:cubicBezTo>
                      <a:pt x="1750" y="244"/>
                      <a:pt x="1750" y="222"/>
                      <a:pt x="1773" y="177"/>
                    </a:cubicBezTo>
                    <a:close/>
                    <a:moveTo>
                      <a:pt x="1640" y="0"/>
                    </a:moveTo>
                    <a:cubicBezTo>
                      <a:pt x="1595" y="0"/>
                      <a:pt x="1573" y="22"/>
                      <a:pt x="1551" y="44"/>
                    </a:cubicBezTo>
                    <a:cubicBezTo>
                      <a:pt x="1551" y="89"/>
                      <a:pt x="1551" y="133"/>
                      <a:pt x="1573" y="155"/>
                    </a:cubicBezTo>
                    <a:cubicBezTo>
                      <a:pt x="1595" y="155"/>
                      <a:pt x="1595" y="155"/>
                      <a:pt x="1573" y="199"/>
                    </a:cubicBezTo>
                    <a:cubicBezTo>
                      <a:pt x="1551" y="222"/>
                      <a:pt x="1551" y="244"/>
                      <a:pt x="1529" y="244"/>
                    </a:cubicBezTo>
                    <a:cubicBezTo>
                      <a:pt x="1418" y="288"/>
                      <a:pt x="1330" y="332"/>
                      <a:pt x="1241" y="377"/>
                    </a:cubicBezTo>
                    <a:cubicBezTo>
                      <a:pt x="1219" y="377"/>
                      <a:pt x="1197" y="399"/>
                      <a:pt x="1197" y="421"/>
                    </a:cubicBezTo>
                    <a:cubicBezTo>
                      <a:pt x="1197" y="465"/>
                      <a:pt x="1197" y="487"/>
                      <a:pt x="1219" y="510"/>
                    </a:cubicBezTo>
                    <a:cubicBezTo>
                      <a:pt x="1241" y="554"/>
                      <a:pt x="1285" y="598"/>
                      <a:pt x="1330" y="643"/>
                    </a:cubicBezTo>
                    <a:cubicBezTo>
                      <a:pt x="1374" y="687"/>
                      <a:pt x="1418" y="731"/>
                      <a:pt x="1440" y="775"/>
                    </a:cubicBezTo>
                    <a:cubicBezTo>
                      <a:pt x="1507" y="842"/>
                      <a:pt x="1529" y="931"/>
                      <a:pt x="1529" y="1019"/>
                    </a:cubicBezTo>
                    <a:cubicBezTo>
                      <a:pt x="1507" y="1064"/>
                      <a:pt x="1462" y="1108"/>
                      <a:pt x="1418" y="1130"/>
                    </a:cubicBezTo>
                    <a:cubicBezTo>
                      <a:pt x="1379" y="1156"/>
                      <a:pt x="1325" y="1167"/>
                      <a:pt x="1274" y="1167"/>
                    </a:cubicBezTo>
                    <a:cubicBezTo>
                      <a:pt x="1237" y="1167"/>
                      <a:pt x="1202" y="1161"/>
                      <a:pt x="1174" y="1152"/>
                    </a:cubicBezTo>
                    <a:cubicBezTo>
                      <a:pt x="1019" y="1064"/>
                      <a:pt x="886" y="953"/>
                      <a:pt x="798" y="798"/>
                    </a:cubicBezTo>
                    <a:cubicBezTo>
                      <a:pt x="778" y="772"/>
                      <a:pt x="753" y="761"/>
                      <a:pt x="728" y="761"/>
                    </a:cubicBezTo>
                    <a:cubicBezTo>
                      <a:pt x="669" y="761"/>
                      <a:pt x="611" y="824"/>
                      <a:pt x="643" y="886"/>
                    </a:cubicBezTo>
                    <a:cubicBezTo>
                      <a:pt x="709" y="1019"/>
                      <a:pt x="753" y="1152"/>
                      <a:pt x="753" y="1285"/>
                    </a:cubicBezTo>
                    <a:cubicBezTo>
                      <a:pt x="753" y="1329"/>
                      <a:pt x="731" y="1352"/>
                      <a:pt x="709" y="1396"/>
                    </a:cubicBezTo>
                    <a:cubicBezTo>
                      <a:pt x="665" y="1429"/>
                      <a:pt x="621" y="1446"/>
                      <a:pt x="576" y="1446"/>
                    </a:cubicBezTo>
                    <a:cubicBezTo>
                      <a:pt x="532" y="1446"/>
                      <a:pt x="488" y="1429"/>
                      <a:pt x="443" y="1396"/>
                    </a:cubicBezTo>
                    <a:cubicBezTo>
                      <a:pt x="355" y="1329"/>
                      <a:pt x="266" y="1219"/>
                      <a:pt x="222" y="1130"/>
                    </a:cubicBezTo>
                    <a:cubicBezTo>
                      <a:pt x="205" y="1098"/>
                      <a:pt x="177" y="1077"/>
                      <a:pt x="155" y="1077"/>
                    </a:cubicBezTo>
                    <a:cubicBezTo>
                      <a:pt x="147" y="1077"/>
                      <a:pt x="139" y="1080"/>
                      <a:pt x="133" y="1086"/>
                    </a:cubicBezTo>
                    <a:cubicBezTo>
                      <a:pt x="89" y="1086"/>
                      <a:pt x="67" y="1130"/>
                      <a:pt x="67" y="1152"/>
                    </a:cubicBezTo>
                    <a:cubicBezTo>
                      <a:pt x="67" y="1241"/>
                      <a:pt x="44" y="1307"/>
                      <a:pt x="22" y="1374"/>
                    </a:cubicBezTo>
                    <a:cubicBezTo>
                      <a:pt x="22" y="1396"/>
                      <a:pt x="22" y="1396"/>
                      <a:pt x="22" y="1418"/>
                    </a:cubicBezTo>
                    <a:cubicBezTo>
                      <a:pt x="0" y="1595"/>
                      <a:pt x="0" y="1795"/>
                      <a:pt x="44" y="1994"/>
                    </a:cubicBezTo>
                    <a:cubicBezTo>
                      <a:pt x="111" y="2282"/>
                      <a:pt x="310" y="2504"/>
                      <a:pt x="598" y="2592"/>
                    </a:cubicBezTo>
                    <a:cubicBezTo>
                      <a:pt x="598" y="2814"/>
                      <a:pt x="731" y="3035"/>
                      <a:pt x="931" y="3146"/>
                    </a:cubicBezTo>
                    <a:cubicBezTo>
                      <a:pt x="1051" y="3200"/>
                      <a:pt x="1188" y="3229"/>
                      <a:pt x="1327" y="3229"/>
                    </a:cubicBezTo>
                    <a:cubicBezTo>
                      <a:pt x="1417" y="3229"/>
                      <a:pt x="1508" y="3217"/>
                      <a:pt x="1595" y="3191"/>
                    </a:cubicBezTo>
                    <a:cubicBezTo>
                      <a:pt x="1750" y="3390"/>
                      <a:pt x="1994" y="3501"/>
                      <a:pt x="2238" y="3501"/>
                    </a:cubicBezTo>
                    <a:cubicBezTo>
                      <a:pt x="2526" y="3501"/>
                      <a:pt x="2770" y="3346"/>
                      <a:pt x="2925" y="3124"/>
                    </a:cubicBezTo>
                    <a:lnTo>
                      <a:pt x="2969" y="3102"/>
                    </a:lnTo>
                    <a:lnTo>
                      <a:pt x="2991" y="3102"/>
                    </a:lnTo>
                    <a:cubicBezTo>
                      <a:pt x="3612" y="3080"/>
                      <a:pt x="3988" y="2393"/>
                      <a:pt x="3656" y="1861"/>
                    </a:cubicBezTo>
                    <a:cubicBezTo>
                      <a:pt x="3656" y="1861"/>
                      <a:pt x="3634" y="1839"/>
                      <a:pt x="3634" y="1817"/>
                    </a:cubicBezTo>
                    <a:cubicBezTo>
                      <a:pt x="3634" y="1795"/>
                      <a:pt x="3656" y="1773"/>
                      <a:pt x="3656" y="1773"/>
                    </a:cubicBezTo>
                    <a:cubicBezTo>
                      <a:pt x="3767" y="1462"/>
                      <a:pt x="3745" y="1130"/>
                      <a:pt x="3567" y="864"/>
                    </a:cubicBezTo>
                    <a:cubicBezTo>
                      <a:pt x="3419" y="650"/>
                      <a:pt x="3185" y="534"/>
                      <a:pt x="2947" y="534"/>
                    </a:cubicBezTo>
                    <a:cubicBezTo>
                      <a:pt x="2865" y="534"/>
                      <a:pt x="2783" y="548"/>
                      <a:pt x="2703" y="576"/>
                    </a:cubicBezTo>
                    <a:lnTo>
                      <a:pt x="2681" y="576"/>
                    </a:lnTo>
                    <a:lnTo>
                      <a:pt x="2659" y="554"/>
                    </a:lnTo>
                    <a:cubicBezTo>
                      <a:pt x="2504" y="310"/>
                      <a:pt x="2260" y="111"/>
                      <a:pt x="1972" y="44"/>
                    </a:cubicBezTo>
                    <a:cubicBezTo>
                      <a:pt x="1861" y="22"/>
                      <a:pt x="1750" y="0"/>
                      <a:pt x="16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0"/>
              <p:cNvSpPr/>
              <p:nvPr/>
            </p:nvSpPr>
            <p:spPr>
              <a:xfrm>
                <a:off x="8207205" y="2287467"/>
                <a:ext cx="120032" cy="105266"/>
              </a:xfrm>
              <a:custGeom>
                <a:avLst/>
                <a:gdLst/>
                <a:ahLst/>
                <a:cxnLst/>
                <a:rect l="l" t="t" r="r" b="b"/>
                <a:pathLst>
                  <a:path w="3967" h="3479" extrusionOk="0">
                    <a:moveTo>
                      <a:pt x="2194" y="177"/>
                    </a:moveTo>
                    <a:cubicBezTo>
                      <a:pt x="2194" y="222"/>
                      <a:pt x="2216" y="244"/>
                      <a:pt x="2239" y="288"/>
                    </a:cubicBezTo>
                    <a:cubicBezTo>
                      <a:pt x="2261" y="333"/>
                      <a:pt x="2305" y="355"/>
                      <a:pt x="2349" y="377"/>
                    </a:cubicBezTo>
                    <a:lnTo>
                      <a:pt x="2527" y="488"/>
                    </a:lnTo>
                    <a:lnTo>
                      <a:pt x="2482" y="532"/>
                    </a:lnTo>
                    <a:cubicBezTo>
                      <a:pt x="2438" y="576"/>
                      <a:pt x="2416" y="621"/>
                      <a:pt x="2371" y="665"/>
                    </a:cubicBezTo>
                    <a:cubicBezTo>
                      <a:pt x="2283" y="776"/>
                      <a:pt x="2239" y="909"/>
                      <a:pt x="2261" y="1064"/>
                    </a:cubicBezTo>
                    <a:cubicBezTo>
                      <a:pt x="2283" y="1152"/>
                      <a:pt x="2349" y="1241"/>
                      <a:pt x="2438" y="1285"/>
                    </a:cubicBezTo>
                    <a:cubicBezTo>
                      <a:pt x="2520" y="1313"/>
                      <a:pt x="2602" y="1332"/>
                      <a:pt x="2684" y="1332"/>
                    </a:cubicBezTo>
                    <a:cubicBezTo>
                      <a:pt x="2735" y="1332"/>
                      <a:pt x="2786" y="1324"/>
                      <a:pt x="2837" y="1307"/>
                    </a:cubicBezTo>
                    <a:cubicBezTo>
                      <a:pt x="2903" y="1263"/>
                      <a:pt x="2970" y="1241"/>
                      <a:pt x="3014" y="1197"/>
                    </a:cubicBezTo>
                    <a:lnTo>
                      <a:pt x="3014" y="1285"/>
                    </a:lnTo>
                    <a:cubicBezTo>
                      <a:pt x="3036" y="1374"/>
                      <a:pt x="3058" y="1440"/>
                      <a:pt x="3125" y="1507"/>
                    </a:cubicBezTo>
                    <a:cubicBezTo>
                      <a:pt x="3186" y="1568"/>
                      <a:pt x="3273" y="1602"/>
                      <a:pt x="3366" y="1602"/>
                    </a:cubicBezTo>
                    <a:cubicBezTo>
                      <a:pt x="3441" y="1602"/>
                      <a:pt x="3520" y="1579"/>
                      <a:pt x="3590" y="1529"/>
                    </a:cubicBezTo>
                    <a:cubicBezTo>
                      <a:pt x="3657" y="1485"/>
                      <a:pt x="3701" y="1440"/>
                      <a:pt x="3745" y="1396"/>
                    </a:cubicBezTo>
                    <a:cubicBezTo>
                      <a:pt x="3745" y="1396"/>
                      <a:pt x="3745" y="1418"/>
                      <a:pt x="3767" y="1440"/>
                    </a:cubicBezTo>
                    <a:cubicBezTo>
                      <a:pt x="3789" y="1595"/>
                      <a:pt x="3789" y="1773"/>
                      <a:pt x="3745" y="1950"/>
                    </a:cubicBezTo>
                    <a:cubicBezTo>
                      <a:pt x="3701" y="2194"/>
                      <a:pt x="3501" y="2371"/>
                      <a:pt x="3258" y="2437"/>
                    </a:cubicBezTo>
                    <a:cubicBezTo>
                      <a:pt x="3236" y="2437"/>
                      <a:pt x="3213" y="2437"/>
                      <a:pt x="3213" y="2460"/>
                    </a:cubicBezTo>
                    <a:cubicBezTo>
                      <a:pt x="3191" y="2482"/>
                      <a:pt x="3191" y="2504"/>
                      <a:pt x="3191" y="2526"/>
                    </a:cubicBezTo>
                    <a:cubicBezTo>
                      <a:pt x="3213" y="2725"/>
                      <a:pt x="3103" y="2903"/>
                      <a:pt x="2925" y="2991"/>
                    </a:cubicBezTo>
                    <a:cubicBezTo>
                      <a:pt x="2842" y="3027"/>
                      <a:pt x="2747" y="3050"/>
                      <a:pt x="2645" y="3050"/>
                    </a:cubicBezTo>
                    <a:cubicBezTo>
                      <a:pt x="2557" y="3050"/>
                      <a:pt x="2464" y="3032"/>
                      <a:pt x="2371" y="2991"/>
                    </a:cubicBezTo>
                    <a:cubicBezTo>
                      <a:pt x="2349" y="2991"/>
                      <a:pt x="2305" y="2991"/>
                      <a:pt x="2283" y="3036"/>
                    </a:cubicBezTo>
                    <a:cubicBezTo>
                      <a:pt x="2150" y="3191"/>
                      <a:pt x="1950" y="3301"/>
                      <a:pt x="1729" y="3301"/>
                    </a:cubicBezTo>
                    <a:cubicBezTo>
                      <a:pt x="1507" y="3301"/>
                      <a:pt x="1308" y="3191"/>
                      <a:pt x="1175" y="2991"/>
                    </a:cubicBezTo>
                    <a:cubicBezTo>
                      <a:pt x="1153" y="2969"/>
                      <a:pt x="1109" y="2925"/>
                      <a:pt x="1086" y="2903"/>
                    </a:cubicBezTo>
                    <a:lnTo>
                      <a:pt x="976" y="2903"/>
                    </a:lnTo>
                    <a:cubicBezTo>
                      <a:pt x="488" y="2903"/>
                      <a:pt x="200" y="2349"/>
                      <a:pt x="444" y="1928"/>
                    </a:cubicBezTo>
                    <a:cubicBezTo>
                      <a:pt x="488" y="1906"/>
                      <a:pt x="488" y="1861"/>
                      <a:pt x="488" y="1817"/>
                    </a:cubicBezTo>
                    <a:cubicBezTo>
                      <a:pt x="510" y="1773"/>
                      <a:pt x="488" y="1728"/>
                      <a:pt x="466" y="1684"/>
                    </a:cubicBezTo>
                    <a:cubicBezTo>
                      <a:pt x="377" y="1440"/>
                      <a:pt x="400" y="1174"/>
                      <a:pt x="532" y="931"/>
                    </a:cubicBezTo>
                    <a:cubicBezTo>
                      <a:pt x="643" y="776"/>
                      <a:pt x="821" y="687"/>
                      <a:pt x="1020" y="687"/>
                    </a:cubicBezTo>
                    <a:cubicBezTo>
                      <a:pt x="1064" y="687"/>
                      <a:pt x="1131" y="709"/>
                      <a:pt x="1175" y="731"/>
                    </a:cubicBezTo>
                    <a:cubicBezTo>
                      <a:pt x="1197" y="742"/>
                      <a:pt x="1225" y="748"/>
                      <a:pt x="1253" y="748"/>
                    </a:cubicBezTo>
                    <a:cubicBezTo>
                      <a:pt x="1280" y="748"/>
                      <a:pt x="1308" y="742"/>
                      <a:pt x="1330" y="731"/>
                    </a:cubicBezTo>
                    <a:cubicBezTo>
                      <a:pt x="1374" y="709"/>
                      <a:pt x="1397" y="665"/>
                      <a:pt x="1419" y="643"/>
                    </a:cubicBezTo>
                    <a:cubicBezTo>
                      <a:pt x="1552" y="421"/>
                      <a:pt x="1773" y="266"/>
                      <a:pt x="2017" y="200"/>
                    </a:cubicBezTo>
                    <a:cubicBezTo>
                      <a:pt x="2061" y="177"/>
                      <a:pt x="2128" y="177"/>
                      <a:pt x="2194" y="177"/>
                    </a:cubicBezTo>
                    <a:close/>
                    <a:moveTo>
                      <a:pt x="2327" y="0"/>
                    </a:moveTo>
                    <a:cubicBezTo>
                      <a:pt x="2216" y="0"/>
                      <a:pt x="2106" y="22"/>
                      <a:pt x="1995" y="45"/>
                    </a:cubicBezTo>
                    <a:cubicBezTo>
                      <a:pt x="1707" y="111"/>
                      <a:pt x="1463" y="310"/>
                      <a:pt x="1308" y="554"/>
                    </a:cubicBezTo>
                    <a:lnTo>
                      <a:pt x="1308" y="576"/>
                    </a:lnTo>
                    <a:lnTo>
                      <a:pt x="1264" y="554"/>
                    </a:lnTo>
                    <a:cubicBezTo>
                      <a:pt x="1189" y="527"/>
                      <a:pt x="1112" y="515"/>
                      <a:pt x="1035" y="515"/>
                    </a:cubicBezTo>
                    <a:cubicBezTo>
                      <a:pt x="793" y="515"/>
                      <a:pt x="556" y="640"/>
                      <a:pt x="422" y="842"/>
                    </a:cubicBezTo>
                    <a:cubicBezTo>
                      <a:pt x="244" y="1108"/>
                      <a:pt x="200" y="1462"/>
                      <a:pt x="333" y="1751"/>
                    </a:cubicBezTo>
                    <a:cubicBezTo>
                      <a:pt x="333" y="1773"/>
                      <a:pt x="333" y="1795"/>
                      <a:pt x="333" y="1795"/>
                    </a:cubicBezTo>
                    <a:cubicBezTo>
                      <a:pt x="333" y="1817"/>
                      <a:pt x="333" y="1839"/>
                      <a:pt x="311" y="1861"/>
                    </a:cubicBezTo>
                    <a:cubicBezTo>
                      <a:pt x="1" y="2393"/>
                      <a:pt x="377" y="3080"/>
                      <a:pt x="998" y="3080"/>
                    </a:cubicBezTo>
                    <a:lnTo>
                      <a:pt x="1020" y="3080"/>
                    </a:lnTo>
                    <a:cubicBezTo>
                      <a:pt x="1020" y="3080"/>
                      <a:pt x="1042" y="3102"/>
                      <a:pt x="1042" y="3124"/>
                    </a:cubicBezTo>
                    <a:cubicBezTo>
                      <a:pt x="1197" y="3346"/>
                      <a:pt x="1463" y="3479"/>
                      <a:pt x="1751" y="3479"/>
                    </a:cubicBezTo>
                    <a:cubicBezTo>
                      <a:pt x="1995" y="3479"/>
                      <a:pt x="2216" y="3368"/>
                      <a:pt x="2394" y="3169"/>
                    </a:cubicBezTo>
                    <a:cubicBezTo>
                      <a:pt x="2477" y="3206"/>
                      <a:pt x="2568" y="3223"/>
                      <a:pt x="2660" y="3223"/>
                    </a:cubicBezTo>
                    <a:cubicBezTo>
                      <a:pt x="2789" y="3223"/>
                      <a:pt x="2920" y="3189"/>
                      <a:pt x="3036" y="3124"/>
                    </a:cubicBezTo>
                    <a:cubicBezTo>
                      <a:pt x="3236" y="3013"/>
                      <a:pt x="3368" y="2814"/>
                      <a:pt x="3368" y="2570"/>
                    </a:cubicBezTo>
                    <a:cubicBezTo>
                      <a:pt x="3657" y="2482"/>
                      <a:pt x="3856" y="2260"/>
                      <a:pt x="3922" y="1994"/>
                    </a:cubicBezTo>
                    <a:cubicBezTo>
                      <a:pt x="3967" y="1795"/>
                      <a:pt x="3967" y="1595"/>
                      <a:pt x="3945" y="1396"/>
                    </a:cubicBezTo>
                    <a:cubicBezTo>
                      <a:pt x="3945" y="1396"/>
                      <a:pt x="3945" y="1374"/>
                      <a:pt x="3945" y="1374"/>
                    </a:cubicBezTo>
                    <a:cubicBezTo>
                      <a:pt x="3922" y="1307"/>
                      <a:pt x="3900" y="1219"/>
                      <a:pt x="3900" y="1152"/>
                    </a:cubicBezTo>
                    <a:cubicBezTo>
                      <a:pt x="3900" y="1108"/>
                      <a:pt x="3878" y="1086"/>
                      <a:pt x="3834" y="1064"/>
                    </a:cubicBezTo>
                    <a:cubicBezTo>
                      <a:pt x="3812" y="1064"/>
                      <a:pt x="3767" y="1086"/>
                      <a:pt x="3745" y="1108"/>
                    </a:cubicBezTo>
                    <a:cubicBezTo>
                      <a:pt x="3701" y="1219"/>
                      <a:pt x="3612" y="1307"/>
                      <a:pt x="3524" y="1396"/>
                    </a:cubicBezTo>
                    <a:cubicBezTo>
                      <a:pt x="3490" y="1423"/>
                      <a:pt x="3448" y="1436"/>
                      <a:pt x="3405" y="1436"/>
                    </a:cubicBezTo>
                    <a:cubicBezTo>
                      <a:pt x="3309" y="1436"/>
                      <a:pt x="3213" y="1371"/>
                      <a:pt x="3213" y="1263"/>
                    </a:cubicBezTo>
                    <a:cubicBezTo>
                      <a:pt x="3213" y="1130"/>
                      <a:pt x="3258" y="997"/>
                      <a:pt x="3324" y="886"/>
                    </a:cubicBezTo>
                    <a:cubicBezTo>
                      <a:pt x="3324" y="842"/>
                      <a:pt x="3324" y="798"/>
                      <a:pt x="3280" y="776"/>
                    </a:cubicBezTo>
                    <a:cubicBezTo>
                      <a:pt x="3261" y="766"/>
                      <a:pt x="3243" y="761"/>
                      <a:pt x="3226" y="761"/>
                    </a:cubicBezTo>
                    <a:cubicBezTo>
                      <a:pt x="3203" y="761"/>
                      <a:pt x="3182" y="772"/>
                      <a:pt x="3169" y="798"/>
                    </a:cubicBezTo>
                    <a:cubicBezTo>
                      <a:pt x="3080" y="931"/>
                      <a:pt x="2948" y="1064"/>
                      <a:pt x="2792" y="1130"/>
                    </a:cubicBezTo>
                    <a:cubicBezTo>
                      <a:pt x="2759" y="1152"/>
                      <a:pt x="2720" y="1163"/>
                      <a:pt x="2679" y="1163"/>
                    </a:cubicBezTo>
                    <a:cubicBezTo>
                      <a:pt x="2637" y="1163"/>
                      <a:pt x="2593" y="1152"/>
                      <a:pt x="2549" y="1130"/>
                    </a:cubicBezTo>
                    <a:cubicBezTo>
                      <a:pt x="2504" y="1108"/>
                      <a:pt x="2460" y="1064"/>
                      <a:pt x="2460" y="1019"/>
                    </a:cubicBezTo>
                    <a:cubicBezTo>
                      <a:pt x="2438" y="931"/>
                      <a:pt x="2460" y="842"/>
                      <a:pt x="2527" y="776"/>
                    </a:cubicBezTo>
                    <a:cubicBezTo>
                      <a:pt x="2549" y="731"/>
                      <a:pt x="2593" y="687"/>
                      <a:pt x="2637" y="665"/>
                    </a:cubicBezTo>
                    <a:cubicBezTo>
                      <a:pt x="2682" y="598"/>
                      <a:pt x="2726" y="554"/>
                      <a:pt x="2770" y="510"/>
                    </a:cubicBezTo>
                    <a:cubicBezTo>
                      <a:pt x="2770" y="488"/>
                      <a:pt x="2770" y="443"/>
                      <a:pt x="2770" y="421"/>
                    </a:cubicBezTo>
                    <a:cubicBezTo>
                      <a:pt x="2770" y="399"/>
                      <a:pt x="2748" y="377"/>
                      <a:pt x="2726" y="377"/>
                    </a:cubicBezTo>
                    <a:cubicBezTo>
                      <a:pt x="2637" y="333"/>
                      <a:pt x="2549" y="288"/>
                      <a:pt x="2460" y="244"/>
                    </a:cubicBezTo>
                    <a:cubicBezTo>
                      <a:pt x="2438" y="244"/>
                      <a:pt x="2416" y="222"/>
                      <a:pt x="2394" y="200"/>
                    </a:cubicBezTo>
                    <a:cubicBezTo>
                      <a:pt x="2371" y="155"/>
                      <a:pt x="2394" y="155"/>
                      <a:pt x="2394" y="155"/>
                    </a:cubicBezTo>
                    <a:cubicBezTo>
                      <a:pt x="2416" y="133"/>
                      <a:pt x="2438" y="89"/>
                      <a:pt x="2416" y="45"/>
                    </a:cubicBezTo>
                    <a:cubicBezTo>
                      <a:pt x="2394" y="22"/>
                      <a:pt x="2371" y="0"/>
                      <a:pt x="23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0"/>
              <p:cNvSpPr/>
              <p:nvPr/>
            </p:nvSpPr>
            <p:spPr>
              <a:xfrm>
                <a:off x="7955341" y="2233396"/>
                <a:ext cx="196250" cy="198883"/>
              </a:xfrm>
              <a:custGeom>
                <a:avLst/>
                <a:gdLst/>
                <a:ahLst/>
                <a:cxnLst/>
                <a:rect l="l" t="t" r="r" b="b"/>
                <a:pathLst>
                  <a:path w="6486" h="6573" extrusionOk="0">
                    <a:moveTo>
                      <a:pt x="348" y="458"/>
                    </a:moveTo>
                    <a:cubicBezTo>
                      <a:pt x="569" y="605"/>
                      <a:pt x="804" y="691"/>
                      <a:pt x="1055" y="691"/>
                    </a:cubicBezTo>
                    <a:cubicBezTo>
                      <a:pt x="1107" y="691"/>
                      <a:pt x="1159" y="687"/>
                      <a:pt x="1213" y="679"/>
                    </a:cubicBezTo>
                    <a:lnTo>
                      <a:pt x="1412" y="679"/>
                    </a:lnTo>
                    <a:cubicBezTo>
                      <a:pt x="1456" y="679"/>
                      <a:pt x="1501" y="679"/>
                      <a:pt x="1567" y="702"/>
                    </a:cubicBezTo>
                    <a:cubicBezTo>
                      <a:pt x="1794" y="766"/>
                      <a:pt x="2021" y="808"/>
                      <a:pt x="2257" y="808"/>
                    </a:cubicBezTo>
                    <a:cubicBezTo>
                      <a:pt x="2343" y="808"/>
                      <a:pt x="2431" y="802"/>
                      <a:pt x="2520" y="790"/>
                    </a:cubicBezTo>
                    <a:cubicBezTo>
                      <a:pt x="2608" y="790"/>
                      <a:pt x="2697" y="768"/>
                      <a:pt x="2786" y="746"/>
                    </a:cubicBezTo>
                    <a:cubicBezTo>
                      <a:pt x="2899" y="713"/>
                      <a:pt x="3013" y="693"/>
                      <a:pt x="3126" y="693"/>
                    </a:cubicBezTo>
                    <a:cubicBezTo>
                      <a:pt x="3168" y="693"/>
                      <a:pt x="3209" y="696"/>
                      <a:pt x="3251" y="702"/>
                    </a:cubicBezTo>
                    <a:cubicBezTo>
                      <a:pt x="3539" y="779"/>
                      <a:pt x="3827" y="818"/>
                      <a:pt x="4112" y="818"/>
                    </a:cubicBezTo>
                    <a:cubicBezTo>
                      <a:pt x="4398" y="818"/>
                      <a:pt x="4680" y="779"/>
                      <a:pt x="4957" y="702"/>
                    </a:cubicBezTo>
                    <a:lnTo>
                      <a:pt x="4979" y="702"/>
                    </a:lnTo>
                    <a:cubicBezTo>
                      <a:pt x="5023" y="702"/>
                      <a:pt x="5068" y="679"/>
                      <a:pt x="5112" y="679"/>
                    </a:cubicBezTo>
                    <a:lnTo>
                      <a:pt x="5245" y="702"/>
                    </a:lnTo>
                    <a:lnTo>
                      <a:pt x="5311" y="702"/>
                    </a:lnTo>
                    <a:cubicBezTo>
                      <a:pt x="5341" y="704"/>
                      <a:pt x="5370" y="705"/>
                      <a:pt x="5399" y="705"/>
                    </a:cubicBezTo>
                    <a:cubicBezTo>
                      <a:pt x="5661" y="705"/>
                      <a:pt x="5934" y="617"/>
                      <a:pt x="6153" y="458"/>
                    </a:cubicBezTo>
                    <a:lnTo>
                      <a:pt x="6153" y="458"/>
                    </a:lnTo>
                    <a:cubicBezTo>
                      <a:pt x="6087" y="635"/>
                      <a:pt x="6043" y="834"/>
                      <a:pt x="6020" y="1012"/>
                    </a:cubicBezTo>
                    <a:cubicBezTo>
                      <a:pt x="5954" y="1278"/>
                      <a:pt x="5821" y="1521"/>
                      <a:pt x="5622" y="1721"/>
                    </a:cubicBezTo>
                    <a:cubicBezTo>
                      <a:pt x="5467" y="1920"/>
                      <a:pt x="5356" y="2120"/>
                      <a:pt x="5245" y="2341"/>
                    </a:cubicBezTo>
                    <a:cubicBezTo>
                      <a:pt x="5179" y="2518"/>
                      <a:pt x="5156" y="2740"/>
                      <a:pt x="5134" y="2939"/>
                    </a:cubicBezTo>
                    <a:cubicBezTo>
                      <a:pt x="5112" y="3094"/>
                      <a:pt x="5090" y="3272"/>
                      <a:pt x="5046" y="3427"/>
                    </a:cubicBezTo>
                    <a:cubicBezTo>
                      <a:pt x="4890" y="3826"/>
                      <a:pt x="4625" y="4180"/>
                      <a:pt x="4248" y="4424"/>
                    </a:cubicBezTo>
                    <a:lnTo>
                      <a:pt x="4181" y="4468"/>
                    </a:lnTo>
                    <a:cubicBezTo>
                      <a:pt x="4049" y="4579"/>
                      <a:pt x="3916" y="4690"/>
                      <a:pt x="3783" y="4823"/>
                    </a:cubicBezTo>
                    <a:cubicBezTo>
                      <a:pt x="3694" y="4956"/>
                      <a:pt x="3605" y="5088"/>
                      <a:pt x="3561" y="5244"/>
                    </a:cubicBezTo>
                    <a:cubicBezTo>
                      <a:pt x="3450" y="5487"/>
                      <a:pt x="3362" y="5731"/>
                      <a:pt x="3273" y="5975"/>
                    </a:cubicBezTo>
                    <a:lnTo>
                      <a:pt x="3251" y="6085"/>
                    </a:lnTo>
                    <a:cubicBezTo>
                      <a:pt x="3229" y="6041"/>
                      <a:pt x="3229" y="5997"/>
                      <a:pt x="3229" y="5975"/>
                    </a:cubicBezTo>
                    <a:cubicBezTo>
                      <a:pt x="3162" y="5731"/>
                      <a:pt x="3052" y="5487"/>
                      <a:pt x="2963" y="5244"/>
                    </a:cubicBezTo>
                    <a:cubicBezTo>
                      <a:pt x="2896" y="5088"/>
                      <a:pt x="2808" y="4956"/>
                      <a:pt x="2719" y="4823"/>
                    </a:cubicBezTo>
                    <a:cubicBezTo>
                      <a:pt x="2608" y="4690"/>
                      <a:pt x="2475" y="4579"/>
                      <a:pt x="2320" y="4468"/>
                    </a:cubicBezTo>
                    <a:lnTo>
                      <a:pt x="2254" y="4424"/>
                    </a:lnTo>
                    <a:cubicBezTo>
                      <a:pt x="1899" y="4180"/>
                      <a:pt x="1611" y="3826"/>
                      <a:pt x="1456" y="3427"/>
                    </a:cubicBezTo>
                    <a:cubicBezTo>
                      <a:pt x="1412" y="3272"/>
                      <a:pt x="1390" y="3094"/>
                      <a:pt x="1368" y="2939"/>
                    </a:cubicBezTo>
                    <a:cubicBezTo>
                      <a:pt x="1368" y="2740"/>
                      <a:pt x="1323" y="2518"/>
                      <a:pt x="1257" y="2341"/>
                    </a:cubicBezTo>
                    <a:cubicBezTo>
                      <a:pt x="1168" y="2120"/>
                      <a:pt x="1035" y="1920"/>
                      <a:pt x="880" y="1743"/>
                    </a:cubicBezTo>
                    <a:cubicBezTo>
                      <a:pt x="703" y="1521"/>
                      <a:pt x="548" y="1278"/>
                      <a:pt x="481" y="1012"/>
                    </a:cubicBezTo>
                    <a:cubicBezTo>
                      <a:pt x="459" y="812"/>
                      <a:pt x="415" y="635"/>
                      <a:pt x="348" y="458"/>
                    </a:cubicBezTo>
                    <a:close/>
                    <a:moveTo>
                      <a:pt x="6388" y="0"/>
                    </a:moveTo>
                    <a:cubicBezTo>
                      <a:pt x="6364" y="0"/>
                      <a:pt x="6344" y="11"/>
                      <a:pt x="6331" y="37"/>
                    </a:cubicBezTo>
                    <a:cubicBezTo>
                      <a:pt x="6101" y="351"/>
                      <a:pt x="5772" y="526"/>
                      <a:pt x="5400" y="526"/>
                    </a:cubicBezTo>
                    <a:cubicBezTo>
                      <a:pt x="5378" y="526"/>
                      <a:pt x="5356" y="526"/>
                      <a:pt x="5334" y="524"/>
                    </a:cubicBezTo>
                    <a:lnTo>
                      <a:pt x="5112" y="524"/>
                    </a:lnTo>
                    <a:cubicBezTo>
                      <a:pt x="5046" y="524"/>
                      <a:pt x="4979" y="524"/>
                      <a:pt x="4913" y="569"/>
                    </a:cubicBezTo>
                    <a:cubicBezTo>
                      <a:pt x="4647" y="624"/>
                      <a:pt x="4375" y="652"/>
                      <a:pt x="4104" y="652"/>
                    </a:cubicBezTo>
                    <a:cubicBezTo>
                      <a:pt x="3833" y="652"/>
                      <a:pt x="3561" y="624"/>
                      <a:pt x="3295" y="569"/>
                    </a:cubicBezTo>
                    <a:cubicBezTo>
                      <a:pt x="3219" y="552"/>
                      <a:pt x="3146" y="544"/>
                      <a:pt x="3075" y="544"/>
                    </a:cubicBezTo>
                    <a:cubicBezTo>
                      <a:pt x="2960" y="544"/>
                      <a:pt x="2851" y="563"/>
                      <a:pt x="2741" y="591"/>
                    </a:cubicBezTo>
                    <a:cubicBezTo>
                      <a:pt x="2653" y="613"/>
                      <a:pt x="2564" y="635"/>
                      <a:pt x="2475" y="635"/>
                    </a:cubicBezTo>
                    <a:cubicBezTo>
                      <a:pt x="2392" y="647"/>
                      <a:pt x="2309" y="652"/>
                      <a:pt x="2227" y="652"/>
                    </a:cubicBezTo>
                    <a:cubicBezTo>
                      <a:pt x="2001" y="652"/>
                      <a:pt x="1778" y="611"/>
                      <a:pt x="1567" y="546"/>
                    </a:cubicBezTo>
                    <a:cubicBezTo>
                      <a:pt x="1501" y="524"/>
                      <a:pt x="1456" y="524"/>
                      <a:pt x="1390" y="524"/>
                    </a:cubicBezTo>
                    <a:lnTo>
                      <a:pt x="1168" y="524"/>
                    </a:lnTo>
                    <a:cubicBezTo>
                      <a:pt x="1146" y="526"/>
                      <a:pt x="1124" y="526"/>
                      <a:pt x="1102" y="526"/>
                    </a:cubicBezTo>
                    <a:cubicBezTo>
                      <a:pt x="728" y="526"/>
                      <a:pt x="380" y="351"/>
                      <a:pt x="171" y="37"/>
                    </a:cubicBezTo>
                    <a:cubicBezTo>
                      <a:pt x="152" y="18"/>
                      <a:pt x="130" y="10"/>
                      <a:pt x="108" y="10"/>
                    </a:cubicBezTo>
                    <a:cubicBezTo>
                      <a:pt x="53" y="10"/>
                      <a:pt x="0" y="62"/>
                      <a:pt x="16" y="125"/>
                    </a:cubicBezTo>
                    <a:cubicBezTo>
                      <a:pt x="171" y="414"/>
                      <a:pt x="260" y="724"/>
                      <a:pt x="304" y="1056"/>
                    </a:cubicBezTo>
                    <a:cubicBezTo>
                      <a:pt x="393" y="1344"/>
                      <a:pt x="526" y="1610"/>
                      <a:pt x="747" y="1854"/>
                    </a:cubicBezTo>
                    <a:cubicBezTo>
                      <a:pt x="880" y="2009"/>
                      <a:pt x="991" y="2186"/>
                      <a:pt x="1080" y="2408"/>
                    </a:cubicBezTo>
                    <a:cubicBezTo>
                      <a:pt x="1146" y="2585"/>
                      <a:pt x="1190" y="2762"/>
                      <a:pt x="1190" y="2961"/>
                    </a:cubicBezTo>
                    <a:cubicBezTo>
                      <a:pt x="1213" y="3139"/>
                      <a:pt x="1235" y="3294"/>
                      <a:pt x="1279" y="3471"/>
                    </a:cubicBezTo>
                    <a:cubicBezTo>
                      <a:pt x="1456" y="3914"/>
                      <a:pt x="1744" y="4291"/>
                      <a:pt x="2143" y="4557"/>
                    </a:cubicBezTo>
                    <a:lnTo>
                      <a:pt x="2210" y="4601"/>
                    </a:lnTo>
                    <a:cubicBezTo>
                      <a:pt x="2343" y="4690"/>
                      <a:pt x="2475" y="4800"/>
                      <a:pt x="2586" y="4933"/>
                    </a:cubicBezTo>
                    <a:cubicBezTo>
                      <a:pt x="2675" y="5044"/>
                      <a:pt x="2741" y="5177"/>
                      <a:pt x="2786" y="5310"/>
                    </a:cubicBezTo>
                    <a:cubicBezTo>
                      <a:pt x="2896" y="5532"/>
                      <a:pt x="2985" y="5775"/>
                      <a:pt x="3074" y="6019"/>
                    </a:cubicBezTo>
                    <a:cubicBezTo>
                      <a:pt x="3096" y="6174"/>
                      <a:pt x="3118" y="6329"/>
                      <a:pt x="3118" y="6484"/>
                    </a:cubicBezTo>
                    <a:cubicBezTo>
                      <a:pt x="3118" y="6529"/>
                      <a:pt x="3162" y="6551"/>
                      <a:pt x="3207" y="6573"/>
                    </a:cubicBezTo>
                    <a:lnTo>
                      <a:pt x="3295" y="6573"/>
                    </a:lnTo>
                    <a:cubicBezTo>
                      <a:pt x="3340" y="6551"/>
                      <a:pt x="3362" y="6529"/>
                      <a:pt x="3362" y="6484"/>
                    </a:cubicBezTo>
                    <a:cubicBezTo>
                      <a:pt x="3362" y="6329"/>
                      <a:pt x="3384" y="6174"/>
                      <a:pt x="3428" y="6019"/>
                    </a:cubicBezTo>
                    <a:cubicBezTo>
                      <a:pt x="3517" y="5775"/>
                      <a:pt x="3605" y="5532"/>
                      <a:pt x="3694" y="5310"/>
                    </a:cubicBezTo>
                    <a:cubicBezTo>
                      <a:pt x="3761" y="5177"/>
                      <a:pt x="3827" y="5044"/>
                      <a:pt x="3916" y="4911"/>
                    </a:cubicBezTo>
                    <a:cubicBezTo>
                      <a:pt x="4026" y="4800"/>
                      <a:pt x="4137" y="4690"/>
                      <a:pt x="4270" y="4601"/>
                    </a:cubicBezTo>
                    <a:lnTo>
                      <a:pt x="4337" y="4557"/>
                    </a:lnTo>
                    <a:cubicBezTo>
                      <a:pt x="4735" y="4291"/>
                      <a:pt x="5046" y="3914"/>
                      <a:pt x="5201" y="3471"/>
                    </a:cubicBezTo>
                    <a:cubicBezTo>
                      <a:pt x="5245" y="3294"/>
                      <a:pt x="5289" y="3117"/>
                      <a:pt x="5289" y="2939"/>
                    </a:cubicBezTo>
                    <a:cubicBezTo>
                      <a:pt x="5311" y="2762"/>
                      <a:pt x="5334" y="2585"/>
                      <a:pt x="5400" y="2385"/>
                    </a:cubicBezTo>
                    <a:cubicBezTo>
                      <a:pt x="5489" y="2186"/>
                      <a:pt x="5599" y="2009"/>
                      <a:pt x="5755" y="1832"/>
                    </a:cubicBezTo>
                    <a:cubicBezTo>
                      <a:pt x="5954" y="1610"/>
                      <a:pt x="6109" y="1344"/>
                      <a:pt x="6176" y="1034"/>
                    </a:cubicBezTo>
                    <a:cubicBezTo>
                      <a:pt x="6220" y="724"/>
                      <a:pt x="6331" y="414"/>
                      <a:pt x="6464" y="125"/>
                    </a:cubicBezTo>
                    <a:cubicBezTo>
                      <a:pt x="6486" y="81"/>
                      <a:pt x="6486" y="37"/>
                      <a:pt x="6441" y="15"/>
                    </a:cubicBezTo>
                    <a:cubicBezTo>
                      <a:pt x="6423" y="6"/>
                      <a:pt x="6405" y="0"/>
                      <a:pt x="63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0"/>
              <p:cNvSpPr/>
              <p:nvPr/>
            </p:nvSpPr>
            <p:spPr>
              <a:xfrm>
                <a:off x="8027536" y="2474216"/>
                <a:ext cx="52345" cy="106234"/>
              </a:xfrm>
              <a:custGeom>
                <a:avLst/>
                <a:gdLst/>
                <a:ahLst/>
                <a:cxnLst/>
                <a:rect l="l" t="t" r="r" b="b"/>
                <a:pathLst>
                  <a:path w="1730" h="3511" extrusionOk="0">
                    <a:moveTo>
                      <a:pt x="1552" y="253"/>
                    </a:moveTo>
                    <a:cubicBezTo>
                      <a:pt x="1530" y="342"/>
                      <a:pt x="1530" y="409"/>
                      <a:pt x="1485" y="475"/>
                    </a:cubicBezTo>
                    <a:lnTo>
                      <a:pt x="1463" y="519"/>
                    </a:lnTo>
                    <a:cubicBezTo>
                      <a:pt x="1419" y="608"/>
                      <a:pt x="1397" y="719"/>
                      <a:pt x="1419" y="807"/>
                    </a:cubicBezTo>
                    <a:cubicBezTo>
                      <a:pt x="1441" y="852"/>
                      <a:pt x="1441" y="896"/>
                      <a:pt x="1463" y="918"/>
                    </a:cubicBezTo>
                    <a:cubicBezTo>
                      <a:pt x="1485" y="940"/>
                      <a:pt x="1485" y="962"/>
                      <a:pt x="1507" y="985"/>
                    </a:cubicBezTo>
                    <a:cubicBezTo>
                      <a:pt x="1507" y="1051"/>
                      <a:pt x="1507" y="1118"/>
                      <a:pt x="1463" y="1206"/>
                    </a:cubicBezTo>
                    <a:cubicBezTo>
                      <a:pt x="1419" y="1295"/>
                      <a:pt x="1419" y="1406"/>
                      <a:pt x="1441" y="1516"/>
                    </a:cubicBezTo>
                    <a:cubicBezTo>
                      <a:pt x="1441" y="1561"/>
                      <a:pt x="1463" y="1605"/>
                      <a:pt x="1485" y="1649"/>
                    </a:cubicBezTo>
                    <a:cubicBezTo>
                      <a:pt x="1507" y="1671"/>
                      <a:pt x="1530" y="1694"/>
                      <a:pt x="1530" y="1716"/>
                    </a:cubicBezTo>
                    <a:cubicBezTo>
                      <a:pt x="1552" y="1760"/>
                      <a:pt x="1552" y="1827"/>
                      <a:pt x="1530" y="1893"/>
                    </a:cubicBezTo>
                    <a:lnTo>
                      <a:pt x="1485" y="1937"/>
                    </a:lnTo>
                    <a:cubicBezTo>
                      <a:pt x="1441" y="1982"/>
                      <a:pt x="1419" y="2026"/>
                      <a:pt x="1397" y="2070"/>
                    </a:cubicBezTo>
                    <a:cubicBezTo>
                      <a:pt x="1375" y="2181"/>
                      <a:pt x="1375" y="2270"/>
                      <a:pt x="1419" y="2358"/>
                    </a:cubicBezTo>
                    <a:cubicBezTo>
                      <a:pt x="1441" y="2380"/>
                      <a:pt x="1441" y="2403"/>
                      <a:pt x="1441" y="2425"/>
                    </a:cubicBezTo>
                    <a:cubicBezTo>
                      <a:pt x="1485" y="2602"/>
                      <a:pt x="1419" y="2779"/>
                      <a:pt x="1264" y="2890"/>
                    </a:cubicBezTo>
                    <a:cubicBezTo>
                      <a:pt x="1219" y="2912"/>
                      <a:pt x="1219" y="2957"/>
                      <a:pt x="1242" y="3001"/>
                    </a:cubicBezTo>
                    <a:cubicBezTo>
                      <a:pt x="1264" y="3067"/>
                      <a:pt x="1286" y="3134"/>
                      <a:pt x="1286" y="3222"/>
                    </a:cubicBezTo>
                    <a:cubicBezTo>
                      <a:pt x="1153" y="3134"/>
                      <a:pt x="1020" y="3067"/>
                      <a:pt x="865" y="3067"/>
                    </a:cubicBezTo>
                    <a:cubicBezTo>
                      <a:pt x="710" y="3067"/>
                      <a:pt x="577" y="3134"/>
                      <a:pt x="444" y="3222"/>
                    </a:cubicBezTo>
                    <a:cubicBezTo>
                      <a:pt x="466" y="3134"/>
                      <a:pt x="466" y="3067"/>
                      <a:pt x="510" y="3001"/>
                    </a:cubicBezTo>
                    <a:cubicBezTo>
                      <a:pt x="510" y="2957"/>
                      <a:pt x="510" y="2912"/>
                      <a:pt x="466" y="2890"/>
                    </a:cubicBezTo>
                    <a:cubicBezTo>
                      <a:pt x="311" y="2779"/>
                      <a:pt x="245" y="2602"/>
                      <a:pt x="289" y="2425"/>
                    </a:cubicBezTo>
                    <a:cubicBezTo>
                      <a:pt x="289" y="2403"/>
                      <a:pt x="289" y="2380"/>
                      <a:pt x="311" y="2358"/>
                    </a:cubicBezTo>
                    <a:cubicBezTo>
                      <a:pt x="355" y="2270"/>
                      <a:pt x="355" y="2181"/>
                      <a:pt x="333" y="2070"/>
                    </a:cubicBezTo>
                    <a:cubicBezTo>
                      <a:pt x="311" y="2026"/>
                      <a:pt x="289" y="1982"/>
                      <a:pt x="245" y="1937"/>
                    </a:cubicBezTo>
                    <a:lnTo>
                      <a:pt x="222" y="1893"/>
                    </a:lnTo>
                    <a:cubicBezTo>
                      <a:pt x="178" y="1849"/>
                      <a:pt x="178" y="1760"/>
                      <a:pt x="200" y="1716"/>
                    </a:cubicBezTo>
                    <a:cubicBezTo>
                      <a:pt x="222" y="1694"/>
                      <a:pt x="222" y="1671"/>
                      <a:pt x="245" y="1649"/>
                    </a:cubicBezTo>
                    <a:cubicBezTo>
                      <a:pt x="267" y="1605"/>
                      <a:pt x="289" y="1561"/>
                      <a:pt x="311" y="1516"/>
                    </a:cubicBezTo>
                    <a:cubicBezTo>
                      <a:pt x="333" y="1406"/>
                      <a:pt x="311" y="1295"/>
                      <a:pt x="267" y="1206"/>
                    </a:cubicBezTo>
                    <a:cubicBezTo>
                      <a:pt x="245" y="1118"/>
                      <a:pt x="222" y="1051"/>
                      <a:pt x="245" y="985"/>
                    </a:cubicBezTo>
                    <a:cubicBezTo>
                      <a:pt x="245" y="962"/>
                      <a:pt x="245" y="940"/>
                      <a:pt x="267" y="918"/>
                    </a:cubicBezTo>
                    <a:cubicBezTo>
                      <a:pt x="289" y="896"/>
                      <a:pt x="311" y="852"/>
                      <a:pt x="311" y="807"/>
                    </a:cubicBezTo>
                    <a:cubicBezTo>
                      <a:pt x="333" y="719"/>
                      <a:pt x="311" y="608"/>
                      <a:pt x="267" y="519"/>
                    </a:cubicBezTo>
                    <a:lnTo>
                      <a:pt x="245" y="475"/>
                    </a:lnTo>
                    <a:cubicBezTo>
                      <a:pt x="222" y="409"/>
                      <a:pt x="200" y="342"/>
                      <a:pt x="178" y="253"/>
                    </a:cubicBezTo>
                    <a:lnTo>
                      <a:pt x="178" y="253"/>
                    </a:lnTo>
                    <a:cubicBezTo>
                      <a:pt x="377" y="409"/>
                      <a:pt x="621" y="475"/>
                      <a:pt x="865" y="497"/>
                    </a:cubicBezTo>
                    <a:cubicBezTo>
                      <a:pt x="1109" y="475"/>
                      <a:pt x="1352" y="386"/>
                      <a:pt x="1552" y="253"/>
                    </a:cubicBezTo>
                    <a:close/>
                    <a:moveTo>
                      <a:pt x="109" y="1"/>
                    </a:moveTo>
                    <a:cubicBezTo>
                      <a:pt x="102" y="1"/>
                      <a:pt x="96" y="3"/>
                      <a:pt x="89" y="10"/>
                    </a:cubicBezTo>
                    <a:cubicBezTo>
                      <a:pt x="45" y="10"/>
                      <a:pt x="23" y="32"/>
                      <a:pt x="23" y="76"/>
                    </a:cubicBezTo>
                    <a:cubicBezTo>
                      <a:pt x="1" y="231"/>
                      <a:pt x="23" y="409"/>
                      <a:pt x="89" y="542"/>
                    </a:cubicBezTo>
                    <a:lnTo>
                      <a:pt x="112" y="608"/>
                    </a:lnTo>
                    <a:cubicBezTo>
                      <a:pt x="134" y="652"/>
                      <a:pt x="156" y="719"/>
                      <a:pt x="156" y="763"/>
                    </a:cubicBezTo>
                    <a:cubicBezTo>
                      <a:pt x="156" y="785"/>
                      <a:pt x="134" y="807"/>
                      <a:pt x="134" y="830"/>
                    </a:cubicBezTo>
                    <a:cubicBezTo>
                      <a:pt x="112" y="852"/>
                      <a:pt x="89" y="896"/>
                      <a:pt x="89" y="918"/>
                    </a:cubicBezTo>
                    <a:cubicBezTo>
                      <a:pt x="45" y="1029"/>
                      <a:pt x="67" y="1140"/>
                      <a:pt x="112" y="1251"/>
                    </a:cubicBezTo>
                    <a:cubicBezTo>
                      <a:pt x="134" y="1317"/>
                      <a:pt x="156" y="1383"/>
                      <a:pt x="134" y="1472"/>
                    </a:cubicBezTo>
                    <a:cubicBezTo>
                      <a:pt x="134" y="1494"/>
                      <a:pt x="112" y="1516"/>
                      <a:pt x="89" y="1561"/>
                    </a:cubicBezTo>
                    <a:cubicBezTo>
                      <a:pt x="67" y="1583"/>
                      <a:pt x="67" y="1627"/>
                      <a:pt x="45" y="1649"/>
                    </a:cubicBezTo>
                    <a:cubicBezTo>
                      <a:pt x="1" y="1760"/>
                      <a:pt x="1" y="1893"/>
                      <a:pt x="67" y="1982"/>
                    </a:cubicBezTo>
                    <a:cubicBezTo>
                      <a:pt x="89" y="2004"/>
                      <a:pt x="112" y="2026"/>
                      <a:pt x="134" y="2048"/>
                    </a:cubicBezTo>
                    <a:cubicBezTo>
                      <a:pt x="200" y="2115"/>
                      <a:pt x="200" y="2225"/>
                      <a:pt x="156" y="2292"/>
                    </a:cubicBezTo>
                    <a:cubicBezTo>
                      <a:pt x="134" y="2314"/>
                      <a:pt x="134" y="2358"/>
                      <a:pt x="134" y="2380"/>
                    </a:cubicBezTo>
                    <a:cubicBezTo>
                      <a:pt x="67" y="2602"/>
                      <a:pt x="134" y="2846"/>
                      <a:pt x="333" y="3001"/>
                    </a:cubicBezTo>
                    <a:cubicBezTo>
                      <a:pt x="289" y="3134"/>
                      <a:pt x="267" y="3267"/>
                      <a:pt x="289" y="3400"/>
                    </a:cubicBezTo>
                    <a:lnTo>
                      <a:pt x="289" y="3422"/>
                    </a:lnTo>
                    <a:cubicBezTo>
                      <a:pt x="289" y="3466"/>
                      <a:pt x="311" y="3488"/>
                      <a:pt x="355" y="3510"/>
                    </a:cubicBezTo>
                    <a:cubicBezTo>
                      <a:pt x="377" y="3510"/>
                      <a:pt x="422" y="3510"/>
                      <a:pt x="444" y="3466"/>
                    </a:cubicBezTo>
                    <a:cubicBezTo>
                      <a:pt x="533" y="3333"/>
                      <a:pt x="688" y="3245"/>
                      <a:pt x="865" y="3222"/>
                    </a:cubicBezTo>
                    <a:cubicBezTo>
                      <a:pt x="1042" y="3245"/>
                      <a:pt x="1197" y="3333"/>
                      <a:pt x="1308" y="3466"/>
                    </a:cubicBezTo>
                    <a:cubicBezTo>
                      <a:pt x="1308" y="3488"/>
                      <a:pt x="1330" y="3510"/>
                      <a:pt x="1375" y="3510"/>
                    </a:cubicBezTo>
                    <a:lnTo>
                      <a:pt x="1397" y="3510"/>
                    </a:lnTo>
                    <a:cubicBezTo>
                      <a:pt x="1419" y="3488"/>
                      <a:pt x="1441" y="3466"/>
                      <a:pt x="1441" y="3422"/>
                    </a:cubicBezTo>
                    <a:lnTo>
                      <a:pt x="1441" y="3400"/>
                    </a:lnTo>
                    <a:cubicBezTo>
                      <a:pt x="1463" y="3267"/>
                      <a:pt x="1441" y="3134"/>
                      <a:pt x="1419" y="3001"/>
                    </a:cubicBezTo>
                    <a:cubicBezTo>
                      <a:pt x="1596" y="2846"/>
                      <a:pt x="1663" y="2602"/>
                      <a:pt x="1618" y="2380"/>
                    </a:cubicBezTo>
                    <a:cubicBezTo>
                      <a:pt x="1596" y="2358"/>
                      <a:pt x="1574" y="2314"/>
                      <a:pt x="1574" y="2292"/>
                    </a:cubicBezTo>
                    <a:cubicBezTo>
                      <a:pt x="1552" y="2248"/>
                      <a:pt x="1552" y="2181"/>
                      <a:pt x="1552" y="2137"/>
                    </a:cubicBezTo>
                    <a:cubicBezTo>
                      <a:pt x="1574" y="2115"/>
                      <a:pt x="1596" y="2070"/>
                      <a:pt x="1596" y="2048"/>
                    </a:cubicBezTo>
                    <a:cubicBezTo>
                      <a:pt x="1618" y="2026"/>
                      <a:pt x="1640" y="2004"/>
                      <a:pt x="1663" y="1982"/>
                    </a:cubicBezTo>
                    <a:cubicBezTo>
                      <a:pt x="1729" y="1893"/>
                      <a:pt x="1729" y="1760"/>
                      <a:pt x="1685" y="1649"/>
                    </a:cubicBezTo>
                    <a:cubicBezTo>
                      <a:pt x="1685" y="1627"/>
                      <a:pt x="1663" y="1583"/>
                      <a:pt x="1640" y="1561"/>
                    </a:cubicBezTo>
                    <a:cubicBezTo>
                      <a:pt x="1618" y="1516"/>
                      <a:pt x="1596" y="1494"/>
                      <a:pt x="1596" y="1472"/>
                    </a:cubicBezTo>
                    <a:cubicBezTo>
                      <a:pt x="1574" y="1383"/>
                      <a:pt x="1596" y="1317"/>
                      <a:pt x="1618" y="1251"/>
                    </a:cubicBezTo>
                    <a:cubicBezTo>
                      <a:pt x="1685" y="1140"/>
                      <a:pt x="1685" y="1029"/>
                      <a:pt x="1663" y="918"/>
                    </a:cubicBezTo>
                    <a:cubicBezTo>
                      <a:pt x="1640" y="896"/>
                      <a:pt x="1618" y="852"/>
                      <a:pt x="1618" y="830"/>
                    </a:cubicBezTo>
                    <a:cubicBezTo>
                      <a:pt x="1596" y="807"/>
                      <a:pt x="1596" y="785"/>
                      <a:pt x="1574" y="763"/>
                    </a:cubicBezTo>
                    <a:cubicBezTo>
                      <a:pt x="1574" y="719"/>
                      <a:pt x="1596" y="652"/>
                      <a:pt x="1618" y="608"/>
                    </a:cubicBezTo>
                    <a:lnTo>
                      <a:pt x="1640" y="542"/>
                    </a:lnTo>
                    <a:cubicBezTo>
                      <a:pt x="1707" y="409"/>
                      <a:pt x="1729" y="231"/>
                      <a:pt x="1707" y="76"/>
                    </a:cubicBezTo>
                    <a:cubicBezTo>
                      <a:pt x="1707" y="32"/>
                      <a:pt x="1685" y="10"/>
                      <a:pt x="1663" y="10"/>
                    </a:cubicBezTo>
                    <a:cubicBezTo>
                      <a:pt x="1650" y="3"/>
                      <a:pt x="1638" y="1"/>
                      <a:pt x="1629" y="1"/>
                    </a:cubicBezTo>
                    <a:cubicBezTo>
                      <a:pt x="1605" y="1"/>
                      <a:pt x="1590" y="16"/>
                      <a:pt x="1574" y="32"/>
                    </a:cubicBezTo>
                    <a:cubicBezTo>
                      <a:pt x="1386" y="231"/>
                      <a:pt x="1125" y="331"/>
                      <a:pt x="868" y="331"/>
                    </a:cubicBezTo>
                    <a:cubicBezTo>
                      <a:pt x="610" y="331"/>
                      <a:pt x="355" y="231"/>
                      <a:pt x="178" y="32"/>
                    </a:cubicBezTo>
                    <a:cubicBezTo>
                      <a:pt x="147" y="16"/>
                      <a:pt x="126" y="1"/>
                      <a:pt x="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0"/>
              <p:cNvSpPr/>
              <p:nvPr/>
            </p:nvSpPr>
            <p:spPr>
              <a:xfrm>
                <a:off x="8148203" y="2318965"/>
                <a:ext cx="74464" cy="50984"/>
              </a:xfrm>
              <a:custGeom>
                <a:avLst/>
                <a:gdLst/>
                <a:ahLst/>
                <a:cxnLst/>
                <a:rect l="l" t="t" r="r" b="b"/>
                <a:pathLst>
                  <a:path w="2461" h="1685" extrusionOk="0">
                    <a:moveTo>
                      <a:pt x="444" y="244"/>
                    </a:moveTo>
                    <a:cubicBezTo>
                      <a:pt x="891" y="650"/>
                      <a:pt x="1467" y="870"/>
                      <a:pt x="2072" y="870"/>
                    </a:cubicBezTo>
                    <a:cubicBezTo>
                      <a:pt x="2127" y="870"/>
                      <a:pt x="2183" y="868"/>
                      <a:pt x="2239" y="865"/>
                    </a:cubicBezTo>
                    <a:lnTo>
                      <a:pt x="2239" y="865"/>
                    </a:lnTo>
                    <a:cubicBezTo>
                      <a:pt x="2128" y="1064"/>
                      <a:pt x="2106" y="1308"/>
                      <a:pt x="2194" y="1507"/>
                    </a:cubicBezTo>
                    <a:cubicBezTo>
                      <a:pt x="2135" y="1511"/>
                      <a:pt x="2076" y="1513"/>
                      <a:pt x="2017" y="1513"/>
                    </a:cubicBezTo>
                    <a:cubicBezTo>
                      <a:pt x="1722" y="1513"/>
                      <a:pt x="1430" y="1467"/>
                      <a:pt x="1153" y="1374"/>
                    </a:cubicBezTo>
                    <a:cubicBezTo>
                      <a:pt x="799" y="1263"/>
                      <a:pt x="488" y="1108"/>
                      <a:pt x="200" y="887"/>
                    </a:cubicBezTo>
                    <a:cubicBezTo>
                      <a:pt x="289" y="665"/>
                      <a:pt x="378" y="466"/>
                      <a:pt x="444" y="244"/>
                    </a:cubicBezTo>
                    <a:close/>
                    <a:moveTo>
                      <a:pt x="378" y="1"/>
                    </a:moveTo>
                    <a:cubicBezTo>
                      <a:pt x="355" y="23"/>
                      <a:pt x="333" y="45"/>
                      <a:pt x="311" y="67"/>
                    </a:cubicBezTo>
                    <a:cubicBezTo>
                      <a:pt x="245" y="333"/>
                      <a:pt x="134" y="621"/>
                      <a:pt x="23" y="887"/>
                    </a:cubicBezTo>
                    <a:cubicBezTo>
                      <a:pt x="1" y="909"/>
                      <a:pt x="23" y="953"/>
                      <a:pt x="45" y="975"/>
                    </a:cubicBezTo>
                    <a:cubicBezTo>
                      <a:pt x="621" y="1441"/>
                      <a:pt x="1330" y="1684"/>
                      <a:pt x="2084" y="1684"/>
                    </a:cubicBezTo>
                    <a:cubicBezTo>
                      <a:pt x="2150" y="1684"/>
                      <a:pt x="2217" y="1684"/>
                      <a:pt x="2261" y="1662"/>
                    </a:cubicBezTo>
                    <a:lnTo>
                      <a:pt x="2327" y="1662"/>
                    </a:lnTo>
                    <a:cubicBezTo>
                      <a:pt x="2350" y="1662"/>
                      <a:pt x="2372" y="1640"/>
                      <a:pt x="2394" y="1618"/>
                    </a:cubicBezTo>
                    <a:cubicBezTo>
                      <a:pt x="2394" y="1596"/>
                      <a:pt x="2394" y="1574"/>
                      <a:pt x="2394" y="1551"/>
                    </a:cubicBezTo>
                    <a:cubicBezTo>
                      <a:pt x="2283" y="1330"/>
                      <a:pt x="2283" y="1086"/>
                      <a:pt x="2416" y="887"/>
                    </a:cubicBezTo>
                    <a:cubicBezTo>
                      <a:pt x="2438" y="865"/>
                      <a:pt x="2438" y="820"/>
                      <a:pt x="2460" y="776"/>
                    </a:cubicBezTo>
                    <a:lnTo>
                      <a:pt x="2460" y="754"/>
                    </a:lnTo>
                    <a:cubicBezTo>
                      <a:pt x="2438" y="732"/>
                      <a:pt x="2438" y="710"/>
                      <a:pt x="2438" y="710"/>
                    </a:cubicBezTo>
                    <a:cubicBezTo>
                      <a:pt x="2422" y="694"/>
                      <a:pt x="2407" y="678"/>
                      <a:pt x="2383" y="678"/>
                    </a:cubicBezTo>
                    <a:cubicBezTo>
                      <a:pt x="2374" y="678"/>
                      <a:pt x="2363" y="681"/>
                      <a:pt x="2350" y="687"/>
                    </a:cubicBezTo>
                    <a:cubicBezTo>
                      <a:pt x="2276" y="693"/>
                      <a:pt x="2202" y="695"/>
                      <a:pt x="2126" y="695"/>
                    </a:cubicBezTo>
                    <a:cubicBezTo>
                      <a:pt x="1882" y="695"/>
                      <a:pt x="1629" y="666"/>
                      <a:pt x="1375" y="599"/>
                    </a:cubicBezTo>
                    <a:cubicBezTo>
                      <a:pt x="1042" y="488"/>
                      <a:pt x="710" y="289"/>
                      <a:pt x="466" y="23"/>
                    </a:cubicBezTo>
                    <a:cubicBezTo>
                      <a:pt x="444" y="1"/>
                      <a:pt x="400" y="1"/>
                      <a:pt x="3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0"/>
              <p:cNvSpPr/>
              <p:nvPr/>
            </p:nvSpPr>
            <p:spPr>
              <a:xfrm>
                <a:off x="8164965" y="2538846"/>
                <a:ext cx="235343" cy="77792"/>
              </a:xfrm>
              <a:custGeom>
                <a:avLst/>
                <a:gdLst/>
                <a:ahLst/>
                <a:cxnLst/>
                <a:rect l="l" t="t" r="r" b="b"/>
                <a:pathLst>
                  <a:path w="7778" h="2571" extrusionOk="0">
                    <a:moveTo>
                      <a:pt x="7600" y="178"/>
                    </a:moveTo>
                    <a:lnTo>
                      <a:pt x="7600" y="2394"/>
                    </a:lnTo>
                    <a:lnTo>
                      <a:pt x="178" y="2394"/>
                    </a:lnTo>
                    <a:lnTo>
                      <a:pt x="178" y="178"/>
                    </a:lnTo>
                    <a:close/>
                    <a:moveTo>
                      <a:pt x="89" y="1"/>
                    </a:moveTo>
                    <a:cubicBezTo>
                      <a:pt x="45" y="1"/>
                      <a:pt x="1" y="45"/>
                      <a:pt x="1" y="89"/>
                    </a:cubicBezTo>
                    <a:lnTo>
                      <a:pt x="1" y="2482"/>
                    </a:lnTo>
                    <a:cubicBezTo>
                      <a:pt x="1" y="2527"/>
                      <a:pt x="45" y="2571"/>
                      <a:pt x="89" y="2571"/>
                    </a:cubicBezTo>
                    <a:lnTo>
                      <a:pt x="7689" y="2571"/>
                    </a:lnTo>
                    <a:cubicBezTo>
                      <a:pt x="7733" y="2571"/>
                      <a:pt x="7778" y="2527"/>
                      <a:pt x="7778" y="2482"/>
                    </a:cubicBezTo>
                    <a:lnTo>
                      <a:pt x="7778" y="89"/>
                    </a:lnTo>
                    <a:cubicBezTo>
                      <a:pt x="7778" y="45"/>
                      <a:pt x="7733" y="1"/>
                      <a:pt x="768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0"/>
              <p:cNvSpPr/>
              <p:nvPr/>
            </p:nvSpPr>
            <p:spPr>
              <a:xfrm>
                <a:off x="7751345" y="2052154"/>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0"/>
                      <a:pt x="89" y="2570"/>
                    </a:cubicBezTo>
                    <a:lnTo>
                      <a:pt x="7711" y="2570"/>
                    </a:lnTo>
                    <a:cubicBezTo>
                      <a:pt x="7755" y="2570"/>
                      <a:pt x="7777"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0"/>
              <p:cNvSpPr/>
              <p:nvPr/>
            </p:nvSpPr>
            <p:spPr>
              <a:xfrm>
                <a:off x="7751345" y="2644777"/>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1"/>
                      <a:pt x="89" y="2571"/>
                    </a:cubicBezTo>
                    <a:lnTo>
                      <a:pt x="7711" y="2571"/>
                    </a:lnTo>
                    <a:cubicBezTo>
                      <a:pt x="7755" y="2571"/>
                      <a:pt x="7799"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10" name="Google Shape;810;p30"/>
            <p:cNvGrpSpPr/>
            <p:nvPr/>
          </p:nvGrpSpPr>
          <p:grpSpPr>
            <a:xfrm flipH="1">
              <a:off x="1624807" y="1366386"/>
              <a:ext cx="1306820" cy="3224270"/>
              <a:chOff x="861875" y="1408050"/>
              <a:chExt cx="883225" cy="2179150"/>
            </a:xfrm>
          </p:grpSpPr>
          <p:sp>
            <p:nvSpPr>
              <p:cNvPr id="811" name="Google Shape;811;p30"/>
              <p:cNvSpPr/>
              <p:nvPr/>
            </p:nvSpPr>
            <p:spPr>
              <a:xfrm>
                <a:off x="1604925" y="3041025"/>
                <a:ext cx="12225" cy="500200"/>
              </a:xfrm>
              <a:custGeom>
                <a:avLst/>
                <a:gdLst/>
                <a:ahLst/>
                <a:cxnLst/>
                <a:rect l="l" t="t" r="r" b="b"/>
                <a:pathLst>
                  <a:path w="489" h="20008" extrusionOk="0">
                    <a:moveTo>
                      <a:pt x="1" y="0"/>
                    </a:moveTo>
                    <a:lnTo>
                      <a:pt x="1" y="20007"/>
                    </a:lnTo>
                    <a:lnTo>
                      <a:pt x="488" y="20007"/>
                    </a:lnTo>
                    <a:lnTo>
                      <a:pt x="48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0"/>
              <p:cNvSpPr/>
              <p:nvPr/>
            </p:nvSpPr>
            <p:spPr>
              <a:xfrm>
                <a:off x="1577800" y="3512950"/>
                <a:ext cx="58725" cy="50700"/>
              </a:xfrm>
              <a:custGeom>
                <a:avLst/>
                <a:gdLst/>
                <a:ahLst/>
                <a:cxnLst/>
                <a:rect l="l" t="t" r="r" b="b"/>
                <a:pathLst>
                  <a:path w="2349" h="2028" extrusionOk="0">
                    <a:moveTo>
                      <a:pt x="1329" y="0"/>
                    </a:moveTo>
                    <a:cubicBezTo>
                      <a:pt x="443" y="0"/>
                      <a:pt x="0" y="1086"/>
                      <a:pt x="620" y="1729"/>
                    </a:cubicBezTo>
                    <a:cubicBezTo>
                      <a:pt x="827" y="1936"/>
                      <a:pt x="1080" y="2028"/>
                      <a:pt x="1328" y="2028"/>
                    </a:cubicBezTo>
                    <a:cubicBezTo>
                      <a:pt x="1850" y="2028"/>
                      <a:pt x="2349" y="1620"/>
                      <a:pt x="2349" y="1020"/>
                    </a:cubicBezTo>
                    <a:cubicBezTo>
                      <a:pt x="2349" y="466"/>
                      <a:pt x="1905" y="0"/>
                      <a:pt x="1329" y="0"/>
                    </a:cubicBezTo>
                    <a:close/>
                  </a:path>
                </a:pathLst>
              </a:custGeom>
              <a:solidFill>
                <a:srgbClr val="00AD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0"/>
              <p:cNvSpPr/>
              <p:nvPr/>
            </p:nvSpPr>
            <p:spPr>
              <a:xfrm>
                <a:off x="1033300" y="1809050"/>
                <a:ext cx="278625" cy="414825"/>
              </a:xfrm>
              <a:custGeom>
                <a:avLst/>
                <a:gdLst/>
                <a:ahLst/>
                <a:cxnLst/>
                <a:rect l="l" t="t" r="r" b="b"/>
                <a:pathLst>
                  <a:path w="11145" h="16593" extrusionOk="0">
                    <a:moveTo>
                      <a:pt x="9127" y="0"/>
                    </a:moveTo>
                    <a:cubicBezTo>
                      <a:pt x="8260" y="0"/>
                      <a:pt x="7591" y="1179"/>
                      <a:pt x="7290" y="1976"/>
                    </a:cubicBezTo>
                    <a:cubicBezTo>
                      <a:pt x="6625" y="3771"/>
                      <a:pt x="5495" y="5233"/>
                      <a:pt x="4432" y="6850"/>
                    </a:cubicBezTo>
                    <a:cubicBezTo>
                      <a:pt x="3191" y="8734"/>
                      <a:pt x="1972" y="10661"/>
                      <a:pt x="864" y="12633"/>
                    </a:cubicBezTo>
                    <a:cubicBezTo>
                      <a:pt x="466" y="13209"/>
                      <a:pt x="200" y="13874"/>
                      <a:pt x="89" y="14561"/>
                    </a:cubicBezTo>
                    <a:cubicBezTo>
                      <a:pt x="0" y="15270"/>
                      <a:pt x="266" y="16045"/>
                      <a:pt x="887" y="16378"/>
                    </a:cubicBezTo>
                    <a:cubicBezTo>
                      <a:pt x="931" y="16422"/>
                      <a:pt x="997" y="16444"/>
                      <a:pt x="1064" y="16466"/>
                    </a:cubicBezTo>
                    <a:cubicBezTo>
                      <a:pt x="1304" y="16554"/>
                      <a:pt x="1558" y="16592"/>
                      <a:pt x="1814" y="16592"/>
                    </a:cubicBezTo>
                    <a:cubicBezTo>
                      <a:pt x="2008" y="16592"/>
                      <a:pt x="2202" y="16571"/>
                      <a:pt x="2393" y="16533"/>
                    </a:cubicBezTo>
                    <a:cubicBezTo>
                      <a:pt x="4432" y="16134"/>
                      <a:pt x="6049" y="14849"/>
                      <a:pt x="7157" y="13187"/>
                    </a:cubicBezTo>
                    <a:cubicBezTo>
                      <a:pt x="8442" y="11259"/>
                      <a:pt x="9505" y="9177"/>
                      <a:pt x="10325" y="7005"/>
                    </a:cubicBezTo>
                    <a:cubicBezTo>
                      <a:pt x="10790" y="5787"/>
                      <a:pt x="11145" y="4502"/>
                      <a:pt x="11101" y="3195"/>
                    </a:cubicBezTo>
                    <a:cubicBezTo>
                      <a:pt x="11034" y="2264"/>
                      <a:pt x="10591" y="824"/>
                      <a:pt x="9816" y="248"/>
                    </a:cubicBezTo>
                    <a:cubicBezTo>
                      <a:pt x="9575" y="74"/>
                      <a:pt x="9345" y="0"/>
                      <a:pt x="91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0"/>
              <p:cNvSpPr/>
              <p:nvPr/>
            </p:nvSpPr>
            <p:spPr>
              <a:xfrm>
                <a:off x="962950" y="1814525"/>
                <a:ext cx="171725" cy="405175"/>
              </a:xfrm>
              <a:custGeom>
                <a:avLst/>
                <a:gdLst/>
                <a:ahLst/>
                <a:cxnLst/>
                <a:rect l="l" t="t" r="r" b="b"/>
                <a:pathLst>
                  <a:path w="6869" h="16207" extrusionOk="0">
                    <a:moveTo>
                      <a:pt x="2740" y="0"/>
                    </a:moveTo>
                    <a:cubicBezTo>
                      <a:pt x="1880" y="0"/>
                      <a:pt x="699" y="609"/>
                      <a:pt x="89" y="826"/>
                    </a:cubicBezTo>
                    <a:cubicBezTo>
                      <a:pt x="0" y="871"/>
                      <a:pt x="1441" y="8271"/>
                      <a:pt x="1551" y="8980"/>
                    </a:cubicBezTo>
                    <a:cubicBezTo>
                      <a:pt x="1795" y="10553"/>
                      <a:pt x="1928" y="12126"/>
                      <a:pt x="2371" y="13677"/>
                    </a:cubicBezTo>
                    <a:cubicBezTo>
                      <a:pt x="2615" y="14408"/>
                      <a:pt x="2903" y="15250"/>
                      <a:pt x="3479" y="15804"/>
                    </a:cubicBezTo>
                    <a:cubicBezTo>
                      <a:pt x="3814" y="16105"/>
                      <a:pt x="4144" y="16206"/>
                      <a:pt x="4489" y="16206"/>
                    </a:cubicBezTo>
                    <a:cubicBezTo>
                      <a:pt x="4805" y="16206"/>
                      <a:pt x="5135" y="16121"/>
                      <a:pt x="5495" y="16026"/>
                    </a:cubicBezTo>
                    <a:cubicBezTo>
                      <a:pt x="5783" y="15981"/>
                      <a:pt x="6027" y="15870"/>
                      <a:pt x="6271" y="15693"/>
                    </a:cubicBezTo>
                    <a:lnTo>
                      <a:pt x="6293" y="15649"/>
                    </a:lnTo>
                    <a:cubicBezTo>
                      <a:pt x="6780" y="15184"/>
                      <a:pt x="6825" y="14452"/>
                      <a:pt x="6847" y="13788"/>
                    </a:cubicBezTo>
                    <a:cubicBezTo>
                      <a:pt x="6869" y="13079"/>
                      <a:pt x="6802" y="12370"/>
                      <a:pt x="6802" y="11661"/>
                    </a:cubicBezTo>
                    <a:cubicBezTo>
                      <a:pt x="6382" y="9600"/>
                      <a:pt x="5850" y="7540"/>
                      <a:pt x="5207" y="5546"/>
                    </a:cubicBezTo>
                    <a:cubicBezTo>
                      <a:pt x="4698" y="3906"/>
                      <a:pt x="4188" y="2289"/>
                      <a:pt x="3701" y="649"/>
                    </a:cubicBezTo>
                    <a:cubicBezTo>
                      <a:pt x="3556" y="168"/>
                      <a:pt x="3192" y="0"/>
                      <a:pt x="274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0"/>
              <p:cNvSpPr/>
              <p:nvPr/>
            </p:nvSpPr>
            <p:spPr>
              <a:xfrm>
                <a:off x="861875" y="1679800"/>
                <a:ext cx="170900" cy="149300"/>
              </a:xfrm>
              <a:custGeom>
                <a:avLst/>
                <a:gdLst/>
                <a:ahLst/>
                <a:cxnLst/>
                <a:rect l="l" t="t" r="r" b="b"/>
                <a:pathLst>
                  <a:path w="6836" h="5972" extrusionOk="0">
                    <a:moveTo>
                      <a:pt x="4531" y="0"/>
                    </a:moveTo>
                    <a:cubicBezTo>
                      <a:pt x="4459" y="0"/>
                      <a:pt x="4392" y="40"/>
                      <a:pt x="4354" y="145"/>
                    </a:cubicBezTo>
                    <a:cubicBezTo>
                      <a:pt x="4243" y="521"/>
                      <a:pt x="4553" y="1075"/>
                      <a:pt x="4686" y="1408"/>
                    </a:cubicBezTo>
                    <a:lnTo>
                      <a:pt x="5085" y="2338"/>
                    </a:lnTo>
                    <a:cubicBezTo>
                      <a:pt x="4730" y="1895"/>
                      <a:pt x="4287" y="1718"/>
                      <a:pt x="3800" y="1474"/>
                    </a:cubicBezTo>
                    <a:cubicBezTo>
                      <a:pt x="3268" y="1164"/>
                      <a:pt x="2736" y="831"/>
                      <a:pt x="2205" y="521"/>
                    </a:cubicBezTo>
                    <a:cubicBezTo>
                      <a:pt x="1916" y="344"/>
                      <a:pt x="1628" y="211"/>
                      <a:pt x="1296" y="100"/>
                    </a:cubicBezTo>
                    <a:cubicBezTo>
                      <a:pt x="1219" y="67"/>
                      <a:pt x="1135" y="50"/>
                      <a:pt x="1052" y="50"/>
                    </a:cubicBezTo>
                    <a:cubicBezTo>
                      <a:pt x="969" y="50"/>
                      <a:pt x="886" y="67"/>
                      <a:pt x="809" y="100"/>
                    </a:cubicBezTo>
                    <a:cubicBezTo>
                      <a:pt x="631" y="167"/>
                      <a:pt x="587" y="388"/>
                      <a:pt x="698" y="543"/>
                    </a:cubicBezTo>
                    <a:cubicBezTo>
                      <a:pt x="664" y="537"/>
                      <a:pt x="632" y="534"/>
                      <a:pt x="601" y="534"/>
                    </a:cubicBezTo>
                    <a:cubicBezTo>
                      <a:pt x="106" y="534"/>
                      <a:pt x="1" y="1324"/>
                      <a:pt x="543" y="1408"/>
                    </a:cubicBezTo>
                    <a:cubicBezTo>
                      <a:pt x="432" y="1496"/>
                      <a:pt x="277" y="1607"/>
                      <a:pt x="299" y="1740"/>
                    </a:cubicBezTo>
                    <a:cubicBezTo>
                      <a:pt x="343" y="1851"/>
                      <a:pt x="410" y="1917"/>
                      <a:pt x="498" y="1961"/>
                    </a:cubicBezTo>
                    <a:cubicBezTo>
                      <a:pt x="720" y="2117"/>
                      <a:pt x="942" y="2249"/>
                      <a:pt x="1163" y="2382"/>
                    </a:cubicBezTo>
                    <a:cubicBezTo>
                      <a:pt x="1141" y="2449"/>
                      <a:pt x="1030" y="2449"/>
                      <a:pt x="964" y="2493"/>
                    </a:cubicBezTo>
                    <a:cubicBezTo>
                      <a:pt x="853" y="2560"/>
                      <a:pt x="809" y="2737"/>
                      <a:pt x="875" y="2848"/>
                    </a:cubicBezTo>
                    <a:cubicBezTo>
                      <a:pt x="964" y="2981"/>
                      <a:pt x="1075" y="3069"/>
                      <a:pt x="1207" y="3114"/>
                    </a:cubicBezTo>
                    <a:cubicBezTo>
                      <a:pt x="1739" y="3379"/>
                      <a:pt x="2426" y="3557"/>
                      <a:pt x="2891" y="3911"/>
                    </a:cubicBezTo>
                    <a:cubicBezTo>
                      <a:pt x="3135" y="4111"/>
                      <a:pt x="3312" y="4376"/>
                      <a:pt x="3578" y="4576"/>
                    </a:cubicBezTo>
                    <a:cubicBezTo>
                      <a:pt x="3977" y="4908"/>
                      <a:pt x="4332" y="4997"/>
                      <a:pt x="4553" y="5462"/>
                    </a:cubicBezTo>
                    <a:cubicBezTo>
                      <a:pt x="4642" y="5617"/>
                      <a:pt x="4686" y="5794"/>
                      <a:pt x="4752" y="5972"/>
                    </a:cubicBezTo>
                    <a:cubicBezTo>
                      <a:pt x="5375" y="5714"/>
                      <a:pt x="6163" y="5395"/>
                      <a:pt x="6775" y="5395"/>
                    </a:cubicBezTo>
                    <a:cubicBezTo>
                      <a:pt x="6795" y="5395"/>
                      <a:pt x="6815" y="5395"/>
                      <a:pt x="6835" y="5396"/>
                    </a:cubicBezTo>
                    <a:cubicBezTo>
                      <a:pt x="6813" y="5108"/>
                      <a:pt x="6791" y="4797"/>
                      <a:pt x="6791" y="4509"/>
                    </a:cubicBezTo>
                    <a:cubicBezTo>
                      <a:pt x="6835" y="3845"/>
                      <a:pt x="6702" y="3202"/>
                      <a:pt x="6436" y="2604"/>
                    </a:cubicBezTo>
                    <a:cubicBezTo>
                      <a:pt x="6193" y="2183"/>
                      <a:pt x="5949" y="1784"/>
                      <a:pt x="5683" y="1385"/>
                    </a:cubicBezTo>
                    <a:cubicBezTo>
                      <a:pt x="5506" y="1120"/>
                      <a:pt x="5306" y="831"/>
                      <a:pt x="5129" y="566"/>
                    </a:cubicBezTo>
                    <a:cubicBezTo>
                      <a:pt x="5018" y="433"/>
                      <a:pt x="4908" y="278"/>
                      <a:pt x="4797" y="145"/>
                    </a:cubicBezTo>
                    <a:cubicBezTo>
                      <a:pt x="4734" y="69"/>
                      <a:pt x="4628" y="0"/>
                      <a:pt x="4531"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0"/>
              <p:cNvSpPr/>
              <p:nvPr/>
            </p:nvSpPr>
            <p:spPr>
              <a:xfrm>
                <a:off x="1115825" y="1986950"/>
                <a:ext cx="23850" cy="120775"/>
              </a:xfrm>
              <a:custGeom>
                <a:avLst/>
                <a:gdLst/>
                <a:ahLst/>
                <a:cxnLst/>
                <a:rect l="l" t="t" r="r" b="b"/>
                <a:pathLst>
                  <a:path w="954" h="4831" extrusionOk="0">
                    <a:moveTo>
                      <a:pt x="953" y="0"/>
                    </a:moveTo>
                    <a:lnTo>
                      <a:pt x="953" y="0"/>
                    </a:lnTo>
                    <a:cubicBezTo>
                      <a:pt x="621" y="488"/>
                      <a:pt x="311" y="997"/>
                      <a:pt x="1" y="1507"/>
                    </a:cubicBezTo>
                    <a:cubicBezTo>
                      <a:pt x="178" y="2615"/>
                      <a:pt x="444" y="3722"/>
                      <a:pt x="776" y="4830"/>
                    </a:cubicBezTo>
                    <a:cubicBezTo>
                      <a:pt x="931" y="3257"/>
                      <a:pt x="710" y="1573"/>
                      <a:pt x="953"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0"/>
              <p:cNvSpPr/>
              <p:nvPr/>
            </p:nvSpPr>
            <p:spPr>
              <a:xfrm>
                <a:off x="1174000" y="1809700"/>
                <a:ext cx="82550" cy="331250"/>
              </a:xfrm>
              <a:custGeom>
                <a:avLst/>
                <a:gdLst/>
                <a:ahLst/>
                <a:cxnLst/>
                <a:rect l="l" t="t" r="r" b="b"/>
                <a:pathLst>
                  <a:path w="3302" h="13250" extrusionOk="0">
                    <a:moveTo>
                      <a:pt x="3301" y="0"/>
                    </a:moveTo>
                    <a:lnTo>
                      <a:pt x="3301" y="0"/>
                    </a:lnTo>
                    <a:cubicBezTo>
                      <a:pt x="2548" y="155"/>
                      <a:pt x="1950" y="1219"/>
                      <a:pt x="1684" y="1928"/>
                    </a:cubicBezTo>
                    <a:cubicBezTo>
                      <a:pt x="1374" y="2681"/>
                      <a:pt x="1019" y="3412"/>
                      <a:pt x="598" y="4099"/>
                    </a:cubicBezTo>
                    <a:cubicBezTo>
                      <a:pt x="554" y="4254"/>
                      <a:pt x="510" y="4387"/>
                      <a:pt x="510" y="4431"/>
                    </a:cubicBezTo>
                    <a:cubicBezTo>
                      <a:pt x="399" y="4919"/>
                      <a:pt x="332" y="5429"/>
                      <a:pt x="266" y="5916"/>
                    </a:cubicBezTo>
                    <a:cubicBezTo>
                      <a:pt x="0" y="7356"/>
                      <a:pt x="22" y="8841"/>
                      <a:pt x="310" y="10259"/>
                    </a:cubicBezTo>
                    <a:cubicBezTo>
                      <a:pt x="576" y="11300"/>
                      <a:pt x="975" y="12297"/>
                      <a:pt x="1462" y="13250"/>
                    </a:cubicBezTo>
                    <a:lnTo>
                      <a:pt x="1529" y="13139"/>
                    </a:lnTo>
                    <a:cubicBezTo>
                      <a:pt x="1728" y="12873"/>
                      <a:pt x="1883" y="12585"/>
                      <a:pt x="2061" y="12319"/>
                    </a:cubicBezTo>
                    <a:cubicBezTo>
                      <a:pt x="1972" y="11787"/>
                      <a:pt x="1839" y="11233"/>
                      <a:pt x="1750" y="10680"/>
                    </a:cubicBezTo>
                    <a:cubicBezTo>
                      <a:pt x="1440" y="8841"/>
                      <a:pt x="1728" y="6957"/>
                      <a:pt x="2149" y="5140"/>
                    </a:cubicBezTo>
                    <a:cubicBezTo>
                      <a:pt x="2548" y="3412"/>
                      <a:pt x="3058" y="1728"/>
                      <a:pt x="3301"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0"/>
              <p:cNvSpPr/>
              <p:nvPr/>
            </p:nvSpPr>
            <p:spPr>
              <a:xfrm>
                <a:off x="1491375" y="3471950"/>
                <a:ext cx="162325" cy="101400"/>
              </a:xfrm>
              <a:custGeom>
                <a:avLst/>
                <a:gdLst/>
                <a:ahLst/>
                <a:cxnLst/>
                <a:rect l="l" t="t" r="r" b="b"/>
                <a:pathLst>
                  <a:path w="6493" h="4056" extrusionOk="0">
                    <a:moveTo>
                      <a:pt x="5562" y="1"/>
                    </a:moveTo>
                    <a:lnTo>
                      <a:pt x="2748" y="400"/>
                    </a:lnTo>
                    <a:cubicBezTo>
                      <a:pt x="2726" y="621"/>
                      <a:pt x="2682" y="843"/>
                      <a:pt x="2637" y="1064"/>
                    </a:cubicBezTo>
                    <a:cubicBezTo>
                      <a:pt x="2593" y="1242"/>
                      <a:pt x="2526" y="1419"/>
                      <a:pt x="2438" y="1574"/>
                    </a:cubicBezTo>
                    <a:cubicBezTo>
                      <a:pt x="2283" y="1751"/>
                      <a:pt x="2083" y="1906"/>
                      <a:pt x="1884" y="2017"/>
                    </a:cubicBezTo>
                    <a:cubicBezTo>
                      <a:pt x="1264" y="2349"/>
                      <a:pt x="444" y="2549"/>
                      <a:pt x="1" y="3125"/>
                    </a:cubicBezTo>
                    <a:cubicBezTo>
                      <a:pt x="621" y="3502"/>
                      <a:pt x="1308" y="3457"/>
                      <a:pt x="1973" y="3590"/>
                    </a:cubicBezTo>
                    <a:cubicBezTo>
                      <a:pt x="2837" y="3767"/>
                      <a:pt x="3679" y="4011"/>
                      <a:pt x="4543" y="4055"/>
                    </a:cubicBezTo>
                    <a:cubicBezTo>
                      <a:pt x="4853" y="4055"/>
                      <a:pt x="5141" y="4033"/>
                      <a:pt x="5429" y="3923"/>
                    </a:cubicBezTo>
                    <a:cubicBezTo>
                      <a:pt x="6116" y="3701"/>
                      <a:pt x="6492" y="2948"/>
                      <a:pt x="6249" y="2283"/>
                    </a:cubicBezTo>
                    <a:cubicBezTo>
                      <a:pt x="6138" y="1928"/>
                      <a:pt x="5916" y="1618"/>
                      <a:pt x="5761" y="1286"/>
                    </a:cubicBezTo>
                    <a:cubicBezTo>
                      <a:pt x="5628" y="865"/>
                      <a:pt x="5562" y="422"/>
                      <a:pt x="5562"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0"/>
              <p:cNvSpPr/>
              <p:nvPr/>
            </p:nvSpPr>
            <p:spPr>
              <a:xfrm>
                <a:off x="1275900" y="3482475"/>
                <a:ext cx="162325" cy="94625"/>
              </a:xfrm>
              <a:custGeom>
                <a:avLst/>
                <a:gdLst/>
                <a:ahLst/>
                <a:cxnLst/>
                <a:rect l="l" t="t" r="r" b="b"/>
                <a:pathLst>
                  <a:path w="6493" h="3785" extrusionOk="0">
                    <a:moveTo>
                      <a:pt x="5651" y="1"/>
                    </a:moveTo>
                    <a:lnTo>
                      <a:pt x="2815" y="178"/>
                    </a:lnTo>
                    <a:cubicBezTo>
                      <a:pt x="2660" y="688"/>
                      <a:pt x="2349" y="1109"/>
                      <a:pt x="1906" y="1419"/>
                    </a:cubicBezTo>
                    <a:cubicBezTo>
                      <a:pt x="1530" y="1685"/>
                      <a:pt x="1153" y="1928"/>
                      <a:pt x="754" y="2150"/>
                    </a:cubicBezTo>
                    <a:cubicBezTo>
                      <a:pt x="466" y="2283"/>
                      <a:pt x="222" y="2482"/>
                      <a:pt x="1" y="2726"/>
                    </a:cubicBezTo>
                    <a:cubicBezTo>
                      <a:pt x="621" y="3125"/>
                      <a:pt x="1308" y="3081"/>
                      <a:pt x="1973" y="3236"/>
                    </a:cubicBezTo>
                    <a:cubicBezTo>
                      <a:pt x="2837" y="3435"/>
                      <a:pt x="3679" y="3723"/>
                      <a:pt x="4543" y="3767"/>
                    </a:cubicBezTo>
                    <a:cubicBezTo>
                      <a:pt x="4620" y="3779"/>
                      <a:pt x="4699" y="3785"/>
                      <a:pt x="4778" y="3785"/>
                    </a:cubicBezTo>
                    <a:cubicBezTo>
                      <a:pt x="4996" y="3785"/>
                      <a:pt x="5218" y="3744"/>
                      <a:pt x="5429" y="3679"/>
                    </a:cubicBezTo>
                    <a:cubicBezTo>
                      <a:pt x="6116" y="3479"/>
                      <a:pt x="6493" y="2748"/>
                      <a:pt x="6271" y="2061"/>
                    </a:cubicBezTo>
                    <a:cubicBezTo>
                      <a:pt x="6182" y="1707"/>
                      <a:pt x="5961" y="1397"/>
                      <a:pt x="5828" y="1064"/>
                    </a:cubicBezTo>
                    <a:cubicBezTo>
                      <a:pt x="5717" y="710"/>
                      <a:pt x="5651" y="355"/>
                      <a:pt x="5651"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0"/>
              <p:cNvSpPr/>
              <p:nvPr/>
            </p:nvSpPr>
            <p:spPr>
              <a:xfrm>
                <a:off x="1196700" y="1429850"/>
                <a:ext cx="548400" cy="647700"/>
              </a:xfrm>
              <a:custGeom>
                <a:avLst/>
                <a:gdLst/>
                <a:ahLst/>
                <a:cxnLst/>
                <a:rect l="l" t="t" r="r" b="b"/>
                <a:pathLst>
                  <a:path w="21936" h="25908" extrusionOk="0">
                    <a:moveTo>
                      <a:pt x="4548" y="1"/>
                    </a:moveTo>
                    <a:cubicBezTo>
                      <a:pt x="3323" y="1"/>
                      <a:pt x="2153" y="437"/>
                      <a:pt x="1197" y="1214"/>
                    </a:cubicBezTo>
                    <a:cubicBezTo>
                      <a:pt x="0" y="2211"/>
                      <a:pt x="178" y="4138"/>
                      <a:pt x="355" y="5534"/>
                    </a:cubicBezTo>
                    <a:cubicBezTo>
                      <a:pt x="532" y="7240"/>
                      <a:pt x="1086" y="8902"/>
                      <a:pt x="1950" y="10409"/>
                    </a:cubicBezTo>
                    <a:cubicBezTo>
                      <a:pt x="2859" y="12004"/>
                      <a:pt x="3080" y="14020"/>
                      <a:pt x="3147" y="15837"/>
                    </a:cubicBezTo>
                    <a:cubicBezTo>
                      <a:pt x="3191" y="16546"/>
                      <a:pt x="3191" y="17277"/>
                      <a:pt x="3235" y="18030"/>
                    </a:cubicBezTo>
                    <a:cubicBezTo>
                      <a:pt x="3257" y="18296"/>
                      <a:pt x="3280" y="18584"/>
                      <a:pt x="3324" y="18850"/>
                    </a:cubicBezTo>
                    <a:cubicBezTo>
                      <a:pt x="3975" y="23028"/>
                      <a:pt x="7580" y="25907"/>
                      <a:pt x="11546" y="25907"/>
                    </a:cubicBezTo>
                    <a:cubicBezTo>
                      <a:pt x="12438" y="25907"/>
                      <a:pt x="13348" y="25762"/>
                      <a:pt x="14247" y="25453"/>
                    </a:cubicBezTo>
                    <a:cubicBezTo>
                      <a:pt x="15576" y="24987"/>
                      <a:pt x="16817" y="24145"/>
                      <a:pt x="17504" y="22905"/>
                    </a:cubicBezTo>
                    <a:cubicBezTo>
                      <a:pt x="17991" y="22041"/>
                      <a:pt x="18146" y="21021"/>
                      <a:pt x="18567" y="20135"/>
                    </a:cubicBezTo>
                    <a:cubicBezTo>
                      <a:pt x="18988" y="19249"/>
                      <a:pt x="19675" y="18429"/>
                      <a:pt x="20163" y="17565"/>
                    </a:cubicBezTo>
                    <a:cubicBezTo>
                      <a:pt x="21935" y="14352"/>
                      <a:pt x="20827" y="9877"/>
                      <a:pt x="17770" y="7861"/>
                    </a:cubicBezTo>
                    <a:cubicBezTo>
                      <a:pt x="16884" y="7285"/>
                      <a:pt x="15820" y="7085"/>
                      <a:pt x="14890" y="6576"/>
                    </a:cubicBezTo>
                    <a:cubicBezTo>
                      <a:pt x="13915" y="6044"/>
                      <a:pt x="13028" y="5423"/>
                      <a:pt x="12209" y="4692"/>
                    </a:cubicBezTo>
                    <a:cubicBezTo>
                      <a:pt x="11079" y="3629"/>
                      <a:pt x="10215" y="2366"/>
                      <a:pt x="9284" y="1147"/>
                    </a:cubicBezTo>
                    <a:cubicBezTo>
                      <a:pt x="9129" y="926"/>
                      <a:pt x="8952" y="726"/>
                      <a:pt x="8730" y="549"/>
                    </a:cubicBezTo>
                    <a:cubicBezTo>
                      <a:pt x="8513" y="391"/>
                      <a:pt x="8275" y="356"/>
                      <a:pt x="8026" y="356"/>
                    </a:cubicBezTo>
                    <a:cubicBezTo>
                      <a:pt x="7827" y="356"/>
                      <a:pt x="7622" y="379"/>
                      <a:pt x="7416" y="379"/>
                    </a:cubicBezTo>
                    <a:cubicBezTo>
                      <a:pt x="7300" y="379"/>
                      <a:pt x="7184" y="372"/>
                      <a:pt x="7068" y="350"/>
                    </a:cubicBezTo>
                    <a:cubicBezTo>
                      <a:pt x="6381" y="172"/>
                      <a:pt x="5672" y="62"/>
                      <a:pt x="4963" y="17"/>
                    </a:cubicBezTo>
                    <a:cubicBezTo>
                      <a:pt x="4824" y="6"/>
                      <a:pt x="4686" y="1"/>
                      <a:pt x="4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0"/>
              <p:cNvSpPr/>
              <p:nvPr/>
            </p:nvSpPr>
            <p:spPr>
              <a:xfrm>
                <a:off x="1213325" y="3525875"/>
                <a:ext cx="228200" cy="60775"/>
              </a:xfrm>
              <a:custGeom>
                <a:avLst/>
                <a:gdLst/>
                <a:ahLst/>
                <a:cxnLst/>
                <a:rect l="l" t="t" r="r" b="b"/>
                <a:pathLst>
                  <a:path w="9128" h="2431" extrusionOk="0">
                    <a:moveTo>
                      <a:pt x="4176" y="1"/>
                    </a:moveTo>
                    <a:cubicBezTo>
                      <a:pt x="3875" y="1"/>
                      <a:pt x="3617" y="140"/>
                      <a:pt x="3324" y="303"/>
                    </a:cubicBezTo>
                    <a:cubicBezTo>
                      <a:pt x="2792" y="591"/>
                      <a:pt x="2216" y="835"/>
                      <a:pt x="1640" y="1012"/>
                    </a:cubicBezTo>
                    <a:cubicBezTo>
                      <a:pt x="1152" y="1101"/>
                      <a:pt x="709" y="1256"/>
                      <a:pt x="288" y="1500"/>
                    </a:cubicBezTo>
                    <a:cubicBezTo>
                      <a:pt x="133" y="1588"/>
                      <a:pt x="0" y="1788"/>
                      <a:pt x="67" y="1965"/>
                    </a:cubicBezTo>
                    <a:cubicBezTo>
                      <a:pt x="133" y="2031"/>
                      <a:pt x="222" y="2098"/>
                      <a:pt x="310" y="2142"/>
                    </a:cubicBezTo>
                    <a:cubicBezTo>
                      <a:pt x="931" y="2386"/>
                      <a:pt x="1595" y="2364"/>
                      <a:pt x="2260" y="2386"/>
                    </a:cubicBezTo>
                    <a:cubicBezTo>
                      <a:pt x="2969" y="2408"/>
                      <a:pt x="3700" y="2430"/>
                      <a:pt x="4409" y="2430"/>
                    </a:cubicBezTo>
                    <a:cubicBezTo>
                      <a:pt x="5827" y="2430"/>
                      <a:pt x="7245" y="2364"/>
                      <a:pt x="8663" y="2231"/>
                    </a:cubicBezTo>
                    <a:cubicBezTo>
                      <a:pt x="8752" y="2231"/>
                      <a:pt x="8863" y="2209"/>
                      <a:pt x="8951" y="2142"/>
                    </a:cubicBezTo>
                    <a:cubicBezTo>
                      <a:pt x="9040" y="2009"/>
                      <a:pt x="9106" y="1832"/>
                      <a:pt x="9084" y="1677"/>
                    </a:cubicBezTo>
                    <a:cubicBezTo>
                      <a:pt x="9127" y="877"/>
                      <a:pt x="9086" y="14"/>
                      <a:pt x="8384" y="14"/>
                    </a:cubicBezTo>
                    <a:cubicBezTo>
                      <a:pt x="8367" y="14"/>
                      <a:pt x="8349" y="14"/>
                      <a:pt x="8331" y="15"/>
                    </a:cubicBezTo>
                    <a:cubicBezTo>
                      <a:pt x="8287" y="15"/>
                      <a:pt x="8220" y="15"/>
                      <a:pt x="8176" y="37"/>
                    </a:cubicBezTo>
                    <a:cubicBezTo>
                      <a:pt x="7476" y="166"/>
                      <a:pt x="6653" y="556"/>
                      <a:pt x="5886" y="556"/>
                    </a:cubicBezTo>
                    <a:cubicBezTo>
                      <a:pt x="5731" y="556"/>
                      <a:pt x="5578" y="540"/>
                      <a:pt x="5428" y="503"/>
                    </a:cubicBezTo>
                    <a:cubicBezTo>
                      <a:pt x="5118" y="414"/>
                      <a:pt x="4830" y="170"/>
                      <a:pt x="4520" y="60"/>
                    </a:cubicBezTo>
                    <a:cubicBezTo>
                      <a:pt x="4397" y="19"/>
                      <a:pt x="4284" y="1"/>
                      <a:pt x="417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0"/>
              <p:cNvSpPr/>
              <p:nvPr/>
            </p:nvSpPr>
            <p:spPr>
              <a:xfrm>
                <a:off x="1433225" y="3526800"/>
                <a:ext cx="224900" cy="60400"/>
              </a:xfrm>
              <a:custGeom>
                <a:avLst/>
                <a:gdLst/>
                <a:ahLst/>
                <a:cxnLst/>
                <a:rect l="l" t="t" r="r" b="b"/>
                <a:pathLst>
                  <a:path w="8996" h="2416" extrusionOk="0">
                    <a:moveTo>
                      <a:pt x="3811" y="0"/>
                    </a:moveTo>
                    <a:cubicBezTo>
                      <a:pt x="3722" y="23"/>
                      <a:pt x="3612" y="45"/>
                      <a:pt x="3523" y="89"/>
                    </a:cubicBezTo>
                    <a:lnTo>
                      <a:pt x="2327" y="643"/>
                    </a:lnTo>
                    <a:cubicBezTo>
                      <a:pt x="1662" y="975"/>
                      <a:pt x="1064" y="1352"/>
                      <a:pt x="377" y="1618"/>
                    </a:cubicBezTo>
                    <a:cubicBezTo>
                      <a:pt x="244" y="1640"/>
                      <a:pt x="89" y="1729"/>
                      <a:pt x="45" y="1884"/>
                    </a:cubicBezTo>
                    <a:cubicBezTo>
                      <a:pt x="0" y="2150"/>
                      <a:pt x="310" y="2282"/>
                      <a:pt x="532" y="2282"/>
                    </a:cubicBezTo>
                    <a:cubicBezTo>
                      <a:pt x="1906" y="2393"/>
                      <a:pt x="3257" y="2415"/>
                      <a:pt x="4631" y="2415"/>
                    </a:cubicBezTo>
                    <a:cubicBezTo>
                      <a:pt x="5318" y="2393"/>
                      <a:pt x="6027" y="2371"/>
                      <a:pt x="6714" y="2349"/>
                    </a:cubicBezTo>
                    <a:cubicBezTo>
                      <a:pt x="6796" y="2346"/>
                      <a:pt x="6881" y="2345"/>
                      <a:pt x="6967" y="2345"/>
                    </a:cubicBezTo>
                    <a:cubicBezTo>
                      <a:pt x="7107" y="2345"/>
                      <a:pt x="7250" y="2347"/>
                      <a:pt x="7394" y="2347"/>
                    </a:cubicBezTo>
                    <a:cubicBezTo>
                      <a:pt x="7805" y="2347"/>
                      <a:pt x="8221" y="2327"/>
                      <a:pt x="8575" y="2172"/>
                    </a:cubicBezTo>
                    <a:cubicBezTo>
                      <a:pt x="8996" y="1994"/>
                      <a:pt x="8951" y="1751"/>
                      <a:pt x="8907" y="1374"/>
                    </a:cubicBezTo>
                    <a:cubicBezTo>
                      <a:pt x="8863" y="953"/>
                      <a:pt x="8752" y="532"/>
                      <a:pt x="8575" y="133"/>
                    </a:cubicBezTo>
                    <a:cubicBezTo>
                      <a:pt x="8530" y="45"/>
                      <a:pt x="8442" y="0"/>
                      <a:pt x="8353" y="0"/>
                    </a:cubicBezTo>
                    <a:cubicBezTo>
                      <a:pt x="8287" y="0"/>
                      <a:pt x="8242" y="0"/>
                      <a:pt x="8198" y="23"/>
                    </a:cubicBezTo>
                    <a:cubicBezTo>
                      <a:pt x="7371" y="196"/>
                      <a:pt x="6578" y="535"/>
                      <a:pt x="5731" y="535"/>
                    </a:cubicBezTo>
                    <a:cubicBezTo>
                      <a:pt x="5602" y="535"/>
                      <a:pt x="5472" y="528"/>
                      <a:pt x="5340" y="510"/>
                    </a:cubicBezTo>
                    <a:cubicBezTo>
                      <a:pt x="4919" y="443"/>
                      <a:pt x="4564" y="178"/>
                      <a:pt x="4166" y="45"/>
                    </a:cubicBezTo>
                    <a:cubicBezTo>
                      <a:pt x="4055" y="0"/>
                      <a:pt x="3944" y="0"/>
                      <a:pt x="38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0"/>
              <p:cNvSpPr/>
              <p:nvPr/>
            </p:nvSpPr>
            <p:spPr>
              <a:xfrm>
                <a:off x="1282000" y="2204075"/>
                <a:ext cx="238200" cy="1283075"/>
              </a:xfrm>
              <a:custGeom>
                <a:avLst/>
                <a:gdLst/>
                <a:ahLst/>
                <a:cxnLst/>
                <a:rect l="l" t="t" r="r" b="b"/>
                <a:pathLst>
                  <a:path w="9528" h="51323" extrusionOk="0">
                    <a:moveTo>
                      <a:pt x="621" y="0"/>
                    </a:moveTo>
                    <a:cubicBezTo>
                      <a:pt x="1" y="1219"/>
                      <a:pt x="377" y="3767"/>
                      <a:pt x="355" y="5163"/>
                    </a:cubicBezTo>
                    <a:cubicBezTo>
                      <a:pt x="333" y="6980"/>
                      <a:pt x="311" y="8819"/>
                      <a:pt x="311" y="10635"/>
                    </a:cubicBezTo>
                    <a:cubicBezTo>
                      <a:pt x="311" y="14225"/>
                      <a:pt x="333" y="17792"/>
                      <a:pt x="399" y="21381"/>
                    </a:cubicBezTo>
                    <a:cubicBezTo>
                      <a:pt x="466" y="26544"/>
                      <a:pt x="599" y="31684"/>
                      <a:pt x="798" y="36846"/>
                    </a:cubicBezTo>
                    <a:cubicBezTo>
                      <a:pt x="998" y="41588"/>
                      <a:pt x="1507" y="46174"/>
                      <a:pt x="1884" y="50915"/>
                    </a:cubicBezTo>
                    <a:cubicBezTo>
                      <a:pt x="1862" y="51026"/>
                      <a:pt x="1906" y="51137"/>
                      <a:pt x="1972" y="51248"/>
                    </a:cubicBezTo>
                    <a:cubicBezTo>
                      <a:pt x="2039" y="51298"/>
                      <a:pt x="2118" y="51322"/>
                      <a:pt x="2200" y="51322"/>
                    </a:cubicBezTo>
                    <a:cubicBezTo>
                      <a:pt x="2227" y="51322"/>
                      <a:pt x="2255" y="51320"/>
                      <a:pt x="2283" y="51314"/>
                    </a:cubicBezTo>
                    <a:lnTo>
                      <a:pt x="6404" y="51070"/>
                    </a:lnTo>
                    <a:cubicBezTo>
                      <a:pt x="6670" y="51070"/>
                      <a:pt x="6758" y="45443"/>
                      <a:pt x="6758" y="44889"/>
                    </a:cubicBezTo>
                    <a:cubicBezTo>
                      <a:pt x="6825" y="41034"/>
                      <a:pt x="7046" y="37201"/>
                      <a:pt x="7201" y="33412"/>
                    </a:cubicBezTo>
                    <a:cubicBezTo>
                      <a:pt x="7401" y="29003"/>
                      <a:pt x="7201" y="24705"/>
                      <a:pt x="8021" y="20340"/>
                    </a:cubicBezTo>
                    <a:cubicBezTo>
                      <a:pt x="8331" y="18589"/>
                      <a:pt x="8774" y="16861"/>
                      <a:pt x="9040" y="15089"/>
                    </a:cubicBezTo>
                    <a:cubicBezTo>
                      <a:pt x="9528" y="11632"/>
                      <a:pt x="9350" y="8110"/>
                      <a:pt x="8486" y="4742"/>
                    </a:cubicBezTo>
                    <a:cubicBezTo>
                      <a:pt x="7910" y="2548"/>
                      <a:pt x="7046" y="1507"/>
                      <a:pt x="5673" y="1064"/>
                    </a:cubicBezTo>
                    <a:cubicBezTo>
                      <a:pt x="5030" y="889"/>
                      <a:pt x="4371" y="816"/>
                      <a:pt x="3724" y="816"/>
                    </a:cubicBezTo>
                    <a:cubicBezTo>
                      <a:pt x="3635" y="816"/>
                      <a:pt x="3546" y="818"/>
                      <a:pt x="3457" y="820"/>
                    </a:cubicBezTo>
                    <a:cubicBezTo>
                      <a:pt x="3389" y="823"/>
                      <a:pt x="3321" y="825"/>
                      <a:pt x="3253" y="825"/>
                    </a:cubicBezTo>
                    <a:cubicBezTo>
                      <a:pt x="2305" y="825"/>
                      <a:pt x="1386" y="538"/>
                      <a:pt x="62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0"/>
              <p:cNvSpPr/>
              <p:nvPr/>
            </p:nvSpPr>
            <p:spPr>
              <a:xfrm>
                <a:off x="1397775" y="2208500"/>
                <a:ext cx="254825" cy="1276800"/>
              </a:xfrm>
              <a:custGeom>
                <a:avLst/>
                <a:gdLst/>
                <a:ahLst/>
                <a:cxnLst/>
                <a:rect l="l" t="t" r="r" b="b"/>
                <a:pathLst>
                  <a:path w="10193" h="51072" extrusionOk="0">
                    <a:moveTo>
                      <a:pt x="554" y="1"/>
                    </a:moveTo>
                    <a:lnTo>
                      <a:pt x="554" y="1"/>
                    </a:lnTo>
                    <a:cubicBezTo>
                      <a:pt x="0" y="1241"/>
                      <a:pt x="554" y="3767"/>
                      <a:pt x="621" y="5141"/>
                    </a:cubicBezTo>
                    <a:cubicBezTo>
                      <a:pt x="709" y="6980"/>
                      <a:pt x="820" y="8797"/>
                      <a:pt x="953" y="10613"/>
                    </a:cubicBezTo>
                    <a:cubicBezTo>
                      <a:pt x="1174" y="14203"/>
                      <a:pt x="1440" y="17770"/>
                      <a:pt x="1728" y="21337"/>
                    </a:cubicBezTo>
                    <a:cubicBezTo>
                      <a:pt x="2127" y="26477"/>
                      <a:pt x="2592" y="31595"/>
                      <a:pt x="3146" y="36713"/>
                    </a:cubicBezTo>
                    <a:cubicBezTo>
                      <a:pt x="3634" y="41455"/>
                      <a:pt x="4454" y="45975"/>
                      <a:pt x="5140" y="50672"/>
                    </a:cubicBezTo>
                    <a:cubicBezTo>
                      <a:pt x="5140" y="50783"/>
                      <a:pt x="5185" y="50916"/>
                      <a:pt x="5251" y="51004"/>
                    </a:cubicBezTo>
                    <a:cubicBezTo>
                      <a:pt x="5308" y="51047"/>
                      <a:pt x="5375" y="51072"/>
                      <a:pt x="5445" y="51072"/>
                    </a:cubicBezTo>
                    <a:cubicBezTo>
                      <a:pt x="5483" y="51072"/>
                      <a:pt x="5522" y="51064"/>
                      <a:pt x="5561" y="51048"/>
                    </a:cubicBezTo>
                    <a:lnTo>
                      <a:pt x="9660" y="50472"/>
                    </a:lnTo>
                    <a:cubicBezTo>
                      <a:pt x="9926" y="50472"/>
                      <a:pt x="9638" y="44823"/>
                      <a:pt x="9616" y="44269"/>
                    </a:cubicBezTo>
                    <a:cubicBezTo>
                      <a:pt x="9439" y="40436"/>
                      <a:pt x="9394" y="36603"/>
                      <a:pt x="9306" y="32792"/>
                    </a:cubicBezTo>
                    <a:cubicBezTo>
                      <a:pt x="9217" y="28383"/>
                      <a:pt x="8752" y="24107"/>
                      <a:pt x="9262" y="19698"/>
                    </a:cubicBezTo>
                    <a:cubicBezTo>
                      <a:pt x="9461" y="17925"/>
                      <a:pt x="9793" y="16175"/>
                      <a:pt x="9926" y="14380"/>
                    </a:cubicBezTo>
                    <a:cubicBezTo>
                      <a:pt x="10192" y="10902"/>
                      <a:pt x="9771" y="7423"/>
                      <a:pt x="8685" y="4100"/>
                    </a:cubicBezTo>
                    <a:cubicBezTo>
                      <a:pt x="7976" y="1950"/>
                      <a:pt x="7068" y="976"/>
                      <a:pt x="5650" y="665"/>
                    </a:cubicBezTo>
                    <a:cubicBezTo>
                      <a:pt x="5201" y="570"/>
                      <a:pt x="4743" y="525"/>
                      <a:pt x="4281" y="525"/>
                    </a:cubicBezTo>
                    <a:cubicBezTo>
                      <a:pt x="3993" y="525"/>
                      <a:pt x="3702" y="543"/>
                      <a:pt x="3412" y="577"/>
                    </a:cubicBezTo>
                    <a:cubicBezTo>
                      <a:pt x="3212" y="604"/>
                      <a:pt x="3011" y="617"/>
                      <a:pt x="2811" y="617"/>
                    </a:cubicBezTo>
                    <a:cubicBezTo>
                      <a:pt x="2019" y="617"/>
                      <a:pt x="1244" y="408"/>
                      <a:pt x="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0"/>
              <p:cNvSpPr/>
              <p:nvPr/>
            </p:nvSpPr>
            <p:spPr>
              <a:xfrm>
                <a:off x="1253200" y="1650900"/>
                <a:ext cx="254825" cy="327950"/>
              </a:xfrm>
              <a:custGeom>
                <a:avLst/>
                <a:gdLst/>
                <a:ahLst/>
                <a:cxnLst/>
                <a:rect l="l" t="t" r="r" b="b"/>
                <a:pathLst>
                  <a:path w="10193" h="13118" extrusionOk="0">
                    <a:moveTo>
                      <a:pt x="5821" y="1"/>
                    </a:moveTo>
                    <a:cubicBezTo>
                      <a:pt x="5654" y="1"/>
                      <a:pt x="5436" y="211"/>
                      <a:pt x="5251" y="304"/>
                    </a:cubicBezTo>
                    <a:cubicBezTo>
                      <a:pt x="4830" y="503"/>
                      <a:pt x="4387" y="680"/>
                      <a:pt x="3944" y="835"/>
                    </a:cubicBezTo>
                    <a:cubicBezTo>
                      <a:pt x="3452" y="1006"/>
                      <a:pt x="2846" y="1209"/>
                      <a:pt x="2307" y="1209"/>
                    </a:cubicBezTo>
                    <a:cubicBezTo>
                      <a:pt x="2215" y="1209"/>
                      <a:pt x="2126" y="1203"/>
                      <a:pt x="2039" y="1190"/>
                    </a:cubicBezTo>
                    <a:lnTo>
                      <a:pt x="2039" y="1190"/>
                    </a:lnTo>
                    <a:cubicBezTo>
                      <a:pt x="2238" y="2253"/>
                      <a:pt x="2305" y="3383"/>
                      <a:pt x="2460" y="4469"/>
                    </a:cubicBezTo>
                    <a:cubicBezTo>
                      <a:pt x="2504" y="4735"/>
                      <a:pt x="2548" y="5089"/>
                      <a:pt x="2327" y="5311"/>
                    </a:cubicBezTo>
                    <a:cubicBezTo>
                      <a:pt x="2105" y="5532"/>
                      <a:pt x="1884" y="5776"/>
                      <a:pt x="1662" y="5998"/>
                    </a:cubicBezTo>
                    <a:cubicBezTo>
                      <a:pt x="1175" y="6441"/>
                      <a:pt x="754" y="6950"/>
                      <a:pt x="399" y="7504"/>
                    </a:cubicBezTo>
                    <a:cubicBezTo>
                      <a:pt x="355" y="7571"/>
                      <a:pt x="333" y="7615"/>
                      <a:pt x="288" y="7682"/>
                    </a:cubicBezTo>
                    <a:cubicBezTo>
                      <a:pt x="222" y="7837"/>
                      <a:pt x="155" y="7992"/>
                      <a:pt x="133" y="8169"/>
                    </a:cubicBezTo>
                    <a:cubicBezTo>
                      <a:pt x="111" y="8346"/>
                      <a:pt x="155" y="8524"/>
                      <a:pt x="155" y="8701"/>
                    </a:cubicBezTo>
                    <a:cubicBezTo>
                      <a:pt x="133" y="9077"/>
                      <a:pt x="0" y="9454"/>
                      <a:pt x="0" y="9853"/>
                    </a:cubicBezTo>
                    <a:cubicBezTo>
                      <a:pt x="0" y="10939"/>
                      <a:pt x="288" y="12135"/>
                      <a:pt x="1219" y="12778"/>
                    </a:cubicBezTo>
                    <a:cubicBezTo>
                      <a:pt x="1597" y="13004"/>
                      <a:pt x="2026" y="13117"/>
                      <a:pt x="2457" y="13117"/>
                    </a:cubicBezTo>
                    <a:cubicBezTo>
                      <a:pt x="2659" y="13117"/>
                      <a:pt x="2861" y="13093"/>
                      <a:pt x="3058" y="13043"/>
                    </a:cubicBezTo>
                    <a:cubicBezTo>
                      <a:pt x="3678" y="12888"/>
                      <a:pt x="4254" y="12600"/>
                      <a:pt x="4742" y="12224"/>
                    </a:cubicBezTo>
                    <a:cubicBezTo>
                      <a:pt x="5584" y="11603"/>
                      <a:pt x="6182" y="10739"/>
                      <a:pt x="7002" y="10141"/>
                    </a:cubicBezTo>
                    <a:cubicBezTo>
                      <a:pt x="7888" y="9521"/>
                      <a:pt x="8641" y="8745"/>
                      <a:pt x="9217" y="7859"/>
                    </a:cubicBezTo>
                    <a:cubicBezTo>
                      <a:pt x="9904" y="6840"/>
                      <a:pt x="10192" y="5621"/>
                      <a:pt x="10082" y="4403"/>
                    </a:cubicBezTo>
                    <a:cubicBezTo>
                      <a:pt x="10082" y="4314"/>
                      <a:pt x="10059" y="4247"/>
                      <a:pt x="10015" y="4181"/>
                    </a:cubicBezTo>
                    <a:cubicBezTo>
                      <a:pt x="9949" y="4114"/>
                      <a:pt x="9860" y="4070"/>
                      <a:pt x="9771" y="4048"/>
                    </a:cubicBezTo>
                    <a:cubicBezTo>
                      <a:pt x="9611" y="4006"/>
                      <a:pt x="9449" y="3993"/>
                      <a:pt x="9285" y="3993"/>
                    </a:cubicBezTo>
                    <a:cubicBezTo>
                      <a:pt x="8996" y="3993"/>
                      <a:pt x="8704" y="4034"/>
                      <a:pt x="8410" y="4034"/>
                    </a:cubicBezTo>
                    <a:cubicBezTo>
                      <a:pt x="8339" y="4034"/>
                      <a:pt x="8269" y="4032"/>
                      <a:pt x="8198" y="4026"/>
                    </a:cubicBezTo>
                    <a:cubicBezTo>
                      <a:pt x="7977" y="3982"/>
                      <a:pt x="7733" y="3915"/>
                      <a:pt x="7534" y="3804"/>
                    </a:cubicBezTo>
                    <a:cubicBezTo>
                      <a:pt x="7246" y="3716"/>
                      <a:pt x="7024" y="3738"/>
                      <a:pt x="6847" y="3450"/>
                    </a:cubicBezTo>
                    <a:cubicBezTo>
                      <a:pt x="6714" y="3273"/>
                      <a:pt x="6625" y="3073"/>
                      <a:pt x="6581" y="2874"/>
                    </a:cubicBezTo>
                    <a:cubicBezTo>
                      <a:pt x="6426" y="2364"/>
                      <a:pt x="6293" y="1877"/>
                      <a:pt x="6182" y="1389"/>
                    </a:cubicBezTo>
                    <a:cubicBezTo>
                      <a:pt x="6138" y="1146"/>
                      <a:pt x="6071" y="902"/>
                      <a:pt x="6049" y="636"/>
                    </a:cubicBezTo>
                    <a:cubicBezTo>
                      <a:pt x="6049" y="481"/>
                      <a:pt x="6027" y="304"/>
                      <a:pt x="6005" y="149"/>
                    </a:cubicBezTo>
                    <a:cubicBezTo>
                      <a:pt x="5958" y="41"/>
                      <a:pt x="5894" y="1"/>
                      <a:pt x="5821" y="1"/>
                    </a:cubicBezTo>
                    <a:close/>
                  </a:path>
                </a:pathLst>
              </a:custGeom>
              <a:solidFill>
                <a:srgbClr val="F9947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0"/>
              <p:cNvSpPr/>
              <p:nvPr/>
            </p:nvSpPr>
            <p:spPr>
              <a:xfrm>
                <a:off x="1198925" y="1408050"/>
                <a:ext cx="279750" cy="263750"/>
              </a:xfrm>
              <a:custGeom>
                <a:avLst/>
                <a:gdLst/>
                <a:ahLst/>
                <a:cxnLst/>
                <a:rect l="l" t="t" r="r" b="b"/>
                <a:pathLst>
                  <a:path w="11190" h="10550" extrusionOk="0">
                    <a:moveTo>
                      <a:pt x="1086" y="7334"/>
                    </a:moveTo>
                    <a:cubicBezTo>
                      <a:pt x="1086" y="7335"/>
                      <a:pt x="1086" y="7336"/>
                      <a:pt x="1086" y="7337"/>
                    </a:cubicBezTo>
                    <a:cubicBezTo>
                      <a:pt x="1086" y="7336"/>
                      <a:pt x="1086" y="7335"/>
                      <a:pt x="1086" y="7334"/>
                    </a:cubicBezTo>
                    <a:close/>
                    <a:moveTo>
                      <a:pt x="5496" y="1"/>
                    </a:moveTo>
                    <a:cubicBezTo>
                      <a:pt x="4955" y="1"/>
                      <a:pt x="4449" y="155"/>
                      <a:pt x="4055" y="535"/>
                    </a:cubicBezTo>
                    <a:cubicBezTo>
                      <a:pt x="3861" y="419"/>
                      <a:pt x="3634" y="353"/>
                      <a:pt x="3417" y="353"/>
                    </a:cubicBezTo>
                    <a:cubicBezTo>
                      <a:pt x="3386" y="353"/>
                      <a:pt x="3354" y="355"/>
                      <a:pt x="3324" y="358"/>
                    </a:cubicBezTo>
                    <a:cubicBezTo>
                      <a:pt x="2592" y="424"/>
                      <a:pt x="2083" y="823"/>
                      <a:pt x="1595" y="1332"/>
                    </a:cubicBezTo>
                    <a:cubicBezTo>
                      <a:pt x="731" y="2197"/>
                      <a:pt x="0" y="3570"/>
                      <a:pt x="244" y="4833"/>
                    </a:cubicBezTo>
                    <a:cubicBezTo>
                      <a:pt x="332" y="5321"/>
                      <a:pt x="355" y="5808"/>
                      <a:pt x="332" y="6273"/>
                    </a:cubicBezTo>
                    <a:cubicBezTo>
                      <a:pt x="332" y="6517"/>
                      <a:pt x="332" y="6761"/>
                      <a:pt x="377" y="7004"/>
                    </a:cubicBezTo>
                    <a:cubicBezTo>
                      <a:pt x="399" y="7204"/>
                      <a:pt x="532" y="7226"/>
                      <a:pt x="620" y="7381"/>
                    </a:cubicBezTo>
                    <a:cubicBezTo>
                      <a:pt x="776" y="7315"/>
                      <a:pt x="1152" y="6938"/>
                      <a:pt x="1130" y="6739"/>
                    </a:cubicBezTo>
                    <a:lnTo>
                      <a:pt x="1130" y="6739"/>
                    </a:lnTo>
                    <a:cubicBezTo>
                      <a:pt x="1152" y="6937"/>
                      <a:pt x="1130" y="7136"/>
                      <a:pt x="1086" y="7334"/>
                    </a:cubicBezTo>
                    <a:lnTo>
                      <a:pt x="1086" y="7334"/>
                    </a:lnTo>
                    <a:cubicBezTo>
                      <a:pt x="1113" y="7223"/>
                      <a:pt x="1485" y="7004"/>
                      <a:pt x="1573" y="6894"/>
                    </a:cubicBezTo>
                    <a:cubicBezTo>
                      <a:pt x="1684" y="6739"/>
                      <a:pt x="1795" y="6561"/>
                      <a:pt x="1883" y="6384"/>
                    </a:cubicBezTo>
                    <a:cubicBezTo>
                      <a:pt x="2127" y="6007"/>
                      <a:pt x="2282" y="5586"/>
                      <a:pt x="2371" y="5143"/>
                    </a:cubicBezTo>
                    <a:cubicBezTo>
                      <a:pt x="2437" y="4722"/>
                      <a:pt x="2459" y="4323"/>
                      <a:pt x="2526" y="3925"/>
                    </a:cubicBezTo>
                    <a:cubicBezTo>
                      <a:pt x="2570" y="3592"/>
                      <a:pt x="2504" y="3171"/>
                      <a:pt x="2747" y="2928"/>
                    </a:cubicBezTo>
                    <a:cubicBezTo>
                      <a:pt x="2850" y="2825"/>
                      <a:pt x="2982" y="2774"/>
                      <a:pt x="3113" y="2774"/>
                    </a:cubicBezTo>
                    <a:cubicBezTo>
                      <a:pt x="3265" y="2774"/>
                      <a:pt x="3416" y="2841"/>
                      <a:pt x="3523" y="2972"/>
                    </a:cubicBezTo>
                    <a:cubicBezTo>
                      <a:pt x="3479" y="2883"/>
                      <a:pt x="3811" y="2662"/>
                      <a:pt x="3855" y="2640"/>
                    </a:cubicBezTo>
                    <a:cubicBezTo>
                      <a:pt x="3922" y="2606"/>
                      <a:pt x="3999" y="2590"/>
                      <a:pt x="4077" y="2590"/>
                    </a:cubicBezTo>
                    <a:cubicBezTo>
                      <a:pt x="4154" y="2590"/>
                      <a:pt x="4232" y="2606"/>
                      <a:pt x="4298" y="2640"/>
                    </a:cubicBezTo>
                    <a:cubicBezTo>
                      <a:pt x="4431" y="2684"/>
                      <a:pt x="4564" y="2750"/>
                      <a:pt x="4675" y="2861"/>
                    </a:cubicBezTo>
                    <a:cubicBezTo>
                      <a:pt x="4830" y="2994"/>
                      <a:pt x="4941" y="3171"/>
                      <a:pt x="5052" y="3371"/>
                    </a:cubicBezTo>
                    <a:cubicBezTo>
                      <a:pt x="5185" y="3681"/>
                      <a:pt x="5273" y="4013"/>
                      <a:pt x="5384" y="4346"/>
                    </a:cubicBezTo>
                    <a:cubicBezTo>
                      <a:pt x="5761" y="5298"/>
                      <a:pt x="6470" y="6074"/>
                      <a:pt x="7378" y="6539"/>
                    </a:cubicBezTo>
                    <a:cubicBezTo>
                      <a:pt x="7334" y="6406"/>
                      <a:pt x="7267" y="6318"/>
                      <a:pt x="7201" y="6207"/>
                    </a:cubicBezTo>
                    <a:lnTo>
                      <a:pt x="7201" y="6207"/>
                    </a:lnTo>
                    <a:cubicBezTo>
                      <a:pt x="7378" y="6362"/>
                      <a:pt x="7600" y="6495"/>
                      <a:pt x="7799" y="6606"/>
                    </a:cubicBezTo>
                    <a:cubicBezTo>
                      <a:pt x="7830" y="6621"/>
                      <a:pt x="7862" y="6637"/>
                      <a:pt x="7885" y="6637"/>
                    </a:cubicBezTo>
                    <a:cubicBezTo>
                      <a:pt x="7895" y="6637"/>
                      <a:pt x="7903" y="6634"/>
                      <a:pt x="7910" y="6628"/>
                    </a:cubicBezTo>
                    <a:cubicBezTo>
                      <a:pt x="7932" y="6606"/>
                      <a:pt x="7954" y="6561"/>
                      <a:pt x="7932" y="6539"/>
                    </a:cubicBezTo>
                    <a:cubicBezTo>
                      <a:pt x="7932" y="6406"/>
                      <a:pt x="7888" y="6295"/>
                      <a:pt x="7821" y="6185"/>
                    </a:cubicBezTo>
                    <a:lnTo>
                      <a:pt x="7821" y="6185"/>
                    </a:lnTo>
                    <a:cubicBezTo>
                      <a:pt x="8375" y="6761"/>
                      <a:pt x="8752" y="7448"/>
                      <a:pt x="8929" y="8223"/>
                    </a:cubicBezTo>
                    <a:cubicBezTo>
                      <a:pt x="9084" y="8998"/>
                      <a:pt x="9151" y="9774"/>
                      <a:pt x="9106" y="10549"/>
                    </a:cubicBezTo>
                    <a:cubicBezTo>
                      <a:pt x="9439" y="10306"/>
                      <a:pt x="9660" y="9929"/>
                      <a:pt x="10015" y="9752"/>
                    </a:cubicBezTo>
                    <a:cubicBezTo>
                      <a:pt x="10369" y="9575"/>
                      <a:pt x="10635" y="9309"/>
                      <a:pt x="10835" y="8954"/>
                    </a:cubicBezTo>
                    <a:cubicBezTo>
                      <a:pt x="11100" y="8467"/>
                      <a:pt x="11189" y="7891"/>
                      <a:pt x="11100" y="7337"/>
                    </a:cubicBezTo>
                    <a:cubicBezTo>
                      <a:pt x="10990" y="6805"/>
                      <a:pt x="11034" y="6273"/>
                      <a:pt x="10923" y="5741"/>
                    </a:cubicBezTo>
                    <a:cubicBezTo>
                      <a:pt x="10790" y="5210"/>
                      <a:pt x="10635" y="4678"/>
                      <a:pt x="10436" y="4168"/>
                    </a:cubicBezTo>
                    <a:cubicBezTo>
                      <a:pt x="10081" y="3149"/>
                      <a:pt x="9527" y="2241"/>
                      <a:pt x="8774" y="1465"/>
                    </a:cubicBezTo>
                    <a:cubicBezTo>
                      <a:pt x="8057" y="749"/>
                      <a:pt x="6691" y="1"/>
                      <a:pt x="54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0"/>
              <p:cNvSpPr/>
              <p:nvPr/>
            </p:nvSpPr>
            <p:spPr>
              <a:xfrm>
                <a:off x="1218850" y="1472225"/>
                <a:ext cx="204975" cy="268875"/>
              </a:xfrm>
              <a:custGeom>
                <a:avLst/>
                <a:gdLst/>
                <a:ahLst/>
                <a:cxnLst/>
                <a:rect l="l" t="t" r="r" b="b"/>
                <a:pathLst>
                  <a:path w="8199" h="10755" extrusionOk="0">
                    <a:moveTo>
                      <a:pt x="333" y="4149"/>
                    </a:moveTo>
                    <a:lnTo>
                      <a:pt x="333" y="4149"/>
                    </a:lnTo>
                    <a:cubicBezTo>
                      <a:pt x="333" y="4153"/>
                      <a:pt x="334" y="4157"/>
                      <a:pt x="334" y="4161"/>
                    </a:cubicBezTo>
                    <a:lnTo>
                      <a:pt x="334" y="4161"/>
                    </a:lnTo>
                    <a:cubicBezTo>
                      <a:pt x="334" y="4157"/>
                      <a:pt x="334" y="4153"/>
                      <a:pt x="333" y="4149"/>
                    </a:cubicBezTo>
                    <a:close/>
                    <a:moveTo>
                      <a:pt x="3280" y="1"/>
                    </a:moveTo>
                    <a:cubicBezTo>
                      <a:pt x="3202" y="1"/>
                      <a:pt x="3125" y="17"/>
                      <a:pt x="3058" y="50"/>
                    </a:cubicBezTo>
                    <a:cubicBezTo>
                      <a:pt x="3014" y="73"/>
                      <a:pt x="2682" y="294"/>
                      <a:pt x="2726" y="383"/>
                    </a:cubicBezTo>
                    <a:cubicBezTo>
                      <a:pt x="2616" y="249"/>
                      <a:pt x="2460" y="182"/>
                      <a:pt x="2300" y="182"/>
                    </a:cubicBezTo>
                    <a:cubicBezTo>
                      <a:pt x="2170" y="182"/>
                      <a:pt x="2038" y="227"/>
                      <a:pt x="1928" y="316"/>
                    </a:cubicBezTo>
                    <a:cubicBezTo>
                      <a:pt x="1685" y="582"/>
                      <a:pt x="1773" y="1003"/>
                      <a:pt x="1729" y="1336"/>
                    </a:cubicBezTo>
                    <a:cubicBezTo>
                      <a:pt x="1662" y="1734"/>
                      <a:pt x="1640" y="2133"/>
                      <a:pt x="1552" y="2532"/>
                    </a:cubicBezTo>
                    <a:cubicBezTo>
                      <a:pt x="1485" y="2997"/>
                      <a:pt x="1330" y="3418"/>
                      <a:pt x="1086" y="3817"/>
                    </a:cubicBezTo>
                    <a:cubicBezTo>
                      <a:pt x="998" y="3994"/>
                      <a:pt x="887" y="4149"/>
                      <a:pt x="776" y="4304"/>
                    </a:cubicBezTo>
                    <a:cubicBezTo>
                      <a:pt x="689" y="4413"/>
                      <a:pt x="323" y="4630"/>
                      <a:pt x="290" y="4742"/>
                    </a:cubicBezTo>
                    <a:lnTo>
                      <a:pt x="290" y="4742"/>
                    </a:lnTo>
                    <a:cubicBezTo>
                      <a:pt x="333" y="4569"/>
                      <a:pt x="354" y="4355"/>
                      <a:pt x="334" y="4161"/>
                    </a:cubicBezTo>
                    <a:lnTo>
                      <a:pt x="334" y="4161"/>
                    </a:lnTo>
                    <a:cubicBezTo>
                      <a:pt x="345" y="4315"/>
                      <a:pt x="152" y="4530"/>
                      <a:pt x="1" y="4681"/>
                    </a:cubicBezTo>
                    <a:cubicBezTo>
                      <a:pt x="23" y="4814"/>
                      <a:pt x="67" y="4925"/>
                      <a:pt x="111" y="5058"/>
                    </a:cubicBezTo>
                    <a:cubicBezTo>
                      <a:pt x="333" y="5722"/>
                      <a:pt x="311" y="6431"/>
                      <a:pt x="510" y="7096"/>
                    </a:cubicBezTo>
                    <a:cubicBezTo>
                      <a:pt x="865" y="8248"/>
                      <a:pt x="1618" y="9245"/>
                      <a:pt x="2637" y="9910"/>
                    </a:cubicBezTo>
                    <a:cubicBezTo>
                      <a:pt x="3125" y="10309"/>
                      <a:pt x="3701" y="10575"/>
                      <a:pt x="4299" y="10730"/>
                    </a:cubicBezTo>
                    <a:cubicBezTo>
                      <a:pt x="4395" y="10746"/>
                      <a:pt x="4489" y="10754"/>
                      <a:pt x="4583" y="10754"/>
                    </a:cubicBezTo>
                    <a:cubicBezTo>
                      <a:pt x="5614" y="10754"/>
                      <a:pt x="6500" y="9798"/>
                      <a:pt x="7069" y="9046"/>
                    </a:cubicBezTo>
                    <a:cubicBezTo>
                      <a:pt x="7357" y="8669"/>
                      <a:pt x="7578" y="8248"/>
                      <a:pt x="7800" y="7872"/>
                    </a:cubicBezTo>
                    <a:cubicBezTo>
                      <a:pt x="7933" y="7672"/>
                      <a:pt x="8043" y="7473"/>
                      <a:pt x="8110" y="7273"/>
                    </a:cubicBezTo>
                    <a:cubicBezTo>
                      <a:pt x="8154" y="7118"/>
                      <a:pt x="8176" y="6963"/>
                      <a:pt x="8176" y="6808"/>
                    </a:cubicBezTo>
                    <a:cubicBezTo>
                      <a:pt x="8199" y="6564"/>
                      <a:pt x="8176" y="6299"/>
                      <a:pt x="8199" y="6055"/>
                    </a:cubicBezTo>
                    <a:cubicBezTo>
                      <a:pt x="8176" y="5922"/>
                      <a:pt x="8154" y="5789"/>
                      <a:pt x="8110" y="5656"/>
                    </a:cubicBezTo>
                    <a:cubicBezTo>
                      <a:pt x="7955" y="4881"/>
                      <a:pt x="7556" y="4194"/>
                      <a:pt x="7002" y="3618"/>
                    </a:cubicBezTo>
                    <a:lnTo>
                      <a:pt x="7002" y="3618"/>
                    </a:lnTo>
                    <a:cubicBezTo>
                      <a:pt x="7069" y="3728"/>
                      <a:pt x="7113" y="3839"/>
                      <a:pt x="7135" y="3972"/>
                    </a:cubicBezTo>
                    <a:cubicBezTo>
                      <a:pt x="7157" y="3994"/>
                      <a:pt x="7135" y="4039"/>
                      <a:pt x="7113" y="4061"/>
                    </a:cubicBezTo>
                    <a:cubicBezTo>
                      <a:pt x="7106" y="4067"/>
                      <a:pt x="7098" y="4070"/>
                      <a:pt x="7088" y="4070"/>
                    </a:cubicBezTo>
                    <a:cubicBezTo>
                      <a:pt x="7065" y="4070"/>
                      <a:pt x="7033" y="4054"/>
                      <a:pt x="7002" y="4039"/>
                    </a:cubicBezTo>
                    <a:cubicBezTo>
                      <a:pt x="6781" y="3928"/>
                      <a:pt x="6581" y="3795"/>
                      <a:pt x="6382" y="3640"/>
                    </a:cubicBezTo>
                    <a:lnTo>
                      <a:pt x="6382" y="3640"/>
                    </a:lnTo>
                    <a:cubicBezTo>
                      <a:pt x="6470" y="3751"/>
                      <a:pt x="6537" y="3839"/>
                      <a:pt x="6581" y="3972"/>
                    </a:cubicBezTo>
                    <a:cubicBezTo>
                      <a:pt x="5673" y="3507"/>
                      <a:pt x="4964" y="2731"/>
                      <a:pt x="4587" y="1779"/>
                    </a:cubicBezTo>
                    <a:cubicBezTo>
                      <a:pt x="4454" y="1446"/>
                      <a:pt x="4388" y="1114"/>
                      <a:pt x="4233" y="804"/>
                    </a:cubicBezTo>
                    <a:cubicBezTo>
                      <a:pt x="4144" y="604"/>
                      <a:pt x="4033" y="427"/>
                      <a:pt x="3878" y="294"/>
                    </a:cubicBezTo>
                    <a:cubicBezTo>
                      <a:pt x="3767" y="183"/>
                      <a:pt x="3634" y="95"/>
                      <a:pt x="3501" y="50"/>
                    </a:cubicBezTo>
                    <a:cubicBezTo>
                      <a:pt x="3435" y="17"/>
                      <a:pt x="3357" y="1"/>
                      <a:pt x="3280"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0"/>
              <p:cNvSpPr/>
              <p:nvPr/>
            </p:nvSpPr>
            <p:spPr>
              <a:xfrm>
                <a:off x="1226050" y="1551975"/>
                <a:ext cx="50425" cy="20900"/>
              </a:xfrm>
              <a:custGeom>
                <a:avLst/>
                <a:gdLst/>
                <a:ahLst/>
                <a:cxnLst/>
                <a:rect l="l" t="t" r="r" b="b"/>
                <a:pathLst>
                  <a:path w="2017" h="836" extrusionOk="0">
                    <a:moveTo>
                      <a:pt x="1119" y="1"/>
                    </a:moveTo>
                    <a:cubicBezTo>
                      <a:pt x="718" y="1"/>
                      <a:pt x="329" y="195"/>
                      <a:pt x="67" y="516"/>
                    </a:cubicBezTo>
                    <a:cubicBezTo>
                      <a:pt x="45" y="561"/>
                      <a:pt x="23" y="605"/>
                      <a:pt x="1" y="649"/>
                    </a:cubicBezTo>
                    <a:cubicBezTo>
                      <a:pt x="1" y="693"/>
                      <a:pt x="1" y="738"/>
                      <a:pt x="45" y="782"/>
                    </a:cubicBezTo>
                    <a:cubicBezTo>
                      <a:pt x="61" y="815"/>
                      <a:pt x="101" y="835"/>
                      <a:pt x="139" y="835"/>
                    </a:cubicBezTo>
                    <a:cubicBezTo>
                      <a:pt x="153" y="835"/>
                      <a:pt x="166" y="832"/>
                      <a:pt x="178" y="826"/>
                    </a:cubicBezTo>
                    <a:cubicBezTo>
                      <a:pt x="244" y="804"/>
                      <a:pt x="289" y="782"/>
                      <a:pt x="333" y="760"/>
                    </a:cubicBezTo>
                    <a:cubicBezTo>
                      <a:pt x="643" y="561"/>
                      <a:pt x="998" y="472"/>
                      <a:pt x="1374" y="472"/>
                    </a:cubicBezTo>
                    <a:cubicBezTo>
                      <a:pt x="1441" y="483"/>
                      <a:pt x="1502" y="489"/>
                      <a:pt x="1563" y="489"/>
                    </a:cubicBezTo>
                    <a:cubicBezTo>
                      <a:pt x="1624" y="489"/>
                      <a:pt x="1685" y="483"/>
                      <a:pt x="1751" y="472"/>
                    </a:cubicBezTo>
                    <a:cubicBezTo>
                      <a:pt x="1795" y="472"/>
                      <a:pt x="1840" y="450"/>
                      <a:pt x="1862" y="428"/>
                    </a:cubicBezTo>
                    <a:cubicBezTo>
                      <a:pt x="2017" y="250"/>
                      <a:pt x="1397" y="7"/>
                      <a:pt x="1286" y="7"/>
                    </a:cubicBezTo>
                    <a:lnTo>
                      <a:pt x="1241" y="7"/>
                    </a:lnTo>
                    <a:cubicBezTo>
                      <a:pt x="1201" y="3"/>
                      <a:pt x="1160" y="1"/>
                      <a:pt x="11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0"/>
              <p:cNvSpPr/>
              <p:nvPr/>
            </p:nvSpPr>
            <p:spPr>
              <a:xfrm>
                <a:off x="1313575" y="1529925"/>
                <a:ext cx="49875" cy="21675"/>
              </a:xfrm>
              <a:custGeom>
                <a:avLst/>
                <a:gdLst/>
                <a:ahLst/>
                <a:cxnLst/>
                <a:rect l="l" t="t" r="r" b="b"/>
                <a:pathLst>
                  <a:path w="1995" h="867" extrusionOk="0">
                    <a:moveTo>
                      <a:pt x="1243" y="1"/>
                    </a:moveTo>
                    <a:cubicBezTo>
                      <a:pt x="1002" y="1"/>
                      <a:pt x="762" y="68"/>
                      <a:pt x="554" y="202"/>
                    </a:cubicBezTo>
                    <a:lnTo>
                      <a:pt x="532" y="202"/>
                    </a:lnTo>
                    <a:cubicBezTo>
                      <a:pt x="421" y="268"/>
                      <a:pt x="0" y="756"/>
                      <a:pt x="222" y="866"/>
                    </a:cubicBezTo>
                    <a:lnTo>
                      <a:pt x="311" y="866"/>
                    </a:lnTo>
                    <a:cubicBezTo>
                      <a:pt x="444" y="800"/>
                      <a:pt x="554" y="734"/>
                      <a:pt x="665" y="667"/>
                    </a:cubicBezTo>
                    <a:cubicBezTo>
                      <a:pt x="931" y="525"/>
                      <a:pt x="1211" y="454"/>
                      <a:pt x="1494" y="454"/>
                    </a:cubicBezTo>
                    <a:cubicBezTo>
                      <a:pt x="1565" y="454"/>
                      <a:pt x="1636" y="459"/>
                      <a:pt x="1706" y="468"/>
                    </a:cubicBezTo>
                    <a:lnTo>
                      <a:pt x="1862" y="468"/>
                    </a:lnTo>
                    <a:cubicBezTo>
                      <a:pt x="1928" y="446"/>
                      <a:pt x="1972" y="423"/>
                      <a:pt x="1995" y="357"/>
                    </a:cubicBezTo>
                    <a:cubicBezTo>
                      <a:pt x="1995" y="313"/>
                      <a:pt x="1972" y="268"/>
                      <a:pt x="1950" y="224"/>
                    </a:cubicBezTo>
                    <a:cubicBezTo>
                      <a:pt x="1906" y="180"/>
                      <a:pt x="1862" y="157"/>
                      <a:pt x="1817" y="135"/>
                    </a:cubicBezTo>
                    <a:cubicBezTo>
                      <a:pt x="1638" y="46"/>
                      <a:pt x="1440" y="1"/>
                      <a:pt x="12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0"/>
              <p:cNvSpPr/>
              <p:nvPr/>
            </p:nvSpPr>
            <p:spPr>
              <a:xfrm>
                <a:off x="1333525" y="1562850"/>
                <a:ext cx="24375" cy="30725"/>
              </a:xfrm>
              <a:custGeom>
                <a:avLst/>
                <a:gdLst/>
                <a:ahLst/>
                <a:cxnLst/>
                <a:rect l="l" t="t" r="r" b="b"/>
                <a:pathLst>
                  <a:path w="975" h="1229" extrusionOk="0">
                    <a:moveTo>
                      <a:pt x="454" y="1"/>
                    </a:moveTo>
                    <a:cubicBezTo>
                      <a:pt x="260" y="1"/>
                      <a:pt x="79" y="140"/>
                      <a:pt x="44" y="347"/>
                    </a:cubicBezTo>
                    <a:cubicBezTo>
                      <a:pt x="0" y="591"/>
                      <a:pt x="67" y="835"/>
                      <a:pt x="222" y="1034"/>
                    </a:cubicBezTo>
                    <a:cubicBezTo>
                      <a:pt x="299" y="1158"/>
                      <a:pt x="432" y="1228"/>
                      <a:pt x="565" y="1228"/>
                    </a:cubicBezTo>
                    <a:cubicBezTo>
                      <a:pt x="621" y="1228"/>
                      <a:pt x="678" y="1215"/>
                      <a:pt x="731" y="1189"/>
                    </a:cubicBezTo>
                    <a:cubicBezTo>
                      <a:pt x="886" y="1100"/>
                      <a:pt x="975" y="923"/>
                      <a:pt x="953" y="768"/>
                    </a:cubicBezTo>
                    <a:cubicBezTo>
                      <a:pt x="953" y="702"/>
                      <a:pt x="953" y="635"/>
                      <a:pt x="931" y="569"/>
                    </a:cubicBezTo>
                    <a:cubicBezTo>
                      <a:pt x="886" y="369"/>
                      <a:pt x="864" y="126"/>
                      <a:pt x="620" y="37"/>
                    </a:cubicBezTo>
                    <a:cubicBezTo>
                      <a:pt x="566" y="12"/>
                      <a:pt x="510" y="1"/>
                      <a:pt x="4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0"/>
              <p:cNvSpPr/>
              <p:nvPr/>
            </p:nvSpPr>
            <p:spPr>
              <a:xfrm>
                <a:off x="1244900" y="1584450"/>
                <a:ext cx="23825" cy="30725"/>
              </a:xfrm>
              <a:custGeom>
                <a:avLst/>
                <a:gdLst/>
                <a:ahLst/>
                <a:cxnLst/>
                <a:rect l="l" t="t" r="r" b="b"/>
                <a:pathLst>
                  <a:path w="953" h="1229" extrusionOk="0">
                    <a:moveTo>
                      <a:pt x="432" y="1"/>
                    </a:moveTo>
                    <a:cubicBezTo>
                      <a:pt x="239" y="1"/>
                      <a:pt x="62" y="141"/>
                      <a:pt x="44" y="347"/>
                    </a:cubicBezTo>
                    <a:cubicBezTo>
                      <a:pt x="0" y="591"/>
                      <a:pt x="67" y="835"/>
                      <a:pt x="199" y="1034"/>
                    </a:cubicBezTo>
                    <a:cubicBezTo>
                      <a:pt x="277" y="1158"/>
                      <a:pt x="409" y="1228"/>
                      <a:pt x="550" y="1228"/>
                    </a:cubicBezTo>
                    <a:cubicBezTo>
                      <a:pt x="610" y="1228"/>
                      <a:pt x="672" y="1216"/>
                      <a:pt x="731" y="1189"/>
                    </a:cubicBezTo>
                    <a:cubicBezTo>
                      <a:pt x="864" y="1101"/>
                      <a:pt x="953" y="945"/>
                      <a:pt x="953" y="768"/>
                    </a:cubicBezTo>
                    <a:cubicBezTo>
                      <a:pt x="931" y="702"/>
                      <a:pt x="931" y="635"/>
                      <a:pt x="931" y="591"/>
                    </a:cubicBezTo>
                    <a:cubicBezTo>
                      <a:pt x="886" y="369"/>
                      <a:pt x="842" y="126"/>
                      <a:pt x="598" y="37"/>
                    </a:cubicBezTo>
                    <a:cubicBezTo>
                      <a:pt x="544" y="12"/>
                      <a:pt x="487" y="1"/>
                      <a:pt x="43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0"/>
              <p:cNvSpPr/>
              <p:nvPr/>
            </p:nvSpPr>
            <p:spPr>
              <a:xfrm>
                <a:off x="1294175" y="1655300"/>
                <a:ext cx="58750" cy="39425"/>
              </a:xfrm>
              <a:custGeom>
                <a:avLst/>
                <a:gdLst/>
                <a:ahLst/>
                <a:cxnLst/>
                <a:rect l="l" t="t" r="r" b="b"/>
                <a:pathLst>
                  <a:path w="2350" h="1577" extrusionOk="0">
                    <a:moveTo>
                      <a:pt x="2152" y="1"/>
                    </a:moveTo>
                    <a:cubicBezTo>
                      <a:pt x="2098" y="1"/>
                      <a:pt x="2035" y="35"/>
                      <a:pt x="1995" y="61"/>
                    </a:cubicBezTo>
                    <a:cubicBezTo>
                      <a:pt x="1419" y="460"/>
                      <a:pt x="776" y="504"/>
                      <a:pt x="90" y="571"/>
                    </a:cubicBezTo>
                    <a:cubicBezTo>
                      <a:pt x="67" y="571"/>
                      <a:pt x="45" y="571"/>
                      <a:pt x="45" y="615"/>
                    </a:cubicBezTo>
                    <a:cubicBezTo>
                      <a:pt x="1" y="704"/>
                      <a:pt x="134" y="881"/>
                      <a:pt x="200" y="947"/>
                    </a:cubicBezTo>
                    <a:cubicBezTo>
                      <a:pt x="267" y="1058"/>
                      <a:pt x="355" y="1169"/>
                      <a:pt x="466" y="1258"/>
                    </a:cubicBezTo>
                    <a:cubicBezTo>
                      <a:pt x="666" y="1435"/>
                      <a:pt x="932" y="1546"/>
                      <a:pt x="1197" y="1568"/>
                    </a:cubicBezTo>
                    <a:cubicBezTo>
                      <a:pt x="1242" y="1573"/>
                      <a:pt x="1285" y="1576"/>
                      <a:pt x="1327" y="1576"/>
                    </a:cubicBezTo>
                    <a:cubicBezTo>
                      <a:pt x="1452" y="1576"/>
                      <a:pt x="1569" y="1551"/>
                      <a:pt x="1685" y="1501"/>
                    </a:cubicBezTo>
                    <a:cubicBezTo>
                      <a:pt x="1884" y="1391"/>
                      <a:pt x="2062" y="1213"/>
                      <a:pt x="2150" y="1014"/>
                    </a:cubicBezTo>
                    <a:cubicBezTo>
                      <a:pt x="2327" y="726"/>
                      <a:pt x="2350" y="371"/>
                      <a:pt x="2239" y="61"/>
                    </a:cubicBezTo>
                    <a:cubicBezTo>
                      <a:pt x="2221" y="16"/>
                      <a:pt x="2188"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0"/>
              <p:cNvSpPr/>
              <p:nvPr/>
            </p:nvSpPr>
            <p:spPr>
              <a:xfrm>
                <a:off x="1299725" y="1602525"/>
                <a:ext cx="25500" cy="35725"/>
              </a:xfrm>
              <a:custGeom>
                <a:avLst/>
                <a:gdLst/>
                <a:ahLst/>
                <a:cxnLst/>
                <a:rect l="l" t="t" r="r" b="b"/>
                <a:pathLst>
                  <a:path w="1020" h="1429" extrusionOk="0">
                    <a:moveTo>
                      <a:pt x="244" y="1"/>
                    </a:moveTo>
                    <a:lnTo>
                      <a:pt x="45" y="998"/>
                    </a:lnTo>
                    <a:cubicBezTo>
                      <a:pt x="1" y="1197"/>
                      <a:pt x="156" y="1397"/>
                      <a:pt x="355" y="1419"/>
                    </a:cubicBezTo>
                    <a:cubicBezTo>
                      <a:pt x="395" y="1425"/>
                      <a:pt x="434" y="1429"/>
                      <a:pt x="472" y="1429"/>
                    </a:cubicBezTo>
                    <a:cubicBezTo>
                      <a:pt x="692" y="1429"/>
                      <a:pt x="888" y="1326"/>
                      <a:pt x="1020" y="1175"/>
                    </a:cubicBezTo>
                    <a:lnTo>
                      <a:pt x="931" y="1175"/>
                    </a:lnTo>
                    <a:cubicBezTo>
                      <a:pt x="842" y="1175"/>
                      <a:pt x="732" y="1153"/>
                      <a:pt x="621" y="1109"/>
                    </a:cubicBezTo>
                    <a:cubicBezTo>
                      <a:pt x="488" y="1064"/>
                      <a:pt x="399" y="976"/>
                      <a:pt x="333" y="865"/>
                    </a:cubicBezTo>
                    <a:cubicBezTo>
                      <a:pt x="289" y="754"/>
                      <a:pt x="266" y="643"/>
                      <a:pt x="289" y="533"/>
                    </a:cubicBezTo>
                    <a:cubicBezTo>
                      <a:pt x="266" y="355"/>
                      <a:pt x="266" y="178"/>
                      <a:pt x="244" y="1"/>
                    </a:cubicBezTo>
                    <a:close/>
                  </a:path>
                </a:pathLst>
              </a:custGeom>
              <a:solidFill>
                <a:srgbClr val="DF7385">
                  <a:alpha val="6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0"/>
              <p:cNvSpPr/>
              <p:nvPr/>
            </p:nvSpPr>
            <p:spPr>
              <a:xfrm>
                <a:off x="1392775" y="1746550"/>
                <a:ext cx="285850" cy="948075"/>
              </a:xfrm>
              <a:custGeom>
                <a:avLst/>
                <a:gdLst/>
                <a:ahLst/>
                <a:cxnLst/>
                <a:rect l="l" t="t" r="r" b="b"/>
                <a:pathLst>
                  <a:path w="11434" h="37923" extrusionOk="0">
                    <a:moveTo>
                      <a:pt x="2682" y="0"/>
                    </a:moveTo>
                    <a:cubicBezTo>
                      <a:pt x="2660" y="0"/>
                      <a:pt x="2615" y="0"/>
                      <a:pt x="2593" y="23"/>
                    </a:cubicBezTo>
                    <a:cubicBezTo>
                      <a:pt x="2571" y="45"/>
                      <a:pt x="2571" y="67"/>
                      <a:pt x="2571" y="89"/>
                    </a:cubicBezTo>
                    <a:cubicBezTo>
                      <a:pt x="2527" y="222"/>
                      <a:pt x="2504" y="355"/>
                      <a:pt x="2460" y="510"/>
                    </a:cubicBezTo>
                    <a:cubicBezTo>
                      <a:pt x="2416" y="687"/>
                      <a:pt x="2372" y="865"/>
                      <a:pt x="2305" y="1064"/>
                    </a:cubicBezTo>
                    <a:cubicBezTo>
                      <a:pt x="2216" y="1418"/>
                      <a:pt x="2106" y="1773"/>
                      <a:pt x="2017" y="2150"/>
                    </a:cubicBezTo>
                    <a:cubicBezTo>
                      <a:pt x="1596" y="3656"/>
                      <a:pt x="1175" y="5163"/>
                      <a:pt x="887" y="6692"/>
                    </a:cubicBezTo>
                    <a:cubicBezTo>
                      <a:pt x="466" y="8907"/>
                      <a:pt x="200" y="11145"/>
                      <a:pt x="89" y="13383"/>
                    </a:cubicBezTo>
                    <a:cubicBezTo>
                      <a:pt x="1" y="15532"/>
                      <a:pt x="245" y="17681"/>
                      <a:pt x="488" y="19808"/>
                    </a:cubicBezTo>
                    <a:cubicBezTo>
                      <a:pt x="665" y="21182"/>
                      <a:pt x="821" y="22533"/>
                      <a:pt x="931" y="23885"/>
                    </a:cubicBezTo>
                    <a:cubicBezTo>
                      <a:pt x="1109" y="26300"/>
                      <a:pt x="1308" y="28693"/>
                      <a:pt x="1507" y="31086"/>
                    </a:cubicBezTo>
                    <a:cubicBezTo>
                      <a:pt x="1618" y="32282"/>
                      <a:pt x="1729" y="33478"/>
                      <a:pt x="1818" y="34675"/>
                    </a:cubicBezTo>
                    <a:cubicBezTo>
                      <a:pt x="1906" y="35716"/>
                      <a:pt x="2216" y="36713"/>
                      <a:pt x="2194" y="37777"/>
                    </a:cubicBezTo>
                    <a:cubicBezTo>
                      <a:pt x="2688" y="37878"/>
                      <a:pt x="3190" y="37923"/>
                      <a:pt x="3696" y="37923"/>
                    </a:cubicBezTo>
                    <a:cubicBezTo>
                      <a:pt x="3963" y="37923"/>
                      <a:pt x="4231" y="37910"/>
                      <a:pt x="4499" y="37887"/>
                    </a:cubicBezTo>
                    <a:cubicBezTo>
                      <a:pt x="6847" y="37732"/>
                      <a:pt x="9151" y="37400"/>
                      <a:pt x="11433" y="36913"/>
                    </a:cubicBezTo>
                    <a:cubicBezTo>
                      <a:pt x="10813" y="33057"/>
                      <a:pt x="10547" y="29091"/>
                      <a:pt x="10348" y="25214"/>
                    </a:cubicBezTo>
                    <a:cubicBezTo>
                      <a:pt x="10148" y="21647"/>
                      <a:pt x="10126" y="18213"/>
                      <a:pt x="9417" y="14712"/>
                    </a:cubicBezTo>
                    <a:cubicBezTo>
                      <a:pt x="9018" y="12674"/>
                      <a:pt x="9129" y="10547"/>
                      <a:pt x="8996" y="8464"/>
                    </a:cubicBezTo>
                    <a:cubicBezTo>
                      <a:pt x="8863" y="6913"/>
                      <a:pt x="8664" y="5407"/>
                      <a:pt x="8442" y="3878"/>
                    </a:cubicBezTo>
                    <a:cubicBezTo>
                      <a:pt x="8309" y="3147"/>
                      <a:pt x="8221" y="2393"/>
                      <a:pt x="8066" y="1662"/>
                    </a:cubicBezTo>
                    <a:cubicBezTo>
                      <a:pt x="7977" y="1241"/>
                      <a:pt x="7955" y="909"/>
                      <a:pt x="7512" y="776"/>
                    </a:cubicBezTo>
                    <a:cubicBezTo>
                      <a:pt x="6914" y="599"/>
                      <a:pt x="6315" y="466"/>
                      <a:pt x="5717" y="377"/>
                    </a:cubicBezTo>
                    <a:cubicBezTo>
                      <a:pt x="5230" y="333"/>
                      <a:pt x="4631" y="288"/>
                      <a:pt x="4166" y="222"/>
                    </a:cubicBezTo>
                    <a:cubicBezTo>
                      <a:pt x="3701" y="156"/>
                      <a:pt x="3191" y="67"/>
                      <a:pt x="26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0"/>
              <p:cNvSpPr/>
              <p:nvPr/>
            </p:nvSpPr>
            <p:spPr>
              <a:xfrm>
                <a:off x="1207775" y="1781450"/>
                <a:ext cx="152350" cy="902875"/>
              </a:xfrm>
              <a:custGeom>
                <a:avLst/>
                <a:gdLst/>
                <a:ahLst/>
                <a:cxnLst/>
                <a:rect l="l" t="t" r="r" b="b"/>
                <a:pathLst>
                  <a:path w="6094" h="36115" extrusionOk="0">
                    <a:moveTo>
                      <a:pt x="4144" y="0"/>
                    </a:moveTo>
                    <a:lnTo>
                      <a:pt x="2947" y="510"/>
                    </a:lnTo>
                    <a:cubicBezTo>
                      <a:pt x="2770" y="576"/>
                      <a:pt x="2571" y="665"/>
                      <a:pt x="2393" y="754"/>
                    </a:cubicBezTo>
                    <a:cubicBezTo>
                      <a:pt x="2283" y="820"/>
                      <a:pt x="2105" y="975"/>
                      <a:pt x="1972" y="975"/>
                    </a:cubicBezTo>
                    <a:cubicBezTo>
                      <a:pt x="1817" y="1019"/>
                      <a:pt x="1662" y="1130"/>
                      <a:pt x="1574" y="1285"/>
                    </a:cubicBezTo>
                    <a:cubicBezTo>
                      <a:pt x="1485" y="1440"/>
                      <a:pt x="1441" y="1596"/>
                      <a:pt x="1396" y="1751"/>
                    </a:cubicBezTo>
                    <a:cubicBezTo>
                      <a:pt x="1108" y="3036"/>
                      <a:pt x="798" y="4299"/>
                      <a:pt x="444" y="5561"/>
                    </a:cubicBezTo>
                    <a:cubicBezTo>
                      <a:pt x="244" y="6182"/>
                      <a:pt x="111" y="6847"/>
                      <a:pt x="45" y="7489"/>
                    </a:cubicBezTo>
                    <a:cubicBezTo>
                      <a:pt x="1" y="8154"/>
                      <a:pt x="1" y="8796"/>
                      <a:pt x="67" y="9461"/>
                    </a:cubicBezTo>
                    <a:cubicBezTo>
                      <a:pt x="333" y="13072"/>
                      <a:pt x="754" y="16573"/>
                      <a:pt x="798" y="20162"/>
                    </a:cubicBezTo>
                    <a:cubicBezTo>
                      <a:pt x="865" y="25303"/>
                      <a:pt x="909" y="30443"/>
                      <a:pt x="975" y="35583"/>
                    </a:cubicBezTo>
                    <a:lnTo>
                      <a:pt x="5872" y="36115"/>
                    </a:lnTo>
                    <a:cubicBezTo>
                      <a:pt x="6094" y="33966"/>
                      <a:pt x="5850" y="31905"/>
                      <a:pt x="5673" y="29756"/>
                    </a:cubicBezTo>
                    <a:cubicBezTo>
                      <a:pt x="5562" y="28560"/>
                      <a:pt x="5451" y="27363"/>
                      <a:pt x="5451" y="26167"/>
                    </a:cubicBezTo>
                    <a:cubicBezTo>
                      <a:pt x="5362" y="23220"/>
                      <a:pt x="5008" y="20450"/>
                      <a:pt x="4609" y="17504"/>
                    </a:cubicBezTo>
                    <a:cubicBezTo>
                      <a:pt x="4343" y="15399"/>
                      <a:pt x="4100" y="13294"/>
                      <a:pt x="3922" y="11189"/>
                    </a:cubicBezTo>
                    <a:cubicBezTo>
                      <a:pt x="3789" y="9372"/>
                      <a:pt x="3701" y="7578"/>
                      <a:pt x="3701" y="5783"/>
                    </a:cubicBezTo>
                    <a:cubicBezTo>
                      <a:pt x="3701" y="4830"/>
                      <a:pt x="3656" y="3833"/>
                      <a:pt x="3745" y="2903"/>
                    </a:cubicBezTo>
                    <a:cubicBezTo>
                      <a:pt x="3811" y="2415"/>
                      <a:pt x="3745" y="1906"/>
                      <a:pt x="3811" y="1418"/>
                    </a:cubicBezTo>
                    <a:cubicBezTo>
                      <a:pt x="3878" y="931"/>
                      <a:pt x="3989" y="466"/>
                      <a:pt x="41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0"/>
              <p:cNvSpPr/>
              <p:nvPr/>
            </p:nvSpPr>
            <p:spPr>
              <a:xfrm>
                <a:off x="1396650" y="1979750"/>
                <a:ext cx="250950" cy="426525"/>
              </a:xfrm>
              <a:custGeom>
                <a:avLst/>
                <a:gdLst/>
                <a:ahLst/>
                <a:cxnLst/>
                <a:rect l="l" t="t" r="r" b="b"/>
                <a:pathLst>
                  <a:path w="10038" h="17061" extrusionOk="0">
                    <a:moveTo>
                      <a:pt x="2837" y="0"/>
                    </a:moveTo>
                    <a:lnTo>
                      <a:pt x="2837" y="0"/>
                    </a:lnTo>
                    <a:cubicBezTo>
                      <a:pt x="1441" y="2172"/>
                      <a:pt x="466" y="4587"/>
                      <a:pt x="1" y="7134"/>
                    </a:cubicBezTo>
                    <a:cubicBezTo>
                      <a:pt x="90" y="8242"/>
                      <a:pt x="200" y="9372"/>
                      <a:pt x="333" y="10502"/>
                    </a:cubicBezTo>
                    <a:cubicBezTo>
                      <a:pt x="510" y="11854"/>
                      <a:pt x="666" y="13205"/>
                      <a:pt x="776" y="14579"/>
                    </a:cubicBezTo>
                    <a:cubicBezTo>
                      <a:pt x="843" y="15399"/>
                      <a:pt x="909" y="16241"/>
                      <a:pt x="976" y="17060"/>
                    </a:cubicBezTo>
                    <a:cubicBezTo>
                      <a:pt x="2859" y="16817"/>
                      <a:pt x="4720" y="16351"/>
                      <a:pt x="6360" y="15421"/>
                    </a:cubicBezTo>
                    <a:cubicBezTo>
                      <a:pt x="7135" y="14956"/>
                      <a:pt x="7844" y="14446"/>
                      <a:pt x="8531" y="13870"/>
                    </a:cubicBezTo>
                    <a:cubicBezTo>
                      <a:pt x="9063" y="13493"/>
                      <a:pt x="9528" y="13050"/>
                      <a:pt x="9949" y="12585"/>
                    </a:cubicBezTo>
                    <a:lnTo>
                      <a:pt x="10038" y="12474"/>
                    </a:lnTo>
                    <a:cubicBezTo>
                      <a:pt x="9949" y="10768"/>
                      <a:pt x="9838" y="9084"/>
                      <a:pt x="9617" y="7378"/>
                    </a:cubicBezTo>
                    <a:lnTo>
                      <a:pt x="9462" y="7312"/>
                    </a:lnTo>
                    <a:cubicBezTo>
                      <a:pt x="8730" y="7024"/>
                      <a:pt x="7933" y="6824"/>
                      <a:pt x="7290" y="6359"/>
                    </a:cubicBezTo>
                    <a:cubicBezTo>
                      <a:pt x="5540" y="5052"/>
                      <a:pt x="5496" y="2504"/>
                      <a:pt x="5584" y="532"/>
                    </a:cubicBezTo>
                    <a:lnTo>
                      <a:pt x="5584" y="532"/>
                    </a:lnTo>
                    <a:cubicBezTo>
                      <a:pt x="5429" y="1529"/>
                      <a:pt x="5252" y="2526"/>
                      <a:pt x="5097" y="3523"/>
                    </a:cubicBezTo>
                    <a:cubicBezTo>
                      <a:pt x="4920" y="4897"/>
                      <a:pt x="4632" y="6248"/>
                      <a:pt x="4211" y="7578"/>
                    </a:cubicBezTo>
                    <a:cubicBezTo>
                      <a:pt x="4122" y="7888"/>
                      <a:pt x="4011" y="8176"/>
                      <a:pt x="3878" y="8486"/>
                    </a:cubicBezTo>
                    <a:cubicBezTo>
                      <a:pt x="3679" y="8907"/>
                      <a:pt x="3457" y="9328"/>
                      <a:pt x="3214" y="9727"/>
                    </a:cubicBezTo>
                    <a:cubicBezTo>
                      <a:pt x="2996" y="10044"/>
                      <a:pt x="2530" y="10732"/>
                      <a:pt x="2085" y="10732"/>
                    </a:cubicBezTo>
                    <a:cubicBezTo>
                      <a:pt x="2033" y="10732"/>
                      <a:pt x="1980" y="10723"/>
                      <a:pt x="1928" y="10702"/>
                    </a:cubicBezTo>
                    <a:cubicBezTo>
                      <a:pt x="1729" y="10613"/>
                      <a:pt x="1574" y="10480"/>
                      <a:pt x="1463" y="10303"/>
                    </a:cubicBezTo>
                    <a:cubicBezTo>
                      <a:pt x="1131" y="9727"/>
                      <a:pt x="954" y="9062"/>
                      <a:pt x="954" y="8397"/>
                    </a:cubicBezTo>
                    <a:cubicBezTo>
                      <a:pt x="931" y="7445"/>
                      <a:pt x="1042" y="6492"/>
                      <a:pt x="1264" y="5539"/>
                    </a:cubicBezTo>
                    <a:cubicBezTo>
                      <a:pt x="1640" y="3656"/>
                      <a:pt x="2172" y="1795"/>
                      <a:pt x="2837"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0"/>
              <p:cNvSpPr/>
              <p:nvPr/>
            </p:nvSpPr>
            <p:spPr>
              <a:xfrm>
                <a:off x="1530150" y="1759750"/>
                <a:ext cx="141275" cy="496875"/>
              </a:xfrm>
              <a:custGeom>
                <a:avLst/>
                <a:gdLst/>
                <a:ahLst/>
                <a:cxnLst/>
                <a:rect l="l" t="t" r="r" b="b"/>
                <a:pathLst>
                  <a:path w="5651" h="19875" extrusionOk="0">
                    <a:moveTo>
                      <a:pt x="1024" y="1"/>
                    </a:moveTo>
                    <a:cubicBezTo>
                      <a:pt x="982" y="1"/>
                      <a:pt x="956" y="8"/>
                      <a:pt x="953" y="26"/>
                    </a:cubicBezTo>
                    <a:cubicBezTo>
                      <a:pt x="599" y="1444"/>
                      <a:pt x="554" y="3084"/>
                      <a:pt x="422" y="4546"/>
                    </a:cubicBezTo>
                    <a:cubicBezTo>
                      <a:pt x="1" y="9000"/>
                      <a:pt x="355" y="13697"/>
                      <a:pt x="975" y="18128"/>
                    </a:cubicBezTo>
                    <a:cubicBezTo>
                      <a:pt x="1064" y="18815"/>
                      <a:pt x="975" y="19612"/>
                      <a:pt x="1773" y="19812"/>
                    </a:cubicBezTo>
                    <a:cubicBezTo>
                      <a:pt x="1956" y="19853"/>
                      <a:pt x="2144" y="19874"/>
                      <a:pt x="2332" y="19874"/>
                    </a:cubicBezTo>
                    <a:cubicBezTo>
                      <a:pt x="2849" y="19874"/>
                      <a:pt x="3367" y="19716"/>
                      <a:pt x="3789" y="19391"/>
                    </a:cubicBezTo>
                    <a:cubicBezTo>
                      <a:pt x="5650" y="17951"/>
                      <a:pt x="5274" y="14937"/>
                      <a:pt x="5252" y="12877"/>
                    </a:cubicBezTo>
                    <a:cubicBezTo>
                      <a:pt x="5185" y="10019"/>
                      <a:pt x="5141" y="7138"/>
                      <a:pt x="4676" y="4325"/>
                    </a:cubicBezTo>
                    <a:cubicBezTo>
                      <a:pt x="4587" y="3859"/>
                      <a:pt x="4520" y="3394"/>
                      <a:pt x="4410" y="2973"/>
                    </a:cubicBezTo>
                    <a:lnTo>
                      <a:pt x="4410" y="2995"/>
                    </a:lnTo>
                    <a:cubicBezTo>
                      <a:pt x="4188" y="1843"/>
                      <a:pt x="3435" y="868"/>
                      <a:pt x="2371" y="381"/>
                    </a:cubicBezTo>
                    <a:cubicBezTo>
                      <a:pt x="2256" y="323"/>
                      <a:pt x="1296" y="1"/>
                      <a:pt x="102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0"/>
              <p:cNvSpPr/>
              <p:nvPr/>
            </p:nvSpPr>
            <p:spPr>
              <a:xfrm>
                <a:off x="1299725" y="1741575"/>
                <a:ext cx="157900" cy="666350"/>
              </a:xfrm>
              <a:custGeom>
                <a:avLst/>
                <a:gdLst/>
                <a:ahLst/>
                <a:cxnLst/>
                <a:rect l="l" t="t" r="r" b="b"/>
                <a:pathLst>
                  <a:path w="6316" h="26654" extrusionOk="0">
                    <a:moveTo>
                      <a:pt x="5407" y="0"/>
                    </a:moveTo>
                    <a:cubicBezTo>
                      <a:pt x="5385" y="0"/>
                      <a:pt x="5385" y="22"/>
                      <a:pt x="5362" y="22"/>
                    </a:cubicBezTo>
                    <a:cubicBezTo>
                      <a:pt x="5119" y="199"/>
                      <a:pt x="5096" y="776"/>
                      <a:pt x="4964" y="1019"/>
                    </a:cubicBezTo>
                    <a:cubicBezTo>
                      <a:pt x="4786" y="1462"/>
                      <a:pt x="4565" y="1861"/>
                      <a:pt x="4299" y="2260"/>
                    </a:cubicBezTo>
                    <a:cubicBezTo>
                      <a:pt x="3789" y="3035"/>
                      <a:pt x="3191" y="3767"/>
                      <a:pt x="2637" y="4498"/>
                    </a:cubicBezTo>
                    <a:cubicBezTo>
                      <a:pt x="2526" y="4609"/>
                      <a:pt x="2460" y="4741"/>
                      <a:pt x="2416" y="4897"/>
                    </a:cubicBezTo>
                    <a:cubicBezTo>
                      <a:pt x="2393" y="5007"/>
                      <a:pt x="2393" y="5096"/>
                      <a:pt x="2416" y="5207"/>
                    </a:cubicBezTo>
                    <a:cubicBezTo>
                      <a:pt x="2482" y="5450"/>
                      <a:pt x="2438" y="5716"/>
                      <a:pt x="2283" y="5916"/>
                    </a:cubicBezTo>
                    <a:cubicBezTo>
                      <a:pt x="2223" y="5966"/>
                      <a:pt x="2149" y="5989"/>
                      <a:pt x="2077" y="5989"/>
                    </a:cubicBezTo>
                    <a:cubicBezTo>
                      <a:pt x="1988" y="5989"/>
                      <a:pt x="1900" y="5954"/>
                      <a:pt x="1840" y="5894"/>
                    </a:cubicBezTo>
                    <a:cubicBezTo>
                      <a:pt x="1707" y="5783"/>
                      <a:pt x="1662" y="5628"/>
                      <a:pt x="1662" y="5473"/>
                    </a:cubicBezTo>
                    <a:cubicBezTo>
                      <a:pt x="1684" y="5295"/>
                      <a:pt x="1662" y="5140"/>
                      <a:pt x="1618" y="4985"/>
                    </a:cubicBezTo>
                    <a:cubicBezTo>
                      <a:pt x="1529" y="4852"/>
                      <a:pt x="1441" y="4741"/>
                      <a:pt x="1352" y="4631"/>
                    </a:cubicBezTo>
                    <a:cubicBezTo>
                      <a:pt x="1175" y="4365"/>
                      <a:pt x="1042" y="4077"/>
                      <a:pt x="953" y="3789"/>
                    </a:cubicBezTo>
                    <a:cubicBezTo>
                      <a:pt x="776" y="3346"/>
                      <a:pt x="643" y="2880"/>
                      <a:pt x="577" y="2415"/>
                    </a:cubicBezTo>
                    <a:cubicBezTo>
                      <a:pt x="532" y="2171"/>
                      <a:pt x="488" y="1928"/>
                      <a:pt x="422" y="1706"/>
                    </a:cubicBezTo>
                    <a:cubicBezTo>
                      <a:pt x="289" y="2127"/>
                      <a:pt x="200" y="2548"/>
                      <a:pt x="133" y="2991"/>
                    </a:cubicBezTo>
                    <a:cubicBezTo>
                      <a:pt x="67" y="3479"/>
                      <a:pt x="133" y="3988"/>
                      <a:pt x="89" y="4476"/>
                    </a:cubicBezTo>
                    <a:cubicBezTo>
                      <a:pt x="1" y="5406"/>
                      <a:pt x="45" y="6381"/>
                      <a:pt x="45" y="7356"/>
                    </a:cubicBezTo>
                    <a:cubicBezTo>
                      <a:pt x="45" y="9151"/>
                      <a:pt x="111" y="10945"/>
                      <a:pt x="266" y="12762"/>
                    </a:cubicBezTo>
                    <a:cubicBezTo>
                      <a:pt x="422" y="14867"/>
                      <a:pt x="665" y="16972"/>
                      <a:pt x="953" y="19077"/>
                    </a:cubicBezTo>
                    <a:cubicBezTo>
                      <a:pt x="1286" y="21558"/>
                      <a:pt x="1596" y="23973"/>
                      <a:pt x="1729" y="26455"/>
                    </a:cubicBezTo>
                    <a:cubicBezTo>
                      <a:pt x="2770" y="26587"/>
                      <a:pt x="3834" y="26654"/>
                      <a:pt x="4897" y="26654"/>
                    </a:cubicBezTo>
                    <a:cubicBezTo>
                      <a:pt x="4808" y="25812"/>
                      <a:pt x="4720" y="24948"/>
                      <a:pt x="4653" y="24084"/>
                    </a:cubicBezTo>
                    <a:cubicBezTo>
                      <a:pt x="4543" y="22732"/>
                      <a:pt x="4387" y="21381"/>
                      <a:pt x="4210" y="20007"/>
                    </a:cubicBezTo>
                    <a:cubicBezTo>
                      <a:pt x="3967" y="17880"/>
                      <a:pt x="3723" y="15731"/>
                      <a:pt x="3834" y="13582"/>
                    </a:cubicBezTo>
                    <a:cubicBezTo>
                      <a:pt x="3944" y="11322"/>
                      <a:pt x="4188" y="9106"/>
                      <a:pt x="4609" y="6891"/>
                    </a:cubicBezTo>
                    <a:cubicBezTo>
                      <a:pt x="4897" y="5340"/>
                      <a:pt x="5318" y="3833"/>
                      <a:pt x="5739" y="2326"/>
                    </a:cubicBezTo>
                    <a:cubicBezTo>
                      <a:pt x="5850" y="1972"/>
                      <a:pt x="5938" y="1617"/>
                      <a:pt x="6049" y="1241"/>
                    </a:cubicBezTo>
                    <a:cubicBezTo>
                      <a:pt x="6094" y="1064"/>
                      <a:pt x="6138" y="886"/>
                      <a:pt x="6204" y="687"/>
                    </a:cubicBezTo>
                    <a:cubicBezTo>
                      <a:pt x="6226" y="554"/>
                      <a:pt x="6271" y="421"/>
                      <a:pt x="6293" y="266"/>
                    </a:cubicBezTo>
                    <a:cubicBezTo>
                      <a:pt x="6293" y="244"/>
                      <a:pt x="6315" y="222"/>
                      <a:pt x="6315" y="222"/>
                    </a:cubicBezTo>
                    <a:cubicBezTo>
                      <a:pt x="6049" y="177"/>
                      <a:pt x="5761" y="111"/>
                      <a:pt x="5495" y="22"/>
                    </a:cubicBezTo>
                    <a:cubicBezTo>
                      <a:pt x="5473" y="0"/>
                      <a:pt x="5429" y="0"/>
                      <a:pt x="540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0"/>
              <p:cNvSpPr/>
              <p:nvPr/>
            </p:nvSpPr>
            <p:spPr>
              <a:xfrm>
                <a:off x="1104200" y="2113400"/>
                <a:ext cx="352300" cy="340975"/>
              </a:xfrm>
              <a:custGeom>
                <a:avLst/>
                <a:gdLst/>
                <a:ahLst/>
                <a:cxnLst/>
                <a:rect l="l" t="t" r="r" b="b"/>
                <a:pathLst>
                  <a:path w="14092" h="13639" extrusionOk="0">
                    <a:moveTo>
                      <a:pt x="5466" y="1"/>
                    </a:moveTo>
                    <a:cubicBezTo>
                      <a:pt x="5349" y="1"/>
                      <a:pt x="5236" y="51"/>
                      <a:pt x="5163" y="149"/>
                    </a:cubicBezTo>
                    <a:lnTo>
                      <a:pt x="155" y="6131"/>
                    </a:lnTo>
                    <a:cubicBezTo>
                      <a:pt x="0" y="6308"/>
                      <a:pt x="23" y="6574"/>
                      <a:pt x="200" y="6729"/>
                    </a:cubicBezTo>
                    <a:lnTo>
                      <a:pt x="8353" y="13553"/>
                    </a:lnTo>
                    <a:cubicBezTo>
                      <a:pt x="8429" y="13610"/>
                      <a:pt x="8521" y="13639"/>
                      <a:pt x="8614" y="13639"/>
                    </a:cubicBezTo>
                    <a:cubicBezTo>
                      <a:pt x="8738" y="13639"/>
                      <a:pt x="8863" y="13588"/>
                      <a:pt x="8952" y="13487"/>
                    </a:cubicBezTo>
                    <a:lnTo>
                      <a:pt x="13937" y="7505"/>
                    </a:lnTo>
                    <a:cubicBezTo>
                      <a:pt x="14092" y="7328"/>
                      <a:pt x="14070" y="7062"/>
                      <a:pt x="13892" y="6929"/>
                    </a:cubicBezTo>
                    <a:lnTo>
                      <a:pt x="5739" y="105"/>
                    </a:lnTo>
                    <a:cubicBezTo>
                      <a:pt x="5659" y="35"/>
                      <a:pt x="5561" y="1"/>
                      <a:pt x="54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0"/>
              <p:cNvSpPr/>
              <p:nvPr/>
            </p:nvSpPr>
            <p:spPr>
              <a:xfrm>
                <a:off x="1123575" y="2133025"/>
                <a:ext cx="316875" cy="304650"/>
              </a:xfrm>
              <a:custGeom>
                <a:avLst/>
                <a:gdLst/>
                <a:ahLst/>
                <a:cxnLst/>
                <a:rect l="l" t="t" r="r" b="b"/>
                <a:pathLst>
                  <a:path w="12675" h="12186" extrusionOk="0">
                    <a:moveTo>
                      <a:pt x="4776" y="0"/>
                    </a:moveTo>
                    <a:cubicBezTo>
                      <a:pt x="4650" y="0"/>
                      <a:pt x="4522" y="58"/>
                      <a:pt x="4432" y="162"/>
                    </a:cubicBezTo>
                    <a:lnTo>
                      <a:pt x="156" y="5257"/>
                    </a:lnTo>
                    <a:cubicBezTo>
                      <a:pt x="1" y="5457"/>
                      <a:pt x="23" y="5701"/>
                      <a:pt x="200" y="5856"/>
                    </a:cubicBezTo>
                    <a:lnTo>
                      <a:pt x="7645" y="12082"/>
                    </a:lnTo>
                    <a:cubicBezTo>
                      <a:pt x="7725" y="12151"/>
                      <a:pt x="7822" y="12185"/>
                      <a:pt x="7920" y="12185"/>
                    </a:cubicBezTo>
                    <a:cubicBezTo>
                      <a:pt x="8039" y="12185"/>
                      <a:pt x="8158" y="12135"/>
                      <a:pt x="8243" y="12037"/>
                    </a:cubicBezTo>
                    <a:lnTo>
                      <a:pt x="12519" y="6919"/>
                    </a:lnTo>
                    <a:cubicBezTo>
                      <a:pt x="12674" y="6742"/>
                      <a:pt x="12652" y="6476"/>
                      <a:pt x="12475" y="6321"/>
                    </a:cubicBezTo>
                    <a:lnTo>
                      <a:pt x="5030" y="95"/>
                    </a:lnTo>
                    <a:cubicBezTo>
                      <a:pt x="4956" y="30"/>
                      <a:pt x="4867" y="0"/>
                      <a:pt x="477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0"/>
              <p:cNvSpPr/>
              <p:nvPr/>
            </p:nvSpPr>
            <p:spPr>
              <a:xfrm>
                <a:off x="1134825" y="2151975"/>
                <a:ext cx="85725" cy="90900"/>
              </a:xfrm>
              <a:custGeom>
                <a:avLst/>
                <a:gdLst/>
                <a:ahLst/>
                <a:cxnLst/>
                <a:rect l="l" t="t" r="r" b="b"/>
                <a:pathLst>
                  <a:path w="3429" h="3636" extrusionOk="0">
                    <a:moveTo>
                      <a:pt x="2662" y="1"/>
                    </a:moveTo>
                    <a:cubicBezTo>
                      <a:pt x="2636" y="1"/>
                      <a:pt x="2610" y="8"/>
                      <a:pt x="2586" y="24"/>
                    </a:cubicBezTo>
                    <a:cubicBezTo>
                      <a:pt x="2475" y="113"/>
                      <a:pt x="2409" y="268"/>
                      <a:pt x="2431" y="423"/>
                    </a:cubicBezTo>
                    <a:cubicBezTo>
                      <a:pt x="2453" y="534"/>
                      <a:pt x="2520" y="622"/>
                      <a:pt x="2608" y="711"/>
                    </a:cubicBezTo>
                    <a:cubicBezTo>
                      <a:pt x="2719" y="866"/>
                      <a:pt x="2874" y="977"/>
                      <a:pt x="3052" y="1043"/>
                    </a:cubicBezTo>
                    <a:cubicBezTo>
                      <a:pt x="3074" y="1065"/>
                      <a:pt x="3118" y="1065"/>
                      <a:pt x="3140" y="1087"/>
                    </a:cubicBezTo>
                    <a:cubicBezTo>
                      <a:pt x="3118" y="1110"/>
                      <a:pt x="3118" y="1132"/>
                      <a:pt x="3096" y="1154"/>
                    </a:cubicBezTo>
                    <a:cubicBezTo>
                      <a:pt x="2564" y="1841"/>
                      <a:pt x="2010" y="2505"/>
                      <a:pt x="1456" y="3148"/>
                    </a:cubicBezTo>
                    <a:lnTo>
                      <a:pt x="1368" y="3237"/>
                    </a:lnTo>
                    <a:cubicBezTo>
                      <a:pt x="1345" y="3281"/>
                      <a:pt x="1257" y="3347"/>
                      <a:pt x="1235" y="3347"/>
                    </a:cubicBezTo>
                    <a:cubicBezTo>
                      <a:pt x="1213" y="3347"/>
                      <a:pt x="1168" y="3303"/>
                      <a:pt x="1124" y="3259"/>
                    </a:cubicBezTo>
                    <a:cubicBezTo>
                      <a:pt x="947" y="3081"/>
                      <a:pt x="725" y="2971"/>
                      <a:pt x="504" y="2882"/>
                    </a:cubicBezTo>
                    <a:cubicBezTo>
                      <a:pt x="448" y="2864"/>
                      <a:pt x="390" y="2853"/>
                      <a:pt x="332" y="2853"/>
                    </a:cubicBezTo>
                    <a:cubicBezTo>
                      <a:pt x="250" y="2853"/>
                      <a:pt x="170" y="2874"/>
                      <a:pt x="105" y="2926"/>
                    </a:cubicBezTo>
                    <a:cubicBezTo>
                      <a:pt x="1" y="3013"/>
                      <a:pt x="86" y="3167"/>
                      <a:pt x="192" y="3167"/>
                    </a:cubicBezTo>
                    <a:cubicBezTo>
                      <a:pt x="222" y="3167"/>
                      <a:pt x="253" y="3155"/>
                      <a:pt x="282" y="3126"/>
                    </a:cubicBezTo>
                    <a:cubicBezTo>
                      <a:pt x="304" y="3126"/>
                      <a:pt x="326" y="3126"/>
                      <a:pt x="415" y="3148"/>
                    </a:cubicBezTo>
                    <a:cubicBezTo>
                      <a:pt x="614" y="3214"/>
                      <a:pt x="792" y="3325"/>
                      <a:pt x="947" y="3480"/>
                    </a:cubicBezTo>
                    <a:cubicBezTo>
                      <a:pt x="1013" y="3547"/>
                      <a:pt x="1102" y="3613"/>
                      <a:pt x="1213" y="3635"/>
                    </a:cubicBezTo>
                    <a:lnTo>
                      <a:pt x="1235" y="3635"/>
                    </a:lnTo>
                    <a:cubicBezTo>
                      <a:pt x="1368" y="3613"/>
                      <a:pt x="1501" y="3547"/>
                      <a:pt x="1567" y="3414"/>
                    </a:cubicBezTo>
                    <a:lnTo>
                      <a:pt x="1656" y="3325"/>
                    </a:lnTo>
                    <a:cubicBezTo>
                      <a:pt x="2210" y="2683"/>
                      <a:pt x="2786" y="2018"/>
                      <a:pt x="3317" y="1331"/>
                    </a:cubicBezTo>
                    <a:cubicBezTo>
                      <a:pt x="3384" y="1243"/>
                      <a:pt x="3428" y="1132"/>
                      <a:pt x="3406" y="1021"/>
                    </a:cubicBezTo>
                    <a:cubicBezTo>
                      <a:pt x="3362" y="910"/>
                      <a:pt x="3273" y="822"/>
                      <a:pt x="3162" y="799"/>
                    </a:cubicBezTo>
                    <a:cubicBezTo>
                      <a:pt x="3029" y="733"/>
                      <a:pt x="2896" y="644"/>
                      <a:pt x="2808" y="534"/>
                    </a:cubicBezTo>
                    <a:cubicBezTo>
                      <a:pt x="2763" y="489"/>
                      <a:pt x="2719" y="423"/>
                      <a:pt x="2719" y="356"/>
                    </a:cubicBezTo>
                    <a:cubicBezTo>
                      <a:pt x="2697" y="334"/>
                      <a:pt x="2719" y="290"/>
                      <a:pt x="2741" y="268"/>
                    </a:cubicBezTo>
                    <a:cubicBezTo>
                      <a:pt x="2808" y="223"/>
                      <a:pt x="2830" y="135"/>
                      <a:pt x="2786" y="68"/>
                    </a:cubicBezTo>
                    <a:cubicBezTo>
                      <a:pt x="2757" y="25"/>
                      <a:pt x="2710" y="1"/>
                      <a:pt x="26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0"/>
              <p:cNvSpPr/>
              <p:nvPr/>
            </p:nvSpPr>
            <p:spPr>
              <a:xfrm>
                <a:off x="1198350" y="2303700"/>
                <a:ext cx="167325" cy="101550"/>
              </a:xfrm>
              <a:custGeom>
                <a:avLst/>
                <a:gdLst/>
                <a:ahLst/>
                <a:cxnLst/>
                <a:rect l="l" t="t" r="r" b="b"/>
                <a:pathLst>
                  <a:path w="6693" h="4062" extrusionOk="0">
                    <a:moveTo>
                      <a:pt x="1077" y="0"/>
                    </a:moveTo>
                    <a:cubicBezTo>
                      <a:pt x="1066" y="0"/>
                      <a:pt x="1054" y="1"/>
                      <a:pt x="1042" y="4"/>
                    </a:cubicBezTo>
                    <a:cubicBezTo>
                      <a:pt x="976" y="48"/>
                      <a:pt x="931" y="114"/>
                      <a:pt x="931" y="181"/>
                    </a:cubicBezTo>
                    <a:cubicBezTo>
                      <a:pt x="931" y="269"/>
                      <a:pt x="954" y="336"/>
                      <a:pt x="998" y="402"/>
                    </a:cubicBezTo>
                    <a:cubicBezTo>
                      <a:pt x="1197" y="779"/>
                      <a:pt x="1463" y="1134"/>
                      <a:pt x="1640" y="1510"/>
                    </a:cubicBezTo>
                    <a:cubicBezTo>
                      <a:pt x="1685" y="1577"/>
                      <a:pt x="1707" y="1643"/>
                      <a:pt x="1685" y="1710"/>
                    </a:cubicBezTo>
                    <a:cubicBezTo>
                      <a:pt x="1663" y="1843"/>
                      <a:pt x="1508" y="1865"/>
                      <a:pt x="1397" y="1909"/>
                    </a:cubicBezTo>
                    <a:lnTo>
                      <a:pt x="865" y="2042"/>
                    </a:lnTo>
                    <a:cubicBezTo>
                      <a:pt x="599" y="2108"/>
                      <a:pt x="333" y="2175"/>
                      <a:pt x="45" y="2219"/>
                    </a:cubicBezTo>
                    <a:cubicBezTo>
                      <a:pt x="1" y="2219"/>
                      <a:pt x="267" y="2463"/>
                      <a:pt x="289" y="2485"/>
                    </a:cubicBezTo>
                    <a:cubicBezTo>
                      <a:pt x="444" y="2574"/>
                      <a:pt x="599" y="2618"/>
                      <a:pt x="776" y="2662"/>
                    </a:cubicBezTo>
                    <a:cubicBezTo>
                      <a:pt x="732" y="2862"/>
                      <a:pt x="821" y="3039"/>
                      <a:pt x="976" y="3150"/>
                    </a:cubicBezTo>
                    <a:cubicBezTo>
                      <a:pt x="1131" y="3261"/>
                      <a:pt x="1308" y="3305"/>
                      <a:pt x="1485" y="3327"/>
                    </a:cubicBezTo>
                    <a:cubicBezTo>
                      <a:pt x="1441" y="3416"/>
                      <a:pt x="1441" y="3526"/>
                      <a:pt x="1485" y="3593"/>
                    </a:cubicBezTo>
                    <a:cubicBezTo>
                      <a:pt x="1552" y="3681"/>
                      <a:pt x="1618" y="3770"/>
                      <a:pt x="1707" y="3814"/>
                    </a:cubicBezTo>
                    <a:cubicBezTo>
                      <a:pt x="1993" y="3976"/>
                      <a:pt x="2308" y="4061"/>
                      <a:pt x="2627" y="4061"/>
                    </a:cubicBezTo>
                    <a:cubicBezTo>
                      <a:pt x="2875" y="4061"/>
                      <a:pt x="3126" y="4010"/>
                      <a:pt x="3369" y="3903"/>
                    </a:cubicBezTo>
                    <a:cubicBezTo>
                      <a:pt x="3723" y="3770"/>
                      <a:pt x="4056" y="3571"/>
                      <a:pt x="4410" y="3460"/>
                    </a:cubicBezTo>
                    <a:cubicBezTo>
                      <a:pt x="4742" y="3371"/>
                      <a:pt x="5097" y="3305"/>
                      <a:pt x="5474" y="3261"/>
                    </a:cubicBezTo>
                    <a:cubicBezTo>
                      <a:pt x="5717" y="3238"/>
                      <a:pt x="5983" y="3172"/>
                      <a:pt x="6249" y="3105"/>
                    </a:cubicBezTo>
                    <a:cubicBezTo>
                      <a:pt x="6293" y="3083"/>
                      <a:pt x="6360" y="3039"/>
                      <a:pt x="6404" y="3017"/>
                    </a:cubicBezTo>
                    <a:cubicBezTo>
                      <a:pt x="6471" y="2950"/>
                      <a:pt x="6515" y="2862"/>
                      <a:pt x="6515" y="2773"/>
                    </a:cubicBezTo>
                    <a:cubicBezTo>
                      <a:pt x="6692" y="2131"/>
                      <a:pt x="6448" y="1444"/>
                      <a:pt x="6227" y="823"/>
                    </a:cubicBezTo>
                    <a:cubicBezTo>
                      <a:pt x="6205" y="713"/>
                      <a:pt x="6138" y="602"/>
                      <a:pt x="6050" y="535"/>
                    </a:cubicBezTo>
                    <a:cubicBezTo>
                      <a:pt x="5983" y="510"/>
                      <a:pt x="5917" y="498"/>
                      <a:pt x="5851" y="498"/>
                    </a:cubicBezTo>
                    <a:cubicBezTo>
                      <a:pt x="5743" y="498"/>
                      <a:pt x="5637" y="533"/>
                      <a:pt x="5540" y="602"/>
                    </a:cubicBezTo>
                    <a:cubicBezTo>
                      <a:pt x="5097" y="801"/>
                      <a:pt x="4654" y="1045"/>
                      <a:pt x="4188" y="1222"/>
                    </a:cubicBezTo>
                    <a:cubicBezTo>
                      <a:pt x="3941" y="1318"/>
                      <a:pt x="3682" y="1365"/>
                      <a:pt x="3423" y="1365"/>
                    </a:cubicBezTo>
                    <a:cubicBezTo>
                      <a:pt x="2965" y="1365"/>
                      <a:pt x="2510" y="1217"/>
                      <a:pt x="2128" y="934"/>
                    </a:cubicBezTo>
                    <a:cubicBezTo>
                      <a:pt x="1818" y="690"/>
                      <a:pt x="1552" y="425"/>
                      <a:pt x="1308" y="136"/>
                    </a:cubicBezTo>
                    <a:cubicBezTo>
                      <a:pt x="1249" y="77"/>
                      <a:pt x="1172" y="0"/>
                      <a:pt x="1077"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0"/>
              <p:cNvSpPr/>
              <p:nvPr/>
            </p:nvSpPr>
            <p:spPr>
              <a:xfrm>
                <a:off x="1304150" y="2169725"/>
                <a:ext cx="359525" cy="229350"/>
              </a:xfrm>
              <a:custGeom>
                <a:avLst/>
                <a:gdLst/>
                <a:ahLst/>
                <a:cxnLst/>
                <a:rect l="l" t="t" r="r" b="b"/>
                <a:pathLst>
                  <a:path w="14381" h="9174" extrusionOk="0">
                    <a:moveTo>
                      <a:pt x="14269" y="1"/>
                    </a:moveTo>
                    <a:cubicBezTo>
                      <a:pt x="13981" y="222"/>
                      <a:pt x="13627" y="488"/>
                      <a:pt x="13250" y="510"/>
                    </a:cubicBezTo>
                    <a:cubicBezTo>
                      <a:pt x="13156" y="505"/>
                      <a:pt x="13063" y="502"/>
                      <a:pt x="12971" y="502"/>
                    </a:cubicBezTo>
                    <a:cubicBezTo>
                      <a:pt x="12672" y="502"/>
                      <a:pt x="12381" y="531"/>
                      <a:pt x="12076" y="599"/>
                    </a:cubicBezTo>
                    <a:cubicBezTo>
                      <a:pt x="10747" y="953"/>
                      <a:pt x="9484" y="1507"/>
                      <a:pt x="8309" y="2239"/>
                    </a:cubicBezTo>
                    <a:cubicBezTo>
                      <a:pt x="7113" y="2925"/>
                      <a:pt x="5850" y="3524"/>
                      <a:pt x="4565" y="3989"/>
                    </a:cubicBezTo>
                    <a:cubicBezTo>
                      <a:pt x="3191" y="4521"/>
                      <a:pt x="1973" y="5340"/>
                      <a:pt x="621" y="5894"/>
                    </a:cubicBezTo>
                    <a:cubicBezTo>
                      <a:pt x="444" y="5961"/>
                      <a:pt x="267" y="6049"/>
                      <a:pt x="67" y="6138"/>
                    </a:cubicBezTo>
                    <a:cubicBezTo>
                      <a:pt x="45" y="6138"/>
                      <a:pt x="23" y="6160"/>
                      <a:pt x="23" y="6182"/>
                    </a:cubicBezTo>
                    <a:cubicBezTo>
                      <a:pt x="1" y="6204"/>
                      <a:pt x="1" y="6227"/>
                      <a:pt x="23" y="6249"/>
                    </a:cubicBezTo>
                    <a:cubicBezTo>
                      <a:pt x="112" y="6758"/>
                      <a:pt x="289" y="7268"/>
                      <a:pt x="400" y="7800"/>
                    </a:cubicBezTo>
                    <a:cubicBezTo>
                      <a:pt x="466" y="8265"/>
                      <a:pt x="577" y="8730"/>
                      <a:pt x="710" y="9173"/>
                    </a:cubicBezTo>
                    <a:lnTo>
                      <a:pt x="710" y="9173"/>
                    </a:lnTo>
                    <a:cubicBezTo>
                      <a:pt x="716" y="9144"/>
                      <a:pt x="3946" y="8331"/>
                      <a:pt x="4210" y="8243"/>
                    </a:cubicBezTo>
                    <a:cubicBezTo>
                      <a:pt x="5850" y="7822"/>
                      <a:pt x="7445" y="7268"/>
                      <a:pt x="8996" y="6581"/>
                    </a:cubicBezTo>
                    <a:cubicBezTo>
                      <a:pt x="10370" y="5939"/>
                      <a:pt x="11721" y="4875"/>
                      <a:pt x="12918" y="3945"/>
                    </a:cubicBezTo>
                    <a:cubicBezTo>
                      <a:pt x="13738" y="3346"/>
                      <a:pt x="14269" y="2438"/>
                      <a:pt x="14358" y="1441"/>
                    </a:cubicBezTo>
                    <a:cubicBezTo>
                      <a:pt x="14380" y="953"/>
                      <a:pt x="14292" y="466"/>
                      <a:pt x="14269" y="1"/>
                    </a:cubicBezTo>
                    <a:close/>
                    <a:moveTo>
                      <a:pt x="710" y="9173"/>
                    </a:moveTo>
                    <a:lnTo>
                      <a:pt x="710" y="9173"/>
                    </a:lnTo>
                    <a:cubicBezTo>
                      <a:pt x="710" y="9173"/>
                      <a:pt x="710" y="9173"/>
                      <a:pt x="710" y="9173"/>
                    </a:cubicBezTo>
                    <a:cubicBezTo>
                      <a:pt x="710" y="9173"/>
                      <a:pt x="710" y="9173"/>
                      <a:pt x="710" y="9173"/>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0"/>
              <p:cNvSpPr/>
              <p:nvPr/>
            </p:nvSpPr>
            <p:spPr>
              <a:xfrm>
                <a:off x="1236025" y="1625375"/>
                <a:ext cx="48775" cy="28000"/>
              </a:xfrm>
              <a:custGeom>
                <a:avLst/>
                <a:gdLst/>
                <a:ahLst/>
                <a:cxnLst/>
                <a:rect l="l" t="t" r="r" b="b"/>
                <a:pathLst>
                  <a:path w="1951" h="1120" extrusionOk="0">
                    <a:moveTo>
                      <a:pt x="1203" y="1"/>
                    </a:moveTo>
                    <a:cubicBezTo>
                      <a:pt x="1095" y="1"/>
                      <a:pt x="980" y="13"/>
                      <a:pt x="865" y="40"/>
                    </a:cubicBezTo>
                    <a:cubicBezTo>
                      <a:pt x="355" y="150"/>
                      <a:pt x="1" y="483"/>
                      <a:pt x="67" y="771"/>
                    </a:cubicBezTo>
                    <a:cubicBezTo>
                      <a:pt x="118" y="990"/>
                      <a:pt x="400" y="1120"/>
                      <a:pt x="757" y="1120"/>
                    </a:cubicBezTo>
                    <a:cubicBezTo>
                      <a:pt x="869" y="1120"/>
                      <a:pt x="987" y="1107"/>
                      <a:pt x="1108" y="1081"/>
                    </a:cubicBezTo>
                    <a:cubicBezTo>
                      <a:pt x="1596" y="970"/>
                      <a:pt x="1950" y="616"/>
                      <a:pt x="1884" y="350"/>
                    </a:cubicBezTo>
                    <a:cubicBezTo>
                      <a:pt x="1833" y="130"/>
                      <a:pt x="1551" y="1"/>
                      <a:pt x="1203"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0"/>
              <p:cNvSpPr/>
              <p:nvPr/>
            </p:nvSpPr>
            <p:spPr>
              <a:xfrm>
                <a:off x="1347350" y="1593000"/>
                <a:ext cx="48225" cy="29050"/>
              </a:xfrm>
              <a:custGeom>
                <a:avLst/>
                <a:gdLst/>
                <a:ahLst/>
                <a:cxnLst/>
                <a:rect l="l" t="t" r="r" b="b"/>
                <a:pathLst>
                  <a:path w="1929" h="1162" extrusionOk="0">
                    <a:moveTo>
                      <a:pt x="1238" y="1"/>
                    </a:moveTo>
                    <a:cubicBezTo>
                      <a:pt x="1101" y="1"/>
                      <a:pt x="951" y="23"/>
                      <a:pt x="799" y="72"/>
                    </a:cubicBezTo>
                    <a:cubicBezTo>
                      <a:pt x="311" y="227"/>
                      <a:pt x="1" y="581"/>
                      <a:pt x="90" y="847"/>
                    </a:cubicBezTo>
                    <a:cubicBezTo>
                      <a:pt x="151" y="1047"/>
                      <a:pt x="393" y="1161"/>
                      <a:pt x="698" y="1161"/>
                    </a:cubicBezTo>
                    <a:cubicBezTo>
                      <a:pt x="833" y="1161"/>
                      <a:pt x="981" y="1139"/>
                      <a:pt x="1131" y="1091"/>
                    </a:cubicBezTo>
                    <a:cubicBezTo>
                      <a:pt x="1618" y="936"/>
                      <a:pt x="1929" y="581"/>
                      <a:pt x="1840" y="293"/>
                    </a:cubicBezTo>
                    <a:cubicBezTo>
                      <a:pt x="1779" y="110"/>
                      <a:pt x="1540" y="1"/>
                      <a:pt x="1238"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0"/>
              <p:cNvSpPr/>
              <p:nvPr/>
            </p:nvSpPr>
            <p:spPr>
              <a:xfrm>
                <a:off x="1296400" y="1449100"/>
                <a:ext cx="103600" cy="106375"/>
              </a:xfrm>
              <a:custGeom>
                <a:avLst/>
                <a:gdLst/>
                <a:ahLst/>
                <a:cxnLst/>
                <a:rect l="l" t="t" r="r" b="b"/>
                <a:pathLst>
                  <a:path w="4144" h="4255" fill="none" extrusionOk="0">
                    <a:moveTo>
                      <a:pt x="1" y="134"/>
                    </a:moveTo>
                    <a:cubicBezTo>
                      <a:pt x="887" y="1"/>
                      <a:pt x="1552" y="931"/>
                      <a:pt x="1950" y="1596"/>
                    </a:cubicBezTo>
                    <a:cubicBezTo>
                      <a:pt x="2305" y="2216"/>
                      <a:pt x="2593" y="2881"/>
                      <a:pt x="2992" y="3457"/>
                    </a:cubicBezTo>
                    <a:cubicBezTo>
                      <a:pt x="3280" y="3856"/>
                      <a:pt x="3679" y="4232"/>
                      <a:pt x="4144" y="425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0"/>
              <p:cNvSpPr/>
              <p:nvPr/>
            </p:nvSpPr>
            <p:spPr>
              <a:xfrm>
                <a:off x="1492475" y="1564325"/>
                <a:ext cx="207750" cy="224900"/>
              </a:xfrm>
              <a:custGeom>
                <a:avLst/>
                <a:gdLst/>
                <a:ahLst/>
                <a:cxnLst/>
                <a:rect l="l" t="t" r="r" b="b"/>
                <a:pathLst>
                  <a:path w="8310" h="8996" fill="none" extrusionOk="0">
                    <a:moveTo>
                      <a:pt x="1" y="0"/>
                    </a:moveTo>
                    <a:cubicBezTo>
                      <a:pt x="732" y="953"/>
                      <a:pt x="1663" y="1750"/>
                      <a:pt x="2748" y="2260"/>
                    </a:cubicBezTo>
                    <a:cubicBezTo>
                      <a:pt x="3590" y="2659"/>
                      <a:pt x="4499" y="2925"/>
                      <a:pt x="5296" y="3368"/>
                    </a:cubicBezTo>
                    <a:cubicBezTo>
                      <a:pt x="7246" y="4542"/>
                      <a:pt x="8310" y="6758"/>
                      <a:pt x="7977" y="899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0"/>
              <p:cNvSpPr/>
              <p:nvPr/>
            </p:nvSpPr>
            <p:spPr>
              <a:xfrm>
                <a:off x="1445400" y="1557125"/>
                <a:ext cx="240425" cy="307425"/>
              </a:xfrm>
              <a:custGeom>
                <a:avLst/>
                <a:gdLst/>
                <a:ahLst/>
                <a:cxnLst/>
                <a:rect l="l" t="t" r="r" b="b"/>
                <a:pathLst>
                  <a:path w="9617" h="12297" fill="none" extrusionOk="0">
                    <a:moveTo>
                      <a:pt x="1" y="0"/>
                    </a:moveTo>
                    <a:cubicBezTo>
                      <a:pt x="466" y="1551"/>
                      <a:pt x="1729" y="2703"/>
                      <a:pt x="3080" y="3612"/>
                    </a:cubicBezTo>
                    <a:cubicBezTo>
                      <a:pt x="4410" y="4498"/>
                      <a:pt x="5872" y="5229"/>
                      <a:pt x="7046" y="6337"/>
                    </a:cubicBezTo>
                    <a:cubicBezTo>
                      <a:pt x="8686" y="7888"/>
                      <a:pt x="9594" y="10037"/>
                      <a:pt x="9616" y="12297"/>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0"/>
              <p:cNvSpPr/>
              <p:nvPr/>
            </p:nvSpPr>
            <p:spPr>
              <a:xfrm>
                <a:off x="1219975" y="1455200"/>
                <a:ext cx="53750" cy="115775"/>
              </a:xfrm>
              <a:custGeom>
                <a:avLst/>
                <a:gdLst/>
                <a:ahLst/>
                <a:cxnLst/>
                <a:rect l="l" t="t" r="r" b="b"/>
                <a:pathLst>
                  <a:path w="2150" h="4631" fill="none" extrusionOk="0">
                    <a:moveTo>
                      <a:pt x="2149" y="0"/>
                    </a:moveTo>
                    <a:cubicBezTo>
                      <a:pt x="1684" y="67"/>
                      <a:pt x="1307" y="377"/>
                      <a:pt x="1108" y="798"/>
                    </a:cubicBezTo>
                    <a:cubicBezTo>
                      <a:pt x="908" y="1219"/>
                      <a:pt x="798" y="1662"/>
                      <a:pt x="775" y="2127"/>
                    </a:cubicBezTo>
                    <a:cubicBezTo>
                      <a:pt x="753" y="2593"/>
                      <a:pt x="709" y="3058"/>
                      <a:pt x="598" y="3501"/>
                    </a:cubicBezTo>
                    <a:cubicBezTo>
                      <a:pt x="487" y="3922"/>
                      <a:pt x="266" y="4299"/>
                      <a:pt x="0" y="463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0"/>
              <p:cNvSpPr/>
              <p:nvPr/>
            </p:nvSpPr>
            <p:spPr>
              <a:xfrm>
                <a:off x="1434325" y="1622475"/>
                <a:ext cx="116350" cy="123550"/>
              </a:xfrm>
              <a:custGeom>
                <a:avLst/>
                <a:gdLst/>
                <a:ahLst/>
                <a:cxnLst/>
                <a:rect l="l" t="t" r="r" b="b"/>
                <a:pathLst>
                  <a:path w="4654" h="4942" fill="none" extrusionOk="0">
                    <a:moveTo>
                      <a:pt x="1" y="0"/>
                    </a:moveTo>
                    <a:cubicBezTo>
                      <a:pt x="311" y="1086"/>
                      <a:pt x="998" y="2017"/>
                      <a:pt x="1950" y="2637"/>
                    </a:cubicBezTo>
                    <a:cubicBezTo>
                      <a:pt x="2460" y="2969"/>
                      <a:pt x="3036" y="3213"/>
                      <a:pt x="3546" y="3545"/>
                    </a:cubicBezTo>
                    <a:cubicBezTo>
                      <a:pt x="4077" y="3856"/>
                      <a:pt x="4476" y="4343"/>
                      <a:pt x="4653" y="494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0"/>
              <p:cNvSpPr/>
              <p:nvPr/>
            </p:nvSpPr>
            <p:spPr>
              <a:xfrm>
                <a:off x="1556175" y="2693725"/>
                <a:ext cx="43250" cy="760525"/>
              </a:xfrm>
              <a:custGeom>
                <a:avLst/>
                <a:gdLst/>
                <a:ahLst/>
                <a:cxnLst/>
                <a:rect l="l" t="t" r="r" b="b"/>
                <a:pathLst>
                  <a:path w="1730" h="30421" fill="none" extrusionOk="0">
                    <a:moveTo>
                      <a:pt x="112" y="0"/>
                    </a:moveTo>
                    <a:cubicBezTo>
                      <a:pt x="1" y="10214"/>
                      <a:pt x="865" y="20296"/>
                      <a:pt x="1729" y="3042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0"/>
              <p:cNvSpPr/>
              <p:nvPr/>
            </p:nvSpPr>
            <p:spPr>
              <a:xfrm>
                <a:off x="1335725" y="2692625"/>
                <a:ext cx="42125" cy="784350"/>
              </a:xfrm>
              <a:custGeom>
                <a:avLst/>
                <a:gdLst/>
                <a:ahLst/>
                <a:cxnLst/>
                <a:rect l="l" t="t" r="r" b="b"/>
                <a:pathLst>
                  <a:path w="1685" h="31374" fill="none" extrusionOk="0">
                    <a:moveTo>
                      <a:pt x="67" y="0"/>
                    </a:moveTo>
                    <a:cubicBezTo>
                      <a:pt x="1" y="10480"/>
                      <a:pt x="532" y="20960"/>
                      <a:pt x="1685" y="31373"/>
                    </a:cubicBezTo>
                  </a:path>
                </a:pathLst>
              </a:custGeom>
              <a:noFill/>
              <a:ln w="55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0"/>
              <p:cNvSpPr/>
              <p:nvPr/>
            </p:nvSpPr>
            <p:spPr>
              <a:xfrm>
                <a:off x="1303600" y="2124875"/>
                <a:ext cx="366150" cy="275850"/>
              </a:xfrm>
              <a:custGeom>
                <a:avLst/>
                <a:gdLst/>
                <a:ahLst/>
                <a:cxnLst/>
                <a:rect l="l" t="t" r="r" b="b"/>
                <a:pathLst>
                  <a:path w="14646" h="11034" fill="none" extrusionOk="0">
                    <a:moveTo>
                      <a:pt x="14424" y="0"/>
                    </a:moveTo>
                    <a:cubicBezTo>
                      <a:pt x="14579" y="2194"/>
                      <a:pt x="14646" y="4210"/>
                      <a:pt x="12873" y="5827"/>
                    </a:cubicBezTo>
                    <a:cubicBezTo>
                      <a:pt x="12608" y="6049"/>
                      <a:pt x="12342" y="6248"/>
                      <a:pt x="12054" y="6448"/>
                    </a:cubicBezTo>
                    <a:cubicBezTo>
                      <a:pt x="11588" y="6802"/>
                      <a:pt x="11079" y="7134"/>
                      <a:pt x="10569" y="7445"/>
                    </a:cubicBezTo>
                    <a:cubicBezTo>
                      <a:pt x="8797" y="8508"/>
                      <a:pt x="6869" y="9328"/>
                      <a:pt x="4853" y="9860"/>
                    </a:cubicBezTo>
                    <a:cubicBezTo>
                      <a:pt x="4255" y="10015"/>
                      <a:pt x="3656" y="10214"/>
                      <a:pt x="3058" y="10369"/>
                    </a:cubicBezTo>
                    <a:lnTo>
                      <a:pt x="2105" y="10657"/>
                    </a:lnTo>
                    <a:cubicBezTo>
                      <a:pt x="1817" y="10768"/>
                      <a:pt x="1507" y="10857"/>
                      <a:pt x="1219" y="10901"/>
                    </a:cubicBezTo>
                    <a:lnTo>
                      <a:pt x="798" y="11012"/>
                    </a:lnTo>
                    <a:cubicBezTo>
                      <a:pt x="754" y="11034"/>
                      <a:pt x="710" y="11034"/>
                      <a:pt x="687" y="11012"/>
                    </a:cubicBezTo>
                    <a:cubicBezTo>
                      <a:pt x="643" y="10990"/>
                      <a:pt x="643" y="10967"/>
                      <a:pt x="643" y="10923"/>
                    </a:cubicBezTo>
                    <a:lnTo>
                      <a:pt x="1" y="7843"/>
                    </a:lnTo>
                    <a:cubicBezTo>
                      <a:pt x="643" y="7578"/>
                      <a:pt x="1286" y="7289"/>
                      <a:pt x="1906" y="6935"/>
                    </a:cubicBezTo>
                    <a:cubicBezTo>
                      <a:pt x="2526" y="6603"/>
                      <a:pt x="3169" y="6337"/>
                      <a:pt x="3834" y="6093"/>
                    </a:cubicBezTo>
                    <a:cubicBezTo>
                      <a:pt x="5141" y="5583"/>
                      <a:pt x="6426" y="4985"/>
                      <a:pt x="7689" y="4343"/>
                    </a:cubicBezTo>
                    <a:cubicBezTo>
                      <a:pt x="9040" y="3589"/>
                      <a:pt x="10503" y="2858"/>
                      <a:pt x="12054" y="268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0"/>
              <p:cNvSpPr/>
              <p:nvPr/>
            </p:nvSpPr>
            <p:spPr>
              <a:xfrm>
                <a:off x="1529600" y="1785875"/>
                <a:ext cx="24400" cy="419325"/>
              </a:xfrm>
              <a:custGeom>
                <a:avLst/>
                <a:gdLst/>
                <a:ahLst/>
                <a:cxnLst/>
                <a:rect l="l" t="t" r="r" b="b"/>
                <a:pathLst>
                  <a:path w="976" h="16773" fill="none" extrusionOk="0">
                    <a:moveTo>
                      <a:pt x="975" y="16773"/>
                    </a:moveTo>
                    <a:cubicBezTo>
                      <a:pt x="89" y="11212"/>
                      <a:pt x="0" y="5562"/>
                      <a:pt x="776" y="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0"/>
              <p:cNvSpPr/>
              <p:nvPr/>
            </p:nvSpPr>
            <p:spPr>
              <a:xfrm>
                <a:off x="1192825" y="1813575"/>
                <a:ext cx="55975" cy="319625"/>
              </a:xfrm>
              <a:custGeom>
                <a:avLst/>
                <a:gdLst/>
                <a:ahLst/>
                <a:cxnLst/>
                <a:rect l="l" t="t" r="r" b="b"/>
                <a:pathLst>
                  <a:path w="2239" h="12785" fill="none" extrusionOk="0">
                    <a:moveTo>
                      <a:pt x="2238" y="0"/>
                    </a:moveTo>
                    <a:cubicBezTo>
                      <a:pt x="1175" y="3147"/>
                      <a:pt x="0" y="6204"/>
                      <a:pt x="510" y="9616"/>
                    </a:cubicBezTo>
                    <a:cubicBezTo>
                      <a:pt x="687" y="10680"/>
                      <a:pt x="1086" y="11699"/>
                      <a:pt x="1108" y="12784"/>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0"/>
              <p:cNvSpPr/>
              <p:nvPr/>
            </p:nvSpPr>
            <p:spPr>
              <a:xfrm>
                <a:off x="1114725" y="2031800"/>
                <a:ext cx="22175" cy="106950"/>
              </a:xfrm>
              <a:custGeom>
                <a:avLst/>
                <a:gdLst/>
                <a:ahLst/>
                <a:cxnLst/>
                <a:rect l="l" t="t" r="r" b="b"/>
                <a:pathLst>
                  <a:path w="887" h="4278" fill="none" extrusionOk="0">
                    <a:moveTo>
                      <a:pt x="0" y="1"/>
                    </a:moveTo>
                    <a:cubicBezTo>
                      <a:pt x="510" y="1375"/>
                      <a:pt x="798" y="2815"/>
                      <a:pt x="887" y="427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0"/>
              <p:cNvSpPr/>
              <p:nvPr/>
            </p:nvSpPr>
            <p:spPr>
              <a:xfrm>
                <a:off x="1465350" y="2401825"/>
                <a:ext cx="164525" cy="201650"/>
              </a:xfrm>
              <a:custGeom>
                <a:avLst/>
                <a:gdLst/>
                <a:ahLst/>
                <a:cxnLst/>
                <a:rect l="l" t="t" r="r" b="b"/>
                <a:pathLst>
                  <a:path w="6581" h="8066" fill="none" extrusionOk="0">
                    <a:moveTo>
                      <a:pt x="6005" y="177"/>
                    </a:moveTo>
                    <a:lnTo>
                      <a:pt x="6581" y="7223"/>
                    </a:lnTo>
                    <a:cubicBezTo>
                      <a:pt x="4720" y="7976"/>
                      <a:pt x="2659" y="8065"/>
                      <a:pt x="731" y="7511"/>
                    </a:cubicBezTo>
                    <a:cubicBezTo>
                      <a:pt x="598" y="7489"/>
                      <a:pt x="466" y="7400"/>
                      <a:pt x="377" y="7290"/>
                    </a:cubicBezTo>
                    <a:cubicBezTo>
                      <a:pt x="333" y="7201"/>
                      <a:pt x="310" y="7090"/>
                      <a:pt x="310" y="6979"/>
                    </a:cubicBezTo>
                    <a:cubicBezTo>
                      <a:pt x="155" y="4764"/>
                      <a:pt x="0" y="2548"/>
                      <a:pt x="22" y="288"/>
                    </a:cubicBezTo>
                    <a:cubicBezTo>
                      <a:pt x="1219" y="421"/>
                      <a:pt x="2415" y="421"/>
                      <a:pt x="3612" y="288"/>
                    </a:cubicBezTo>
                    <a:cubicBezTo>
                      <a:pt x="3767" y="288"/>
                      <a:pt x="5982" y="0"/>
                      <a:pt x="6005" y="177"/>
                    </a:cubicBezTo>
                    <a:close/>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0"/>
              <p:cNvSpPr/>
              <p:nvPr/>
            </p:nvSpPr>
            <p:spPr>
              <a:xfrm>
                <a:off x="1323550" y="2130950"/>
                <a:ext cx="54300" cy="10550"/>
              </a:xfrm>
              <a:custGeom>
                <a:avLst/>
                <a:gdLst/>
                <a:ahLst/>
                <a:cxnLst/>
                <a:rect l="l" t="t" r="r" b="b"/>
                <a:pathLst>
                  <a:path w="2172" h="422" fill="none" extrusionOk="0">
                    <a:moveTo>
                      <a:pt x="0" y="422"/>
                    </a:moveTo>
                    <a:cubicBezTo>
                      <a:pt x="665" y="89"/>
                      <a:pt x="1418" y="1"/>
                      <a:pt x="2172" y="156"/>
                    </a:cubicBezTo>
                  </a:path>
                </a:pathLst>
              </a:custGeom>
              <a:noFill/>
              <a:ln w="55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0"/>
              <p:cNvSpPr/>
              <p:nvPr/>
            </p:nvSpPr>
            <p:spPr>
              <a:xfrm>
                <a:off x="1375600" y="1746550"/>
                <a:ext cx="84775" cy="495225"/>
              </a:xfrm>
              <a:custGeom>
                <a:avLst/>
                <a:gdLst/>
                <a:ahLst/>
                <a:cxnLst/>
                <a:rect l="l" t="t" r="r" b="b"/>
                <a:pathLst>
                  <a:path w="3391" h="19809" fill="none" extrusionOk="0">
                    <a:moveTo>
                      <a:pt x="3391" y="0"/>
                    </a:moveTo>
                    <a:cubicBezTo>
                      <a:pt x="1818" y="4897"/>
                      <a:pt x="1" y="10259"/>
                      <a:pt x="1175" y="1980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0"/>
              <p:cNvSpPr/>
              <p:nvPr/>
            </p:nvSpPr>
            <p:spPr>
              <a:xfrm>
                <a:off x="1436550" y="1746550"/>
                <a:ext cx="49325" cy="180600"/>
              </a:xfrm>
              <a:custGeom>
                <a:avLst/>
                <a:gdLst/>
                <a:ahLst/>
                <a:cxnLst/>
                <a:rect l="l" t="t" r="r" b="b"/>
                <a:pathLst>
                  <a:path w="1973" h="7224" fill="none" extrusionOk="0">
                    <a:moveTo>
                      <a:pt x="953" y="0"/>
                    </a:moveTo>
                    <a:cubicBezTo>
                      <a:pt x="1086" y="1995"/>
                      <a:pt x="1817" y="3966"/>
                      <a:pt x="1950" y="5960"/>
                    </a:cubicBezTo>
                    <a:cubicBezTo>
                      <a:pt x="1972" y="6027"/>
                      <a:pt x="1950" y="6116"/>
                      <a:pt x="1928" y="6182"/>
                    </a:cubicBezTo>
                    <a:cubicBezTo>
                      <a:pt x="1883" y="6226"/>
                      <a:pt x="1839" y="6271"/>
                      <a:pt x="1773" y="6293"/>
                    </a:cubicBezTo>
                    <a:lnTo>
                      <a:pt x="0" y="7223"/>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0"/>
              <p:cNvSpPr/>
              <p:nvPr/>
            </p:nvSpPr>
            <p:spPr>
              <a:xfrm>
                <a:off x="1398875" y="1917150"/>
                <a:ext cx="79800" cy="264800"/>
              </a:xfrm>
              <a:custGeom>
                <a:avLst/>
                <a:gdLst/>
                <a:ahLst/>
                <a:cxnLst/>
                <a:rect l="l" t="t" r="r" b="b"/>
                <a:pathLst>
                  <a:path w="3192" h="10592" fill="none" extrusionOk="0">
                    <a:moveTo>
                      <a:pt x="2526" y="1"/>
                    </a:moveTo>
                    <a:cubicBezTo>
                      <a:pt x="2659" y="665"/>
                      <a:pt x="3191" y="1241"/>
                      <a:pt x="3080" y="1906"/>
                    </a:cubicBezTo>
                    <a:cubicBezTo>
                      <a:pt x="2992" y="2216"/>
                      <a:pt x="2859" y="2504"/>
                      <a:pt x="2659" y="2748"/>
                    </a:cubicBezTo>
                    <a:cubicBezTo>
                      <a:pt x="1064" y="5074"/>
                      <a:pt x="156" y="7777"/>
                      <a:pt x="1" y="1059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0"/>
              <p:cNvSpPr/>
              <p:nvPr/>
            </p:nvSpPr>
            <p:spPr>
              <a:xfrm>
                <a:off x="1296950" y="1785325"/>
                <a:ext cx="22175" cy="389975"/>
              </a:xfrm>
              <a:custGeom>
                <a:avLst/>
                <a:gdLst/>
                <a:ahLst/>
                <a:cxnLst/>
                <a:rect l="l" t="t" r="r" b="b"/>
                <a:pathLst>
                  <a:path w="887" h="15599" fill="none" extrusionOk="0">
                    <a:moveTo>
                      <a:pt x="488" y="0"/>
                    </a:moveTo>
                    <a:cubicBezTo>
                      <a:pt x="355" y="1795"/>
                      <a:pt x="89" y="3590"/>
                      <a:pt x="45" y="5406"/>
                    </a:cubicBezTo>
                    <a:cubicBezTo>
                      <a:pt x="1" y="7489"/>
                      <a:pt x="798" y="14468"/>
                      <a:pt x="887" y="1559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0"/>
              <p:cNvSpPr/>
              <p:nvPr/>
            </p:nvSpPr>
            <p:spPr>
              <a:xfrm>
                <a:off x="1247650" y="1793075"/>
                <a:ext cx="46000" cy="152350"/>
              </a:xfrm>
              <a:custGeom>
                <a:avLst/>
                <a:gdLst/>
                <a:ahLst/>
                <a:cxnLst/>
                <a:rect l="l" t="t" r="r" b="b"/>
                <a:pathLst>
                  <a:path w="1840" h="6094" fill="none" extrusionOk="0">
                    <a:moveTo>
                      <a:pt x="1840" y="1"/>
                    </a:moveTo>
                    <a:cubicBezTo>
                      <a:pt x="1219" y="1374"/>
                      <a:pt x="621" y="2726"/>
                      <a:pt x="67" y="4122"/>
                    </a:cubicBezTo>
                    <a:cubicBezTo>
                      <a:pt x="23" y="4210"/>
                      <a:pt x="1" y="4321"/>
                      <a:pt x="1" y="4432"/>
                    </a:cubicBezTo>
                    <a:cubicBezTo>
                      <a:pt x="23" y="4543"/>
                      <a:pt x="89" y="4631"/>
                      <a:pt x="156" y="4698"/>
                    </a:cubicBezTo>
                    <a:lnTo>
                      <a:pt x="1330" y="6094"/>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0"/>
              <p:cNvSpPr/>
              <p:nvPr/>
            </p:nvSpPr>
            <p:spPr>
              <a:xfrm>
                <a:off x="1239350" y="1934325"/>
                <a:ext cx="77575" cy="235425"/>
              </a:xfrm>
              <a:custGeom>
                <a:avLst/>
                <a:gdLst/>
                <a:ahLst/>
                <a:cxnLst/>
                <a:rect l="l" t="t" r="r" b="b"/>
                <a:pathLst>
                  <a:path w="3103" h="9417" fill="none" extrusionOk="0">
                    <a:moveTo>
                      <a:pt x="1130" y="0"/>
                    </a:moveTo>
                    <a:lnTo>
                      <a:pt x="266" y="975"/>
                    </a:lnTo>
                    <a:cubicBezTo>
                      <a:pt x="156" y="1086"/>
                      <a:pt x="67" y="1219"/>
                      <a:pt x="23" y="1352"/>
                    </a:cubicBezTo>
                    <a:cubicBezTo>
                      <a:pt x="0" y="1507"/>
                      <a:pt x="45" y="1662"/>
                      <a:pt x="111" y="1795"/>
                    </a:cubicBezTo>
                    <a:cubicBezTo>
                      <a:pt x="421" y="2548"/>
                      <a:pt x="820" y="3235"/>
                      <a:pt x="1175" y="3966"/>
                    </a:cubicBezTo>
                    <a:cubicBezTo>
                      <a:pt x="2283" y="6248"/>
                      <a:pt x="2593" y="6913"/>
                      <a:pt x="3102" y="941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865" name="Google Shape;865;p30"/>
          <p:cNvGrpSpPr/>
          <p:nvPr/>
        </p:nvGrpSpPr>
        <p:grpSpPr>
          <a:xfrm>
            <a:off x="10747486" y="3754639"/>
            <a:ext cx="904468" cy="2678151"/>
            <a:chOff x="10259575" y="1929775"/>
            <a:chExt cx="617075" cy="1827175"/>
          </a:xfrm>
        </p:grpSpPr>
        <p:sp>
          <p:nvSpPr>
            <p:cNvPr id="866" name="Google Shape;866;p30"/>
            <p:cNvSpPr/>
            <p:nvPr/>
          </p:nvSpPr>
          <p:spPr>
            <a:xfrm>
              <a:off x="10259575" y="1929775"/>
              <a:ext cx="617075" cy="1235800"/>
            </a:xfrm>
            <a:custGeom>
              <a:avLst/>
              <a:gdLst/>
              <a:ahLst/>
              <a:cxnLst/>
              <a:rect l="l" t="t" r="r" b="b"/>
              <a:pathLst>
                <a:path w="24683" h="49432" extrusionOk="0">
                  <a:moveTo>
                    <a:pt x="11122" y="0"/>
                  </a:moveTo>
                  <a:cubicBezTo>
                    <a:pt x="9806" y="0"/>
                    <a:pt x="8606" y="1159"/>
                    <a:pt x="8154" y="2475"/>
                  </a:cubicBezTo>
                  <a:cubicBezTo>
                    <a:pt x="7667" y="3937"/>
                    <a:pt x="7822" y="5532"/>
                    <a:pt x="7733" y="7061"/>
                  </a:cubicBezTo>
                  <a:cubicBezTo>
                    <a:pt x="7623" y="8612"/>
                    <a:pt x="7157" y="10296"/>
                    <a:pt x="5850" y="11115"/>
                  </a:cubicBezTo>
                  <a:cubicBezTo>
                    <a:pt x="5230" y="11514"/>
                    <a:pt x="4454" y="11647"/>
                    <a:pt x="3967" y="12268"/>
                  </a:cubicBezTo>
                  <a:cubicBezTo>
                    <a:pt x="3479" y="12888"/>
                    <a:pt x="3546" y="13774"/>
                    <a:pt x="3767" y="14527"/>
                  </a:cubicBezTo>
                  <a:cubicBezTo>
                    <a:pt x="4055" y="15569"/>
                    <a:pt x="4609" y="16522"/>
                    <a:pt x="4897" y="17541"/>
                  </a:cubicBezTo>
                  <a:cubicBezTo>
                    <a:pt x="5208" y="18560"/>
                    <a:pt x="5208" y="19779"/>
                    <a:pt x="4499" y="20576"/>
                  </a:cubicBezTo>
                  <a:cubicBezTo>
                    <a:pt x="3590" y="21640"/>
                    <a:pt x="2770" y="22770"/>
                    <a:pt x="2039" y="23944"/>
                  </a:cubicBezTo>
                  <a:cubicBezTo>
                    <a:pt x="1175" y="25406"/>
                    <a:pt x="909" y="27112"/>
                    <a:pt x="1264" y="28774"/>
                  </a:cubicBezTo>
                  <a:cubicBezTo>
                    <a:pt x="1574" y="30148"/>
                    <a:pt x="3391" y="31987"/>
                    <a:pt x="2482" y="33427"/>
                  </a:cubicBezTo>
                  <a:cubicBezTo>
                    <a:pt x="2283" y="33693"/>
                    <a:pt x="2017" y="33936"/>
                    <a:pt x="1751" y="34114"/>
                  </a:cubicBezTo>
                  <a:cubicBezTo>
                    <a:pt x="621" y="35022"/>
                    <a:pt x="89" y="36506"/>
                    <a:pt x="45" y="37947"/>
                  </a:cubicBezTo>
                  <a:cubicBezTo>
                    <a:pt x="1" y="39387"/>
                    <a:pt x="400" y="40805"/>
                    <a:pt x="954" y="42134"/>
                  </a:cubicBezTo>
                  <a:cubicBezTo>
                    <a:pt x="2516" y="46000"/>
                    <a:pt x="7755" y="49432"/>
                    <a:pt x="12152" y="49432"/>
                  </a:cubicBezTo>
                  <a:cubicBezTo>
                    <a:pt x="12618" y="49432"/>
                    <a:pt x="13074" y="49393"/>
                    <a:pt x="13516" y="49313"/>
                  </a:cubicBezTo>
                  <a:cubicBezTo>
                    <a:pt x="15377" y="48958"/>
                    <a:pt x="17083" y="47983"/>
                    <a:pt x="18501" y="46743"/>
                  </a:cubicBezTo>
                  <a:cubicBezTo>
                    <a:pt x="21780" y="43907"/>
                    <a:pt x="24683" y="40561"/>
                    <a:pt x="22379" y="36085"/>
                  </a:cubicBezTo>
                  <a:cubicBezTo>
                    <a:pt x="22179" y="35731"/>
                    <a:pt x="21980" y="35399"/>
                    <a:pt x="21758" y="35066"/>
                  </a:cubicBezTo>
                  <a:cubicBezTo>
                    <a:pt x="20850" y="33693"/>
                    <a:pt x="19144" y="33427"/>
                    <a:pt x="19232" y="31388"/>
                  </a:cubicBezTo>
                  <a:cubicBezTo>
                    <a:pt x="19321" y="30081"/>
                    <a:pt x="20008" y="28907"/>
                    <a:pt x="20584" y="27733"/>
                  </a:cubicBezTo>
                  <a:cubicBezTo>
                    <a:pt x="21182" y="26580"/>
                    <a:pt x="21670" y="25251"/>
                    <a:pt x="21315" y="23988"/>
                  </a:cubicBezTo>
                  <a:cubicBezTo>
                    <a:pt x="20650" y="21662"/>
                    <a:pt x="18014" y="20199"/>
                    <a:pt x="17394" y="17807"/>
                  </a:cubicBezTo>
                  <a:cubicBezTo>
                    <a:pt x="16973" y="16278"/>
                    <a:pt x="17748" y="14705"/>
                    <a:pt x="17837" y="13109"/>
                  </a:cubicBezTo>
                  <a:cubicBezTo>
                    <a:pt x="17903" y="11758"/>
                    <a:pt x="17482" y="10429"/>
                    <a:pt x="16618" y="9409"/>
                  </a:cubicBezTo>
                  <a:cubicBezTo>
                    <a:pt x="15488" y="8124"/>
                    <a:pt x="14247" y="8036"/>
                    <a:pt x="14269" y="6108"/>
                  </a:cubicBezTo>
                  <a:cubicBezTo>
                    <a:pt x="14292" y="5155"/>
                    <a:pt x="14203" y="4203"/>
                    <a:pt x="14004" y="3272"/>
                  </a:cubicBezTo>
                  <a:cubicBezTo>
                    <a:pt x="13716" y="1898"/>
                    <a:pt x="12984" y="414"/>
                    <a:pt x="11633" y="60"/>
                  </a:cubicBezTo>
                  <a:cubicBezTo>
                    <a:pt x="11461" y="19"/>
                    <a:pt x="11291" y="0"/>
                    <a:pt x="111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0"/>
            <p:cNvSpPr/>
            <p:nvPr/>
          </p:nvSpPr>
          <p:spPr>
            <a:xfrm>
              <a:off x="10515500" y="2248075"/>
              <a:ext cx="41000" cy="1229150"/>
            </a:xfrm>
            <a:custGeom>
              <a:avLst/>
              <a:gdLst/>
              <a:ahLst/>
              <a:cxnLst/>
              <a:rect l="l" t="t" r="r" b="b"/>
              <a:pathLst>
                <a:path w="1640" h="49166" extrusionOk="0">
                  <a:moveTo>
                    <a:pt x="827" y="1"/>
                  </a:moveTo>
                  <a:cubicBezTo>
                    <a:pt x="718" y="1"/>
                    <a:pt x="610" y="73"/>
                    <a:pt x="620" y="222"/>
                  </a:cubicBezTo>
                  <a:cubicBezTo>
                    <a:pt x="0" y="16485"/>
                    <a:pt x="199" y="32748"/>
                    <a:pt x="1219" y="48966"/>
                  </a:cubicBezTo>
                  <a:cubicBezTo>
                    <a:pt x="1241" y="49077"/>
                    <a:pt x="1329" y="49165"/>
                    <a:pt x="1440" y="49165"/>
                  </a:cubicBezTo>
                  <a:cubicBezTo>
                    <a:pt x="1551" y="49143"/>
                    <a:pt x="1640" y="49055"/>
                    <a:pt x="1640" y="48944"/>
                  </a:cubicBezTo>
                  <a:cubicBezTo>
                    <a:pt x="620" y="32725"/>
                    <a:pt x="421" y="16485"/>
                    <a:pt x="1041" y="245"/>
                  </a:cubicBezTo>
                  <a:cubicBezTo>
                    <a:pt x="1064" y="84"/>
                    <a:pt x="945" y="1"/>
                    <a:pt x="82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0"/>
            <p:cNvSpPr/>
            <p:nvPr/>
          </p:nvSpPr>
          <p:spPr>
            <a:xfrm>
              <a:off x="10528225" y="2263800"/>
              <a:ext cx="107475" cy="163225"/>
            </a:xfrm>
            <a:custGeom>
              <a:avLst/>
              <a:gdLst/>
              <a:ahLst/>
              <a:cxnLst/>
              <a:rect l="l" t="t" r="r" b="b"/>
              <a:pathLst>
                <a:path w="4299" h="6529" extrusionOk="0">
                  <a:moveTo>
                    <a:pt x="4051" y="0"/>
                  </a:moveTo>
                  <a:cubicBezTo>
                    <a:pt x="3967" y="0"/>
                    <a:pt x="3891" y="60"/>
                    <a:pt x="3856" y="147"/>
                  </a:cubicBezTo>
                  <a:cubicBezTo>
                    <a:pt x="3590" y="1189"/>
                    <a:pt x="3235" y="2208"/>
                    <a:pt x="2814" y="3205"/>
                  </a:cubicBezTo>
                  <a:cubicBezTo>
                    <a:pt x="2393" y="4158"/>
                    <a:pt x="1751" y="5022"/>
                    <a:pt x="931" y="5709"/>
                  </a:cubicBezTo>
                  <a:cubicBezTo>
                    <a:pt x="732" y="5886"/>
                    <a:pt x="466" y="6041"/>
                    <a:pt x="178" y="6107"/>
                  </a:cubicBezTo>
                  <a:cubicBezTo>
                    <a:pt x="67" y="6129"/>
                    <a:pt x="1" y="6240"/>
                    <a:pt x="23" y="6351"/>
                  </a:cubicBezTo>
                  <a:cubicBezTo>
                    <a:pt x="23" y="6440"/>
                    <a:pt x="111" y="6528"/>
                    <a:pt x="222" y="6528"/>
                  </a:cubicBezTo>
                  <a:lnTo>
                    <a:pt x="266" y="6506"/>
                  </a:lnTo>
                  <a:cubicBezTo>
                    <a:pt x="599" y="6418"/>
                    <a:pt x="931" y="6262"/>
                    <a:pt x="1197" y="6019"/>
                  </a:cubicBezTo>
                  <a:cubicBezTo>
                    <a:pt x="2061" y="5310"/>
                    <a:pt x="2748" y="4401"/>
                    <a:pt x="3191" y="3360"/>
                  </a:cubicBezTo>
                  <a:cubicBezTo>
                    <a:pt x="3634" y="2363"/>
                    <a:pt x="3989" y="1322"/>
                    <a:pt x="4277" y="258"/>
                  </a:cubicBezTo>
                  <a:cubicBezTo>
                    <a:pt x="4299" y="147"/>
                    <a:pt x="4232" y="37"/>
                    <a:pt x="4122" y="14"/>
                  </a:cubicBezTo>
                  <a:cubicBezTo>
                    <a:pt x="4098" y="5"/>
                    <a:pt x="4074" y="0"/>
                    <a:pt x="40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0"/>
            <p:cNvSpPr/>
            <p:nvPr/>
          </p:nvSpPr>
          <p:spPr>
            <a:xfrm>
              <a:off x="10364900" y="2544675"/>
              <a:ext cx="166675" cy="165950"/>
            </a:xfrm>
            <a:custGeom>
              <a:avLst/>
              <a:gdLst/>
              <a:ahLst/>
              <a:cxnLst/>
              <a:rect l="l" t="t" r="r" b="b"/>
              <a:pathLst>
                <a:path w="6667" h="6638" extrusionOk="0">
                  <a:moveTo>
                    <a:pt x="263" y="1"/>
                  </a:moveTo>
                  <a:cubicBezTo>
                    <a:pt x="137" y="1"/>
                    <a:pt x="1" y="114"/>
                    <a:pt x="42" y="278"/>
                  </a:cubicBezTo>
                  <a:cubicBezTo>
                    <a:pt x="995" y="3292"/>
                    <a:pt x="3343" y="5662"/>
                    <a:pt x="6356" y="6637"/>
                  </a:cubicBezTo>
                  <a:lnTo>
                    <a:pt x="6423" y="6637"/>
                  </a:lnTo>
                  <a:cubicBezTo>
                    <a:pt x="6511" y="6637"/>
                    <a:pt x="6600" y="6571"/>
                    <a:pt x="6622" y="6482"/>
                  </a:cubicBezTo>
                  <a:cubicBezTo>
                    <a:pt x="6667" y="6371"/>
                    <a:pt x="6600" y="6238"/>
                    <a:pt x="6489" y="6216"/>
                  </a:cubicBezTo>
                  <a:cubicBezTo>
                    <a:pt x="3609" y="5286"/>
                    <a:pt x="1371" y="3026"/>
                    <a:pt x="441" y="145"/>
                  </a:cubicBezTo>
                  <a:cubicBezTo>
                    <a:pt x="415" y="44"/>
                    <a:pt x="341" y="1"/>
                    <a:pt x="26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0"/>
            <p:cNvSpPr/>
            <p:nvPr/>
          </p:nvSpPr>
          <p:spPr>
            <a:xfrm>
              <a:off x="10526350" y="2868875"/>
              <a:ext cx="229550" cy="157475"/>
            </a:xfrm>
            <a:custGeom>
              <a:avLst/>
              <a:gdLst/>
              <a:ahLst/>
              <a:cxnLst/>
              <a:rect l="l" t="t" r="r" b="b"/>
              <a:pathLst>
                <a:path w="9182" h="6299" extrusionOk="0">
                  <a:moveTo>
                    <a:pt x="8905" y="0"/>
                  </a:moveTo>
                  <a:cubicBezTo>
                    <a:pt x="8834" y="0"/>
                    <a:pt x="8761" y="34"/>
                    <a:pt x="8717" y="117"/>
                  </a:cubicBezTo>
                  <a:cubicBezTo>
                    <a:pt x="7852" y="1978"/>
                    <a:pt x="6745" y="3418"/>
                    <a:pt x="5393" y="4415"/>
                  </a:cubicBezTo>
                  <a:cubicBezTo>
                    <a:pt x="4130" y="5367"/>
                    <a:pt x="2641" y="5880"/>
                    <a:pt x="1212" y="5880"/>
                  </a:cubicBezTo>
                  <a:cubicBezTo>
                    <a:pt x="911" y="5880"/>
                    <a:pt x="612" y="5857"/>
                    <a:pt x="319" y="5811"/>
                  </a:cubicBezTo>
                  <a:cubicBezTo>
                    <a:pt x="306" y="5809"/>
                    <a:pt x="293" y="5808"/>
                    <a:pt x="281" y="5808"/>
                  </a:cubicBezTo>
                  <a:cubicBezTo>
                    <a:pt x="48" y="5808"/>
                    <a:pt x="0" y="6190"/>
                    <a:pt x="253" y="6232"/>
                  </a:cubicBezTo>
                  <a:cubicBezTo>
                    <a:pt x="563" y="6276"/>
                    <a:pt x="873" y="6298"/>
                    <a:pt x="1183" y="6298"/>
                  </a:cubicBezTo>
                  <a:cubicBezTo>
                    <a:pt x="2801" y="6276"/>
                    <a:pt x="4374" y="5722"/>
                    <a:pt x="5659" y="4747"/>
                  </a:cubicBezTo>
                  <a:cubicBezTo>
                    <a:pt x="7055" y="3706"/>
                    <a:pt x="8207" y="2222"/>
                    <a:pt x="9093" y="294"/>
                  </a:cubicBezTo>
                  <a:cubicBezTo>
                    <a:pt x="9181" y="132"/>
                    <a:pt x="9046" y="0"/>
                    <a:pt x="890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0"/>
            <p:cNvSpPr/>
            <p:nvPr/>
          </p:nvSpPr>
          <p:spPr>
            <a:xfrm>
              <a:off x="10348475" y="2822375"/>
              <a:ext cx="190300" cy="128650"/>
            </a:xfrm>
            <a:custGeom>
              <a:avLst/>
              <a:gdLst/>
              <a:ahLst/>
              <a:cxnLst/>
              <a:rect l="l" t="t" r="r" b="b"/>
              <a:pathLst>
                <a:path w="7612" h="5146" extrusionOk="0">
                  <a:moveTo>
                    <a:pt x="293" y="0"/>
                  </a:moveTo>
                  <a:cubicBezTo>
                    <a:pt x="143" y="0"/>
                    <a:pt x="0" y="169"/>
                    <a:pt x="123" y="337"/>
                  </a:cubicBezTo>
                  <a:cubicBezTo>
                    <a:pt x="987" y="1666"/>
                    <a:pt x="1962" y="3151"/>
                    <a:pt x="3402" y="4059"/>
                  </a:cubicBezTo>
                  <a:cubicBezTo>
                    <a:pt x="4443" y="4702"/>
                    <a:pt x="5773" y="5079"/>
                    <a:pt x="7346" y="5145"/>
                  </a:cubicBezTo>
                  <a:cubicBezTo>
                    <a:pt x="7612" y="5123"/>
                    <a:pt x="7612" y="4746"/>
                    <a:pt x="7346" y="4724"/>
                  </a:cubicBezTo>
                  <a:cubicBezTo>
                    <a:pt x="5839" y="4658"/>
                    <a:pt x="4598" y="4325"/>
                    <a:pt x="3623" y="3705"/>
                  </a:cubicBezTo>
                  <a:cubicBezTo>
                    <a:pt x="2250" y="2863"/>
                    <a:pt x="1297" y="1401"/>
                    <a:pt x="477" y="116"/>
                  </a:cubicBezTo>
                  <a:cubicBezTo>
                    <a:pt x="429" y="34"/>
                    <a:pt x="361" y="0"/>
                    <a:pt x="29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0"/>
            <p:cNvSpPr/>
            <p:nvPr/>
          </p:nvSpPr>
          <p:spPr>
            <a:xfrm>
              <a:off x="10525450" y="2452900"/>
              <a:ext cx="176175" cy="182375"/>
            </a:xfrm>
            <a:custGeom>
              <a:avLst/>
              <a:gdLst/>
              <a:ahLst/>
              <a:cxnLst/>
              <a:rect l="l" t="t" r="r" b="b"/>
              <a:pathLst>
                <a:path w="7047" h="7295" extrusionOk="0">
                  <a:moveTo>
                    <a:pt x="6814" y="0"/>
                  </a:moveTo>
                  <a:cubicBezTo>
                    <a:pt x="6723" y="0"/>
                    <a:pt x="6640" y="46"/>
                    <a:pt x="6603" y="139"/>
                  </a:cubicBezTo>
                  <a:cubicBezTo>
                    <a:pt x="5983" y="2310"/>
                    <a:pt x="4720" y="4237"/>
                    <a:pt x="3036" y="5722"/>
                  </a:cubicBezTo>
                  <a:cubicBezTo>
                    <a:pt x="2133" y="6488"/>
                    <a:pt x="1334" y="6871"/>
                    <a:pt x="578" y="6871"/>
                  </a:cubicBezTo>
                  <a:cubicBezTo>
                    <a:pt x="481" y="6871"/>
                    <a:pt x="385" y="6864"/>
                    <a:pt x="289" y="6852"/>
                  </a:cubicBezTo>
                  <a:cubicBezTo>
                    <a:pt x="45" y="6852"/>
                    <a:pt x="1" y="7206"/>
                    <a:pt x="245" y="7273"/>
                  </a:cubicBezTo>
                  <a:cubicBezTo>
                    <a:pt x="355" y="7273"/>
                    <a:pt x="466" y="7295"/>
                    <a:pt x="555" y="7295"/>
                  </a:cubicBezTo>
                  <a:cubicBezTo>
                    <a:pt x="1419" y="7295"/>
                    <a:pt x="2327" y="6874"/>
                    <a:pt x="3302" y="6032"/>
                  </a:cubicBezTo>
                  <a:cubicBezTo>
                    <a:pt x="5075" y="4503"/>
                    <a:pt x="6360" y="2509"/>
                    <a:pt x="7002" y="271"/>
                  </a:cubicBezTo>
                  <a:cubicBezTo>
                    <a:pt x="7047" y="161"/>
                    <a:pt x="6980" y="28"/>
                    <a:pt x="6869" y="6"/>
                  </a:cubicBezTo>
                  <a:cubicBezTo>
                    <a:pt x="6851" y="2"/>
                    <a:pt x="6832" y="0"/>
                    <a:pt x="681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0"/>
            <p:cNvSpPr/>
            <p:nvPr/>
          </p:nvSpPr>
          <p:spPr>
            <a:xfrm>
              <a:off x="10466750" y="2180225"/>
              <a:ext cx="74050" cy="168150"/>
            </a:xfrm>
            <a:custGeom>
              <a:avLst/>
              <a:gdLst/>
              <a:ahLst/>
              <a:cxnLst/>
              <a:rect l="l" t="t" r="r" b="b"/>
              <a:pathLst>
                <a:path w="2962" h="6726" extrusionOk="0">
                  <a:moveTo>
                    <a:pt x="303" y="0"/>
                  </a:moveTo>
                  <a:cubicBezTo>
                    <a:pt x="202" y="0"/>
                    <a:pt x="100" y="62"/>
                    <a:pt x="89" y="189"/>
                  </a:cubicBezTo>
                  <a:cubicBezTo>
                    <a:pt x="0" y="1164"/>
                    <a:pt x="0" y="2139"/>
                    <a:pt x="89" y="3114"/>
                  </a:cubicBezTo>
                  <a:cubicBezTo>
                    <a:pt x="200" y="4111"/>
                    <a:pt x="576" y="5063"/>
                    <a:pt x="1197" y="5861"/>
                  </a:cubicBezTo>
                  <a:cubicBezTo>
                    <a:pt x="1551" y="6304"/>
                    <a:pt x="2061" y="6614"/>
                    <a:pt x="2615" y="6725"/>
                  </a:cubicBezTo>
                  <a:lnTo>
                    <a:pt x="2659" y="6725"/>
                  </a:lnTo>
                  <a:cubicBezTo>
                    <a:pt x="2666" y="6726"/>
                    <a:pt x="2673" y="6726"/>
                    <a:pt x="2680" y="6726"/>
                  </a:cubicBezTo>
                  <a:cubicBezTo>
                    <a:pt x="2927" y="6726"/>
                    <a:pt x="2961" y="6348"/>
                    <a:pt x="2681" y="6326"/>
                  </a:cubicBezTo>
                  <a:cubicBezTo>
                    <a:pt x="2216" y="6216"/>
                    <a:pt x="1817" y="5950"/>
                    <a:pt x="1529" y="5573"/>
                  </a:cubicBezTo>
                  <a:cubicBezTo>
                    <a:pt x="953" y="4864"/>
                    <a:pt x="598" y="3978"/>
                    <a:pt x="510" y="3047"/>
                  </a:cubicBezTo>
                  <a:cubicBezTo>
                    <a:pt x="421" y="2117"/>
                    <a:pt x="421" y="1164"/>
                    <a:pt x="510" y="211"/>
                  </a:cubicBezTo>
                  <a:cubicBezTo>
                    <a:pt x="521" y="73"/>
                    <a:pt x="413" y="0"/>
                    <a:pt x="30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0"/>
            <p:cNvSpPr/>
            <p:nvPr/>
          </p:nvSpPr>
          <p:spPr>
            <a:xfrm>
              <a:off x="10412450" y="3409625"/>
              <a:ext cx="273675" cy="347325"/>
            </a:xfrm>
            <a:custGeom>
              <a:avLst/>
              <a:gdLst/>
              <a:ahLst/>
              <a:cxnLst/>
              <a:rect l="l" t="t" r="r" b="b"/>
              <a:pathLst>
                <a:path w="10947" h="13893" extrusionOk="0">
                  <a:moveTo>
                    <a:pt x="1" y="0"/>
                  </a:moveTo>
                  <a:lnTo>
                    <a:pt x="1330" y="13892"/>
                  </a:lnTo>
                  <a:lnTo>
                    <a:pt x="9949" y="13892"/>
                  </a:lnTo>
                  <a:lnTo>
                    <a:pt x="10946"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5" name="Google Shape;875;p30"/>
          <p:cNvGrpSpPr/>
          <p:nvPr/>
        </p:nvGrpSpPr>
        <p:grpSpPr>
          <a:xfrm>
            <a:off x="685993" y="4628604"/>
            <a:ext cx="1110865" cy="1804187"/>
            <a:chOff x="5429778" y="2889924"/>
            <a:chExt cx="463273" cy="752413"/>
          </a:xfrm>
        </p:grpSpPr>
        <p:sp>
          <p:nvSpPr>
            <p:cNvPr id="876" name="Google Shape;876;p30"/>
            <p:cNvSpPr/>
            <p:nvPr/>
          </p:nvSpPr>
          <p:spPr>
            <a:xfrm>
              <a:off x="5429778" y="2889924"/>
              <a:ext cx="463273" cy="565392"/>
            </a:xfrm>
            <a:custGeom>
              <a:avLst/>
              <a:gdLst/>
              <a:ahLst/>
              <a:cxnLst/>
              <a:rect l="l" t="t" r="r" b="b"/>
              <a:pathLst>
                <a:path w="15311" h="18686" extrusionOk="0">
                  <a:moveTo>
                    <a:pt x="9948" y="2644"/>
                  </a:moveTo>
                  <a:lnTo>
                    <a:pt x="9948" y="2644"/>
                  </a:lnTo>
                  <a:cubicBezTo>
                    <a:pt x="9594" y="3863"/>
                    <a:pt x="9239" y="5103"/>
                    <a:pt x="8951" y="6344"/>
                  </a:cubicBezTo>
                  <a:cubicBezTo>
                    <a:pt x="8840" y="6145"/>
                    <a:pt x="8752" y="5923"/>
                    <a:pt x="8708" y="5680"/>
                  </a:cubicBezTo>
                  <a:cubicBezTo>
                    <a:pt x="8575" y="4993"/>
                    <a:pt x="8442" y="4306"/>
                    <a:pt x="8331" y="3597"/>
                  </a:cubicBezTo>
                  <a:cubicBezTo>
                    <a:pt x="8442" y="3442"/>
                    <a:pt x="8575" y="3309"/>
                    <a:pt x="8730" y="3176"/>
                  </a:cubicBezTo>
                  <a:cubicBezTo>
                    <a:pt x="9040" y="2866"/>
                    <a:pt x="9483" y="2666"/>
                    <a:pt x="9948" y="2644"/>
                  </a:cubicBezTo>
                  <a:close/>
                  <a:moveTo>
                    <a:pt x="576" y="5724"/>
                  </a:moveTo>
                  <a:cubicBezTo>
                    <a:pt x="1064" y="6278"/>
                    <a:pt x="1529" y="6854"/>
                    <a:pt x="1950" y="7474"/>
                  </a:cubicBezTo>
                  <a:cubicBezTo>
                    <a:pt x="1396" y="7253"/>
                    <a:pt x="842" y="7053"/>
                    <a:pt x="310" y="6854"/>
                  </a:cubicBezTo>
                  <a:lnTo>
                    <a:pt x="266" y="6854"/>
                  </a:lnTo>
                  <a:cubicBezTo>
                    <a:pt x="266" y="6787"/>
                    <a:pt x="244" y="6721"/>
                    <a:pt x="222" y="6654"/>
                  </a:cubicBezTo>
                  <a:cubicBezTo>
                    <a:pt x="177" y="6300"/>
                    <a:pt x="310" y="5945"/>
                    <a:pt x="576" y="5724"/>
                  </a:cubicBezTo>
                  <a:close/>
                  <a:moveTo>
                    <a:pt x="10126" y="2666"/>
                  </a:moveTo>
                  <a:cubicBezTo>
                    <a:pt x="10170" y="2666"/>
                    <a:pt x="10236" y="2688"/>
                    <a:pt x="10281" y="2711"/>
                  </a:cubicBezTo>
                  <a:cubicBezTo>
                    <a:pt x="11145" y="2954"/>
                    <a:pt x="11477" y="4151"/>
                    <a:pt x="11344" y="5214"/>
                  </a:cubicBezTo>
                  <a:cubicBezTo>
                    <a:pt x="11300" y="5502"/>
                    <a:pt x="11256" y="5790"/>
                    <a:pt x="11189" y="6078"/>
                  </a:cubicBezTo>
                  <a:cubicBezTo>
                    <a:pt x="11167" y="6233"/>
                    <a:pt x="11145" y="6389"/>
                    <a:pt x="11100" y="6544"/>
                  </a:cubicBezTo>
                  <a:cubicBezTo>
                    <a:pt x="10436" y="7186"/>
                    <a:pt x="9638" y="7674"/>
                    <a:pt x="8774" y="8006"/>
                  </a:cubicBezTo>
                  <a:cubicBezTo>
                    <a:pt x="8796" y="7895"/>
                    <a:pt x="8818" y="7807"/>
                    <a:pt x="8818" y="7696"/>
                  </a:cubicBezTo>
                  <a:cubicBezTo>
                    <a:pt x="8907" y="7319"/>
                    <a:pt x="8996" y="6920"/>
                    <a:pt x="9084" y="6544"/>
                  </a:cubicBezTo>
                  <a:cubicBezTo>
                    <a:pt x="9394" y="5236"/>
                    <a:pt x="9749" y="3929"/>
                    <a:pt x="10126" y="2666"/>
                  </a:cubicBezTo>
                  <a:close/>
                  <a:moveTo>
                    <a:pt x="3803" y="161"/>
                  </a:moveTo>
                  <a:cubicBezTo>
                    <a:pt x="4093" y="161"/>
                    <a:pt x="4376" y="312"/>
                    <a:pt x="4542" y="561"/>
                  </a:cubicBezTo>
                  <a:lnTo>
                    <a:pt x="4520" y="561"/>
                  </a:lnTo>
                  <a:cubicBezTo>
                    <a:pt x="4719" y="850"/>
                    <a:pt x="4830" y="1204"/>
                    <a:pt x="4852" y="1559"/>
                  </a:cubicBezTo>
                  <a:lnTo>
                    <a:pt x="4852" y="1625"/>
                  </a:lnTo>
                  <a:cubicBezTo>
                    <a:pt x="4852" y="1802"/>
                    <a:pt x="4897" y="1979"/>
                    <a:pt x="4963" y="2157"/>
                  </a:cubicBezTo>
                  <a:cubicBezTo>
                    <a:pt x="5118" y="2400"/>
                    <a:pt x="5318" y="2578"/>
                    <a:pt x="5561" y="2711"/>
                  </a:cubicBezTo>
                  <a:cubicBezTo>
                    <a:pt x="5960" y="2821"/>
                    <a:pt x="6226" y="3220"/>
                    <a:pt x="6182" y="3641"/>
                  </a:cubicBezTo>
                  <a:cubicBezTo>
                    <a:pt x="6160" y="3774"/>
                    <a:pt x="6182" y="3907"/>
                    <a:pt x="6226" y="4040"/>
                  </a:cubicBezTo>
                  <a:cubicBezTo>
                    <a:pt x="6292" y="4262"/>
                    <a:pt x="6448" y="4439"/>
                    <a:pt x="6647" y="4550"/>
                  </a:cubicBezTo>
                  <a:cubicBezTo>
                    <a:pt x="7134" y="4882"/>
                    <a:pt x="7400" y="5436"/>
                    <a:pt x="7400" y="6034"/>
                  </a:cubicBezTo>
                  <a:cubicBezTo>
                    <a:pt x="7400" y="6278"/>
                    <a:pt x="7378" y="6521"/>
                    <a:pt x="7334" y="6765"/>
                  </a:cubicBezTo>
                  <a:cubicBezTo>
                    <a:pt x="7245" y="7186"/>
                    <a:pt x="7046" y="7585"/>
                    <a:pt x="6758" y="7917"/>
                  </a:cubicBezTo>
                  <a:cubicBezTo>
                    <a:pt x="6625" y="8095"/>
                    <a:pt x="6492" y="8272"/>
                    <a:pt x="6381" y="8471"/>
                  </a:cubicBezTo>
                  <a:cubicBezTo>
                    <a:pt x="6359" y="8493"/>
                    <a:pt x="6359" y="8493"/>
                    <a:pt x="6359" y="8516"/>
                  </a:cubicBezTo>
                  <a:cubicBezTo>
                    <a:pt x="5207" y="5835"/>
                    <a:pt x="4343" y="3021"/>
                    <a:pt x="3745" y="163"/>
                  </a:cubicBezTo>
                  <a:cubicBezTo>
                    <a:pt x="3764" y="161"/>
                    <a:pt x="3784" y="161"/>
                    <a:pt x="3803" y="161"/>
                  </a:cubicBezTo>
                  <a:close/>
                  <a:moveTo>
                    <a:pt x="14113" y="7941"/>
                  </a:moveTo>
                  <a:cubicBezTo>
                    <a:pt x="14281" y="7941"/>
                    <a:pt x="14447" y="7980"/>
                    <a:pt x="14601" y="8072"/>
                  </a:cubicBezTo>
                  <a:lnTo>
                    <a:pt x="14601" y="8095"/>
                  </a:lnTo>
                  <a:cubicBezTo>
                    <a:pt x="14579" y="8095"/>
                    <a:pt x="14557" y="8095"/>
                    <a:pt x="14557" y="8117"/>
                  </a:cubicBezTo>
                  <a:cubicBezTo>
                    <a:pt x="14402" y="8272"/>
                    <a:pt x="14247" y="8427"/>
                    <a:pt x="14092" y="8604"/>
                  </a:cubicBezTo>
                  <a:cubicBezTo>
                    <a:pt x="14003" y="8383"/>
                    <a:pt x="13936" y="8183"/>
                    <a:pt x="13892" y="7962"/>
                  </a:cubicBezTo>
                  <a:cubicBezTo>
                    <a:pt x="13966" y="7948"/>
                    <a:pt x="14040" y="7941"/>
                    <a:pt x="14113" y="7941"/>
                  </a:cubicBezTo>
                  <a:close/>
                  <a:moveTo>
                    <a:pt x="355" y="7031"/>
                  </a:moveTo>
                  <a:lnTo>
                    <a:pt x="355" y="7031"/>
                  </a:lnTo>
                  <a:cubicBezTo>
                    <a:pt x="931" y="7253"/>
                    <a:pt x="1529" y="7474"/>
                    <a:pt x="2105" y="7718"/>
                  </a:cubicBezTo>
                  <a:cubicBezTo>
                    <a:pt x="2349" y="8072"/>
                    <a:pt x="2592" y="8427"/>
                    <a:pt x="2814" y="8826"/>
                  </a:cubicBezTo>
                  <a:cubicBezTo>
                    <a:pt x="2194" y="8582"/>
                    <a:pt x="1573" y="8360"/>
                    <a:pt x="931" y="8205"/>
                  </a:cubicBezTo>
                  <a:cubicBezTo>
                    <a:pt x="886" y="8095"/>
                    <a:pt x="842" y="7984"/>
                    <a:pt x="798" y="7873"/>
                  </a:cubicBezTo>
                  <a:cubicBezTo>
                    <a:pt x="731" y="7740"/>
                    <a:pt x="665" y="7607"/>
                    <a:pt x="598" y="7496"/>
                  </a:cubicBezTo>
                  <a:cubicBezTo>
                    <a:pt x="510" y="7341"/>
                    <a:pt x="421" y="7186"/>
                    <a:pt x="355" y="7031"/>
                  </a:cubicBezTo>
                  <a:close/>
                  <a:moveTo>
                    <a:pt x="13737" y="8006"/>
                  </a:moveTo>
                  <a:cubicBezTo>
                    <a:pt x="13803" y="8250"/>
                    <a:pt x="13870" y="8471"/>
                    <a:pt x="13959" y="8693"/>
                  </a:cubicBezTo>
                  <a:cubicBezTo>
                    <a:pt x="13959" y="8693"/>
                    <a:pt x="13959" y="8715"/>
                    <a:pt x="13981" y="8715"/>
                  </a:cubicBezTo>
                  <a:cubicBezTo>
                    <a:pt x="13803" y="8914"/>
                    <a:pt x="13626" y="9114"/>
                    <a:pt x="13471" y="9313"/>
                  </a:cubicBezTo>
                  <a:cubicBezTo>
                    <a:pt x="13360" y="9069"/>
                    <a:pt x="13272" y="8826"/>
                    <a:pt x="13183" y="8582"/>
                  </a:cubicBezTo>
                  <a:cubicBezTo>
                    <a:pt x="13205" y="8582"/>
                    <a:pt x="13205" y="8560"/>
                    <a:pt x="13205" y="8560"/>
                  </a:cubicBezTo>
                  <a:cubicBezTo>
                    <a:pt x="13250" y="8493"/>
                    <a:pt x="13272" y="8405"/>
                    <a:pt x="13316" y="8338"/>
                  </a:cubicBezTo>
                  <a:cubicBezTo>
                    <a:pt x="13427" y="8205"/>
                    <a:pt x="13582" y="8072"/>
                    <a:pt x="13737" y="8006"/>
                  </a:cubicBezTo>
                  <a:close/>
                  <a:moveTo>
                    <a:pt x="997" y="8360"/>
                  </a:moveTo>
                  <a:cubicBezTo>
                    <a:pt x="1640" y="8538"/>
                    <a:pt x="2282" y="8759"/>
                    <a:pt x="2903" y="9003"/>
                  </a:cubicBezTo>
                  <a:cubicBezTo>
                    <a:pt x="2903" y="9047"/>
                    <a:pt x="2925" y="9069"/>
                    <a:pt x="2969" y="9092"/>
                  </a:cubicBezTo>
                  <a:cubicBezTo>
                    <a:pt x="3213" y="9490"/>
                    <a:pt x="3434" y="9889"/>
                    <a:pt x="3678" y="10310"/>
                  </a:cubicBezTo>
                  <a:lnTo>
                    <a:pt x="2415" y="9889"/>
                  </a:lnTo>
                  <a:lnTo>
                    <a:pt x="1064" y="9424"/>
                  </a:lnTo>
                  <a:cubicBezTo>
                    <a:pt x="1064" y="9313"/>
                    <a:pt x="1086" y="9202"/>
                    <a:pt x="1086" y="9092"/>
                  </a:cubicBezTo>
                  <a:cubicBezTo>
                    <a:pt x="1086" y="8848"/>
                    <a:pt x="1041" y="8604"/>
                    <a:pt x="997" y="8360"/>
                  </a:cubicBezTo>
                  <a:close/>
                  <a:moveTo>
                    <a:pt x="13072" y="8759"/>
                  </a:moveTo>
                  <a:cubicBezTo>
                    <a:pt x="13161" y="8981"/>
                    <a:pt x="13227" y="9202"/>
                    <a:pt x="13338" y="9424"/>
                  </a:cubicBezTo>
                  <a:lnTo>
                    <a:pt x="13360" y="9424"/>
                  </a:lnTo>
                  <a:cubicBezTo>
                    <a:pt x="13117" y="9712"/>
                    <a:pt x="12895" y="10000"/>
                    <a:pt x="12651" y="10310"/>
                  </a:cubicBezTo>
                  <a:cubicBezTo>
                    <a:pt x="12541" y="9911"/>
                    <a:pt x="12452" y="9513"/>
                    <a:pt x="12385" y="9114"/>
                  </a:cubicBezTo>
                  <a:cubicBezTo>
                    <a:pt x="12563" y="9114"/>
                    <a:pt x="12762" y="9047"/>
                    <a:pt x="12895" y="8959"/>
                  </a:cubicBezTo>
                  <a:cubicBezTo>
                    <a:pt x="12984" y="8914"/>
                    <a:pt x="13028" y="8848"/>
                    <a:pt x="13072" y="8759"/>
                  </a:cubicBezTo>
                  <a:close/>
                  <a:moveTo>
                    <a:pt x="12208" y="9136"/>
                  </a:moveTo>
                  <a:cubicBezTo>
                    <a:pt x="12275" y="9579"/>
                    <a:pt x="12385" y="10044"/>
                    <a:pt x="12541" y="10487"/>
                  </a:cubicBezTo>
                  <a:cubicBezTo>
                    <a:pt x="12430" y="10643"/>
                    <a:pt x="12297" y="10798"/>
                    <a:pt x="12186" y="10975"/>
                  </a:cubicBezTo>
                  <a:cubicBezTo>
                    <a:pt x="12120" y="10731"/>
                    <a:pt x="12053" y="10487"/>
                    <a:pt x="11987" y="10244"/>
                  </a:cubicBezTo>
                  <a:cubicBezTo>
                    <a:pt x="11898" y="9956"/>
                    <a:pt x="11809" y="9646"/>
                    <a:pt x="11721" y="9380"/>
                  </a:cubicBezTo>
                  <a:lnTo>
                    <a:pt x="11721" y="9357"/>
                  </a:lnTo>
                  <a:cubicBezTo>
                    <a:pt x="11809" y="9247"/>
                    <a:pt x="11942" y="9180"/>
                    <a:pt x="12075" y="9158"/>
                  </a:cubicBezTo>
                  <a:lnTo>
                    <a:pt x="12075" y="9136"/>
                  </a:lnTo>
                  <a:close/>
                  <a:moveTo>
                    <a:pt x="3567" y="207"/>
                  </a:moveTo>
                  <a:cubicBezTo>
                    <a:pt x="4188" y="3109"/>
                    <a:pt x="5074" y="5923"/>
                    <a:pt x="6226" y="8626"/>
                  </a:cubicBezTo>
                  <a:cubicBezTo>
                    <a:pt x="6248" y="8648"/>
                    <a:pt x="6248" y="8671"/>
                    <a:pt x="6292" y="8671"/>
                  </a:cubicBezTo>
                  <a:cubicBezTo>
                    <a:pt x="6248" y="8781"/>
                    <a:pt x="6204" y="8892"/>
                    <a:pt x="6182" y="8981"/>
                  </a:cubicBezTo>
                  <a:cubicBezTo>
                    <a:pt x="6049" y="9668"/>
                    <a:pt x="6071" y="10377"/>
                    <a:pt x="6292" y="11041"/>
                  </a:cubicBezTo>
                  <a:cubicBezTo>
                    <a:pt x="6226" y="10953"/>
                    <a:pt x="6115" y="10886"/>
                    <a:pt x="6027" y="10842"/>
                  </a:cubicBezTo>
                  <a:cubicBezTo>
                    <a:pt x="5938" y="10798"/>
                    <a:pt x="5849" y="10775"/>
                    <a:pt x="5761" y="10753"/>
                  </a:cubicBezTo>
                  <a:cubicBezTo>
                    <a:pt x="5672" y="10731"/>
                    <a:pt x="5561" y="10687"/>
                    <a:pt x="5473" y="10643"/>
                  </a:cubicBezTo>
                  <a:cubicBezTo>
                    <a:pt x="5185" y="10487"/>
                    <a:pt x="5030" y="10133"/>
                    <a:pt x="4963" y="9579"/>
                  </a:cubicBezTo>
                  <a:lnTo>
                    <a:pt x="4963" y="9446"/>
                  </a:lnTo>
                  <a:cubicBezTo>
                    <a:pt x="4941" y="9047"/>
                    <a:pt x="4830" y="8671"/>
                    <a:pt x="4609" y="8338"/>
                  </a:cubicBezTo>
                  <a:cubicBezTo>
                    <a:pt x="4542" y="8250"/>
                    <a:pt x="4454" y="8161"/>
                    <a:pt x="4365" y="8117"/>
                  </a:cubicBezTo>
                  <a:cubicBezTo>
                    <a:pt x="4365" y="8095"/>
                    <a:pt x="4343" y="8072"/>
                    <a:pt x="4321" y="8072"/>
                  </a:cubicBezTo>
                  <a:cubicBezTo>
                    <a:pt x="4298" y="8050"/>
                    <a:pt x="4276" y="8028"/>
                    <a:pt x="4232" y="8028"/>
                  </a:cubicBezTo>
                  <a:lnTo>
                    <a:pt x="4121" y="7962"/>
                  </a:lnTo>
                  <a:cubicBezTo>
                    <a:pt x="3722" y="7674"/>
                    <a:pt x="3523" y="7164"/>
                    <a:pt x="3656" y="6677"/>
                  </a:cubicBezTo>
                  <a:cubicBezTo>
                    <a:pt x="3678" y="6588"/>
                    <a:pt x="3722" y="6521"/>
                    <a:pt x="3745" y="6433"/>
                  </a:cubicBezTo>
                  <a:cubicBezTo>
                    <a:pt x="3833" y="6278"/>
                    <a:pt x="3877" y="6101"/>
                    <a:pt x="3877" y="5923"/>
                  </a:cubicBezTo>
                  <a:cubicBezTo>
                    <a:pt x="3855" y="5635"/>
                    <a:pt x="3722" y="5369"/>
                    <a:pt x="3523" y="5148"/>
                  </a:cubicBezTo>
                  <a:cubicBezTo>
                    <a:pt x="3412" y="5059"/>
                    <a:pt x="3346" y="4926"/>
                    <a:pt x="3257" y="4815"/>
                  </a:cubicBezTo>
                  <a:cubicBezTo>
                    <a:pt x="3102" y="4483"/>
                    <a:pt x="2925" y="4040"/>
                    <a:pt x="3058" y="3686"/>
                  </a:cubicBezTo>
                  <a:cubicBezTo>
                    <a:pt x="3102" y="3575"/>
                    <a:pt x="3146" y="3464"/>
                    <a:pt x="3213" y="3375"/>
                  </a:cubicBezTo>
                  <a:cubicBezTo>
                    <a:pt x="3324" y="3220"/>
                    <a:pt x="3412" y="3065"/>
                    <a:pt x="3434" y="2866"/>
                  </a:cubicBezTo>
                  <a:cubicBezTo>
                    <a:pt x="3456" y="2622"/>
                    <a:pt x="3412" y="2356"/>
                    <a:pt x="3279" y="2112"/>
                  </a:cubicBezTo>
                  <a:lnTo>
                    <a:pt x="3257" y="2046"/>
                  </a:lnTo>
                  <a:cubicBezTo>
                    <a:pt x="3102" y="1691"/>
                    <a:pt x="3036" y="1315"/>
                    <a:pt x="3080" y="938"/>
                  </a:cubicBezTo>
                  <a:cubicBezTo>
                    <a:pt x="3124" y="628"/>
                    <a:pt x="3301" y="362"/>
                    <a:pt x="3567" y="207"/>
                  </a:cubicBezTo>
                  <a:close/>
                  <a:moveTo>
                    <a:pt x="8198" y="3796"/>
                  </a:moveTo>
                  <a:cubicBezTo>
                    <a:pt x="8309" y="4439"/>
                    <a:pt x="8420" y="5081"/>
                    <a:pt x="8552" y="5724"/>
                  </a:cubicBezTo>
                  <a:cubicBezTo>
                    <a:pt x="8597" y="6012"/>
                    <a:pt x="8730" y="6300"/>
                    <a:pt x="8907" y="6544"/>
                  </a:cubicBezTo>
                  <a:cubicBezTo>
                    <a:pt x="8818" y="6920"/>
                    <a:pt x="8730" y="7275"/>
                    <a:pt x="8663" y="7651"/>
                  </a:cubicBezTo>
                  <a:cubicBezTo>
                    <a:pt x="8442" y="8826"/>
                    <a:pt x="8287" y="10000"/>
                    <a:pt x="8154" y="11196"/>
                  </a:cubicBezTo>
                  <a:cubicBezTo>
                    <a:pt x="7356" y="10510"/>
                    <a:pt x="6913" y="9468"/>
                    <a:pt x="6536" y="8538"/>
                  </a:cubicBezTo>
                  <a:cubicBezTo>
                    <a:pt x="6647" y="8360"/>
                    <a:pt x="6758" y="8183"/>
                    <a:pt x="6891" y="8006"/>
                  </a:cubicBezTo>
                  <a:cubicBezTo>
                    <a:pt x="7179" y="7674"/>
                    <a:pt x="7400" y="7275"/>
                    <a:pt x="7489" y="6854"/>
                  </a:cubicBezTo>
                  <a:cubicBezTo>
                    <a:pt x="7511" y="6832"/>
                    <a:pt x="7533" y="6810"/>
                    <a:pt x="7533" y="6787"/>
                  </a:cubicBezTo>
                  <a:cubicBezTo>
                    <a:pt x="7578" y="6521"/>
                    <a:pt x="7578" y="6256"/>
                    <a:pt x="7578" y="5990"/>
                  </a:cubicBezTo>
                  <a:cubicBezTo>
                    <a:pt x="7578" y="5746"/>
                    <a:pt x="7622" y="5502"/>
                    <a:pt x="7644" y="5236"/>
                  </a:cubicBezTo>
                  <a:lnTo>
                    <a:pt x="7622" y="5236"/>
                  </a:lnTo>
                  <a:cubicBezTo>
                    <a:pt x="7711" y="4727"/>
                    <a:pt x="7910" y="4217"/>
                    <a:pt x="8198" y="3796"/>
                  </a:cubicBezTo>
                  <a:close/>
                  <a:moveTo>
                    <a:pt x="1064" y="9579"/>
                  </a:moveTo>
                  <a:lnTo>
                    <a:pt x="2371" y="10022"/>
                  </a:lnTo>
                  <a:cubicBezTo>
                    <a:pt x="2858" y="10199"/>
                    <a:pt x="3324" y="10355"/>
                    <a:pt x="3789" y="10510"/>
                  </a:cubicBezTo>
                  <a:cubicBezTo>
                    <a:pt x="3966" y="10842"/>
                    <a:pt x="4143" y="11196"/>
                    <a:pt x="4343" y="11529"/>
                  </a:cubicBezTo>
                  <a:lnTo>
                    <a:pt x="1130" y="10665"/>
                  </a:lnTo>
                  <a:cubicBezTo>
                    <a:pt x="1086" y="10598"/>
                    <a:pt x="1064" y="10510"/>
                    <a:pt x="1064" y="10421"/>
                  </a:cubicBezTo>
                  <a:cubicBezTo>
                    <a:pt x="1019" y="10133"/>
                    <a:pt x="1019" y="9867"/>
                    <a:pt x="1064" y="9579"/>
                  </a:cubicBezTo>
                  <a:close/>
                  <a:moveTo>
                    <a:pt x="11689" y="9831"/>
                  </a:moveTo>
                  <a:lnTo>
                    <a:pt x="11689" y="9831"/>
                  </a:lnTo>
                  <a:cubicBezTo>
                    <a:pt x="11749" y="9979"/>
                    <a:pt x="11790" y="10145"/>
                    <a:pt x="11832" y="10310"/>
                  </a:cubicBezTo>
                  <a:cubicBezTo>
                    <a:pt x="11920" y="10576"/>
                    <a:pt x="12009" y="10886"/>
                    <a:pt x="12097" y="11152"/>
                  </a:cubicBezTo>
                  <a:cubicBezTo>
                    <a:pt x="11942" y="11352"/>
                    <a:pt x="11809" y="11551"/>
                    <a:pt x="11676" y="11772"/>
                  </a:cubicBezTo>
                  <a:cubicBezTo>
                    <a:pt x="11589" y="11489"/>
                    <a:pt x="11481" y="11227"/>
                    <a:pt x="11350" y="10965"/>
                  </a:cubicBezTo>
                  <a:lnTo>
                    <a:pt x="11350" y="10965"/>
                  </a:lnTo>
                  <a:cubicBezTo>
                    <a:pt x="11568" y="10635"/>
                    <a:pt x="11676" y="10240"/>
                    <a:pt x="11676" y="9845"/>
                  </a:cubicBezTo>
                  <a:cubicBezTo>
                    <a:pt x="11682" y="9839"/>
                    <a:pt x="11686" y="9835"/>
                    <a:pt x="11689" y="9831"/>
                  </a:cubicBezTo>
                  <a:close/>
                  <a:moveTo>
                    <a:pt x="11256" y="11130"/>
                  </a:moveTo>
                  <a:cubicBezTo>
                    <a:pt x="11344" y="11396"/>
                    <a:pt x="11455" y="11640"/>
                    <a:pt x="11566" y="11905"/>
                  </a:cubicBezTo>
                  <a:cubicBezTo>
                    <a:pt x="11566" y="11905"/>
                    <a:pt x="11566" y="11928"/>
                    <a:pt x="11588" y="11928"/>
                  </a:cubicBezTo>
                  <a:cubicBezTo>
                    <a:pt x="11477" y="12127"/>
                    <a:pt x="11344" y="12326"/>
                    <a:pt x="11233" y="12548"/>
                  </a:cubicBezTo>
                  <a:cubicBezTo>
                    <a:pt x="11100" y="12260"/>
                    <a:pt x="10990" y="11994"/>
                    <a:pt x="10901" y="11706"/>
                  </a:cubicBezTo>
                  <a:cubicBezTo>
                    <a:pt x="10901" y="11684"/>
                    <a:pt x="10879" y="11684"/>
                    <a:pt x="10879" y="11662"/>
                  </a:cubicBezTo>
                  <a:cubicBezTo>
                    <a:pt x="11012" y="11507"/>
                    <a:pt x="11123" y="11329"/>
                    <a:pt x="11256" y="11130"/>
                  </a:cubicBezTo>
                  <a:close/>
                  <a:moveTo>
                    <a:pt x="1197" y="10864"/>
                  </a:moveTo>
                  <a:lnTo>
                    <a:pt x="4387" y="11728"/>
                  </a:lnTo>
                  <a:lnTo>
                    <a:pt x="4409" y="11728"/>
                  </a:lnTo>
                  <a:cubicBezTo>
                    <a:pt x="4609" y="12083"/>
                    <a:pt x="4786" y="12437"/>
                    <a:pt x="4963" y="12792"/>
                  </a:cubicBezTo>
                  <a:cubicBezTo>
                    <a:pt x="4520" y="12637"/>
                    <a:pt x="4099" y="12548"/>
                    <a:pt x="3656" y="12481"/>
                  </a:cubicBezTo>
                  <a:cubicBezTo>
                    <a:pt x="3213" y="12415"/>
                    <a:pt x="2770" y="12304"/>
                    <a:pt x="2349" y="12171"/>
                  </a:cubicBezTo>
                  <a:lnTo>
                    <a:pt x="2194" y="12016"/>
                  </a:lnTo>
                  <a:cubicBezTo>
                    <a:pt x="1795" y="11684"/>
                    <a:pt x="1462" y="11307"/>
                    <a:pt x="1197" y="10864"/>
                  </a:cubicBezTo>
                  <a:close/>
                  <a:moveTo>
                    <a:pt x="10790" y="11817"/>
                  </a:moveTo>
                  <a:cubicBezTo>
                    <a:pt x="10879" y="12127"/>
                    <a:pt x="10990" y="12415"/>
                    <a:pt x="11123" y="12703"/>
                  </a:cubicBezTo>
                  <a:cubicBezTo>
                    <a:pt x="11012" y="12947"/>
                    <a:pt x="10879" y="13168"/>
                    <a:pt x="10768" y="13412"/>
                  </a:cubicBezTo>
                  <a:lnTo>
                    <a:pt x="10768" y="13434"/>
                  </a:lnTo>
                  <a:cubicBezTo>
                    <a:pt x="10635" y="13102"/>
                    <a:pt x="10502" y="12770"/>
                    <a:pt x="10369" y="12437"/>
                  </a:cubicBezTo>
                  <a:cubicBezTo>
                    <a:pt x="10502" y="12216"/>
                    <a:pt x="10635" y="12016"/>
                    <a:pt x="10790" y="11817"/>
                  </a:cubicBezTo>
                  <a:close/>
                  <a:moveTo>
                    <a:pt x="11078" y="6787"/>
                  </a:moveTo>
                  <a:cubicBezTo>
                    <a:pt x="10990" y="7297"/>
                    <a:pt x="10990" y="7807"/>
                    <a:pt x="11100" y="8316"/>
                  </a:cubicBezTo>
                  <a:cubicBezTo>
                    <a:pt x="11145" y="8516"/>
                    <a:pt x="11211" y="8693"/>
                    <a:pt x="11278" y="8892"/>
                  </a:cubicBezTo>
                  <a:cubicBezTo>
                    <a:pt x="11366" y="9092"/>
                    <a:pt x="11433" y="9291"/>
                    <a:pt x="11477" y="9490"/>
                  </a:cubicBezTo>
                  <a:cubicBezTo>
                    <a:pt x="11477" y="9535"/>
                    <a:pt x="11477" y="9579"/>
                    <a:pt x="11477" y="9623"/>
                  </a:cubicBezTo>
                  <a:cubicBezTo>
                    <a:pt x="11477" y="9646"/>
                    <a:pt x="11499" y="9646"/>
                    <a:pt x="11499" y="9668"/>
                  </a:cubicBezTo>
                  <a:cubicBezTo>
                    <a:pt x="11521" y="9712"/>
                    <a:pt x="11521" y="9778"/>
                    <a:pt x="11521" y="9823"/>
                  </a:cubicBezTo>
                  <a:cubicBezTo>
                    <a:pt x="11544" y="10465"/>
                    <a:pt x="11145" y="11019"/>
                    <a:pt x="10746" y="11573"/>
                  </a:cubicBezTo>
                  <a:cubicBezTo>
                    <a:pt x="10569" y="11795"/>
                    <a:pt x="10414" y="12038"/>
                    <a:pt x="10281" y="12282"/>
                  </a:cubicBezTo>
                  <a:lnTo>
                    <a:pt x="10236" y="12282"/>
                  </a:lnTo>
                  <a:cubicBezTo>
                    <a:pt x="10192" y="12304"/>
                    <a:pt x="10170" y="12349"/>
                    <a:pt x="10192" y="12393"/>
                  </a:cubicBezTo>
                  <a:cubicBezTo>
                    <a:pt x="10192" y="12393"/>
                    <a:pt x="10192" y="12393"/>
                    <a:pt x="10192" y="12415"/>
                  </a:cubicBezTo>
                  <a:lnTo>
                    <a:pt x="10148" y="12415"/>
                  </a:lnTo>
                  <a:cubicBezTo>
                    <a:pt x="9793" y="12725"/>
                    <a:pt x="9394" y="12969"/>
                    <a:pt x="8973" y="13168"/>
                  </a:cubicBezTo>
                  <a:lnTo>
                    <a:pt x="8996" y="13168"/>
                  </a:lnTo>
                  <a:cubicBezTo>
                    <a:pt x="8708" y="13279"/>
                    <a:pt x="8442" y="13368"/>
                    <a:pt x="8154" y="13456"/>
                  </a:cubicBezTo>
                  <a:cubicBezTo>
                    <a:pt x="8242" y="11684"/>
                    <a:pt x="8442" y="9934"/>
                    <a:pt x="8752" y="8183"/>
                  </a:cubicBezTo>
                  <a:cubicBezTo>
                    <a:pt x="9594" y="7873"/>
                    <a:pt x="10391" y="7408"/>
                    <a:pt x="11078" y="6787"/>
                  </a:cubicBezTo>
                  <a:close/>
                  <a:moveTo>
                    <a:pt x="2645" y="12423"/>
                  </a:moveTo>
                  <a:lnTo>
                    <a:pt x="2645" y="12423"/>
                  </a:lnTo>
                  <a:cubicBezTo>
                    <a:pt x="2968" y="12508"/>
                    <a:pt x="3311" y="12572"/>
                    <a:pt x="3634" y="12637"/>
                  </a:cubicBezTo>
                  <a:cubicBezTo>
                    <a:pt x="4099" y="12703"/>
                    <a:pt x="4564" y="12814"/>
                    <a:pt x="5007" y="12969"/>
                  </a:cubicBezTo>
                  <a:lnTo>
                    <a:pt x="5030" y="12969"/>
                  </a:lnTo>
                  <a:cubicBezTo>
                    <a:pt x="5207" y="13301"/>
                    <a:pt x="5340" y="13611"/>
                    <a:pt x="5495" y="13922"/>
                  </a:cubicBezTo>
                  <a:cubicBezTo>
                    <a:pt x="5163" y="13855"/>
                    <a:pt x="4830" y="13811"/>
                    <a:pt x="4520" y="13744"/>
                  </a:cubicBezTo>
                  <a:cubicBezTo>
                    <a:pt x="4143" y="13678"/>
                    <a:pt x="3745" y="13589"/>
                    <a:pt x="3346" y="13545"/>
                  </a:cubicBezTo>
                  <a:cubicBezTo>
                    <a:pt x="3346" y="13501"/>
                    <a:pt x="3324" y="13479"/>
                    <a:pt x="3324" y="13434"/>
                  </a:cubicBezTo>
                  <a:cubicBezTo>
                    <a:pt x="3170" y="13061"/>
                    <a:pt x="2929" y="12710"/>
                    <a:pt x="2645" y="12423"/>
                  </a:cubicBezTo>
                  <a:close/>
                  <a:moveTo>
                    <a:pt x="1181" y="5517"/>
                  </a:moveTo>
                  <a:cubicBezTo>
                    <a:pt x="1456" y="5517"/>
                    <a:pt x="1729" y="5621"/>
                    <a:pt x="1928" y="5835"/>
                  </a:cubicBezTo>
                  <a:cubicBezTo>
                    <a:pt x="2171" y="6078"/>
                    <a:pt x="2349" y="6389"/>
                    <a:pt x="2482" y="6721"/>
                  </a:cubicBezTo>
                  <a:cubicBezTo>
                    <a:pt x="2681" y="7164"/>
                    <a:pt x="2880" y="7629"/>
                    <a:pt x="3456" y="7851"/>
                  </a:cubicBezTo>
                  <a:lnTo>
                    <a:pt x="3678" y="7939"/>
                  </a:lnTo>
                  <a:cubicBezTo>
                    <a:pt x="3789" y="7984"/>
                    <a:pt x="3922" y="8050"/>
                    <a:pt x="4055" y="8095"/>
                  </a:cubicBezTo>
                  <a:cubicBezTo>
                    <a:pt x="4077" y="8117"/>
                    <a:pt x="4121" y="8139"/>
                    <a:pt x="4165" y="8161"/>
                  </a:cubicBezTo>
                  <a:cubicBezTo>
                    <a:pt x="4298" y="8228"/>
                    <a:pt x="4409" y="8316"/>
                    <a:pt x="4498" y="8427"/>
                  </a:cubicBezTo>
                  <a:cubicBezTo>
                    <a:pt x="4697" y="8737"/>
                    <a:pt x="4808" y="9114"/>
                    <a:pt x="4808" y="9468"/>
                  </a:cubicBezTo>
                  <a:lnTo>
                    <a:pt x="4830" y="9623"/>
                  </a:lnTo>
                  <a:cubicBezTo>
                    <a:pt x="4897" y="10222"/>
                    <a:pt x="5096" y="10598"/>
                    <a:pt x="5384" y="10775"/>
                  </a:cubicBezTo>
                  <a:cubicBezTo>
                    <a:pt x="5495" y="10842"/>
                    <a:pt x="5606" y="10886"/>
                    <a:pt x="5739" y="10908"/>
                  </a:cubicBezTo>
                  <a:cubicBezTo>
                    <a:pt x="5805" y="10931"/>
                    <a:pt x="5894" y="10953"/>
                    <a:pt x="5960" y="10997"/>
                  </a:cubicBezTo>
                  <a:cubicBezTo>
                    <a:pt x="6160" y="11086"/>
                    <a:pt x="6337" y="11263"/>
                    <a:pt x="6448" y="11462"/>
                  </a:cubicBezTo>
                  <a:cubicBezTo>
                    <a:pt x="6492" y="11617"/>
                    <a:pt x="6558" y="11772"/>
                    <a:pt x="6625" y="11928"/>
                  </a:cubicBezTo>
                  <a:cubicBezTo>
                    <a:pt x="6691" y="12061"/>
                    <a:pt x="6736" y="12216"/>
                    <a:pt x="6780" y="12349"/>
                  </a:cubicBezTo>
                  <a:lnTo>
                    <a:pt x="6824" y="12526"/>
                  </a:lnTo>
                  <a:cubicBezTo>
                    <a:pt x="6891" y="12747"/>
                    <a:pt x="6891" y="12991"/>
                    <a:pt x="6780" y="13213"/>
                  </a:cubicBezTo>
                  <a:cubicBezTo>
                    <a:pt x="6647" y="13434"/>
                    <a:pt x="6448" y="13589"/>
                    <a:pt x="6226" y="13700"/>
                  </a:cubicBezTo>
                  <a:cubicBezTo>
                    <a:pt x="6071" y="13789"/>
                    <a:pt x="5894" y="13899"/>
                    <a:pt x="5761" y="14010"/>
                  </a:cubicBezTo>
                  <a:cubicBezTo>
                    <a:pt x="5761" y="13988"/>
                    <a:pt x="5739" y="13966"/>
                    <a:pt x="5694" y="13944"/>
                  </a:cubicBezTo>
                  <a:cubicBezTo>
                    <a:pt x="4476" y="11396"/>
                    <a:pt x="2814" y="7984"/>
                    <a:pt x="709" y="5635"/>
                  </a:cubicBezTo>
                  <a:lnTo>
                    <a:pt x="731" y="5613"/>
                  </a:lnTo>
                  <a:cubicBezTo>
                    <a:pt x="874" y="5550"/>
                    <a:pt x="1028" y="5517"/>
                    <a:pt x="1181" y="5517"/>
                  </a:cubicBezTo>
                  <a:close/>
                  <a:moveTo>
                    <a:pt x="10303" y="12614"/>
                  </a:moveTo>
                  <a:cubicBezTo>
                    <a:pt x="10414" y="12947"/>
                    <a:pt x="10547" y="13279"/>
                    <a:pt x="10702" y="13611"/>
                  </a:cubicBezTo>
                  <a:cubicBezTo>
                    <a:pt x="10591" y="13811"/>
                    <a:pt x="10502" y="14010"/>
                    <a:pt x="10391" y="14232"/>
                  </a:cubicBezTo>
                  <a:lnTo>
                    <a:pt x="10369" y="14165"/>
                  </a:lnTo>
                  <a:cubicBezTo>
                    <a:pt x="10281" y="13944"/>
                    <a:pt x="10192" y="13722"/>
                    <a:pt x="10148" y="13479"/>
                  </a:cubicBezTo>
                  <a:cubicBezTo>
                    <a:pt x="10126" y="13190"/>
                    <a:pt x="10170" y="12902"/>
                    <a:pt x="10303" y="12614"/>
                  </a:cubicBezTo>
                  <a:close/>
                  <a:moveTo>
                    <a:pt x="3412" y="13722"/>
                  </a:moveTo>
                  <a:lnTo>
                    <a:pt x="3412" y="13722"/>
                  </a:lnTo>
                  <a:cubicBezTo>
                    <a:pt x="3767" y="13767"/>
                    <a:pt x="4143" y="13833"/>
                    <a:pt x="4520" y="13899"/>
                  </a:cubicBezTo>
                  <a:cubicBezTo>
                    <a:pt x="4874" y="13966"/>
                    <a:pt x="5229" y="14032"/>
                    <a:pt x="5606" y="14099"/>
                  </a:cubicBezTo>
                  <a:lnTo>
                    <a:pt x="5606" y="14121"/>
                  </a:lnTo>
                  <a:cubicBezTo>
                    <a:pt x="5606" y="14143"/>
                    <a:pt x="5628" y="14143"/>
                    <a:pt x="5650" y="14143"/>
                  </a:cubicBezTo>
                  <a:cubicBezTo>
                    <a:pt x="5473" y="14387"/>
                    <a:pt x="5384" y="14653"/>
                    <a:pt x="5362" y="14941"/>
                  </a:cubicBezTo>
                  <a:lnTo>
                    <a:pt x="5362" y="14919"/>
                  </a:lnTo>
                  <a:cubicBezTo>
                    <a:pt x="4764" y="14830"/>
                    <a:pt x="4143" y="14719"/>
                    <a:pt x="3479" y="14608"/>
                  </a:cubicBezTo>
                  <a:cubicBezTo>
                    <a:pt x="3479" y="14298"/>
                    <a:pt x="3456" y="14010"/>
                    <a:pt x="3412" y="13722"/>
                  </a:cubicBezTo>
                  <a:close/>
                  <a:moveTo>
                    <a:pt x="6448" y="8737"/>
                  </a:moveTo>
                  <a:cubicBezTo>
                    <a:pt x="6802" y="9646"/>
                    <a:pt x="7267" y="10709"/>
                    <a:pt x="8131" y="11396"/>
                  </a:cubicBezTo>
                  <a:cubicBezTo>
                    <a:pt x="7999" y="12858"/>
                    <a:pt x="7932" y="14343"/>
                    <a:pt x="7866" y="15827"/>
                  </a:cubicBezTo>
                  <a:cubicBezTo>
                    <a:pt x="7201" y="15273"/>
                    <a:pt x="6647" y="14631"/>
                    <a:pt x="6226" y="13899"/>
                  </a:cubicBezTo>
                  <a:lnTo>
                    <a:pt x="6292" y="13855"/>
                  </a:lnTo>
                  <a:cubicBezTo>
                    <a:pt x="6558" y="13722"/>
                    <a:pt x="6780" y="13523"/>
                    <a:pt x="6935" y="13301"/>
                  </a:cubicBezTo>
                  <a:cubicBezTo>
                    <a:pt x="7068" y="12969"/>
                    <a:pt x="7068" y="12614"/>
                    <a:pt x="6935" y="12304"/>
                  </a:cubicBezTo>
                  <a:cubicBezTo>
                    <a:pt x="6869" y="11994"/>
                    <a:pt x="6736" y="11662"/>
                    <a:pt x="6581" y="11374"/>
                  </a:cubicBezTo>
                  <a:cubicBezTo>
                    <a:pt x="6248" y="10443"/>
                    <a:pt x="6182" y="9668"/>
                    <a:pt x="6337" y="9025"/>
                  </a:cubicBezTo>
                  <a:cubicBezTo>
                    <a:pt x="6359" y="8914"/>
                    <a:pt x="6403" y="8826"/>
                    <a:pt x="6448" y="8737"/>
                  </a:cubicBezTo>
                  <a:close/>
                  <a:moveTo>
                    <a:pt x="3501" y="14764"/>
                  </a:moveTo>
                  <a:cubicBezTo>
                    <a:pt x="4143" y="14897"/>
                    <a:pt x="4764" y="15007"/>
                    <a:pt x="5362" y="15096"/>
                  </a:cubicBezTo>
                  <a:cubicBezTo>
                    <a:pt x="5362" y="15428"/>
                    <a:pt x="5451" y="15738"/>
                    <a:pt x="5628" y="16026"/>
                  </a:cubicBezTo>
                  <a:cubicBezTo>
                    <a:pt x="5628" y="16071"/>
                    <a:pt x="5650" y="16093"/>
                    <a:pt x="5672" y="16115"/>
                  </a:cubicBezTo>
                  <a:cubicBezTo>
                    <a:pt x="5007" y="16049"/>
                    <a:pt x="4365" y="15938"/>
                    <a:pt x="3722" y="15805"/>
                  </a:cubicBezTo>
                  <a:cubicBezTo>
                    <a:pt x="3709" y="15798"/>
                    <a:pt x="3698" y="15796"/>
                    <a:pt x="3689" y="15796"/>
                  </a:cubicBezTo>
                  <a:cubicBezTo>
                    <a:pt x="3667" y="15796"/>
                    <a:pt x="3656" y="15811"/>
                    <a:pt x="3656" y="15827"/>
                  </a:cubicBezTo>
                  <a:cubicBezTo>
                    <a:pt x="3589" y="15672"/>
                    <a:pt x="3567" y="15539"/>
                    <a:pt x="3545" y="15384"/>
                  </a:cubicBezTo>
                  <a:cubicBezTo>
                    <a:pt x="3523" y="15185"/>
                    <a:pt x="3501" y="14963"/>
                    <a:pt x="3501" y="14764"/>
                  </a:cubicBezTo>
                  <a:close/>
                  <a:moveTo>
                    <a:pt x="3799" y="1"/>
                  </a:moveTo>
                  <a:cubicBezTo>
                    <a:pt x="3759" y="1"/>
                    <a:pt x="3719" y="3"/>
                    <a:pt x="3678" y="8"/>
                  </a:cubicBezTo>
                  <a:lnTo>
                    <a:pt x="3612" y="8"/>
                  </a:lnTo>
                  <a:lnTo>
                    <a:pt x="3589" y="30"/>
                  </a:lnTo>
                  <a:cubicBezTo>
                    <a:pt x="3235" y="185"/>
                    <a:pt x="2969" y="517"/>
                    <a:pt x="2925" y="916"/>
                  </a:cubicBezTo>
                  <a:cubicBezTo>
                    <a:pt x="2880" y="1315"/>
                    <a:pt x="2947" y="1736"/>
                    <a:pt x="3102" y="2112"/>
                  </a:cubicBezTo>
                  <a:lnTo>
                    <a:pt x="3146" y="2201"/>
                  </a:lnTo>
                  <a:cubicBezTo>
                    <a:pt x="3257" y="2400"/>
                    <a:pt x="3301" y="2622"/>
                    <a:pt x="3279" y="2866"/>
                  </a:cubicBezTo>
                  <a:cubicBezTo>
                    <a:pt x="3257" y="3021"/>
                    <a:pt x="3191" y="3176"/>
                    <a:pt x="3102" y="3309"/>
                  </a:cubicBezTo>
                  <a:cubicBezTo>
                    <a:pt x="3013" y="3397"/>
                    <a:pt x="2969" y="3508"/>
                    <a:pt x="2903" y="3641"/>
                  </a:cubicBezTo>
                  <a:cubicBezTo>
                    <a:pt x="2747" y="4062"/>
                    <a:pt x="2947" y="4527"/>
                    <a:pt x="3124" y="4882"/>
                  </a:cubicBezTo>
                  <a:cubicBezTo>
                    <a:pt x="3213" y="5015"/>
                    <a:pt x="3301" y="5148"/>
                    <a:pt x="3412" y="5259"/>
                  </a:cubicBezTo>
                  <a:cubicBezTo>
                    <a:pt x="3589" y="5436"/>
                    <a:pt x="3700" y="5680"/>
                    <a:pt x="3745" y="5923"/>
                  </a:cubicBezTo>
                  <a:cubicBezTo>
                    <a:pt x="3722" y="6078"/>
                    <a:pt x="3678" y="6233"/>
                    <a:pt x="3612" y="6366"/>
                  </a:cubicBezTo>
                  <a:cubicBezTo>
                    <a:pt x="3567" y="6455"/>
                    <a:pt x="3545" y="6544"/>
                    <a:pt x="3523" y="6632"/>
                  </a:cubicBezTo>
                  <a:cubicBezTo>
                    <a:pt x="3412" y="7031"/>
                    <a:pt x="3479" y="7452"/>
                    <a:pt x="3722" y="7784"/>
                  </a:cubicBezTo>
                  <a:lnTo>
                    <a:pt x="3501" y="7696"/>
                  </a:lnTo>
                  <a:cubicBezTo>
                    <a:pt x="3013" y="7496"/>
                    <a:pt x="2836" y="7075"/>
                    <a:pt x="2637" y="6632"/>
                  </a:cubicBezTo>
                  <a:cubicBezTo>
                    <a:pt x="2504" y="6300"/>
                    <a:pt x="2304" y="5968"/>
                    <a:pt x="2038" y="5702"/>
                  </a:cubicBezTo>
                  <a:cubicBezTo>
                    <a:pt x="1813" y="5476"/>
                    <a:pt x="1507" y="5350"/>
                    <a:pt x="1201" y="5350"/>
                  </a:cubicBezTo>
                  <a:cubicBezTo>
                    <a:pt x="1025" y="5350"/>
                    <a:pt x="848" y="5391"/>
                    <a:pt x="687" y="5480"/>
                  </a:cubicBezTo>
                  <a:cubicBezTo>
                    <a:pt x="244" y="5702"/>
                    <a:pt x="0" y="6189"/>
                    <a:pt x="89" y="6677"/>
                  </a:cubicBezTo>
                  <a:cubicBezTo>
                    <a:pt x="155" y="6987"/>
                    <a:pt x="266" y="7297"/>
                    <a:pt x="443" y="7563"/>
                  </a:cubicBezTo>
                  <a:cubicBezTo>
                    <a:pt x="532" y="7674"/>
                    <a:pt x="598" y="7807"/>
                    <a:pt x="665" y="7939"/>
                  </a:cubicBezTo>
                  <a:cubicBezTo>
                    <a:pt x="842" y="8294"/>
                    <a:pt x="931" y="8671"/>
                    <a:pt x="931" y="9069"/>
                  </a:cubicBezTo>
                  <a:cubicBezTo>
                    <a:pt x="931" y="9247"/>
                    <a:pt x="931" y="9402"/>
                    <a:pt x="909" y="9579"/>
                  </a:cubicBezTo>
                  <a:cubicBezTo>
                    <a:pt x="864" y="9867"/>
                    <a:pt x="864" y="10155"/>
                    <a:pt x="909" y="10443"/>
                  </a:cubicBezTo>
                  <a:cubicBezTo>
                    <a:pt x="1041" y="11152"/>
                    <a:pt x="1573" y="11640"/>
                    <a:pt x="2083" y="12127"/>
                  </a:cubicBezTo>
                  <a:cubicBezTo>
                    <a:pt x="2526" y="12526"/>
                    <a:pt x="2991" y="12947"/>
                    <a:pt x="3191" y="13501"/>
                  </a:cubicBezTo>
                  <a:cubicBezTo>
                    <a:pt x="3301" y="13877"/>
                    <a:pt x="3368" y="14276"/>
                    <a:pt x="3346" y="14653"/>
                  </a:cubicBezTo>
                  <a:cubicBezTo>
                    <a:pt x="3346" y="14919"/>
                    <a:pt x="3368" y="15162"/>
                    <a:pt x="3412" y="15406"/>
                  </a:cubicBezTo>
                  <a:cubicBezTo>
                    <a:pt x="3523" y="16137"/>
                    <a:pt x="3877" y="16802"/>
                    <a:pt x="4454" y="17289"/>
                  </a:cubicBezTo>
                  <a:cubicBezTo>
                    <a:pt x="4963" y="17688"/>
                    <a:pt x="5561" y="18021"/>
                    <a:pt x="6204" y="18220"/>
                  </a:cubicBezTo>
                  <a:lnTo>
                    <a:pt x="6226" y="18220"/>
                  </a:lnTo>
                  <a:cubicBezTo>
                    <a:pt x="6270" y="18220"/>
                    <a:pt x="6292" y="18198"/>
                    <a:pt x="6315" y="18176"/>
                  </a:cubicBezTo>
                  <a:cubicBezTo>
                    <a:pt x="6337" y="18131"/>
                    <a:pt x="6315" y="18087"/>
                    <a:pt x="6270" y="18065"/>
                  </a:cubicBezTo>
                  <a:cubicBezTo>
                    <a:pt x="5650" y="17865"/>
                    <a:pt x="5074" y="17555"/>
                    <a:pt x="4542" y="17156"/>
                  </a:cubicBezTo>
                  <a:cubicBezTo>
                    <a:pt x="4165" y="16824"/>
                    <a:pt x="3877" y="16425"/>
                    <a:pt x="3722" y="15960"/>
                  </a:cubicBezTo>
                  <a:lnTo>
                    <a:pt x="3722" y="15960"/>
                  </a:lnTo>
                  <a:cubicBezTo>
                    <a:pt x="4387" y="16093"/>
                    <a:pt x="5074" y="16204"/>
                    <a:pt x="5761" y="16270"/>
                  </a:cubicBezTo>
                  <a:lnTo>
                    <a:pt x="5783" y="16270"/>
                  </a:lnTo>
                  <a:cubicBezTo>
                    <a:pt x="6160" y="16713"/>
                    <a:pt x="6625" y="17112"/>
                    <a:pt x="7134" y="17422"/>
                  </a:cubicBezTo>
                  <a:cubicBezTo>
                    <a:pt x="7146" y="17428"/>
                    <a:pt x="7158" y="17431"/>
                    <a:pt x="7170" y="17431"/>
                  </a:cubicBezTo>
                  <a:cubicBezTo>
                    <a:pt x="7201" y="17431"/>
                    <a:pt x="7229" y="17410"/>
                    <a:pt x="7245" y="17378"/>
                  </a:cubicBezTo>
                  <a:cubicBezTo>
                    <a:pt x="7267" y="17356"/>
                    <a:pt x="7267" y="17312"/>
                    <a:pt x="7223" y="17267"/>
                  </a:cubicBezTo>
                  <a:cubicBezTo>
                    <a:pt x="6713" y="16935"/>
                    <a:pt x="6115" y="16536"/>
                    <a:pt x="5783" y="15960"/>
                  </a:cubicBezTo>
                  <a:cubicBezTo>
                    <a:pt x="5473" y="15406"/>
                    <a:pt x="5428" y="14564"/>
                    <a:pt x="5872" y="14143"/>
                  </a:cubicBezTo>
                  <a:cubicBezTo>
                    <a:pt x="5938" y="14077"/>
                    <a:pt x="6027" y="14010"/>
                    <a:pt x="6093" y="13966"/>
                  </a:cubicBezTo>
                  <a:cubicBezTo>
                    <a:pt x="6558" y="14764"/>
                    <a:pt x="7157" y="15450"/>
                    <a:pt x="7888" y="16026"/>
                  </a:cubicBezTo>
                  <a:lnTo>
                    <a:pt x="7843" y="17267"/>
                  </a:lnTo>
                  <a:cubicBezTo>
                    <a:pt x="7821" y="17289"/>
                    <a:pt x="7866" y="17334"/>
                    <a:pt x="7910" y="17334"/>
                  </a:cubicBezTo>
                  <a:cubicBezTo>
                    <a:pt x="7954" y="17334"/>
                    <a:pt x="7976" y="17312"/>
                    <a:pt x="7999" y="17267"/>
                  </a:cubicBezTo>
                  <a:cubicBezTo>
                    <a:pt x="8021" y="16049"/>
                    <a:pt x="8065" y="14830"/>
                    <a:pt x="8131" y="13611"/>
                  </a:cubicBezTo>
                  <a:lnTo>
                    <a:pt x="8176" y="13611"/>
                  </a:lnTo>
                  <a:cubicBezTo>
                    <a:pt x="8464" y="13523"/>
                    <a:pt x="8752" y="13412"/>
                    <a:pt x="9040" y="13301"/>
                  </a:cubicBezTo>
                  <a:cubicBezTo>
                    <a:pt x="9417" y="13124"/>
                    <a:pt x="9771" y="12925"/>
                    <a:pt x="10081" y="12681"/>
                  </a:cubicBezTo>
                  <a:lnTo>
                    <a:pt x="10081" y="12681"/>
                  </a:lnTo>
                  <a:cubicBezTo>
                    <a:pt x="9970" y="12947"/>
                    <a:pt x="9948" y="13213"/>
                    <a:pt x="9970" y="13501"/>
                  </a:cubicBezTo>
                  <a:cubicBezTo>
                    <a:pt x="10015" y="13744"/>
                    <a:pt x="10103" y="13988"/>
                    <a:pt x="10214" y="14232"/>
                  </a:cubicBezTo>
                  <a:cubicBezTo>
                    <a:pt x="10258" y="14343"/>
                    <a:pt x="10303" y="14453"/>
                    <a:pt x="10347" y="14542"/>
                  </a:cubicBezTo>
                  <a:cubicBezTo>
                    <a:pt x="10812" y="15894"/>
                    <a:pt x="10192" y="17245"/>
                    <a:pt x="8486" y="18530"/>
                  </a:cubicBezTo>
                  <a:cubicBezTo>
                    <a:pt x="8442" y="18552"/>
                    <a:pt x="8442" y="18597"/>
                    <a:pt x="8464" y="18641"/>
                  </a:cubicBezTo>
                  <a:cubicBezTo>
                    <a:pt x="8486" y="18663"/>
                    <a:pt x="8508" y="18685"/>
                    <a:pt x="8530" y="18685"/>
                  </a:cubicBezTo>
                  <a:cubicBezTo>
                    <a:pt x="8552" y="18663"/>
                    <a:pt x="8552" y="18663"/>
                    <a:pt x="8575" y="18663"/>
                  </a:cubicBezTo>
                  <a:cubicBezTo>
                    <a:pt x="10347" y="17312"/>
                    <a:pt x="10990" y="15916"/>
                    <a:pt x="10480" y="14498"/>
                  </a:cubicBezTo>
                  <a:lnTo>
                    <a:pt x="10458" y="14431"/>
                  </a:lnTo>
                  <a:cubicBezTo>
                    <a:pt x="11455" y="12127"/>
                    <a:pt x="12895" y="10022"/>
                    <a:pt x="14668" y="8228"/>
                  </a:cubicBezTo>
                  <a:cubicBezTo>
                    <a:pt x="14690" y="8205"/>
                    <a:pt x="14690" y="8183"/>
                    <a:pt x="14690" y="8161"/>
                  </a:cubicBezTo>
                  <a:cubicBezTo>
                    <a:pt x="15022" y="8493"/>
                    <a:pt x="15111" y="9003"/>
                    <a:pt x="14911" y="9424"/>
                  </a:cubicBezTo>
                  <a:cubicBezTo>
                    <a:pt x="14823" y="9601"/>
                    <a:pt x="14690" y="9778"/>
                    <a:pt x="14535" y="9911"/>
                  </a:cubicBezTo>
                  <a:cubicBezTo>
                    <a:pt x="14357" y="10089"/>
                    <a:pt x="14202" y="10266"/>
                    <a:pt x="14092" y="10465"/>
                  </a:cubicBezTo>
                  <a:cubicBezTo>
                    <a:pt x="13959" y="10775"/>
                    <a:pt x="13914" y="11108"/>
                    <a:pt x="13936" y="11462"/>
                  </a:cubicBezTo>
                  <a:cubicBezTo>
                    <a:pt x="13936" y="11750"/>
                    <a:pt x="13914" y="12038"/>
                    <a:pt x="13803" y="12326"/>
                  </a:cubicBezTo>
                  <a:cubicBezTo>
                    <a:pt x="13626" y="12637"/>
                    <a:pt x="13383" y="12925"/>
                    <a:pt x="13094" y="13124"/>
                  </a:cubicBezTo>
                  <a:cubicBezTo>
                    <a:pt x="12718" y="13412"/>
                    <a:pt x="12363" y="13722"/>
                    <a:pt x="12275" y="14210"/>
                  </a:cubicBezTo>
                  <a:cubicBezTo>
                    <a:pt x="12253" y="14365"/>
                    <a:pt x="12253" y="14542"/>
                    <a:pt x="12275" y="14697"/>
                  </a:cubicBezTo>
                  <a:cubicBezTo>
                    <a:pt x="12275" y="14786"/>
                    <a:pt x="12297" y="14874"/>
                    <a:pt x="12297" y="14963"/>
                  </a:cubicBezTo>
                  <a:cubicBezTo>
                    <a:pt x="12297" y="15761"/>
                    <a:pt x="11743" y="16470"/>
                    <a:pt x="10967" y="16647"/>
                  </a:cubicBezTo>
                  <a:cubicBezTo>
                    <a:pt x="10879" y="16669"/>
                    <a:pt x="10879" y="16780"/>
                    <a:pt x="10967" y="16802"/>
                  </a:cubicBezTo>
                  <a:cubicBezTo>
                    <a:pt x="11832" y="16625"/>
                    <a:pt x="12452" y="15849"/>
                    <a:pt x="12430" y="14963"/>
                  </a:cubicBezTo>
                  <a:cubicBezTo>
                    <a:pt x="12430" y="14874"/>
                    <a:pt x="12430" y="14786"/>
                    <a:pt x="12408" y="14697"/>
                  </a:cubicBezTo>
                  <a:cubicBezTo>
                    <a:pt x="12385" y="14542"/>
                    <a:pt x="12385" y="14387"/>
                    <a:pt x="12408" y="14232"/>
                  </a:cubicBezTo>
                  <a:cubicBezTo>
                    <a:pt x="12474" y="13811"/>
                    <a:pt x="12806" y="13545"/>
                    <a:pt x="13161" y="13257"/>
                  </a:cubicBezTo>
                  <a:cubicBezTo>
                    <a:pt x="13493" y="13035"/>
                    <a:pt x="13759" y="12725"/>
                    <a:pt x="13936" y="12393"/>
                  </a:cubicBezTo>
                  <a:cubicBezTo>
                    <a:pt x="14025" y="12083"/>
                    <a:pt x="14092" y="11772"/>
                    <a:pt x="14069" y="11462"/>
                  </a:cubicBezTo>
                  <a:cubicBezTo>
                    <a:pt x="14047" y="11152"/>
                    <a:pt x="14092" y="10842"/>
                    <a:pt x="14202" y="10554"/>
                  </a:cubicBezTo>
                  <a:cubicBezTo>
                    <a:pt x="14313" y="10355"/>
                    <a:pt x="14446" y="10177"/>
                    <a:pt x="14623" y="10022"/>
                  </a:cubicBezTo>
                  <a:cubicBezTo>
                    <a:pt x="14778" y="9867"/>
                    <a:pt x="14933" y="9690"/>
                    <a:pt x="15044" y="9490"/>
                  </a:cubicBezTo>
                  <a:cubicBezTo>
                    <a:pt x="15310" y="8959"/>
                    <a:pt x="15155" y="8316"/>
                    <a:pt x="14668" y="7939"/>
                  </a:cubicBezTo>
                  <a:cubicBezTo>
                    <a:pt x="14495" y="7830"/>
                    <a:pt x="14300" y="7778"/>
                    <a:pt x="14105" y="7778"/>
                  </a:cubicBezTo>
                  <a:cubicBezTo>
                    <a:pt x="13751" y="7778"/>
                    <a:pt x="13398" y="7949"/>
                    <a:pt x="13183" y="8250"/>
                  </a:cubicBezTo>
                  <a:cubicBezTo>
                    <a:pt x="13139" y="8338"/>
                    <a:pt x="13094" y="8405"/>
                    <a:pt x="13050" y="8471"/>
                  </a:cubicBezTo>
                  <a:cubicBezTo>
                    <a:pt x="13006" y="8604"/>
                    <a:pt x="12917" y="8737"/>
                    <a:pt x="12806" y="8826"/>
                  </a:cubicBezTo>
                  <a:cubicBezTo>
                    <a:pt x="12677" y="8918"/>
                    <a:pt x="12533" y="8964"/>
                    <a:pt x="12385" y="8964"/>
                  </a:cubicBezTo>
                  <a:cubicBezTo>
                    <a:pt x="12356" y="8964"/>
                    <a:pt x="12326" y="8962"/>
                    <a:pt x="12297" y="8959"/>
                  </a:cubicBezTo>
                  <a:cubicBezTo>
                    <a:pt x="12208" y="8959"/>
                    <a:pt x="12142" y="8959"/>
                    <a:pt x="12053" y="8981"/>
                  </a:cubicBezTo>
                  <a:cubicBezTo>
                    <a:pt x="11876" y="9025"/>
                    <a:pt x="11699" y="9114"/>
                    <a:pt x="11588" y="9269"/>
                  </a:cubicBezTo>
                  <a:cubicBezTo>
                    <a:pt x="11544" y="9136"/>
                    <a:pt x="11477" y="8981"/>
                    <a:pt x="11433" y="8848"/>
                  </a:cubicBezTo>
                  <a:cubicBezTo>
                    <a:pt x="11366" y="8671"/>
                    <a:pt x="11300" y="8471"/>
                    <a:pt x="11233" y="8294"/>
                  </a:cubicBezTo>
                  <a:cubicBezTo>
                    <a:pt x="11123" y="7740"/>
                    <a:pt x="11123" y="7186"/>
                    <a:pt x="11233" y="6632"/>
                  </a:cubicBezTo>
                  <a:cubicBezTo>
                    <a:pt x="11256" y="6610"/>
                    <a:pt x="11256" y="6588"/>
                    <a:pt x="11233" y="6566"/>
                  </a:cubicBezTo>
                  <a:cubicBezTo>
                    <a:pt x="11278" y="6433"/>
                    <a:pt x="11300" y="6278"/>
                    <a:pt x="11322" y="6123"/>
                  </a:cubicBezTo>
                  <a:cubicBezTo>
                    <a:pt x="11388" y="5835"/>
                    <a:pt x="11433" y="5547"/>
                    <a:pt x="11477" y="5236"/>
                  </a:cubicBezTo>
                  <a:cubicBezTo>
                    <a:pt x="11610" y="4129"/>
                    <a:pt x="11256" y="2844"/>
                    <a:pt x="10303" y="2556"/>
                  </a:cubicBezTo>
                  <a:cubicBezTo>
                    <a:pt x="10189" y="2521"/>
                    <a:pt x="10068" y="2504"/>
                    <a:pt x="9944" y="2504"/>
                  </a:cubicBezTo>
                  <a:cubicBezTo>
                    <a:pt x="9510" y="2504"/>
                    <a:pt x="9027" y="2709"/>
                    <a:pt x="8597" y="3087"/>
                  </a:cubicBezTo>
                  <a:cubicBezTo>
                    <a:pt x="8464" y="3220"/>
                    <a:pt x="8331" y="3353"/>
                    <a:pt x="8220" y="3486"/>
                  </a:cubicBezTo>
                  <a:lnTo>
                    <a:pt x="8198" y="3486"/>
                  </a:lnTo>
                  <a:cubicBezTo>
                    <a:pt x="8154" y="3486"/>
                    <a:pt x="8131" y="3530"/>
                    <a:pt x="8131" y="3575"/>
                  </a:cubicBezTo>
                  <a:lnTo>
                    <a:pt x="8131" y="3597"/>
                  </a:lnTo>
                  <a:cubicBezTo>
                    <a:pt x="7777" y="4084"/>
                    <a:pt x="7533" y="4638"/>
                    <a:pt x="7445" y="5259"/>
                  </a:cubicBezTo>
                  <a:cubicBezTo>
                    <a:pt x="7445" y="5303"/>
                    <a:pt x="7445" y="5347"/>
                    <a:pt x="7445" y="5392"/>
                  </a:cubicBezTo>
                  <a:cubicBezTo>
                    <a:pt x="7312" y="5015"/>
                    <a:pt x="7068" y="4683"/>
                    <a:pt x="6736" y="4461"/>
                  </a:cubicBezTo>
                  <a:cubicBezTo>
                    <a:pt x="6558" y="4350"/>
                    <a:pt x="6425" y="4195"/>
                    <a:pt x="6359" y="4018"/>
                  </a:cubicBezTo>
                  <a:cubicBezTo>
                    <a:pt x="6337" y="3907"/>
                    <a:pt x="6315" y="3774"/>
                    <a:pt x="6337" y="3663"/>
                  </a:cubicBezTo>
                  <a:cubicBezTo>
                    <a:pt x="6337" y="3508"/>
                    <a:pt x="6315" y="3353"/>
                    <a:pt x="6270" y="3220"/>
                  </a:cubicBezTo>
                  <a:cubicBezTo>
                    <a:pt x="6160" y="2932"/>
                    <a:pt x="5938" y="2711"/>
                    <a:pt x="5672" y="2578"/>
                  </a:cubicBezTo>
                  <a:cubicBezTo>
                    <a:pt x="5451" y="2467"/>
                    <a:pt x="5251" y="2312"/>
                    <a:pt x="5118" y="2090"/>
                  </a:cubicBezTo>
                  <a:cubicBezTo>
                    <a:pt x="5052" y="1935"/>
                    <a:pt x="5030" y="1780"/>
                    <a:pt x="5007" y="1603"/>
                  </a:cubicBezTo>
                  <a:lnTo>
                    <a:pt x="5007" y="1536"/>
                  </a:lnTo>
                  <a:cubicBezTo>
                    <a:pt x="4985" y="1160"/>
                    <a:pt x="4874" y="783"/>
                    <a:pt x="4675" y="473"/>
                  </a:cubicBezTo>
                  <a:cubicBezTo>
                    <a:pt x="4476" y="174"/>
                    <a:pt x="4152" y="1"/>
                    <a:pt x="379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0"/>
            <p:cNvSpPr/>
            <p:nvPr/>
          </p:nvSpPr>
          <p:spPr>
            <a:xfrm>
              <a:off x="5526965" y="3392440"/>
              <a:ext cx="270199" cy="249897"/>
            </a:xfrm>
            <a:custGeom>
              <a:avLst/>
              <a:gdLst/>
              <a:ahLst/>
              <a:cxnLst/>
              <a:rect l="l" t="t" r="r" b="b"/>
              <a:pathLst>
                <a:path w="8930" h="8259" extrusionOk="0">
                  <a:moveTo>
                    <a:pt x="5691" y="1"/>
                  </a:moveTo>
                  <a:cubicBezTo>
                    <a:pt x="4022" y="1"/>
                    <a:pt x="2349" y="80"/>
                    <a:pt x="688" y="238"/>
                  </a:cubicBezTo>
                  <a:cubicBezTo>
                    <a:pt x="156" y="305"/>
                    <a:pt x="1" y="526"/>
                    <a:pt x="89" y="1036"/>
                  </a:cubicBezTo>
                  <a:cubicBezTo>
                    <a:pt x="200" y="1789"/>
                    <a:pt x="289" y="2587"/>
                    <a:pt x="400" y="3340"/>
                  </a:cubicBezTo>
                  <a:cubicBezTo>
                    <a:pt x="643" y="5024"/>
                    <a:pt x="1020" y="6664"/>
                    <a:pt x="1530" y="8259"/>
                  </a:cubicBezTo>
                  <a:lnTo>
                    <a:pt x="7955" y="8259"/>
                  </a:lnTo>
                  <a:cubicBezTo>
                    <a:pt x="8132" y="7107"/>
                    <a:pt x="8309" y="5932"/>
                    <a:pt x="8487" y="4758"/>
                  </a:cubicBezTo>
                  <a:cubicBezTo>
                    <a:pt x="8708" y="3517"/>
                    <a:pt x="8841" y="2254"/>
                    <a:pt x="8885" y="992"/>
                  </a:cubicBezTo>
                  <a:cubicBezTo>
                    <a:pt x="8930" y="726"/>
                    <a:pt x="8841" y="460"/>
                    <a:pt x="8664" y="260"/>
                  </a:cubicBezTo>
                  <a:cubicBezTo>
                    <a:pt x="8398" y="61"/>
                    <a:pt x="7977" y="61"/>
                    <a:pt x="7689" y="39"/>
                  </a:cubicBezTo>
                  <a:cubicBezTo>
                    <a:pt x="7024" y="14"/>
                    <a:pt x="6358" y="1"/>
                    <a:pt x="569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722004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702927" y="1830104"/>
            <a:ext cx="8584082" cy="1200329"/>
          </a:xfrm>
          <a:prstGeom prst="rect">
            <a:avLst/>
          </a:prstGeom>
          <a:noFill/>
        </p:spPr>
        <p:txBody>
          <a:bodyPr wrap="square">
            <a:spAutoFit/>
          </a:bodyPr>
          <a:lstStyle/>
          <a:p>
            <a:pPr marL="127000"/>
            <a:r>
              <a:rPr lang="en-US" sz="3600" dirty="0"/>
              <a:t>WHAT HAVE WE LEARNT TODAY?</a:t>
            </a:r>
          </a:p>
          <a:p>
            <a:pPr marL="698500" indent="-571500">
              <a:buFont typeface="Wingdings" panose="05000000000000000000" pitchFamily="2" charset="2"/>
              <a:buChar char="ü"/>
            </a:pPr>
            <a:r>
              <a:rPr lang="en-US" sz="3600" dirty="0"/>
              <a:t>The ways to live green.</a:t>
            </a:r>
          </a:p>
        </p:txBody>
      </p:sp>
      <p:sp>
        <p:nvSpPr>
          <p:cNvPr id="10" name="TextBox 9">
            <a:extLst>
              <a:ext uri="{FF2B5EF4-FFF2-40B4-BE49-F238E27FC236}">
                <a16:creationId xmlns:a16="http://schemas.microsoft.com/office/drawing/2014/main" id="{8A4690D4-BED2-4414-A159-D786E74D1CDB}"/>
              </a:ext>
            </a:extLst>
          </p:cNvPr>
          <p:cNvSpPr txBox="1"/>
          <p:nvPr/>
        </p:nvSpPr>
        <p:spPr>
          <a:xfrm>
            <a:off x="774043" y="3678550"/>
            <a:ext cx="11000455" cy="2308324"/>
          </a:xfrm>
          <a:prstGeom prst="rect">
            <a:avLst/>
          </a:prstGeom>
          <a:noFill/>
        </p:spPr>
        <p:txBody>
          <a:bodyPr wrap="square">
            <a:spAutoFit/>
          </a:bodyPr>
          <a:lstStyle/>
          <a:p>
            <a:pPr lvl="0"/>
            <a:r>
              <a:rPr lang="en-US" sz="3600" dirty="0"/>
              <a:t>- Search for more ways to live green on the Internet, take note some and post them on the Facebook/</a:t>
            </a:r>
            <a:r>
              <a:rPr lang="en-US" sz="3600" dirty="0" err="1"/>
              <a:t>Zalo</a:t>
            </a:r>
            <a:r>
              <a:rPr lang="en-US" sz="3600" dirty="0"/>
              <a:t> of your class.  </a:t>
            </a:r>
          </a:p>
          <a:p>
            <a:pPr lvl="0"/>
            <a:r>
              <a:rPr lang="en-US" sz="3600" dirty="0"/>
              <a:t>- Prepare for Speaking lesson.</a:t>
            </a:r>
          </a:p>
        </p:txBody>
      </p:sp>
      <p:sp>
        <p:nvSpPr>
          <p:cNvPr id="13" name="Rounded Rectangle 12"/>
          <p:cNvSpPr/>
          <p:nvPr/>
        </p:nvSpPr>
        <p:spPr>
          <a:xfrm>
            <a:off x="743871" y="3113373"/>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774043" y="3017726"/>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5" name="Rectangle 14"/>
          <p:cNvSpPr/>
          <p:nvPr/>
        </p:nvSpPr>
        <p:spPr>
          <a:xfrm>
            <a:off x="1399333" y="3093775"/>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305870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23"/>
        <p:cNvGrpSpPr/>
        <p:nvPr/>
      </p:nvGrpSpPr>
      <p:grpSpPr>
        <a:xfrm>
          <a:off x="0" y="0"/>
          <a:ext cx="0" cy="0"/>
          <a:chOff x="0" y="0"/>
          <a:chExt cx="0" cy="0"/>
        </a:xfrm>
      </p:grpSpPr>
      <p:grpSp>
        <p:nvGrpSpPr>
          <p:cNvPr id="3524" name="Google Shape;3524;p80"/>
          <p:cNvGrpSpPr/>
          <p:nvPr/>
        </p:nvGrpSpPr>
        <p:grpSpPr>
          <a:xfrm>
            <a:off x="966795" y="5274715"/>
            <a:ext cx="1798400" cy="783592"/>
            <a:chOff x="853575" y="4182525"/>
            <a:chExt cx="1444575" cy="629425"/>
          </a:xfrm>
        </p:grpSpPr>
        <p:sp>
          <p:nvSpPr>
            <p:cNvPr id="3525" name="Google Shape;3525;p80"/>
            <p:cNvSpPr/>
            <p:nvPr/>
          </p:nvSpPr>
          <p:spPr>
            <a:xfrm>
              <a:off x="1374875" y="4184800"/>
              <a:ext cx="183150" cy="581325"/>
            </a:xfrm>
            <a:custGeom>
              <a:avLst/>
              <a:gdLst/>
              <a:ahLst/>
              <a:cxnLst/>
              <a:rect l="l" t="t" r="r" b="b"/>
              <a:pathLst>
                <a:path w="7326" h="23253" extrusionOk="0">
                  <a:moveTo>
                    <a:pt x="1216" y="0"/>
                  </a:moveTo>
                  <a:lnTo>
                    <a:pt x="821" y="3557"/>
                  </a:lnTo>
                  <a:lnTo>
                    <a:pt x="0" y="17356"/>
                  </a:lnTo>
                  <a:lnTo>
                    <a:pt x="7325" y="23253"/>
                  </a:lnTo>
                  <a:lnTo>
                    <a:pt x="7325" y="7052"/>
                  </a:lnTo>
                  <a:cubicBezTo>
                    <a:pt x="5866" y="3374"/>
                    <a:pt x="1216" y="0"/>
                    <a:pt x="1216" y="0"/>
                  </a:cubicBezTo>
                  <a:close/>
                </a:path>
              </a:pathLst>
            </a:custGeom>
            <a:solidFill>
              <a:srgbClr val="DCDAE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6" name="Google Shape;3526;p80"/>
            <p:cNvSpPr/>
            <p:nvPr/>
          </p:nvSpPr>
          <p:spPr>
            <a:xfrm>
              <a:off x="1543550" y="4182525"/>
              <a:ext cx="183175" cy="582100"/>
            </a:xfrm>
            <a:custGeom>
              <a:avLst/>
              <a:gdLst/>
              <a:ahLst/>
              <a:cxnLst/>
              <a:rect l="l" t="t" r="r" b="b"/>
              <a:pathLst>
                <a:path w="7327" h="23284" extrusionOk="0">
                  <a:moveTo>
                    <a:pt x="6110" y="0"/>
                  </a:moveTo>
                  <a:cubicBezTo>
                    <a:pt x="6110" y="0"/>
                    <a:pt x="1460" y="3405"/>
                    <a:pt x="1" y="7052"/>
                  </a:cubicBezTo>
                  <a:lnTo>
                    <a:pt x="1" y="23283"/>
                  </a:lnTo>
                  <a:lnTo>
                    <a:pt x="7326" y="17356"/>
                  </a:lnTo>
                  <a:lnTo>
                    <a:pt x="6506" y="3556"/>
                  </a:lnTo>
                  <a:lnTo>
                    <a:pt x="6110" y="0"/>
                  </a:lnTo>
                  <a:close/>
                </a:path>
              </a:pathLst>
            </a:custGeom>
            <a:solidFill>
              <a:srgbClr val="DCDAE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7" name="Google Shape;3527;p80"/>
            <p:cNvSpPr/>
            <p:nvPr/>
          </p:nvSpPr>
          <p:spPr>
            <a:xfrm>
              <a:off x="1289000" y="4194675"/>
              <a:ext cx="268275" cy="582100"/>
            </a:xfrm>
            <a:custGeom>
              <a:avLst/>
              <a:gdLst/>
              <a:ahLst/>
              <a:cxnLst/>
              <a:rect l="l" t="t" r="r" b="b"/>
              <a:pathLst>
                <a:path w="10731" h="23284" extrusionOk="0">
                  <a:moveTo>
                    <a:pt x="1763" y="1"/>
                  </a:moveTo>
                  <a:lnTo>
                    <a:pt x="1186" y="3557"/>
                  </a:lnTo>
                  <a:lnTo>
                    <a:pt x="0" y="17356"/>
                  </a:lnTo>
                  <a:lnTo>
                    <a:pt x="10730" y="23284"/>
                  </a:lnTo>
                  <a:lnTo>
                    <a:pt x="10730" y="7083"/>
                  </a:lnTo>
                  <a:cubicBezTo>
                    <a:pt x="8602" y="3405"/>
                    <a:pt x="1763" y="1"/>
                    <a:pt x="1763"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8" name="Google Shape;3528;p80"/>
            <p:cNvSpPr/>
            <p:nvPr/>
          </p:nvSpPr>
          <p:spPr>
            <a:xfrm>
              <a:off x="1545075" y="4192400"/>
              <a:ext cx="268275" cy="582100"/>
            </a:xfrm>
            <a:custGeom>
              <a:avLst/>
              <a:gdLst/>
              <a:ahLst/>
              <a:cxnLst/>
              <a:rect l="l" t="t" r="r" b="b"/>
              <a:pathLst>
                <a:path w="10731" h="23284" extrusionOk="0">
                  <a:moveTo>
                    <a:pt x="8937" y="0"/>
                  </a:moveTo>
                  <a:cubicBezTo>
                    <a:pt x="8937" y="0"/>
                    <a:pt x="2098" y="3405"/>
                    <a:pt x="1" y="7083"/>
                  </a:cubicBezTo>
                  <a:lnTo>
                    <a:pt x="1" y="23283"/>
                  </a:lnTo>
                  <a:lnTo>
                    <a:pt x="10730" y="17356"/>
                  </a:lnTo>
                  <a:lnTo>
                    <a:pt x="9515" y="3587"/>
                  </a:lnTo>
                  <a:lnTo>
                    <a:pt x="8937" y="0"/>
                  </a:ln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9" name="Google Shape;3529;p80"/>
            <p:cNvSpPr/>
            <p:nvPr/>
          </p:nvSpPr>
          <p:spPr>
            <a:xfrm>
              <a:off x="1395375" y="4184800"/>
              <a:ext cx="9900" cy="88925"/>
            </a:xfrm>
            <a:custGeom>
              <a:avLst/>
              <a:gdLst/>
              <a:ahLst/>
              <a:cxnLst/>
              <a:rect l="l" t="t" r="r" b="b"/>
              <a:pathLst>
                <a:path w="396" h="3557" extrusionOk="0">
                  <a:moveTo>
                    <a:pt x="1" y="3557"/>
                  </a:moveTo>
                  <a:lnTo>
                    <a:pt x="396" y="0"/>
                  </a:lnTo>
                </a:path>
              </a:pathLst>
            </a:custGeom>
            <a:solidFill>
              <a:srgbClr val="DCDAE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0" name="Google Shape;3530;p80"/>
            <p:cNvSpPr/>
            <p:nvPr/>
          </p:nvSpPr>
          <p:spPr>
            <a:xfrm>
              <a:off x="1208450" y="4209125"/>
              <a:ext cx="334375" cy="582100"/>
            </a:xfrm>
            <a:custGeom>
              <a:avLst/>
              <a:gdLst/>
              <a:ahLst/>
              <a:cxnLst/>
              <a:rect l="l" t="t" r="r" b="b"/>
              <a:pathLst>
                <a:path w="13375" h="23284" extrusionOk="0">
                  <a:moveTo>
                    <a:pt x="2219" y="0"/>
                  </a:moveTo>
                  <a:lnTo>
                    <a:pt x="1490" y="3556"/>
                  </a:lnTo>
                  <a:lnTo>
                    <a:pt x="0" y="17356"/>
                  </a:lnTo>
                  <a:lnTo>
                    <a:pt x="13375" y="23283"/>
                  </a:lnTo>
                  <a:lnTo>
                    <a:pt x="13375" y="7052"/>
                  </a:lnTo>
                  <a:cubicBezTo>
                    <a:pt x="10730" y="3404"/>
                    <a:pt x="2219" y="0"/>
                    <a:pt x="2219" y="0"/>
                  </a:cubicBezTo>
                  <a:close/>
                </a:path>
              </a:pathLst>
            </a:custGeom>
            <a:solidFill>
              <a:srgbClr val="F4F3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1" name="Google Shape;3531;p80"/>
            <p:cNvSpPr/>
            <p:nvPr/>
          </p:nvSpPr>
          <p:spPr>
            <a:xfrm>
              <a:off x="1558750" y="4206825"/>
              <a:ext cx="334375" cy="582100"/>
            </a:xfrm>
            <a:custGeom>
              <a:avLst/>
              <a:gdLst/>
              <a:ahLst/>
              <a:cxnLst/>
              <a:rect l="l" t="t" r="r" b="b"/>
              <a:pathLst>
                <a:path w="13375" h="23284" extrusionOk="0">
                  <a:moveTo>
                    <a:pt x="11156" y="1"/>
                  </a:moveTo>
                  <a:cubicBezTo>
                    <a:pt x="11156" y="1"/>
                    <a:pt x="2645" y="3405"/>
                    <a:pt x="1" y="7083"/>
                  </a:cubicBezTo>
                  <a:lnTo>
                    <a:pt x="1" y="23284"/>
                  </a:lnTo>
                  <a:lnTo>
                    <a:pt x="13375" y="17357"/>
                  </a:lnTo>
                  <a:lnTo>
                    <a:pt x="11886" y="3588"/>
                  </a:lnTo>
                  <a:lnTo>
                    <a:pt x="11156" y="1"/>
                  </a:lnTo>
                  <a:close/>
                </a:path>
              </a:pathLst>
            </a:custGeom>
            <a:solidFill>
              <a:srgbClr val="F4F3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2" name="Google Shape;3532;p80"/>
            <p:cNvSpPr/>
            <p:nvPr/>
          </p:nvSpPr>
          <p:spPr>
            <a:xfrm>
              <a:off x="1161925" y="4244775"/>
              <a:ext cx="360375" cy="562400"/>
            </a:xfrm>
            <a:custGeom>
              <a:avLst/>
              <a:gdLst/>
              <a:ahLst/>
              <a:cxnLst/>
              <a:rect l="l" t="t" r="r" b="b"/>
              <a:pathLst>
                <a:path w="14415" h="22496" extrusionOk="0">
                  <a:moveTo>
                    <a:pt x="2011" y="0"/>
                  </a:moveTo>
                  <a:cubicBezTo>
                    <a:pt x="0" y="0"/>
                    <a:pt x="281" y="2373"/>
                    <a:pt x="281" y="2373"/>
                  </a:cubicBezTo>
                  <a:lnTo>
                    <a:pt x="767" y="14562"/>
                  </a:lnTo>
                  <a:cubicBezTo>
                    <a:pt x="767" y="16021"/>
                    <a:pt x="1193" y="17207"/>
                    <a:pt x="3077" y="18027"/>
                  </a:cubicBezTo>
                  <a:cubicBezTo>
                    <a:pt x="7059" y="19790"/>
                    <a:pt x="14415" y="22495"/>
                    <a:pt x="14415" y="22495"/>
                  </a:cubicBezTo>
                  <a:lnTo>
                    <a:pt x="14415" y="5535"/>
                  </a:lnTo>
                  <a:cubicBezTo>
                    <a:pt x="13594" y="4896"/>
                    <a:pt x="5296" y="580"/>
                    <a:pt x="2621" y="63"/>
                  </a:cubicBezTo>
                  <a:cubicBezTo>
                    <a:pt x="2397" y="20"/>
                    <a:pt x="2194" y="0"/>
                    <a:pt x="2011" y="0"/>
                  </a:cubicBezTo>
                  <a:close/>
                </a:path>
              </a:pathLst>
            </a:custGeom>
            <a:solidFill>
              <a:srgbClr val="FAB2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3" name="Google Shape;3533;p80"/>
            <p:cNvSpPr/>
            <p:nvPr/>
          </p:nvSpPr>
          <p:spPr>
            <a:xfrm>
              <a:off x="1592950" y="4236400"/>
              <a:ext cx="361150" cy="562400"/>
            </a:xfrm>
            <a:custGeom>
              <a:avLst/>
              <a:gdLst/>
              <a:ahLst/>
              <a:cxnLst/>
              <a:rect l="l" t="t" r="r" b="b"/>
              <a:pathLst>
                <a:path w="14446" h="22496" extrusionOk="0">
                  <a:moveTo>
                    <a:pt x="12435" y="1"/>
                  </a:moveTo>
                  <a:cubicBezTo>
                    <a:pt x="12251" y="1"/>
                    <a:pt x="12049" y="21"/>
                    <a:pt x="11825" y="64"/>
                  </a:cubicBezTo>
                  <a:cubicBezTo>
                    <a:pt x="9119" y="581"/>
                    <a:pt x="852" y="5110"/>
                    <a:pt x="1" y="5778"/>
                  </a:cubicBezTo>
                  <a:lnTo>
                    <a:pt x="1" y="22496"/>
                  </a:lnTo>
                  <a:lnTo>
                    <a:pt x="11612" y="17602"/>
                  </a:lnTo>
                  <a:cubicBezTo>
                    <a:pt x="11612" y="17602"/>
                    <a:pt x="13679" y="17086"/>
                    <a:pt x="13679" y="15414"/>
                  </a:cubicBezTo>
                  <a:lnTo>
                    <a:pt x="14165" y="2374"/>
                  </a:lnTo>
                  <a:cubicBezTo>
                    <a:pt x="14165" y="2374"/>
                    <a:pt x="14446" y="1"/>
                    <a:pt x="12435" y="1"/>
                  </a:cubicBezTo>
                  <a:close/>
                </a:path>
              </a:pathLst>
            </a:custGeom>
            <a:solidFill>
              <a:srgbClr val="FAB2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4" name="Google Shape;3534;p80"/>
            <p:cNvSpPr/>
            <p:nvPr/>
          </p:nvSpPr>
          <p:spPr>
            <a:xfrm>
              <a:off x="1522275" y="4369925"/>
              <a:ext cx="70700" cy="442025"/>
            </a:xfrm>
            <a:custGeom>
              <a:avLst/>
              <a:gdLst/>
              <a:ahLst/>
              <a:cxnLst/>
              <a:rect l="l" t="t" r="r" b="b"/>
              <a:pathLst>
                <a:path w="2828" h="17681" extrusionOk="0">
                  <a:moveTo>
                    <a:pt x="1732" y="1"/>
                  </a:moveTo>
                  <a:cubicBezTo>
                    <a:pt x="871" y="1"/>
                    <a:pt x="1" y="529"/>
                    <a:pt x="1" y="529"/>
                  </a:cubicBezTo>
                  <a:lnTo>
                    <a:pt x="1" y="17489"/>
                  </a:lnTo>
                  <a:cubicBezTo>
                    <a:pt x="578" y="17628"/>
                    <a:pt x="1042" y="17681"/>
                    <a:pt x="1412" y="17681"/>
                  </a:cubicBezTo>
                  <a:cubicBezTo>
                    <a:pt x="2582" y="17681"/>
                    <a:pt x="2828" y="17155"/>
                    <a:pt x="2828" y="17155"/>
                  </a:cubicBezTo>
                  <a:lnTo>
                    <a:pt x="2828" y="437"/>
                  </a:lnTo>
                  <a:cubicBezTo>
                    <a:pt x="2521" y="112"/>
                    <a:pt x="2128" y="1"/>
                    <a:pt x="1732" y="1"/>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5" name="Google Shape;3535;p80"/>
            <p:cNvSpPr/>
            <p:nvPr/>
          </p:nvSpPr>
          <p:spPr>
            <a:xfrm>
              <a:off x="970600" y="4589050"/>
              <a:ext cx="166450" cy="167200"/>
            </a:xfrm>
            <a:custGeom>
              <a:avLst/>
              <a:gdLst/>
              <a:ahLst/>
              <a:cxnLst/>
              <a:rect l="l" t="t" r="r" b="b"/>
              <a:pathLst>
                <a:path w="6658" h="6688" extrusionOk="0">
                  <a:moveTo>
                    <a:pt x="4742" y="1"/>
                  </a:moveTo>
                  <a:lnTo>
                    <a:pt x="2767" y="1916"/>
                  </a:lnTo>
                  <a:lnTo>
                    <a:pt x="1" y="1946"/>
                  </a:lnTo>
                  <a:lnTo>
                    <a:pt x="1916" y="3891"/>
                  </a:lnTo>
                  <a:lnTo>
                    <a:pt x="1946" y="6688"/>
                  </a:lnTo>
                  <a:lnTo>
                    <a:pt x="3891" y="4773"/>
                  </a:lnTo>
                  <a:lnTo>
                    <a:pt x="6657" y="4743"/>
                  </a:lnTo>
                  <a:lnTo>
                    <a:pt x="4742" y="2797"/>
                  </a:lnTo>
                  <a:lnTo>
                    <a:pt x="474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6" name="Google Shape;3536;p80"/>
            <p:cNvSpPr/>
            <p:nvPr/>
          </p:nvSpPr>
          <p:spPr>
            <a:xfrm>
              <a:off x="2054200" y="4384650"/>
              <a:ext cx="149725" cy="148950"/>
            </a:xfrm>
            <a:custGeom>
              <a:avLst/>
              <a:gdLst/>
              <a:ahLst/>
              <a:cxnLst/>
              <a:rect l="l" t="t" r="r" b="b"/>
              <a:pathLst>
                <a:path w="5989" h="5958" extrusionOk="0">
                  <a:moveTo>
                    <a:pt x="5016" y="0"/>
                  </a:moveTo>
                  <a:lnTo>
                    <a:pt x="2736" y="1490"/>
                  </a:lnTo>
                  <a:lnTo>
                    <a:pt x="1" y="943"/>
                  </a:lnTo>
                  <a:lnTo>
                    <a:pt x="1490" y="3253"/>
                  </a:lnTo>
                  <a:lnTo>
                    <a:pt x="974" y="5958"/>
                  </a:lnTo>
                  <a:lnTo>
                    <a:pt x="3253" y="4469"/>
                  </a:lnTo>
                  <a:lnTo>
                    <a:pt x="5989" y="5016"/>
                  </a:lnTo>
                  <a:lnTo>
                    <a:pt x="5989" y="5016"/>
                  </a:lnTo>
                  <a:lnTo>
                    <a:pt x="4499" y="2706"/>
                  </a:lnTo>
                  <a:lnTo>
                    <a:pt x="5016"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7" name="Google Shape;3537;p80"/>
            <p:cNvSpPr/>
            <p:nvPr/>
          </p:nvSpPr>
          <p:spPr>
            <a:xfrm>
              <a:off x="1974425" y="4557150"/>
              <a:ext cx="196825" cy="206700"/>
            </a:xfrm>
            <a:custGeom>
              <a:avLst/>
              <a:gdLst/>
              <a:ahLst/>
              <a:cxnLst/>
              <a:rect l="l" t="t" r="r" b="b"/>
              <a:pathLst>
                <a:path w="7873" h="8268" extrusionOk="0">
                  <a:moveTo>
                    <a:pt x="2949" y="2158"/>
                  </a:moveTo>
                  <a:cubicBezTo>
                    <a:pt x="2949" y="2158"/>
                    <a:pt x="4347" y="0"/>
                    <a:pt x="4924" y="274"/>
                  </a:cubicBezTo>
                  <a:cubicBezTo>
                    <a:pt x="5472" y="547"/>
                    <a:pt x="5593" y="2614"/>
                    <a:pt x="5593" y="2614"/>
                  </a:cubicBezTo>
                  <a:cubicBezTo>
                    <a:pt x="5593" y="2614"/>
                    <a:pt x="7873" y="3708"/>
                    <a:pt x="7782" y="4316"/>
                  </a:cubicBezTo>
                  <a:cubicBezTo>
                    <a:pt x="7660" y="4924"/>
                    <a:pt x="5654" y="5259"/>
                    <a:pt x="5654" y="5259"/>
                  </a:cubicBezTo>
                  <a:cubicBezTo>
                    <a:pt x="5654" y="5259"/>
                    <a:pt x="6110" y="7933"/>
                    <a:pt x="5563" y="8116"/>
                  </a:cubicBezTo>
                  <a:cubicBezTo>
                    <a:pt x="5016" y="8268"/>
                    <a:pt x="3344" y="6079"/>
                    <a:pt x="3344" y="6079"/>
                  </a:cubicBezTo>
                  <a:cubicBezTo>
                    <a:pt x="3344" y="6079"/>
                    <a:pt x="943" y="6961"/>
                    <a:pt x="395" y="6535"/>
                  </a:cubicBezTo>
                  <a:cubicBezTo>
                    <a:pt x="61" y="6292"/>
                    <a:pt x="1763" y="4195"/>
                    <a:pt x="1763" y="4195"/>
                  </a:cubicBezTo>
                  <a:cubicBezTo>
                    <a:pt x="1763" y="4195"/>
                    <a:pt x="0" y="2553"/>
                    <a:pt x="335" y="2067"/>
                  </a:cubicBezTo>
                  <a:cubicBezTo>
                    <a:pt x="699" y="1550"/>
                    <a:pt x="2949" y="2158"/>
                    <a:pt x="2949" y="2158"/>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8" name="Google Shape;3538;p80"/>
            <p:cNvSpPr/>
            <p:nvPr/>
          </p:nvSpPr>
          <p:spPr>
            <a:xfrm>
              <a:off x="886250" y="4383900"/>
              <a:ext cx="197600" cy="194550"/>
            </a:xfrm>
            <a:custGeom>
              <a:avLst/>
              <a:gdLst/>
              <a:ahLst/>
              <a:cxnLst/>
              <a:rect l="l" t="t" r="r" b="b"/>
              <a:pathLst>
                <a:path w="7904" h="7782" extrusionOk="0">
                  <a:moveTo>
                    <a:pt x="2463" y="2553"/>
                  </a:moveTo>
                  <a:cubicBezTo>
                    <a:pt x="2463" y="2553"/>
                    <a:pt x="2736" y="0"/>
                    <a:pt x="3375" y="0"/>
                  </a:cubicBezTo>
                  <a:cubicBezTo>
                    <a:pt x="4013" y="0"/>
                    <a:pt x="5046" y="1793"/>
                    <a:pt x="5046" y="1793"/>
                  </a:cubicBezTo>
                  <a:cubicBezTo>
                    <a:pt x="5046" y="1793"/>
                    <a:pt x="7569" y="1763"/>
                    <a:pt x="7752" y="2340"/>
                  </a:cubicBezTo>
                  <a:cubicBezTo>
                    <a:pt x="7904" y="2918"/>
                    <a:pt x="6262" y="4134"/>
                    <a:pt x="6262" y="4134"/>
                  </a:cubicBezTo>
                  <a:cubicBezTo>
                    <a:pt x="6262" y="4134"/>
                    <a:pt x="7873" y="6353"/>
                    <a:pt x="7478" y="6748"/>
                  </a:cubicBezTo>
                  <a:cubicBezTo>
                    <a:pt x="7052" y="7143"/>
                    <a:pt x="4560" y="5897"/>
                    <a:pt x="4560" y="5897"/>
                  </a:cubicBezTo>
                  <a:cubicBezTo>
                    <a:pt x="4560" y="5897"/>
                    <a:pt x="2797" y="7781"/>
                    <a:pt x="2128" y="7629"/>
                  </a:cubicBezTo>
                  <a:cubicBezTo>
                    <a:pt x="1733" y="7538"/>
                    <a:pt x="2311" y="4924"/>
                    <a:pt x="2311" y="4924"/>
                  </a:cubicBezTo>
                  <a:cubicBezTo>
                    <a:pt x="2311" y="4924"/>
                    <a:pt x="1" y="4255"/>
                    <a:pt x="92" y="3648"/>
                  </a:cubicBezTo>
                  <a:cubicBezTo>
                    <a:pt x="183" y="3040"/>
                    <a:pt x="2463" y="2553"/>
                    <a:pt x="2463" y="2553"/>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9" name="Google Shape;3539;p80"/>
            <p:cNvSpPr/>
            <p:nvPr/>
          </p:nvSpPr>
          <p:spPr>
            <a:xfrm>
              <a:off x="2215300" y="4552025"/>
              <a:ext cx="82850" cy="73875"/>
            </a:xfrm>
            <a:custGeom>
              <a:avLst/>
              <a:gdLst/>
              <a:ahLst/>
              <a:cxnLst/>
              <a:rect l="l" t="t" r="r" b="b"/>
              <a:pathLst>
                <a:path w="3314" h="2955" extrusionOk="0">
                  <a:moveTo>
                    <a:pt x="1656" y="1"/>
                  </a:moveTo>
                  <a:cubicBezTo>
                    <a:pt x="1347" y="1"/>
                    <a:pt x="1034" y="98"/>
                    <a:pt x="761" y="296"/>
                  </a:cubicBezTo>
                  <a:cubicBezTo>
                    <a:pt x="122" y="783"/>
                    <a:pt x="1" y="1695"/>
                    <a:pt x="487" y="2363"/>
                  </a:cubicBezTo>
                  <a:cubicBezTo>
                    <a:pt x="779" y="2746"/>
                    <a:pt x="1224" y="2954"/>
                    <a:pt x="1671" y="2954"/>
                  </a:cubicBezTo>
                  <a:cubicBezTo>
                    <a:pt x="1969" y="2954"/>
                    <a:pt x="2268" y="2862"/>
                    <a:pt x="2524" y="2667"/>
                  </a:cubicBezTo>
                  <a:cubicBezTo>
                    <a:pt x="3192" y="2181"/>
                    <a:pt x="3314" y="1239"/>
                    <a:pt x="2828" y="600"/>
                  </a:cubicBezTo>
                  <a:cubicBezTo>
                    <a:pt x="2540" y="205"/>
                    <a:pt x="2103" y="1"/>
                    <a:pt x="1656" y="1"/>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0" name="Google Shape;3540;p80"/>
            <p:cNvSpPr/>
            <p:nvPr/>
          </p:nvSpPr>
          <p:spPr>
            <a:xfrm>
              <a:off x="853575" y="4597125"/>
              <a:ext cx="50950" cy="46200"/>
            </a:xfrm>
            <a:custGeom>
              <a:avLst/>
              <a:gdLst/>
              <a:ahLst/>
              <a:cxnLst/>
              <a:rect l="l" t="t" r="r" b="b"/>
              <a:pathLst>
                <a:path w="2038" h="1848" extrusionOk="0">
                  <a:moveTo>
                    <a:pt x="1004" y="1"/>
                  </a:moveTo>
                  <a:cubicBezTo>
                    <a:pt x="913" y="1"/>
                    <a:pt x="821" y="14"/>
                    <a:pt x="730" y="43"/>
                  </a:cubicBezTo>
                  <a:cubicBezTo>
                    <a:pt x="244" y="225"/>
                    <a:pt x="1" y="742"/>
                    <a:pt x="153" y="1198"/>
                  </a:cubicBezTo>
                  <a:cubicBezTo>
                    <a:pt x="276" y="1593"/>
                    <a:pt x="641" y="1848"/>
                    <a:pt x="1034" y="1848"/>
                  </a:cubicBezTo>
                  <a:cubicBezTo>
                    <a:pt x="1124" y="1848"/>
                    <a:pt x="1217" y="1834"/>
                    <a:pt x="1308" y="1806"/>
                  </a:cubicBezTo>
                  <a:cubicBezTo>
                    <a:pt x="1794" y="1654"/>
                    <a:pt x="2037" y="1106"/>
                    <a:pt x="1885" y="650"/>
                  </a:cubicBezTo>
                  <a:cubicBezTo>
                    <a:pt x="1762" y="255"/>
                    <a:pt x="1397" y="1"/>
                    <a:pt x="1004" y="1"/>
                  </a:cubicBezTo>
                  <a:close/>
                </a:path>
              </a:pathLst>
            </a:custGeom>
            <a:solidFill>
              <a:srgbClr val="7CD0E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41" name="Google Shape;3541;p80"/>
          <p:cNvGrpSpPr/>
          <p:nvPr/>
        </p:nvGrpSpPr>
        <p:grpSpPr>
          <a:xfrm>
            <a:off x="8795813" y="5301044"/>
            <a:ext cx="2429395" cy="767501"/>
            <a:chOff x="2700100" y="4201800"/>
            <a:chExt cx="1951425" cy="616500"/>
          </a:xfrm>
        </p:grpSpPr>
        <p:sp>
          <p:nvSpPr>
            <p:cNvPr id="3542"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3"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4"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5"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6"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7"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8"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9"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0"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1"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2"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3"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4"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5"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6"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7"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8"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9"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0"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1"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2"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3"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4"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5"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6"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7"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8"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9"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0"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1"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2"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3"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4"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5"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6"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7"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8"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9"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0"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1"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2"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3"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4"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5"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6"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7"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8"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9"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0"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1"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2"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3"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4"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5"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6"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97" name="Google Shape;3597;p80"/>
          <p:cNvGrpSpPr/>
          <p:nvPr/>
        </p:nvGrpSpPr>
        <p:grpSpPr>
          <a:xfrm>
            <a:off x="3030816" y="5483619"/>
            <a:ext cx="1324453" cy="396543"/>
            <a:chOff x="5210025" y="4740413"/>
            <a:chExt cx="1063875" cy="318525"/>
          </a:xfrm>
        </p:grpSpPr>
        <p:sp>
          <p:nvSpPr>
            <p:cNvPr id="3598" name="Google Shape;3598;p80"/>
            <p:cNvSpPr/>
            <p:nvPr/>
          </p:nvSpPr>
          <p:spPr>
            <a:xfrm>
              <a:off x="5210025" y="4740513"/>
              <a:ext cx="1063875" cy="318425"/>
            </a:xfrm>
            <a:custGeom>
              <a:avLst/>
              <a:gdLst/>
              <a:ahLst/>
              <a:cxnLst/>
              <a:rect l="l" t="t" r="r" b="b"/>
              <a:pathLst>
                <a:path w="42555" h="12737" extrusionOk="0">
                  <a:moveTo>
                    <a:pt x="243" y="1"/>
                  </a:moveTo>
                  <a:cubicBezTo>
                    <a:pt x="122" y="1"/>
                    <a:pt x="30" y="61"/>
                    <a:pt x="30" y="153"/>
                  </a:cubicBezTo>
                  <a:lnTo>
                    <a:pt x="0" y="12463"/>
                  </a:lnTo>
                  <a:cubicBezTo>
                    <a:pt x="0" y="12554"/>
                    <a:pt x="91" y="12584"/>
                    <a:pt x="213" y="12584"/>
                  </a:cubicBezTo>
                  <a:lnTo>
                    <a:pt x="42311" y="12736"/>
                  </a:lnTo>
                  <a:cubicBezTo>
                    <a:pt x="42432" y="12736"/>
                    <a:pt x="42524" y="12675"/>
                    <a:pt x="42524" y="12615"/>
                  </a:cubicBezTo>
                  <a:lnTo>
                    <a:pt x="42554" y="274"/>
                  </a:lnTo>
                  <a:cubicBezTo>
                    <a:pt x="42554" y="213"/>
                    <a:pt x="42463" y="153"/>
                    <a:pt x="42341" y="153"/>
                  </a:cubicBezTo>
                  <a:lnTo>
                    <a:pt x="24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9" name="Google Shape;3599;p80"/>
            <p:cNvSpPr/>
            <p:nvPr/>
          </p:nvSpPr>
          <p:spPr>
            <a:xfrm>
              <a:off x="5381750" y="4742613"/>
              <a:ext cx="4575" cy="50175"/>
            </a:xfrm>
            <a:custGeom>
              <a:avLst/>
              <a:gdLst/>
              <a:ahLst/>
              <a:cxnLst/>
              <a:rect l="l" t="t" r="r" b="b"/>
              <a:pathLst>
                <a:path w="183" h="2007" extrusionOk="0">
                  <a:moveTo>
                    <a:pt x="76" y="0"/>
                  </a:moveTo>
                  <a:cubicBezTo>
                    <a:pt x="38" y="0"/>
                    <a:pt x="0" y="23"/>
                    <a:pt x="0" y="69"/>
                  </a:cubicBezTo>
                  <a:cubicBezTo>
                    <a:pt x="61" y="281"/>
                    <a:pt x="61" y="494"/>
                    <a:pt x="31" y="707"/>
                  </a:cubicBezTo>
                  <a:cubicBezTo>
                    <a:pt x="31" y="1132"/>
                    <a:pt x="92" y="1558"/>
                    <a:pt x="122" y="1983"/>
                  </a:cubicBezTo>
                  <a:cubicBezTo>
                    <a:pt x="122" y="1999"/>
                    <a:pt x="137" y="2006"/>
                    <a:pt x="152" y="2006"/>
                  </a:cubicBezTo>
                  <a:cubicBezTo>
                    <a:pt x="168" y="2006"/>
                    <a:pt x="183" y="1999"/>
                    <a:pt x="183" y="1983"/>
                  </a:cubicBezTo>
                  <a:cubicBezTo>
                    <a:pt x="183" y="1558"/>
                    <a:pt x="183" y="1132"/>
                    <a:pt x="152" y="707"/>
                  </a:cubicBezTo>
                  <a:cubicBezTo>
                    <a:pt x="152" y="494"/>
                    <a:pt x="122" y="281"/>
                    <a:pt x="152"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0" name="Google Shape;3600;p80"/>
            <p:cNvSpPr/>
            <p:nvPr/>
          </p:nvSpPr>
          <p:spPr>
            <a:xfrm>
              <a:off x="5433000" y="4742488"/>
              <a:ext cx="4250" cy="25425"/>
            </a:xfrm>
            <a:custGeom>
              <a:avLst/>
              <a:gdLst/>
              <a:ahLst/>
              <a:cxnLst/>
              <a:rect l="l" t="t" r="r" b="b"/>
              <a:pathLst>
                <a:path w="170" h="1017" extrusionOk="0">
                  <a:moveTo>
                    <a:pt x="77" y="1"/>
                  </a:moveTo>
                  <a:cubicBezTo>
                    <a:pt x="39" y="1"/>
                    <a:pt x="1" y="23"/>
                    <a:pt x="17" y="74"/>
                  </a:cubicBezTo>
                  <a:cubicBezTo>
                    <a:pt x="48" y="256"/>
                    <a:pt x="48" y="499"/>
                    <a:pt x="48" y="681"/>
                  </a:cubicBezTo>
                  <a:cubicBezTo>
                    <a:pt x="32" y="902"/>
                    <a:pt x="65" y="1016"/>
                    <a:pt x="101" y="1016"/>
                  </a:cubicBezTo>
                  <a:cubicBezTo>
                    <a:pt x="134" y="1016"/>
                    <a:pt x="169" y="917"/>
                    <a:pt x="169" y="712"/>
                  </a:cubicBezTo>
                  <a:cubicBezTo>
                    <a:pt x="169" y="499"/>
                    <a:pt x="109" y="256"/>
                    <a:pt x="139" y="43"/>
                  </a:cubicBezTo>
                  <a:cubicBezTo>
                    <a:pt x="139" y="16"/>
                    <a:pt x="108" y="1"/>
                    <a:pt x="77"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1" name="Google Shape;3601;p80"/>
            <p:cNvSpPr/>
            <p:nvPr/>
          </p:nvSpPr>
          <p:spPr>
            <a:xfrm>
              <a:off x="5271175" y="4742613"/>
              <a:ext cx="4975" cy="50175"/>
            </a:xfrm>
            <a:custGeom>
              <a:avLst/>
              <a:gdLst/>
              <a:ahLst/>
              <a:cxnLst/>
              <a:rect l="l" t="t" r="r" b="b"/>
              <a:pathLst>
                <a:path w="199" h="2007" extrusionOk="0">
                  <a:moveTo>
                    <a:pt x="65" y="0"/>
                  </a:moveTo>
                  <a:cubicBezTo>
                    <a:pt x="31" y="0"/>
                    <a:pt x="1" y="23"/>
                    <a:pt x="16" y="69"/>
                  </a:cubicBezTo>
                  <a:cubicBezTo>
                    <a:pt x="77" y="281"/>
                    <a:pt x="46" y="494"/>
                    <a:pt x="46" y="707"/>
                  </a:cubicBezTo>
                  <a:cubicBezTo>
                    <a:pt x="16" y="1132"/>
                    <a:pt x="107" y="1558"/>
                    <a:pt x="138" y="1983"/>
                  </a:cubicBezTo>
                  <a:cubicBezTo>
                    <a:pt x="138" y="1999"/>
                    <a:pt x="153" y="2006"/>
                    <a:pt x="168" y="2006"/>
                  </a:cubicBezTo>
                  <a:cubicBezTo>
                    <a:pt x="183" y="2006"/>
                    <a:pt x="198" y="1999"/>
                    <a:pt x="198" y="1983"/>
                  </a:cubicBezTo>
                  <a:cubicBezTo>
                    <a:pt x="198" y="1558"/>
                    <a:pt x="168" y="1132"/>
                    <a:pt x="168" y="707"/>
                  </a:cubicBezTo>
                  <a:cubicBezTo>
                    <a:pt x="168" y="494"/>
                    <a:pt x="107" y="281"/>
                    <a:pt x="138" y="69"/>
                  </a:cubicBezTo>
                  <a:cubicBezTo>
                    <a:pt x="138" y="23"/>
                    <a:pt x="100"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2" name="Google Shape;3602;p80"/>
            <p:cNvSpPr/>
            <p:nvPr/>
          </p:nvSpPr>
          <p:spPr>
            <a:xfrm>
              <a:off x="5322475" y="4742488"/>
              <a:ext cx="4200" cy="25425"/>
            </a:xfrm>
            <a:custGeom>
              <a:avLst/>
              <a:gdLst/>
              <a:ahLst/>
              <a:cxnLst/>
              <a:rect l="l" t="t" r="r" b="b"/>
              <a:pathLst>
                <a:path w="168" h="1017" extrusionOk="0">
                  <a:moveTo>
                    <a:pt x="83" y="1"/>
                  </a:moveTo>
                  <a:cubicBezTo>
                    <a:pt x="47" y="1"/>
                    <a:pt x="1" y="23"/>
                    <a:pt x="1" y="74"/>
                  </a:cubicBezTo>
                  <a:cubicBezTo>
                    <a:pt x="61" y="256"/>
                    <a:pt x="61" y="499"/>
                    <a:pt x="31" y="681"/>
                  </a:cubicBezTo>
                  <a:cubicBezTo>
                    <a:pt x="31" y="902"/>
                    <a:pt x="72" y="1016"/>
                    <a:pt x="107" y="1016"/>
                  </a:cubicBezTo>
                  <a:cubicBezTo>
                    <a:pt x="140" y="1016"/>
                    <a:pt x="167" y="917"/>
                    <a:pt x="153" y="712"/>
                  </a:cubicBezTo>
                  <a:cubicBezTo>
                    <a:pt x="153" y="499"/>
                    <a:pt x="122" y="256"/>
                    <a:pt x="122" y="43"/>
                  </a:cubicBezTo>
                  <a:cubicBezTo>
                    <a:pt x="136" y="16"/>
                    <a:pt x="113" y="1"/>
                    <a:pt x="83"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3" name="Google Shape;3603;p80"/>
            <p:cNvSpPr/>
            <p:nvPr/>
          </p:nvSpPr>
          <p:spPr>
            <a:xfrm>
              <a:off x="5545500" y="4741838"/>
              <a:ext cx="4200" cy="25300"/>
            </a:xfrm>
            <a:custGeom>
              <a:avLst/>
              <a:gdLst/>
              <a:ahLst/>
              <a:cxnLst/>
              <a:rect l="l" t="t" r="r" b="b"/>
              <a:pathLst>
                <a:path w="168" h="1012" extrusionOk="0">
                  <a:moveTo>
                    <a:pt x="65" y="1"/>
                  </a:moveTo>
                  <a:cubicBezTo>
                    <a:pt x="31" y="1"/>
                    <a:pt x="1" y="24"/>
                    <a:pt x="16" y="69"/>
                  </a:cubicBezTo>
                  <a:cubicBezTo>
                    <a:pt x="46" y="251"/>
                    <a:pt x="46" y="495"/>
                    <a:pt x="46" y="677"/>
                  </a:cubicBezTo>
                  <a:cubicBezTo>
                    <a:pt x="31" y="897"/>
                    <a:pt x="64" y="1012"/>
                    <a:pt x="99" y="1012"/>
                  </a:cubicBezTo>
                  <a:cubicBezTo>
                    <a:pt x="133" y="1012"/>
                    <a:pt x="168" y="913"/>
                    <a:pt x="168" y="707"/>
                  </a:cubicBezTo>
                  <a:cubicBezTo>
                    <a:pt x="168" y="495"/>
                    <a:pt x="107" y="282"/>
                    <a:pt x="138" y="69"/>
                  </a:cubicBezTo>
                  <a:cubicBezTo>
                    <a:pt x="138" y="24"/>
                    <a:pt x="100"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4" name="Google Shape;3604;p80"/>
            <p:cNvSpPr/>
            <p:nvPr/>
          </p:nvSpPr>
          <p:spPr>
            <a:xfrm>
              <a:off x="5663675" y="4744113"/>
              <a:ext cx="4200" cy="25675"/>
            </a:xfrm>
            <a:custGeom>
              <a:avLst/>
              <a:gdLst/>
              <a:ahLst/>
              <a:cxnLst/>
              <a:rect l="l" t="t" r="r" b="b"/>
              <a:pathLst>
                <a:path w="168" h="1027" extrusionOk="0">
                  <a:moveTo>
                    <a:pt x="72" y="1"/>
                  </a:moveTo>
                  <a:cubicBezTo>
                    <a:pt x="38" y="1"/>
                    <a:pt x="0" y="24"/>
                    <a:pt x="0" y="69"/>
                  </a:cubicBezTo>
                  <a:cubicBezTo>
                    <a:pt x="61" y="282"/>
                    <a:pt x="61" y="495"/>
                    <a:pt x="31" y="708"/>
                  </a:cubicBezTo>
                  <a:cubicBezTo>
                    <a:pt x="31" y="920"/>
                    <a:pt x="69" y="1027"/>
                    <a:pt x="103" y="1027"/>
                  </a:cubicBezTo>
                  <a:cubicBezTo>
                    <a:pt x="137" y="1027"/>
                    <a:pt x="167" y="920"/>
                    <a:pt x="152" y="708"/>
                  </a:cubicBezTo>
                  <a:cubicBezTo>
                    <a:pt x="152" y="495"/>
                    <a:pt x="91" y="282"/>
                    <a:pt x="122" y="69"/>
                  </a:cubicBezTo>
                  <a:cubicBezTo>
                    <a:pt x="137" y="24"/>
                    <a:pt x="107" y="1"/>
                    <a:pt x="72"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5" name="Google Shape;3605;p80"/>
            <p:cNvSpPr/>
            <p:nvPr/>
          </p:nvSpPr>
          <p:spPr>
            <a:xfrm>
              <a:off x="5781450" y="4744113"/>
              <a:ext cx="4200" cy="25300"/>
            </a:xfrm>
            <a:custGeom>
              <a:avLst/>
              <a:gdLst/>
              <a:ahLst/>
              <a:cxnLst/>
              <a:rect l="l" t="t" r="r" b="b"/>
              <a:pathLst>
                <a:path w="168" h="1012" extrusionOk="0">
                  <a:moveTo>
                    <a:pt x="73" y="1"/>
                  </a:moveTo>
                  <a:cubicBezTo>
                    <a:pt x="39" y="1"/>
                    <a:pt x="1" y="24"/>
                    <a:pt x="1" y="69"/>
                  </a:cubicBezTo>
                  <a:cubicBezTo>
                    <a:pt x="61" y="252"/>
                    <a:pt x="61" y="495"/>
                    <a:pt x="31" y="677"/>
                  </a:cubicBezTo>
                  <a:cubicBezTo>
                    <a:pt x="15" y="898"/>
                    <a:pt x="57" y="1012"/>
                    <a:pt x="96" y="1012"/>
                  </a:cubicBezTo>
                  <a:cubicBezTo>
                    <a:pt x="132" y="1012"/>
                    <a:pt x="167" y="913"/>
                    <a:pt x="153" y="708"/>
                  </a:cubicBezTo>
                  <a:cubicBezTo>
                    <a:pt x="153" y="495"/>
                    <a:pt x="92" y="282"/>
                    <a:pt x="122" y="69"/>
                  </a:cubicBezTo>
                  <a:cubicBezTo>
                    <a:pt x="137" y="24"/>
                    <a:pt x="107" y="1"/>
                    <a:pt x="73"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6" name="Google Shape;3606;p80"/>
            <p:cNvSpPr/>
            <p:nvPr/>
          </p:nvSpPr>
          <p:spPr>
            <a:xfrm>
              <a:off x="5899225" y="4746413"/>
              <a:ext cx="4600" cy="25650"/>
            </a:xfrm>
            <a:custGeom>
              <a:avLst/>
              <a:gdLst/>
              <a:ahLst/>
              <a:cxnLst/>
              <a:rect l="l" t="t" r="r" b="b"/>
              <a:pathLst>
                <a:path w="184" h="1026" extrusionOk="0">
                  <a:moveTo>
                    <a:pt x="77" y="0"/>
                  </a:moveTo>
                  <a:cubicBezTo>
                    <a:pt x="39" y="0"/>
                    <a:pt x="1" y="23"/>
                    <a:pt x="1" y="68"/>
                  </a:cubicBezTo>
                  <a:cubicBezTo>
                    <a:pt x="62" y="281"/>
                    <a:pt x="62" y="494"/>
                    <a:pt x="31" y="707"/>
                  </a:cubicBezTo>
                  <a:cubicBezTo>
                    <a:pt x="31" y="920"/>
                    <a:pt x="69" y="1026"/>
                    <a:pt x="107" y="1026"/>
                  </a:cubicBezTo>
                  <a:cubicBezTo>
                    <a:pt x="145" y="1026"/>
                    <a:pt x="183" y="920"/>
                    <a:pt x="183" y="707"/>
                  </a:cubicBezTo>
                  <a:cubicBezTo>
                    <a:pt x="153" y="494"/>
                    <a:pt x="123" y="281"/>
                    <a:pt x="153" y="68"/>
                  </a:cubicBezTo>
                  <a:cubicBezTo>
                    <a:pt x="153" y="23"/>
                    <a:pt x="115" y="0"/>
                    <a:pt x="77"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7" name="Google Shape;3607;p80"/>
            <p:cNvSpPr/>
            <p:nvPr/>
          </p:nvSpPr>
          <p:spPr>
            <a:xfrm>
              <a:off x="6018150" y="4745638"/>
              <a:ext cx="4225" cy="25675"/>
            </a:xfrm>
            <a:custGeom>
              <a:avLst/>
              <a:gdLst/>
              <a:ahLst/>
              <a:cxnLst/>
              <a:rect l="l" t="t" r="r" b="b"/>
              <a:pathLst>
                <a:path w="169" h="1027" extrusionOk="0">
                  <a:moveTo>
                    <a:pt x="65" y="1"/>
                  </a:moveTo>
                  <a:cubicBezTo>
                    <a:pt x="31" y="1"/>
                    <a:pt x="1" y="23"/>
                    <a:pt x="16" y="69"/>
                  </a:cubicBezTo>
                  <a:cubicBezTo>
                    <a:pt x="46" y="282"/>
                    <a:pt x="46" y="495"/>
                    <a:pt x="46" y="707"/>
                  </a:cubicBezTo>
                  <a:cubicBezTo>
                    <a:pt x="31" y="920"/>
                    <a:pt x="62" y="1027"/>
                    <a:pt x="96" y="1027"/>
                  </a:cubicBezTo>
                  <a:cubicBezTo>
                    <a:pt x="130" y="1027"/>
                    <a:pt x="168" y="920"/>
                    <a:pt x="168" y="707"/>
                  </a:cubicBezTo>
                  <a:cubicBezTo>
                    <a:pt x="138" y="495"/>
                    <a:pt x="107" y="282"/>
                    <a:pt x="138" y="69"/>
                  </a:cubicBezTo>
                  <a:cubicBezTo>
                    <a:pt x="138" y="23"/>
                    <a:pt x="100"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8" name="Google Shape;3608;p80"/>
            <p:cNvSpPr/>
            <p:nvPr/>
          </p:nvSpPr>
          <p:spPr>
            <a:xfrm>
              <a:off x="6136675" y="4748763"/>
              <a:ext cx="4225" cy="25600"/>
            </a:xfrm>
            <a:custGeom>
              <a:avLst/>
              <a:gdLst/>
              <a:ahLst/>
              <a:cxnLst/>
              <a:rect l="l" t="t" r="r" b="b"/>
              <a:pathLst>
                <a:path w="169" h="1024" extrusionOk="0">
                  <a:moveTo>
                    <a:pt x="74" y="1"/>
                  </a:moveTo>
                  <a:cubicBezTo>
                    <a:pt x="37" y="1"/>
                    <a:pt x="1" y="31"/>
                    <a:pt x="17" y="96"/>
                  </a:cubicBezTo>
                  <a:cubicBezTo>
                    <a:pt x="47" y="278"/>
                    <a:pt x="47" y="491"/>
                    <a:pt x="47" y="704"/>
                  </a:cubicBezTo>
                  <a:cubicBezTo>
                    <a:pt x="32" y="917"/>
                    <a:pt x="62" y="1023"/>
                    <a:pt x="97" y="1023"/>
                  </a:cubicBezTo>
                  <a:cubicBezTo>
                    <a:pt x="131" y="1023"/>
                    <a:pt x="169" y="917"/>
                    <a:pt x="169" y="704"/>
                  </a:cubicBezTo>
                  <a:cubicBezTo>
                    <a:pt x="169" y="491"/>
                    <a:pt x="108" y="278"/>
                    <a:pt x="138" y="66"/>
                  </a:cubicBezTo>
                  <a:cubicBezTo>
                    <a:pt x="138" y="23"/>
                    <a:pt x="106" y="1"/>
                    <a:pt x="74"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9" name="Google Shape;3609;p80"/>
            <p:cNvSpPr/>
            <p:nvPr/>
          </p:nvSpPr>
          <p:spPr>
            <a:xfrm>
              <a:off x="5489275" y="4743363"/>
              <a:ext cx="4975" cy="50175"/>
            </a:xfrm>
            <a:custGeom>
              <a:avLst/>
              <a:gdLst/>
              <a:ahLst/>
              <a:cxnLst/>
              <a:rect l="l" t="t" r="r" b="b"/>
              <a:pathLst>
                <a:path w="199" h="2007" extrusionOk="0">
                  <a:moveTo>
                    <a:pt x="65" y="1"/>
                  </a:moveTo>
                  <a:cubicBezTo>
                    <a:pt x="31" y="1"/>
                    <a:pt x="0" y="23"/>
                    <a:pt x="16" y="69"/>
                  </a:cubicBezTo>
                  <a:cubicBezTo>
                    <a:pt x="46" y="282"/>
                    <a:pt x="46" y="494"/>
                    <a:pt x="46" y="707"/>
                  </a:cubicBezTo>
                  <a:cubicBezTo>
                    <a:pt x="16" y="1102"/>
                    <a:pt x="76" y="1558"/>
                    <a:pt x="137" y="1984"/>
                  </a:cubicBezTo>
                  <a:cubicBezTo>
                    <a:pt x="137" y="1999"/>
                    <a:pt x="152" y="2007"/>
                    <a:pt x="168" y="2007"/>
                  </a:cubicBezTo>
                  <a:cubicBezTo>
                    <a:pt x="183" y="2007"/>
                    <a:pt x="198" y="1999"/>
                    <a:pt x="198" y="1984"/>
                  </a:cubicBezTo>
                  <a:cubicBezTo>
                    <a:pt x="198" y="1558"/>
                    <a:pt x="168" y="1133"/>
                    <a:pt x="168" y="707"/>
                  </a:cubicBezTo>
                  <a:cubicBezTo>
                    <a:pt x="168" y="494"/>
                    <a:pt x="107" y="282"/>
                    <a:pt x="137" y="69"/>
                  </a:cubicBezTo>
                  <a:cubicBezTo>
                    <a:pt x="137" y="23"/>
                    <a:pt x="99"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0" name="Google Shape;3610;p80"/>
            <p:cNvSpPr/>
            <p:nvPr/>
          </p:nvSpPr>
          <p:spPr>
            <a:xfrm>
              <a:off x="5600225" y="4744888"/>
              <a:ext cx="4950" cy="50175"/>
            </a:xfrm>
            <a:custGeom>
              <a:avLst/>
              <a:gdLst/>
              <a:ahLst/>
              <a:cxnLst/>
              <a:rect l="l" t="t" r="r" b="b"/>
              <a:pathLst>
                <a:path w="198" h="2007" extrusionOk="0">
                  <a:moveTo>
                    <a:pt x="65" y="0"/>
                  </a:moveTo>
                  <a:cubicBezTo>
                    <a:pt x="31" y="0"/>
                    <a:pt x="0" y="23"/>
                    <a:pt x="15" y="69"/>
                  </a:cubicBezTo>
                  <a:cubicBezTo>
                    <a:pt x="76" y="281"/>
                    <a:pt x="46" y="494"/>
                    <a:pt x="46" y="707"/>
                  </a:cubicBezTo>
                  <a:cubicBezTo>
                    <a:pt x="15" y="1133"/>
                    <a:pt x="107" y="1558"/>
                    <a:pt x="137" y="1984"/>
                  </a:cubicBezTo>
                  <a:cubicBezTo>
                    <a:pt x="137" y="1999"/>
                    <a:pt x="152" y="2006"/>
                    <a:pt x="167" y="2006"/>
                  </a:cubicBezTo>
                  <a:cubicBezTo>
                    <a:pt x="183" y="2006"/>
                    <a:pt x="198" y="1999"/>
                    <a:pt x="198" y="1984"/>
                  </a:cubicBezTo>
                  <a:cubicBezTo>
                    <a:pt x="198" y="1558"/>
                    <a:pt x="167" y="1133"/>
                    <a:pt x="167" y="707"/>
                  </a:cubicBezTo>
                  <a:cubicBezTo>
                    <a:pt x="167" y="494"/>
                    <a:pt x="107" y="281"/>
                    <a:pt x="137" y="69"/>
                  </a:cubicBezTo>
                  <a:cubicBezTo>
                    <a:pt x="137" y="23"/>
                    <a:pt x="99"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1" name="Google Shape;3611;p80"/>
            <p:cNvSpPr/>
            <p:nvPr/>
          </p:nvSpPr>
          <p:spPr>
            <a:xfrm>
              <a:off x="5723325" y="4742613"/>
              <a:ext cx="4950" cy="50725"/>
            </a:xfrm>
            <a:custGeom>
              <a:avLst/>
              <a:gdLst/>
              <a:ahLst/>
              <a:cxnLst/>
              <a:rect l="l" t="t" r="r" b="b"/>
              <a:pathLst>
                <a:path w="198" h="2029" extrusionOk="0">
                  <a:moveTo>
                    <a:pt x="76" y="0"/>
                  </a:moveTo>
                  <a:cubicBezTo>
                    <a:pt x="38" y="0"/>
                    <a:pt x="0" y="23"/>
                    <a:pt x="16" y="69"/>
                  </a:cubicBezTo>
                  <a:cubicBezTo>
                    <a:pt x="76" y="281"/>
                    <a:pt x="46" y="494"/>
                    <a:pt x="46" y="707"/>
                  </a:cubicBezTo>
                  <a:cubicBezTo>
                    <a:pt x="16" y="1132"/>
                    <a:pt x="107" y="1558"/>
                    <a:pt x="137" y="1983"/>
                  </a:cubicBezTo>
                  <a:cubicBezTo>
                    <a:pt x="137" y="2014"/>
                    <a:pt x="152" y="2029"/>
                    <a:pt x="168" y="2029"/>
                  </a:cubicBezTo>
                  <a:cubicBezTo>
                    <a:pt x="183" y="2029"/>
                    <a:pt x="198" y="2014"/>
                    <a:pt x="198" y="1983"/>
                  </a:cubicBezTo>
                  <a:cubicBezTo>
                    <a:pt x="198" y="1558"/>
                    <a:pt x="198" y="1132"/>
                    <a:pt x="168" y="707"/>
                  </a:cubicBezTo>
                  <a:cubicBezTo>
                    <a:pt x="168" y="494"/>
                    <a:pt x="107" y="281"/>
                    <a:pt x="137"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2" name="Google Shape;3612;p80"/>
            <p:cNvSpPr/>
            <p:nvPr/>
          </p:nvSpPr>
          <p:spPr>
            <a:xfrm>
              <a:off x="5838050" y="4740413"/>
              <a:ext cx="4975" cy="50650"/>
            </a:xfrm>
            <a:custGeom>
              <a:avLst/>
              <a:gdLst/>
              <a:ahLst/>
              <a:cxnLst/>
              <a:rect l="l" t="t" r="r" b="b"/>
              <a:pathLst>
                <a:path w="199" h="2026" extrusionOk="0">
                  <a:moveTo>
                    <a:pt x="73" y="0"/>
                  </a:moveTo>
                  <a:cubicBezTo>
                    <a:pt x="36" y="0"/>
                    <a:pt x="0" y="31"/>
                    <a:pt x="16" y="96"/>
                  </a:cubicBezTo>
                  <a:cubicBezTo>
                    <a:pt x="47" y="278"/>
                    <a:pt x="47" y="491"/>
                    <a:pt x="47" y="704"/>
                  </a:cubicBezTo>
                  <a:cubicBezTo>
                    <a:pt x="16" y="1129"/>
                    <a:pt x="107" y="1555"/>
                    <a:pt x="138" y="1980"/>
                  </a:cubicBezTo>
                  <a:cubicBezTo>
                    <a:pt x="138" y="2011"/>
                    <a:pt x="153" y="2026"/>
                    <a:pt x="168" y="2026"/>
                  </a:cubicBezTo>
                  <a:cubicBezTo>
                    <a:pt x="183" y="2026"/>
                    <a:pt x="199" y="2011"/>
                    <a:pt x="199" y="1980"/>
                  </a:cubicBezTo>
                  <a:cubicBezTo>
                    <a:pt x="199" y="1555"/>
                    <a:pt x="168" y="1129"/>
                    <a:pt x="168" y="704"/>
                  </a:cubicBezTo>
                  <a:cubicBezTo>
                    <a:pt x="168" y="491"/>
                    <a:pt x="107" y="278"/>
                    <a:pt x="138" y="65"/>
                  </a:cubicBezTo>
                  <a:cubicBezTo>
                    <a:pt x="138" y="23"/>
                    <a:pt x="105" y="0"/>
                    <a:pt x="73"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3" name="Google Shape;3613;p80"/>
            <p:cNvSpPr/>
            <p:nvPr/>
          </p:nvSpPr>
          <p:spPr>
            <a:xfrm>
              <a:off x="5955475" y="4743363"/>
              <a:ext cx="4575" cy="50475"/>
            </a:xfrm>
            <a:custGeom>
              <a:avLst/>
              <a:gdLst/>
              <a:ahLst/>
              <a:cxnLst/>
              <a:rect l="l" t="t" r="r" b="b"/>
              <a:pathLst>
                <a:path w="183" h="2019" extrusionOk="0">
                  <a:moveTo>
                    <a:pt x="72" y="1"/>
                  </a:moveTo>
                  <a:cubicBezTo>
                    <a:pt x="38" y="1"/>
                    <a:pt x="0" y="23"/>
                    <a:pt x="0" y="69"/>
                  </a:cubicBezTo>
                  <a:cubicBezTo>
                    <a:pt x="61" y="282"/>
                    <a:pt x="61" y="494"/>
                    <a:pt x="31" y="707"/>
                  </a:cubicBezTo>
                  <a:cubicBezTo>
                    <a:pt x="31" y="1133"/>
                    <a:pt x="91" y="1558"/>
                    <a:pt x="122" y="1984"/>
                  </a:cubicBezTo>
                  <a:cubicBezTo>
                    <a:pt x="122" y="2001"/>
                    <a:pt x="142" y="2019"/>
                    <a:pt x="159" y="2019"/>
                  </a:cubicBezTo>
                  <a:cubicBezTo>
                    <a:pt x="172" y="2019"/>
                    <a:pt x="183" y="2010"/>
                    <a:pt x="183" y="1984"/>
                  </a:cubicBezTo>
                  <a:cubicBezTo>
                    <a:pt x="183" y="1558"/>
                    <a:pt x="183" y="1133"/>
                    <a:pt x="152" y="707"/>
                  </a:cubicBezTo>
                  <a:cubicBezTo>
                    <a:pt x="152" y="494"/>
                    <a:pt x="122" y="282"/>
                    <a:pt x="122" y="69"/>
                  </a:cubicBezTo>
                  <a:cubicBezTo>
                    <a:pt x="137" y="23"/>
                    <a:pt x="107" y="1"/>
                    <a:pt x="72"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4" name="Google Shape;3614;p80"/>
            <p:cNvSpPr/>
            <p:nvPr/>
          </p:nvSpPr>
          <p:spPr>
            <a:xfrm>
              <a:off x="6081225" y="4748688"/>
              <a:ext cx="4975" cy="50175"/>
            </a:xfrm>
            <a:custGeom>
              <a:avLst/>
              <a:gdLst/>
              <a:ahLst/>
              <a:cxnLst/>
              <a:rect l="l" t="t" r="r" b="b"/>
              <a:pathLst>
                <a:path w="199" h="2007" extrusionOk="0">
                  <a:moveTo>
                    <a:pt x="65" y="0"/>
                  </a:moveTo>
                  <a:cubicBezTo>
                    <a:pt x="31" y="0"/>
                    <a:pt x="1" y="23"/>
                    <a:pt x="16" y="69"/>
                  </a:cubicBezTo>
                  <a:cubicBezTo>
                    <a:pt x="46" y="281"/>
                    <a:pt x="46" y="494"/>
                    <a:pt x="46" y="707"/>
                  </a:cubicBezTo>
                  <a:cubicBezTo>
                    <a:pt x="16" y="1102"/>
                    <a:pt x="107" y="1558"/>
                    <a:pt x="137" y="1984"/>
                  </a:cubicBezTo>
                  <a:cubicBezTo>
                    <a:pt x="137" y="1999"/>
                    <a:pt x="153" y="2006"/>
                    <a:pt x="168" y="2006"/>
                  </a:cubicBezTo>
                  <a:cubicBezTo>
                    <a:pt x="183" y="2006"/>
                    <a:pt x="198" y="1999"/>
                    <a:pt x="198" y="1984"/>
                  </a:cubicBezTo>
                  <a:cubicBezTo>
                    <a:pt x="198" y="1558"/>
                    <a:pt x="168" y="1133"/>
                    <a:pt x="168" y="707"/>
                  </a:cubicBezTo>
                  <a:cubicBezTo>
                    <a:pt x="168" y="494"/>
                    <a:pt x="107" y="281"/>
                    <a:pt x="137" y="69"/>
                  </a:cubicBezTo>
                  <a:cubicBezTo>
                    <a:pt x="137" y="23"/>
                    <a:pt x="100"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5" name="Google Shape;3615;p80"/>
            <p:cNvSpPr/>
            <p:nvPr/>
          </p:nvSpPr>
          <p:spPr>
            <a:xfrm>
              <a:off x="6180025" y="4747163"/>
              <a:ext cx="4950" cy="50175"/>
            </a:xfrm>
            <a:custGeom>
              <a:avLst/>
              <a:gdLst/>
              <a:ahLst/>
              <a:cxnLst/>
              <a:rect l="l" t="t" r="r" b="b"/>
              <a:pathLst>
                <a:path w="198" h="2007" extrusionOk="0">
                  <a:moveTo>
                    <a:pt x="76" y="0"/>
                  </a:moveTo>
                  <a:cubicBezTo>
                    <a:pt x="38" y="0"/>
                    <a:pt x="0" y="23"/>
                    <a:pt x="15" y="69"/>
                  </a:cubicBezTo>
                  <a:cubicBezTo>
                    <a:pt x="76" y="282"/>
                    <a:pt x="46" y="494"/>
                    <a:pt x="46" y="707"/>
                  </a:cubicBezTo>
                  <a:cubicBezTo>
                    <a:pt x="46" y="1133"/>
                    <a:pt x="107" y="1558"/>
                    <a:pt x="137" y="1984"/>
                  </a:cubicBezTo>
                  <a:cubicBezTo>
                    <a:pt x="137" y="1999"/>
                    <a:pt x="152" y="2007"/>
                    <a:pt x="167" y="2007"/>
                  </a:cubicBezTo>
                  <a:cubicBezTo>
                    <a:pt x="183" y="2007"/>
                    <a:pt x="198" y="1999"/>
                    <a:pt x="198" y="1984"/>
                  </a:cubicBezTo>
                  <a:cubicBezTo>
                    <a:pt x="198" y="1558"/>
                    <a:pt x="198" y="1133"/>
                    <a:pt x="167" y="707"/>
                  </a:cubicBezTo>
                  <a:cubicBezTo>
                    <a:pt x="167" y="494"/>
                    <a:pt x="107" y="282"/>
                    <a:pt x="137"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16" name="Google Shape;3616;p80"/>
          <p:cNvGrpSpPr/>
          <p:nvPr/>
        </p:nvGrpSpPr>
        <p:grpSpPr>
          <a:xfrm>
            <a:off x="6432263" y="5269564"/>
            <a:ext cx="817392" cy="830433"/>
            <a:chOff x="6449700" y="4408088"/>
            <a:chExt cx="656575" cy="667050"/>
          </a:xfrm>
        </p:grpSpPr>
        <p:sp>
          <p:nvSpPr>
            <p:cNvPr id="3617" name="Google Shape;3617;p80"/>
            <p:cNvSpPr/>
            <p:nvPr/>
          </p:nvSpPr>
          <p:spPr>
            <a:xfrm>
              <a:off x="6988475" y="4513538"/>
              <a:ext cx="96525" cy="51800"/>
            </a:xfrm>
            <a:custGeom>
              <a:avLst/>
              <a:gdLst/>
              <a:ahLst/>
              <a:cxnLst/>
              <a:rect l="l" t="t" r="r" b="b"/>
              <a:pathLst>
                <a:path w="3861" h="2072" extrusionOk="0">
                  <a:moveTo>
                    <a:pt x="1924" y="1"/>
                  </a:moveTo>
                  <a:cubicBezTo>
                    <a:pt x="1177" y="1"/>
                    <a:pt x="474" y="1025"/>
                    <a:pt x="0" y="1972"/>
                  </a:cubicBezTo>
                  <a:cubicBezTo>
                    <a:pt x="469" y="2037"/>
                    <a:pt x="938" y="2072"/>
                    <a:pt x="1404" y="2072"/>
                  </a:cubicBezTo>
                  <a:cubicBezTo>
                    <a:pt x="2237" y="2072"/>
                    <a:pt x="3061" y="1963"/>
                    <a:pt x="3860" y="1729"/>
                  </a:cubicBezTo>
                  <a:cubicBezTo>
                    <a:pt x="3404" y="939"/>
                    <a:pt x="2796" y="179"/>
                    <a:pt x="2128" y="27"/>
                  </a:cubicBezTo>
                  <a:cubicBezTo>
                    <a:pt x="2059" y="9"/>
                    <a:pt x="1991" y="1"/>
                    <a:pt x="1924" y="1"/>
                  </a:cubicBezTo>
                  <a:close/>
                </a:path>
              </a:pathLst>
            </a:custGeom>
            <a:solidFill>
              <a:srgbClr val="F059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8" name="Google Shape;3618;p80"/>
            <p:cNvSpPr/>
            <p:nvPr/>
          </p:nvSpPr>
          <p:spPr>
            <a:xfrm>
              <a:off x="6973275" y="4556738"/>
              <a:ext cx="133000" cy="107175"/>
            </a:xfrm>
            <a:custGeom>
              <a:avLst/>
              <a:gdLst/>
              <a:ahLst/>
              <a:cxnLst/>
              <a:rect l="l" t="t" r="r" b="b"/>
              <a:pathLst>
                <a:path w="5320" h="4287" extrusionOk="0">
                  <a:moveTo>
                    <a:pt x="4468" y="1"/>
                  </a:moveTo>
                  <a:cubicBezTo>
                    <a:pt x="3669" y="235"/>
                    <a:pt x="2845" y="344"/>
                    <a:pt x="2012" y="344"/>
                  </a:cubicBezTo>
                  <a:cubicBezTo>
                    <a:pt x="1546" y="344"/>
                    <a:pt x="1077" y="309"/>
                    <a:pt x="608" y="244"/>
                  </a:cubicBezTo>
                  <a:cubicBezTo>
                    <a:pt x="243" y="1004"/>
                    <a:pt x="0" y="1703"/>
                    <a:pt x="0" y="1703"/>
                  </a:cubicBezTo>
                  <a:lnTo>
                    <a:pt x="1246" y="4287"/>
                  </a:lnTo>
                  <a:lnTo>
                    <a:pt x="4742" y="3466"/>
                  </a:lnTo>
                  <a:lnTo>
                    <a:pt x="5319" y="1825"/>
                  </a:lnTo>
                  <a:cubicBezTo>
                    <a:pt x="5319" y="1825"/>
                    <a:pt x="4985" y="913"/>
                    <a:pt x="4468" y="1"/>
                  </a:cubicBezTo>
                  <a:close/>
                </a:path>
              </a:pathLst>
            </a:custGeom>
            <a:solidFill>
              <a:srgbClr val="FBD7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9" name="Google Shape;3619;p80"/>
            <p:cNvSpPr/>
            <p:nvPr/>
          </p:nvSpPr>
          <p:spPr>
            <a:xfrm>
              <a:off x="6968700" y="4598338"/>
              <a:ext cx="30425" cy="475150"/>
            </a:xfrm>
            <a:custGeom>
              <a:avLst/>
              <a:gdLst/>
              <a:ahLst/>
              <a:cxnLst/>
              <a:rect l="l" t="t" r="r" b="b"/>
              <a:pathLst>
                <a:path w="1217" h="19006" extrusionOk="0">
                  <a:moveTo>
                    <a:pt x="263" y="1"/>
                  </a:moveTo>
                  <a:cubicBezTo>
                    <a:pt x="214" y="1"/>
                    <a:pt x="183" y="39"/>
                    <a:pt x="183" y="39"/>
                  </a:cubicBezTo>
                  <a:lnTo>
                    <a:pt x="1" y="18793"/>
                  </a:lnTo>
                  <a:cubicBezTo>
                    <a:pt x="305" y="18884"/>
                    <a:pt x="669" y="18945"/>
                    <a:pt x="1095" y="19006"/>
                  </a:cubicBezTo>
                  <a:lnTo>
                    <a:pt x="1217" y="1316"/>
                  </a:lnTo>
                  <a:cubicBezTo>
                    <a:pt x="761" y="1285"/>
                    <a:pt x="639" y="465"/>
                    <a:pt x="457" y="191"/>
                  </a:cubicBezTo>
                  <a:cubicBezTo>
                    <a:pt x="381" y="39"/>
                    <a:pt x="312" y="1"/>
                    <a:pt x="263" y="1"/>
                  </a:cubicBezTo>
                  <a:close/>
                </a:path>
              </a:pathLst>
            </a:custGeom>
            <a:solidFill>
              <a:srgbClr val="F059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0" name="Google Shape;3620;p80"/>
            <p:cNvSpPr/>
            <p:nvPr/>
          </p:nvSpPr>
          <p:spPr>
            <a:xfrm>
              <a:off x="7068250" y="4599463"/>
              <a:ext cx="38025" cy="474800"/>
            </a:xfrm>
            <a:custGeom>
              <a:avLst/>
              <a:gdLst/>
              <a:ahLst/>
              <a:cxnLst/>
              <a:rect l="l" t="t" r="r" b="b"/>
              <a:pathLst>
                <a:path w="1521" h="18992" extrusionOk="0">
                  <a:moveTo>
                    <a:pt x="1324" y="0"/>
                  </a:moveTo>
                  <a:cubicBezTo>
                    <a:pt x="1266" y="0"/>
                    <a:pt x="1191" y="15"/>
                    <a:pt x="1095" y="55"/>
                  </a:cubicBezTo>
                  <a:cubicBezTo>
                    <a:pt x="760" y="176"/>
                    <a:pt x="578" y="1088"/>
                    <a:pt x="153" y="1179"/>
                  </a:cubicBezTo>
                  <a:lnTo>
                    <a:pt x="1" y="18991"/>
                  </a:lnTo>
                  <a:cubicBezTo>
                    <a:pt x="548" y="18991"/>
                    <a:pt x="882" y="18961"/>
                    <a:pt x="882" y="18961"/>
                  </a:cubicBezTo>
                  <a:lnTo>
                    <a:pt x="1520" y="116"/>
                  </a:lnTo>
                  <a:cubicBezTo>
                    <a:pt x="1520" y="116"/>
                    <a:pt x="1487" y="0"/>
                    <a:pt x="1324" y="0"/>
                  </a:cubicBezTo>
                  <a:close/>
                </a:path>
              </a:pathLst>
            </a:custGeom>
            <a:solidFill>
              <a:srgbClr val="F059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1" name="Google Shape;3621;p80"/>
            <p:cNvSpPr/>
            <p:nvPr/>
          </p:nvSpPr>
          <p:spPr>
            <a:xfrm>
              <a:off x="6995300" y="4598538"/>
              <a:ext cx="76775" cy="476600"/>
            </a:xfrm>
            <a:custGeom>
              <a:avLst/>
              <a:gdLst/>
              <a:ahLst/>
              <a:cxnLst/>
              <a:rect l="l" t="t" r="r" b="b"/>
              <a:pathLst>
                <a:path w="3071" h="19064" extrusionOk="0">
                  <a:moveTo>
                    <a:pt x="1469" y="0"/>
                  </a:moveTo>
                  <a:cubicBezTo>
                    <a:pt x="867" y="0"/>
                    <a:pt x="213" y="1308"/>
                    <a:pt x="213" y="1308"/>
                  </a:cubicBezTo>
                  <a:lnTo>
                    <a:pt x="153" y="1308"/>
                  </a:lnTo>
                  <a:lnTo>
                    <a:pt x="1" y="18998"/>
                  </a:lnTo>
                  <a:cubicBezTo>
                    <a:pt x="584" y="19053"/>
                    <a:pt x="1244" y="19063"/>
                    <a:pt x="1843" y="19063"/>
                  </a:cubicBezTo>
                  <a:cubicBezTo>
                    <a:pt x="2243" y="19063"/>
                    <a:pt x="2615" y="19059"/>
                    <a:pt x="2919" y="19059"/>
                  </a:cubicBezTo>
                  <a:lnTo>
                    <a:pt x="3071" y="1216"/>
                  </a:lnTo>
                  <a:lnTo>
                    <a:pt x="2949" y="1216"/>
                  </a:lnTo>
                  <a:cubicBezTo>
                    <a:pt x="2432" y="1095"/>
                    <a:pt x="2098" y="1"/>
                    <a:pt x="1490" y="1"/>
                  </a:cubicBezTo>
                  <a:cubicBezTo>
                    <a:pt x="1483" y="0"/>
                    <a:pt x="1476" y="0"/>
                    <a:pt x="1469" y="0"/>
                  </a:cubicBezTo>
                  <a:close/>
                </a:path>
              </a:pathLst>
            </a:custGeom>
            <a:solidFill>
              <a:srgbClr val="F1695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2" name="Google Shape;3622;p80"/>
            <p:cNvSpPr/>
            <p:nvPr/>
          </p:nvSpPr>
          <p:spPr>
            <a:xfrm>
              <a:off x="6498325" y="5049913"/>
              <a:ext cx="69175" cy="25125"/>
            </a:xfrm>
            <a:custGeom>
              <a:avLst/>
              <a:gdLst/>
              <a:ahLst/>
              <a:cxnLst/>
              <a:rect l="l" t="t" r="r" b="b"/>
              <a:pathLst>
                <a:path w="2767" h="1005" extrusionOk="0">
                  <a:moveTo>
                    <a:pt x="2767" y="1"/>
                  </a:moveTo>
                  <a:cubicBezTo>
                    <a:pt x="1885" y="153"/>
                    <a:pt x="1065" y="183"/>
                    <a:pt x="335" y="183"/>
                  </a:cubicBezTo>
                  <a:cubicBezTo>
                    <a:pt x="244" y="457"/>
                    <a:pt x="153" y="730"/>
                    <a:pt x="1" y="973"/>
                  </a:cubicBezTo>
                  <a:cubicBezTo>
                    <a:pt x="178" y="994"/>
                    <a:pt x="364" y="1005"/>
                    <a:pt x="556" y="1005"/>
                  </a:cubicBezTo>
                  <a:cubicBezTo>
                    <a:pt x="1219" y="1005"/>
                    <a:pt x="1966" y="871"/>
                    <a:pt x="2767" y="517"/>
                  </a:cubicBezTo>
                  <a:lnTo>
                    <a:pt x="2767" y="1"/>
                  </a:ln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3" name="Google Shape;3623;p80"/>
            <p:cNvSpPr/>
            <p:nvPr/>
          </p:nvSpPr>
          <p:spPr>
            <a:xfrm>
              <a:off x="6454250" y="5049913"/>
              <a:ext cx="52475" cy="25100"/>
            </a:xfrm>
            <a:custGeom>
              <a:avLst/>
              <a:gdLst/>
              <a:ahLst/>
              <a:cxnLst/>
              <a:rect l="l" t="t" r="r" b="b"/>
              <a:pathLst>
                <a:path w="2099" h="1004" extrusionOk="0">
                  <a:moveTo>
                    <a:pt x="1" y="1"/>
                  </a:moveTo>
                  <a:lnTo>
                    <a:pt x="1" y="548"/>
                  </a:lnTo>
                  <a:cubicBezTo>
                    <a:pt x="1" y="548"/>
                    <a:pt x="700" y="912"/>
                    <a:pt x="1764" y="1004"/>
                  </a:cubicBezTo>
                  <a:cubicBezTo>
                    <a:pt x="1916" y="730"/>
                    <a:pt x="2007" y="457"/>
                    <a:pt x="2098" y="183"/>
                  </a:cubicBezTo>
                  <a:cubicBezTo>
                    <a:pt x="1247" y="183"/>
                    <a:pt x="548" y="92"/>
                    <a:pt x="1" y="1"/>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4" name="Google Shape;3624;p80"/>
            <p:cNvSpPr/>
            <p:nvPr/>
          </p:nvSpPr>
          <p:spPr>
            <a:xfrm>
              <a:off x="6506700" y="4965013"/>
              <a:ext cx="60800" cy="89475"/>
            </a:xfrm>
            <a:custGeom>
              <a:avLst/>
              <a:gdLst/>
              <a:ahLst/>
              <a:cxnLst/>
              <a:rect l="l" t="t" r="r" b="b"/>
              <a:pathLst>
                <a:path w="2432" h="3579" extrusionOk="0">
                  <a:moveTo>
                    <a:pt x="1359" y="1"/>
                  </a:moveTo>
                  <a:cubicBezTo>
                    <a:pt x="1077" y="1"/>
                    <a:pt x="775" y="73"/>
                    <a:pt x="395" y="235"/>
                  </a:cubicBezTo>
                  <a:cubicBezTo>
                    <a:pt x="304" y="1147"/>
                    <a:pt x="213" y="2059"/>
                    <a:pt x="122" y="3001"/>
                  </a:cubicBezTo>
                  <a:cubicBezTo>
                    <a:pt x="91" y="3184"/>
                    <a:pt x="61" y="3397"/>
                    <a:pt x="0" y="3579"/>
                  </a:cubicBezTo>
                  <a:cubicBezTo>
                    <a:pt x="730" y="3579"/>
                    <a:pt x="1550" y="3549"/>
                    <a:pt x="2432" y="3397"/>
                  </a:cubicBezTo>
                  <a:lnTo>
                    <a:pt x="2432" y="296"/>
                  </a:lnTo>
                  <a:cubicBezTo>
                    <a:pt x="2028" y="111"/>
                    <a:pt x="1708" y="1"/>
                    <a:pt x="1359" y="1"/>
                  </a:cubicBezTo>
                  <a:close/>
                </a:path>
              </a:pathLst>
            </a:custGeom>
            <a:solidFill>
              <a:srgbClr val="F45B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5" name="Google Shape;3625;p80"/>
            <p:cNvSpPr/>
            <p:nvPr/>
          </p:nvSpPr>
          <p:spPr>
            <a:xfrm>
              <a:off x="6454250" y="4970888"/>
              <a:ext cx="62350" cy="83600"/>
            </a:xfrm>
            <a:custGeom>
              <a:avLst/>
              <a:gdLst/>
              <a:ahLst/>
              <a:cxnLst/>
              <a:rect l="l" t="t" r="r" b="b"/>
              <a:pathLst>
                <a:path w="2494" h="3344" extrusionOk="0">
                  <a:moveTo>
                    <a:pt x="2493" y="0"/>
                  </a:moveTo>
                  <a:lnTo>
                    <a:pt x="2493" y="0"/>
                  </a:lnTo>
                  <a:cubicBezTo>
                    <a:pt x="2372" y="31"/>
                    <a:pt x="2250" y="92"/>
                    <a:pt x="2129" y="152"/>
                  </a:cubicBezTo>
                  <a:cubicBezTo>
                    <a:pt x="1786" y="317"/>
                    <a:pt x="1442" y="383"/>
                    <a:pt x="1113" y="383"/>
                  </a:cubicBezTo>
                  <a:cubicBezTo>
                    <a:pt x="714" y="383"/>
                    <a:pt x="334" y="286"/>
                    <a:pt x="1" y="152"/>
                  </a:cubicBezTo>
                  <a:lnTo>
                    <a:pt x="1" y="3162"/>
                  </a:lnTo>
                  <a:cubicBezTo>
                    <a:pt x="548" y="3253"/>
                    <a:pt x="1247" y="3344"/>
                    <a:pt x="2098" y="3344"/>
                  </a:cubicBezTo>
                  <a:cubicBezTo>
                    <a:pt x="2159" y="3162"/>
                    <a:pt x="2189" y="2949"/>
                    <a:pt x="2220" y="2766"/>
                  </a:cubicBezTo>
                  <a:cubicBezTo>
                    <a:pt x="2311" y="1855"/>
                    <a:pt x="2402" y="912"/>
                    <a:pt x="2493" y="0"/>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6" name="Google Shape;3626;p80"/>
            <p:cNvSpPr/>
            <p:nvPr/>
          </p:nvSpPr>
          <p:spPr>
            <a:xfrm>
              <a:off x="6452750" y="4652488"/>
              <a:ext cx="79050" cy="306950"/>
            </a:xfrm>
            <a:custGeom>
              <a:avLst/>
              <a:gdLst/>
              <a:ahLst/>
              <a:cxnLst/>
              <a:rect l="l" t="t" r="r" b="b"/>
              <a:pathLst>
                <a:path w="3162" h="12278" extrusionOk="0">
                  <a:moveTo>
                    <a:pt x="2979" y="1"/>
                  </a:moveTo>
                  <a:cubicBezTo>
                    <a:pt x="2736" y="61"/>
                    <a:pt x="2462" y="153"/>
                    <a:pt x="2128" y="335"/>
                  </a:cubicBezTo>
                  <a:cubicBezTo>
                    <a:pt x="1785" y="500"/>
                    <a:pt x="1442" y="565"/>
                    <a:pt x="1113" y="565"/>
                  </a:cubicBezTo>
                  <a:cubicBezTo>
                    <a:pt x="713" y="565"/>
                    <a:pt x="334" y="468"/>
                    <a:pt x="0" y="335"/>
                  </a:cubicBezTo>
                  <a:lnTo>
                    <a:pt x="0" y="335"/>
                  </a:lnTo>
                  <a:lnTo>
                    <a:pt x="61" y="11946"/>
                  </a:lnTo>
                  <a:cubicBezTo>
                    <a:pt x="378" y="12125"/>
                    <a:pt x="760" y="12277"/>
                    <a:pt x="1165" y="12277"/>
                  </a:cubicBezTo>
                  <a:cubicBezTo>
                    <a:pt x="1380" y="12277"/>
                    <a:pt x="1602" y="12234"/>
                    <a:pt x="1824" y="12129"/>
                  </a:cubicBezTo>
                  <a:cubicBezTo>
                    <a:pt x="2128" y="11977"/>
                    <a:pt x="2371" y="11855"/>
                    <a:pt x="2644" y="11794"/>
                  </a:cubicBezTo>
                  <a:cubicBezTo>
                    <a:pt x="2979" y="7873"/>
                    <a:pt x="3161" y="3922"/>
                    <a:pt x="2979" y="1"/>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7" name="Google Shape;3627;p80"/>
            <p:cNvSpPr/>
            <p:nvPr/>
          </p:nvSpPr>
          <p:spPr>
            <a:xfrm>
              <a:off x="6518850" y="4650813"/>
              <a:ext cx="48650" cy="298050"/>
            </a:xfrm>
            <a:custGeom>
              <a:avLst/>
              <a:gdLst/>
              <a:ahLst/>
              <a:cxnLst/>
              <a:rect l="l" t="t" r="r" b="b"/>
              <a:pathLst>
                <a:path w="1946" h="11922" extrusionOk="0">
                  <a:moveTo>
                    <a:pt x="807" y="1"/>
                  </a:moveTo>
                  <a:cubicBezTo>
                    <a:pt x="656" y="1"/>
                    <a:pt x="501" y="22"/>
                    <a:pt x="335" y="68"/>
                  </a:cubicBezTo>
                  <a:cubicBezTo>
                    <a:pt x="517" y="3989"/>
                    <a:pt x="335" y="7940"/>
                    <a:pt x="0" y="11861"/>
                  </a:cubicBezTo>
                  <a:cubicBezTo>
                    <a:pt x="320" y="11755"/>
                    <a:pt x="605" y="11706"/>
                    <a:pt x="880" y="11706"/>
                  </a:cubicBezTo>
                  <a:cubicBezTo>
                    <a:pt x="1233" y="11706"/>
                    <a:pt x="1570" y="11785"/>
                    <a:pt x="1946" y="11922"/>
                  </a:cubicBezTo>
                  <a:lnTo>
                    <a:pt x="1885" y="280"/>
                  </a:lnTo>
                  <a:cubicBezTo>
                    <a:pt x="1483" y="111"/>
                    <a:pt x="1154" y="1"/>
                    <a:pt x="807" y="1"/>
                  </a:cubicBezTo>
                  <a:close/>
                </a:path>
              </a:pathLst>
            </a:custGeom>
            <a:solidFill>
              <a:srgbClr val="F45B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8" name="Google Shape;3628;p80"/>
            <p:cNvSpPr/>
            <p:nvPr/>
          </p:nvSpPr>
          <p:spPr>
            <a:xfrm>
              <a:off x="6518850" y="4551438"/>
              <a:ext cx="47150" cy="83600"/>
            </a:xfrm>
            <a:custGeom>
              <a:avLst/>
              <a:gdLst/>
              <a:ahLst/>
              <a:cxnLst/>
              <a:rect l="l" t="t" r="r" b="b"/>
              <a:pathLst>
                <a:path w="1886" h="3344" extrusionOk="0">
                  <a:moveTo>
                    <a:pt x="0" y="0"/>
                  </a:moveTo>
                  <a:cubicBezTo>
                    <a:pt x="122" y="1064"/>
                    <a:pt x="213" y="2128"/>
                    <a:pt x="274" y="3192"/>
                  </a:cubicBezTo>
                  <a:cubicBezTo>
                    <a:pt x="472" y="3150"/>
                    <a:pt x="660" y="3130"/>
                    <a:pt x="842" y="3130"/>
                  </a:cubicBezTo>
                  <a:cubicBezTo>
                    <a:pt x="1192" y="3130"/>
                    <a:pt x="1526" y="3204"/>
                    <a:pt x="1885" y="3344"/>
                  </a:cubicBezTo>
                  <a:lnTo>
                    <a:pt x="1885" y="0"/>
                  </a:lnTo>
                  <a:close/>
                </a:path>
              </a:pathLst>
            </a:custGeom>
            <a:solidFill>
              <a:srgbClr val="F45B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9" name="Google Shape;3629;p80"/>
            <p:cNvSpPr/>
            <p:nvPr/>
          </p:nvSpPr>
          <p:spPr>
            <a:xfrm>
              <a:off x="6452750" y="4552188"/>
              <a:ext cx="72975" cy="93400"/>
            </a:xfrm>
            <a:custGeom>
              <a:avLst/>
              <a:gdLst/>
              <a:ahLst/>
              <a:cxnLst/>
              <a:rect l="l" t="t" r="r" b="b"/>
              <a:pathLst>
                <a:path w="2919" h="3736" extrusionOk="0">
                  <a:moveTo>
                    <a:pt x="0" y="0"/>
                  </a:moveTo>
                  <a:lnTo>
                    <a:pt x="0" y="3405"/>
                  </a:lnTo>
                  <a:cubicBezTo>
                    <a:pt x="317" y="3583"/>
                    <a:pt x="713" y="3736"/>
                    <a:pt x="1118" y="3736"/>
                  </a:cubicBezTo>
                  <a:cubicBezTo>
                    <a:pt x="1333" y="3736"/>
                    <a:pt x="1552" y="3693"/>
                    <a:pt x="1763" y="3587"/>
                  </a:cubicBezTo>
                  <a:cubicBezTo>
                    <a:pt x="2219" y="3374"/>
                    <a:pt x="2584" y="3222"/>
                    <a:pt x="2918" y="3162"/>
                  </a:cubicBezTo>
                  <a:cubicBezTo>
                    <a:pt x="2857" y="2098"/>
                    <a:pt x="2766" y="1034"/>
                    <a:pt x="2644" y="0"/>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0" name="Google Shape;3630;p80"/>
            <p:cNvSpPr/>
            <p:nvPr/>
          </p:nvSpPr>
          <p:spPr>
            <a:xfrm>
              <a:off x="6454250" y="4947338"/>
              <a:ext cx="64625" cy="33125"/>
            </a:xfrm>
            <a:custGeom>
              <a:avLst/>
              <a:gdLst/>
              <a:ahLst/>
              <a:cxnLst/>
              <a:rect l="l" t="t" r="r" b="b"/>
              <a:pathLst>
                <a:path w="2585" h="1325" extrusionOk="0">
                  <a:moveTo>
                    <a:pt x="2584" y="0"/>
                  </a:moveTo>
                  <a:lnTo>
                    <a:pt x="2584" y="0"/>
                  </a:lnTo>
                  <a:cubicBezTo>
                    <a:pt x="2311" y="61"/>
                    <a:pt x="2068" y="183"/>
                    <a:pt x="1764" y="335"/>
                  </a:cubicBezTo>
                  <a:cubicBezTo>
                    <a:pt x="1542" y="440"/>
                    <a:pt x="1320" y="483"/>
                    <a:pt x="1105" y="483"/>
                  </a:cubicBezTo>
                  <a:cubicBezTo>
                    <a:pt x="700" y="483"/>
                    <a:pt x="318" y="331"/>
                    <a:pt x="1" y="152"/>
                  </a:cubicBezTo>
                  <a:lnTo>
                    <a:pt x="1" y="1094"/>
                  </a:lnTo>
                  <a:cubicBezTo>
                    <a:pt x="334" y="1228"/>
                    <a:pt x="714" y="1325"/>
                    <a:pt x="1113" y="1325"/>
                  </a:cubicBezTo>
                  <a:cubicBezTo>
                    <a:pt x="1442" y="1325"/>
                    <a:pt x="1786" y="1259"/>
                    <a:pt x="2129" y="1094"/>
                  </a:cubicBezTo>
                  <a:cubicBezTo>
                    <a:pt x="2250" y="1034"/>
                    <a:pt x="2372" y="973"/>
                    <a:pt x="2493" y="912"/>
                  </a:cubicBezTo>
                  <a:cubicBezTo>
                    <a:pt x="2524" y="608"/>
                    <a:pt x="2554" y="304"/>
                    <a:pt x="2584" y="0"/>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1" name="Google Shape;3631;p80"/>
            <p:cNvSpPr/>
            <p:nvPr/>
          </p:nvSpPr>
          <p:spPr>
            <a:xfrm>
              <a:off x="6516575" y="4943463"/>
              <a:ext cx="50925" cy="28975"/>
            </a:xfrm>
            <a:custGeom>
              <a:avLst/>
              <a:gdLst/>
              <a:ahLst/>
              <a:cxnLst/>
              <a:rect l="l" t="t" r="r" b="b"/>
              <a:pathLst>
                <a:path w="2037" h="1159" extrusionOk="0">
                  <a:moveTo>
                    <a:pt x="971" y="0"/>
                  </a:moveTo>
                  <a:cubicBezTo>
                    <a:pt x="696" y="0"/>
                    <a:pt x="411" y="49"/>
                    <a:pt x="91" y="155"/>
                  </a:cubicBezTo>
                  <a:cubicBezTo>
                    <a:pt x="61" y="459"/>
                    <a:pt x="31" y="763"/>
                    <a:pt x="0" y="1097"/>
                  </a:cubicBezTo>
                  <a:cubicBezTo>
                    <a:pt x="380" y="935"/>
                    <a:pt x="682" y="863"/>
                    <a:pt x="964" y="863"/>
                  </a:cubicBezTo>
                  <a:cubicBezTo>
                    <a:pt x="1313" y="863"/>
                    <a:pt x="1633" y="973"/>
                    <a:pt x="2037" y="1158"/>
                  </a:cubicBezTo>
                  <a:lnTo>
                    <a:pt x="2037" y="216"/>
                  </a:lnTo>
                  <a:cubicBezTo>
                    <a:pt x="1661" y="79"/>
                    <a:pt x="1324" y="0"/>
                    <a:pt x="971" y="0"/>
                  </a:cubicBez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2" name="Google Shape;3632;p80"/>
            <p:cNvSpPr/>
            <p:nvPr/>
          </p:nvSpPr>
          <p:spPr>
            <a:xfrm>
              <a:off x="6452750" y="4631213"/>
              <a:ext cx="74475" cy="35425"/>
            </a:xfrm>
            <a:custGeom>
              <a:avLst/>
              <a:gdLst/>
              <a:ahLst/>
              <a:cxnLst/>
              <a:rect l="l" t="t" r="r" b="b"/>
              <a:pathLst>
                <a:path w="2979" h="1417" extrusionOk="0">
                  <a:moveTo>
                    <a:pt x="2918" y="1"/>
                  </a:moveTo>
                  <a:cubicBezTo>
                    <a:pt x="2584" y="61"/>
                    <a:pt x="2219" y="213"/>
                    <a:pt x="1763" y="426"/>
                  </a:cubicBezTo>
                  <a:cubicBezTo>
                    <a:pt x="1552" y="532"/>
                    <a:pt x="1333" y="575"/>
                    <a:pt x="1118" y="575"/>
                  </a:cubicBezTo>
                  <a:cubicBezTo>
                    <a:pt x="713" y="575"/>
                    <a:pt x="317" y="422"/>
                    <a:pt x="0" y="244"/>
                  </a:cubicBezTo>
                  <a:lnTo>
                    <a:pt x="0" y="1186"/>
                  </a:lnTo>
                  <a:cubicBezTo>
                    <a:pt x="334" y="1319"/>
                    <a:pt x="713" y="1416"/>
                    <a:pt x="1113" y="1416"/>
                  </a:cubicBezTo>
                  <a:cubicBezTo>
                    <a:pt x="1442" y="1416"/>
                    <a:pt x="1785" y="1351"/>
                    <a:pt x="2128" y="1186"/>
                  </a:cubicBezTo>
                  <a:cubicBezTo>
                    <a:pt x="2462" y="1034"/>
                    <a:pt x="2736" y="912"/>
                    <a:pt x="2979" y="852"/>
                  </a:cubicBezTo>
                  <a:cubicBezTo>
                    <a:pt x="2948" y="578"/>
                    <a:pt x="2948" y="274"/>
                    <a:pt x="2918" y="1"/>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3" name="Google Shape;3633;p80"/>
            <p:cNvSpPr/>
            <p:nvPr/>
          </p:nvSpPr>
          <p:spPr>
            <a:xfrm>
              <a:off x="6525700" y="4629663"/>
              <a:ext cx="40300" cy="28175"/>
            </a:xfrm>
            <a:custGeom>
              <a:avLst/>
              <a:gdLst/>
              <a:ahLst/>
              <a:cxnLst/>
              <a:rect l="l" t="t" r="r" b="b"/>
              <a:pathLst>
                <a:path w="1612" h="1127" extrusionOk="0">
                  <a:moveTo>
                    <a:pt x="568" y="1"/>
                  </a:moveTo>
                  <a:cubicBezTo>
                    <a:pt x="386" y="1"/>
                    <a:pt x="198" y="21"/>
                    <a:pt x="0" y="63"/>
                  </a:cubicBezTo>
                  <a:cubicBezTo>
                    <a:pt x="30" y="336"/>
                    <a:pt x="30" y="640"/>
                    <a:pt x="61" y="914"/>
                  </a:cubicBezTo>
                  <a:cubicBezTo>
                    <a:pt x="227" y="868"/>
                    <a:pt x="382" y="847"/>
                    <a:pt x="533" y="847"/>
                  </a:cubicBezTo>
                  <a:cubicBezTo>
                    <a:pt x="880" y="847"/>
                    <a:pt x="1209" y="957"/>
                    <a:pt x="1611" y="1126"/>
                  </a:cubicBezTo>
                  <a:lnTo>
                    <a:pt x="1611" y="215"/>
                  </a:lnTo>
                  <a:cubicBezTo>
                    <a:pt x="1252" y="75"/>
                    <a:pt x="918" y="1"/>
                    <a:pt x="568" y="1"/>
                  </a:cubicBez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4" name="Google Shape;3634;p80"/>
            <p:cNvSpPr/>
            <p:nvPr/>
          </p:nvSpPr>
          <p:spPr>
            <a:xfrm>
              <a:off x="6465650" y="4459488"/>
              <a:ext cx="86650" cy="82075"/>
            </a:xfrm>
            <a:custGeom>
              <a:avLst/>
              <a:gdLst/>
              <a:ahLst/>
              <a:cxnLst/>
              <a:rect l="l" t="t" r="r" b="b"/>
              <a:pathLst>
                <a:path w="3466" h="3283" extrusionOk="0">
                  <a:moveTo>
                    <a:pt x="2493" y="0"/>
                  </a:moveTo>
                  <a:cubicBezTo>
                    <a:pt x="2250" y="1307"/>
                    <a:pt x="1581" y="2310"/>
                    <a:pt x="122" y="2705"/>
                  </a:cubicBezTo>
                  <a:cubicBezTo>
                    <a:pt x="31" y="3070"/>
                    <a:pt x="1" y="3283"/>
                    <a:pt x="1" y="3283"/>
                  </a:cubicBezTo>
                  <a:lnTo>
                    <a:pt x="3466" y="3283"/>
                  </a:lnTo>
                  <a:cubicBezTo>
                    <a:pt x="3466" y="3283"/>
                    <a:pt x="3132" y="1094"/>
                    <a:pt x="2493" y="0"/>
                  </a:cubicBez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5" name="Google Shape;3635;p80"/>
            <p:cNvSpPr/>
            <p:nvPr/>
          </p:nvSpPr>
          <p:spPr>
            <a:xfrm>
              <a:off x="6468700" y="4443513"/>
              <a:ext cx="59300" cy="83625"/>
            </a:xfrm>
            <a:custGeom>
              <a:avLst/>
              <a:gdLst/>
              <a:ahLst/>
              <a:cxnLst/>
              <a:rect l="l" t="t" r="r" b="b"/>
              <a:pathLst>
                <a:path w="2372" h="3345" extrusionOk="0">
                  <a:moveTo>
                    <a:pt x="1672" y="1"/>
                  </a:moveTo>
                  <a:cubicBezTo>
                    <a:pt x="882" y="1"/>
                    <a:pt x="244" y="2250"/>
                    <a:pt x="0" y="3344"/>
                  </a:cubicBezTo>
                  <a:cubicBezTo>
                    <a:pt x="1459" y="2949"/>
                    <a:pt x="2128" y="1946"/>
                    <a:pt x="2371" y="639"/>
                  </a:cubicBezTo>
                  <a:cubicBezTo>
                    <a:pt x="2189" y="244"/>
                    <a:pt x="1946" y="1"/>
                    <a:pt x="1672" y="1"/>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6" name="Google Shape;3636;p80"/>
            <p:cNvSpPr/>
            <p:nvPr/>
          </p:nvSpPr>
          <p:spPr>
            <a:xfrm>
              <a:off x="6518100" y="4540038"/>
              <a:ext cx="50175" cy="22050"/>
            </a:xfrm>
            <a:custGeom>
              <a:avLst/>
              <a:gdLst/>
              <a:ahLst/>
              <a:cxnLst/>
              <a:rect l="l" t="t" r="r" b="b"/>
              <a:pathLst>
                <a:path w="2007" h="882" extrusionOk="0">
                  <a:moveTo>
                    <a:pt x="0" y="0"/>
                  </a:moveTo>
                  <a:cubicBezTo>
                    <a:pt x="30" y="304"/>
                    <a:pt x="61" y="608"/>
                    <a:pt x="91" y="882"/>
                  </a:cubicBezTo>
                  <a:lnTo>
                    <a:pt x="1581" y="882"/>
                  </a:lnTo>
                  <a:cubicBezTo>
                    <a:pt x="1824" y="882"/>
                    <a:pt x="2006" y="699"/>
                    <a:pt x="2006" y="456"/>
                  </a:cubicBezTo>
                  <a:cubicBezTo>
                    <a:pt x="2006" y="213"/>
                    <a:pt x="1824" y="0"/>
                    <a:pt x="1550" y="0"/>
                  </a:cubicBez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7" name="Google Shape;3637;p80"/>
            <p:cNvSpPr/>
            <p:nvPr/>
          </p:nvSpPr>
          <p:spPr>
            <a:xfrm>
              <a:off x="6449700" y="4540038"/>
              <a:ext cx="70700" cy="22800"/>
            </a:xfrm>
            <a:custGeom>
              <a:avLst/>
              <a:gdLst/>
              <a:ahLst/>
              <a:cxnLst/>
              <a:rect l="l" t="t" r="r" b="b"/>
              <a:pathLst>
                <a:path w="2828" h="912" extrusionOk="0">
                  <a:moveTo>
                    <a:pt x="2736" y="0"/>
                  </a:moveTo>
                  <a:lnTo>
                    <a:pt x="456" y="31"/>
                  </a:lnTo>
                  <a:cubicBezTo>
                    <a:pt x="441" y="29"/>
                    <a:pt x="425" y="28"/>
                    <a:pt x="410" y="28"/>
                  </a:cubicBezTo>
                  <a:cubicBezTo>
                    <a:pt x="187" y="28"/>
                    <a:pt x="0" y="229"/>
                    <a:pt x="0" y="456"/>
                  </a:cubicBezTo>
                  <a:cubicBezTo>
                    <a:pt x="0" y="699"/>
                    <a:pt x="213" y="912"/>
                    <a:pt x="456" y="912"/>
                  </a:cubicBezTo>
                  <a:lnTo>
                    <a:pt x="2827" y="882"/>
                  </a:lnTo>
                  <a:cubicBezTo>
                    <a:pt x="2797" y="608"/>
                    <a:pt x="2766" y="304"/>
                    <a:pt x="2736" y="0"/>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8" name="Google Shape;3638;p80"/>
            <p:cNvSpPr/>
            <p:nvPr/>
          </p:nvSpPr>
          <p:spPr>
            <a:xfrm>
              <a:off x="6806100" y="4789263"/>
              <a:ext cx="109450" cy="285675"/>
            </a:xfrm>
            <a:custGeom>
              <a:avLst/>
              <a:gdLst/>
              <a:ahLst/>
              <a:cxnLst/>
              <a:rect l="l" t="t" r="r" b="b"/>
              <a:pathLst>
                <a:path w="4378" h="11427" extrusionOk="0">
                  <a:moveTo>
                    <a:pt x="547" y="1"/>
                  </a:moveTo>
                  <a:cubicBezTo>
                    <a:pt x="91" y="3983"/>
                    <a:pt x="0" y="9363"/>
                    <a:pt x="2401" y="11247"/>
                  </a:cubicBezTo>
                  <a:cubicBezTo>
                    <a:pt x="2557" y="11373"/>
                    <a:pt x="2696" y="11427"/>
                    <a:pt x="2823" y="11427"/>
                  </a:cubicBezTo>
                  <a:cubicBezTo>
                    <a:pt x="3217" y="11427"/>
                    <a:pt x="3493" y="10909"/>
                    <a:pt x="3769" y="10427"/>
                  </a:cubicBezTo>
                  <a:cubicBezTo>
                    <a:pt x="4012" y="9971"/>
                    <a:pt x="4225" y="9332"/>
                    <a:pt x="4377" y="8542"/>
                  </a:cubicBezTo>
                  <a:cubicBezTo>
                    <a:pt x="2584" y="6050"/>
                    <a:pt x="1368" y="3040"/>
                    <a:pt x="547" y="1"/>
                  </a:cubicBezTo>
                  <a:close/>
                </a:path>
              </a:pathLst>
            </a:custGeom>
            <a:solidFill>
              <a:srgbClr val="54C7E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9" name="Google Shape;3639;p80"/>
            <p:cNvSpPr/>
            <p:nvPr/>
          </p:nvSpPr>
          <p:spPr>
            <a:xfrm>
              <a:off x="6819775" y="4669213"/>
              <a:ext cx="116275" cy="333625"/>
            </a:xfrm>
            <a:custGeom>
              <a:avLst/>
              <a:gdLst/>
              <a:ahLst/>
              <a:cxnLst/>
              <a:rect l="l" t="t" r="r" b="b"/>
              <a:pathLst>
                <a:path w="4651" h="13345" extrusionOk="0">
                  <a:moveTo>
                    <a:pt x="3009" y="0"/>
                  </a:moveTo>
                  <a:lnTo>
                    <a:pt x="760" y="152"/>
                  </a:lnTo>
                  <a:cubicBezTo>
                    <a:pt x="760" y="152"/>
                    <a:pt x="304" y="2158"/>
                    <a:pt x="0" y="4803"/>
                  </a:cubicBezTo>
                  <a:cubicBezTo>
                    <a:pt x="821" y="7842"/>
                    <a:pt x="2037" y="10852"/>
                    <a:pt x="3830" y="13344"/>
                  </a:cubicBezTo>
                  <a:cubicBezTo>
                    <a:pt x="4651" y="8997"/>
                    <a:pt x="3952" y="608"/>
                    <a:pt x="3009" y="0"/>
                  </a:cubicBezTo>
                  <a:close/>
                </a:path>
              </a:pathLst>
            </a:custGeom>
            <a:solidFill>
              <a:srgbClr val="7ACF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0" name="Google Shape;3640;p80"/>
            <p:cNvSpPr/>
            <p:nvPr/>
          </p:nvSpPr>
          <p:spPr>
            <a:xfrm>
              <a:off x="6777225" y="4455688"/>
              <a:ext cx="136800" cy="181600"/>
            </a:xfrm>
            <a:custGeom>
              <a:avLst/>
              <a:gdLst/>
              <a:ahLst/>
              <a:cxnLst/>
              <a:rect l="l" t="t" r="r" b="b"/>
              <a:pathLst>
                <a:path w="5472" h="7264" extrusionOk="0">
                  <a:moveTo>
                    <a:pt x="2948" y="0"/>
                  </a:moveTo>
                  <a:cubicBezTo>
                    <a:pt x="3404" y="2432"/>
                    <a:pt x="0" y="4772"/>
                    <a:pt x="2584" y="6991"/>
                  </a:cubicBezTo>
                  <a:cubicBezTo>
                    <a:pt x="2614" y="7022"/>
                    <a:pt x="2584" y="7052"/>
                    <a:pt x="2553" y="7052"/>
                  </a:cubicBezTo>
                  <a:cubicBezTo>
                    <a:pt x="2657" y="7091"/>
                    <a:pt x="2889" y="7174"/>
                    <a:pt x="3184" y="7224"/>
                  </a:cubicBezTo>
                  <a:lnTo>
                    <a:pt x="3184" y="7224"/>
                  </a:lnTo>
                  <a:cubicBezTo>
                    <a:pt x="1587" y="4947"/>
                    <a:pt x="3525" y="2398"/>
                    <a:pt x="2948" y="0"/>
                  </a:cubicBezTo>
                  <a:close/>
                  <a:moveTo>
                    <a:pt x="3344" y="547"/>
                  </a:moveTo>
                  <a:lnTo>
                    <a:pt x="3344" y="547"/>
                  </a:lnTo>
                  <a:cubicBezTo>
                    <a:pt x="3435" y="912"/>
                    <a:pt x="3496" y="1277"/>
                    <a:pt x="3647" y="1581"/>
                  </a:cubicBezTo>
                  <a:cubicBezTo>
                    <a:pt x="3860" y="2037"/>
                    <a:pt x="4012" y="2584"/>
                    <a:pt x="3982" y="3070"/>
                  </a:cubicBezTo>
                  <a:cubicBezTo>
                    <a:pt x="3951" y="4499"/>
                    <a:pt x="3344" y="5715"/>
                    <a:pt x="3587" y="7174"/>
                  </a:cubicBezTo>
                  <a:cubicBezTo>
                    <a:pt x="3587" y="7211"/>
                    <a:pt x="3563" y="7237"/>
                    <a:pt x="3539" y="7237"/>
                  </a:cubicBezTo>
                  <a:cubicBezTo>
                    <a:pt x="3523" y="7237"/>
                    <a:pt x="3507" y="7227"/>
                    <a:pt x="3496" y="7204"/>
                  </a:cubicBezTo>
                  <a:cubicBezTo>
                    <a:pt x="3192" y="6049"/>
                    <a:pt x="3526" y="5107"/>
                    <a:pt x="3739" y="3952"/>
                  </a:cubicBezTo>
                  <a:cubicBezTo>
                    <a:pt x="3921" y="2918"/>
                    <a:pt x="3647" y="2189"/>
                    <a:pt x="3283" y="1216"/>
                  </a:cubicBezTo>
                  <a:cubicBezTo>
                    <a:pt x="3252" y="1186"/>
                    <a:pt x="3252" y="1125"/>
                    <a:pt x="3222" y="1064"/>
                  </a:cubicBezTo>
                  <a:lnTo>
                    <a:pt x="3222" y="1064"/>
                  </a:lnTo>
                  <a:cubicBezTo>
                    <a:pt x="3222" y="3131"/>
                    <a:pt x="2097" y="5137"/>
                    <a:pt x="3252" y="7204"/>
                  </a:cubicBezTo>
                  <a:cubicBezTo>
                    <a:pt x="3252" y="7215"/>
                    <a:pt x="3249" y="7225"/>
                    <a:pt x="3243" y="7233"/>
                  </a:cubicBezTo>
                  <a:lnTo>
                    <a:pt x="3243" y="7233"/>
                  </a:lnTo>
                  <a:cubicBezTo>
                    <a:pt x="3223" y="7230"/>
                    <a:pt x="3203" y="7227"/>
                    <a:pt x="3184" y="7224"/>
                  </a:cubicBezTo>
                  <a:lnTo>
                    <a:pt x="3184" y="7224"/>
                  </a:lnTo>
                  <a:cubicBezTo>
                    <a:pt x="3187" y="7227"/>
                    <a:pt x="3189" y="7231"/>
                    <a:pt x="3192" y="7234"/>
                  </a:cubicBezTo>
                  <a:cubicBezTo>
                    <a:pt x="3200" y="7243"/>
                    <a:pt x="3209" y="7247"/>
                    <a:pt x="3218" y="7247"/>
                  </a:cubicBezTo>
                  <a:cubicBezTo>
                    <a:pt x="3228" y="7247"/>
                    <a:pt x="3236" y="7241"/>
                    <a:pt x="3243" y="7233"/>
                  </a:cubicBezTo>
                  <a:lnTo>
                    <a:pt x="3243" y="7233"/>
                  </a:lnTo>
                  <a:cubicBezTo>
                    <a:pt x="3366" y="7251"/>
                    <a:pt x="3499" y="7263"/>
                    <a:pt x="3638" y="7263"/>
                  </a:cubicBezTo>
                  <a:cubicBezTo>
                    <a:pt x="3934" y="7263"/>
                    <a:pt x="4255" y="7210"/>
                    <a:pt x="4559" y="7052"/>
                  </a:cubicBezTo>
                  <a:cubicBezTo>
                    <a:pt x="4559" y="7052"/>
                    <a:pt x="4529" y="7022"/>
                    <a:pt x="4559" y="6991"/>
                  </a:cubicBezTo>
                  <a:cubicBezTo>
                    <a:pt x="5106" y="5745"/>
                    <a:pt x="5471" y="4286"/>
                    <a:pt x="5076" y="2918"/>
                  </a:cubicBezTo>
                  <a:cubicBezTo>
                    <a:pt x="4833" y="1976"/>
                    <a:pt x="4286" y="1277"/>
                    <a:pt x="3647" y="639"/>
                  </a:cubicBezTo>
                  <a:lnTo>
                    <a:pt x="3647" y="639"/>
                  </a:lnTo>
                  <a:cubicBezTo>
                    <a:pt x="4134" y="1398"/>
                    <a:pt x="4651" y="2067"/>
                    <a:pt x="4772" y="3070"/>
                  </a:cubicBezTo>
                  <a:cubicBezTo>
                    <a:pt x="4833" y="3648"/>
                    <a:pt x="4863" y="4256"/>
                    <a:pt x="4711" y="4833"/>
                  </a:cubicBezTo>
                  <a:cubicBezTo>
                    <a:pt x="4529" y="5563"/>
                    <a:pt x="4225" y="6262"/>
                    <a:pt x="4347" y="7052"/>
                  </a:cubicBezTo>
                  <a:cubicBezTo>
                    <a:pt x="4365" y="7090"/>
                    <a:pt x="4338" y="7116"/>
                    <a:pt x="4307" y="7116"/>
                  </a:cubicBezTo>
                  <a:cubicBezTo>
                    <a:pt x="4288" y="7116"/>
                    <a:pt x="4267" y="7106"/>
                    <a:pt x="4255" y="7082"/>
                  </a:cubicBezTo>
                  <a:cubicBezTo>
                    <a:pt x="3982" y="5988"/>
                    <a:pt x="4711" y="5046"/>
                    <a:pt x="4681" y="3952"/>
                  </a:cubicBezTo>
                  <a:cubicBezTo>
                    <a:pt x="4620" y="2918"/>
                    <a:pt x="4407" y="1946"/>
                    <a:pt x="3769" y="1094"/>
                  </a:cubicBezTo>
                  <a:cubicBezTo>
                    <a:pt x="3617" y="912"/>
                    <a:pt x="3496" y="730"/>
                    <a:pt x="3344" y="547"/>
                  </a:cubicBezTo>
                  <a:close/>
                </a:path>
              </a:pathLst>
            </a:custGeom>
            <a:solidFill>
              <a:srgbClr val="8C4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1" name="Google Shape;3641;p80"/>
            <p:cNvSpPr/>
            <p:nvPr/>
          </p:nvSpPr>
          <p:spPr>
            <a:xfrm>
              <a:off x="6791650" y="4458713"/>
              <a:ext cx="59300" cy="156575"/>
            </a:xfrm>
            <a:custGeom>
              <a:avLst/>
              <a:gdLst/>
              <a:ahLst/>
              <a:cxnLst/>
              <a:rect l="l" t="t" r="r" b="b"/>
              <a:pathLst>
                <a:path w="2372" h="6263" extrusionOk="0">
                  <a:moveTo>
                    <a:pt x="2219" y="1"/>
                  </a:moveTo>
                  <a:cubicBezTo>
                    <a:pt x="2219" y="31"/>
                    <a:pt x="2219" y="31"/>
                    <a:pt x="2219" y="31"/>
                  </a:cubicBezTo>
                  <a:cubicBezTo>
                    <a:pt x="2098" y="1521"/>
                    <a:pt x="1156" y="1156"/>
                    <a:pt x="669" y="3436"/>
                  </a:cubicBezTo>
                  <a:cubicBezTo>
                    <a:pt x="365" y="4712"/>
                    <a:pt x="821" y="5685"/>
                    <a:pt x="1277" y="6262"/>
                  </a:cubicBezTo>
                  <a:cubicBezTo>
                    <a:pt x="1" y="4408"/>
                    <a:pt x="2371" y="1977"/>
                    <a:pt x="2219" y="1"/>
                  </a:cubicBezTo>
                  <a:close/>
                </a:path>
              </a:pathLst>
            </a:custGeom>
            <a:solidFill>
              <a:srgbClr val="8C4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2" name="Google Shape;3642;p80"/>
            <p:cNvSpPr/>
            <p:nvPr/>
          </p:nvSpPr>
          <p:spPr>
            <a:xfrm>
              <a:off x="6857750" y="4454163"/>
              <a:ext cx="91975" cy="171750"/>
            </a:xfrm>
            <a:custGeom>
              <a:avLst/>
              <a:gdLst/>
              <a:ahLst/>
              <a:cxnLst/>
              <a:rect l="l" t="t" r="r" b="b"/>
              <a:pathLst>
                <a:path w="3679" h="6870" extrusionOk="0">
                  <a:moveTo>
                    <a:pt x="1" y="0"/>
                  </a:moveTo>
                  <a:cubicBezTo>
                    <a:pt x="31" y="92"/>
                    <a:pt x="92" y="183"/>
                    <a:pt x="153" y="274"/>
                  </a:cubicBezTo>
                  <a:cubicBezTo>
                    <a:pt x="2250" y="1885"/>
                    <a:pt x="2615" y="4469"/>
                    <a:pt x="1582" y="6870"/>
                  </a:cubicBezTo>
                  <a:cubicBezTo>
                    <a:pt x="3679" y="4165"/>
                    <a:pt x="1065" y="487"/>
                    <a:pt x="1" y="0"/>
                  </a:cubicBezTo>
                  <a:close/>
                </a:path>
              </a:pathLst>
            </a:custGeom>
            <a:solidFill>
              <a:srgbClr val="8C4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3" name="Google Shape;3643;p80"/>
            <p:cNvSpPr/>
            <p:nvPr/>
          </p:nvSpPr>
          <p:spPr>
            <a:xfrm>
              <a:off x="6816725" y="4455688"/>
              <a:ext cx="49425" cy="180875"/>
            </a:xfrm>
            <a:custGeom>
              <a:avLst/>
              <a:gdLst/>
              <a:ahLst/>
              <a:cxnLst/>
              <a:rect l="l" t="t" r="r" b="b"/>
              <a:pathLst>
                <a:path w="1977" h="7235" extrusionOk="0">
                  <a:moveTo>
                    <a:pt x="1399" y="0"/>
                  </a:moveTo>
                  <a:cubicBezTo>
                    <a:pt x="1976" y="2401"/>
                    <a:pt x="1" y="4955"/>
                    <a:pt x="1581" y="7234"/>
                  </a:cubicBezTo>
                  <a:cubicBezTo>
                    <a:pt x="1581" y="7234"/>
                    <a:pt x="1612" y="7234"/>
                    <a:pt x="1612" y="7204"/>
                  </a:cubicBezTo>
                  <a:cubicBezTo>
                    <a:pt x="487" y="5107"/>
                    <a:pt x="1672" y="3131"/>
                    <a:pt x="1703" y="1064"/>
                  </a:cubicBezTo>
                  <a:cubicBezTo>
                    <a:pt x="1612" y="730"/>
                    <a:pt x="1581" y="304"/>
                    <a:pt x="1429"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4" name="Google Shape;3644;p80"/>
            <p:cNvSpPr/>
            <p:nvPr/>
          </p:nvSpPr>
          <p:spPr>
            <a:xfrm>
              <a:off x="6856250" y="4461763"/>
              <a:ext cx="21300" cy="174925"/>
            </a:xfrm>
            <a:custGeom>
              <a:avLst/>
              <a:gdLst/>
              <a:ahLst/>
              <a:cxnLst/>
              <a:rect l="l" t="t" r="r" b="b"/>
              <a:pathLst>
                <a:path w="852" h="6997" extrusionOk="0">
                  <a:moveTo>
                    <a:pt x="61" y="0"/>
                  </a:moveTo>
                  <a:lnTo>
                    <a:pt x="61" y="0"/>
                  </a:lnTo>
                  <a:cubicBezTo>
                    <a:pt x="91" y="274"/>
                    <a:pt x="122" y="548"/>
                    <a:pt x="122" y="821"/>
                  </a:cubicBezTo>
                  <a:cubicBezTo>
                    <a:pt x="122" y="882"/>
                    <a:pt x="152" y="912"/>
                    <a:pt x="152" y="973"/>
                  </a:cubicBezTo>
                  <a:cubicBezTo>
                    <a:pt x="517" y="1976"/>
                    <a:pt x="760" y="2675"/>
                    <a:pt x="578" y="3739"/>
                  </a:cubicBezTo>
                  <a:cubicBezTo>
                    <a:pt x="365" y="4864"/>
                    <a:pt x="0" y="5806"/>
                    <a:pt x="304" y="6961"/>
                  </a:cubicBezTo>
                  <a:cubicBezTo>
                    <a:pt x="304" y="6987"/>
                    <a:pt x="315" y="6996"/>
                    <a:pt x="328" y="6996"/>
                  </a:cubicBezTo>
                  <a:cubicBezTo>
                    <a:pt x="345" y="6996"/>
                    <a:pt x="365" y="6979"/>
                    <a:pt x="365" y="6961"/>
                  </a:cubicBezTo>
                  <a:cubicBezTo>
                    <a:pt x="183" y="5472"/>
                    <a:pt x="790" y="4286"/>
                    <a:pt x="851" y="2858"/>
                  </a:cubicBezTo>
                  <a:cubicBezTo>
                    <a:pt x="851" y="2341"/>
                    <a:pt x="730" y="1794"/>
                    <a:pt x="517" y="1338"/>
                  </a:cubicBezTo>
                  <a:cubicBezTo>
                    <a:pt x="395" y="1064"/>
                    <a:pt x="335" y="669"/>
                    <a:pt x="243" y="304"/>
                  </a:cubicBezTo>
                  <a:cubicBezTo>
                    <a:pt x="183" y="213"/>
                    <a:pt x="122" y="122"/>
                    <a:pt x="6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5" name="Google Shape;3645;p80"/>
            <p:cNvSpPr/>
            <p:nvPr/>
          </p:nvSpPr>
          <p:spPr>
            <a:xfrm>
              <a:off x="6852450" y="4455688"/>
              <a:ext cx="6850" cy="26625"/>
            </a:xfrm>
            <a:custGeom>
              <a:avLst/>
              <a:gdLst/>
              <a:ahLst/>
              <a:cxnLst/>
              <a:rect l="l" t="t" r="r" b="b"/>
              <a:pathLst>
                <a:path w="274" h="1065" extrusionOk="0">
                  <a:moveTo>
                    <a:pt x="0" y="0"/>
                  </a:moveTo>
                  <a:cubicBezTo>
                    <a:pt x="152" y="304"/>
                    <a:pt x="183" y="730"/>
                    <a:pt x="274" y="1064"/>
                  </a:cubicBezTo>
                  <a:cubicBezTo>
                    <a:pt x="274" y="791"/>
                    <a:pt x="243" y="517"/>
                    <a:pt x="213" y="243"/>
                  </a:cubicBezTo>
                  <a:cubicBezTo>
                    <a:pt x="183" y="213"/>
                    <a:pt x="183" y="183"/>
                    <a:pt x="152" y="152"/>
                  </a:cubicBezTo>
                  <a:cubicBezTo>
                    <a:pt x="91" y="91"/>
                    <a:pt x="61" y="61"/>
                    <a:pt x="0"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6" name="Google Shape;3646;p80"/>
            <p:cNvSpPr/>
            <p:nvPr/>
          </p:nvSpPr>
          <p:spPr>
            <a:xfrm>
              <a:off x="6851675" y="4453413"/>
              <a:ext cx="1550" cy="775"/>
            </a:xfrm>
            <a:custGeom>
              <a:avLst/>
              <a:gdLst/>
              <a:ahLst/>
              <a:cxnLst/>
              <a:rect l="l" t="t" r="r" b="b"/>
              <a:pathLst>
                <a:path w="62" h="31" extrusionOk="0">
                  <a:moveTo>
                    <a:pt x="1" y="0"/>
                  </a:moveTo>
                  <a:cubicBezTo>
                    <a:pt x="1" y="0"/>
                    <a:pt x="1" y="30"/>
                    <a:pt x="1" y="30"/>
                  </a:cubicBezTo>
                  <a:cubicBezTo>
                    <a:pt x="1" y="30"/>
                    <a:pt x="14" y="17"/>
                    <a:pt x="32" y="17"/>
                  </a:cubicBezTo>
                  <a:cubicBezTo>
                    <a:pt x="41" y="17"/>
                    <a:pt x="51" y="20"/>
                    <a:pt x="62" y="30"/>
                  </a:cubicBezTo>
                  <a:cubicBezTo>
                    <a:pt x="62" y="0"/>
                    <a:pt x="62" y="0"/>
                    <a:pt x="62"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7" name="Google Shape;3647;p80"/>
            <p:cNvSpPr/>
            <p:nvPr/>
          </p:nvSpPr>
          <p:spPr>
            <a:xfrm>
              <a:off x="6860800" y="4463288"/>
              <a:ext cx="38025" cy="170350"/>
            </a:xfrm>
            <a:custGeom>
              <a:avLst/>
              <a:gdLst/>
              <a:ahLst/>
              <a:cxnLst/>
              <a:rect l="l" t="t" r="r" b="b"/>
              <a:pathLst>
                <a:path w="1521" h="6814" extrusionOk="0">
                  <a:moveTo>
                    <a:pt x="1" y="0"/>
                  </a:moveTo>
                  <a:lnTo>
                    <a:pt x="1" y="0"/>
                  </a:lnTo>
                  <a:cubicBezTo>
                    <a:pt x="31" y="91"/>
                    <a:pt x="31" y="152"/>
                    <a:pt x="61" y="243"/>
                  </a:cubicBezTo>
                  <a:cubicBezTo>
                    <a:pt x="183" y="426"/>
                    <a:pt x="335" y="608"/>
                    <a:pt x="456" y="821"/>
                  </a:cubicBezTo>
                  <a:cubicBezTo>
                    <a:pt x="1095" y="1672"/>
                    <a:pt x="1308" y="2614"/>
                    <a:pt x="1338" y="3678"/>
                  </a:cubicBezTo>
                  <a:cubicBezTo>
                    <a:pt x="1368" y="4742"/>
                    <a:pt x="608" y="5684"/>
                    <a:pt x="882" y="6778"/>
                  </a:cubicBezTo>
                  <a:cubicBezTo>
                    <a:pt x="882" y="6804"/>
                    <a:pt x="898" y="6813"/>
                    <a:pt x="917" y="6813"/>
                  </a:cubicBezTo>
                  <a:cubicBezTo>
                    <a:pt x="943" y="6813"/>
                    <a:pt x="973" y="6796"/>
                    <a:pt x="973" y="6778"/>
                  </a:cubicBezTo>
                  <a:cubicBezTo>
                    <a:pt x="852" y="5988"/>
                    <a:pt x="1156" y="5289"/>
                    <a:pt x="1368" y="4560"/>
                  </a:cubicBezTo>
                  <a:cubicBezTo>
                    <a:pt x="1520" y="3982"/>
                    <a:pt x="1490" y="3374"/>
                    <a:pt x="1429" y="2797"/>
                  </a:cubicBezTo>
                  <a:cubicBezTo>
                    <a:pt x="1338" y="1794"/>
                    <a:pt x="852" y="1094"/>
                    <a:pt x="335" y="335"/>
                  </a:cubicBezTo>
                  <a:cubicBezTo>
                    <a:pt x="244" y="243"/>
                    <a:pt x="122" y="122"/>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8" name="Google Shape;3648;p80"/>
            <p:cNvSpPr/>
            <p:nvPr/>
          </p:nvSpPr>
          <p:spPr>
            <a:xfrm>
              <a:off x="6857000" y="4453413"/>
              <a:ext cx="6100" cy="7600"/>
            </a:xfrm>
            <a:custGeom>
              <a:avLst/>
              <a:gdLst/>
              <a:ahLst/>
              <a:cxnLst/>
              <a:rect l="l" t="t" r="r" b="b"/>
              <a:pathLst>
                <a:path w="244" h="304" extrusionOk="0">
                  <a:moveTo>
                    <a:pt x="1" y="0"/>
                  </a:moveTo>
                  <a:cubicBezTo>
                    <a:pt x="31" y="61"/>
                    <a:pt x="61" y="152"/>
                    <a:pt x="92" y="213"/>
                  </a:cubicBezTo>
                  <a:cubicBezTo>
                    <a:pt x="122" y="243"/>
                    <a:pt x="183" y="274"/>
                    <a:pt x="244" y="304"/>
                  </a:cubicBezTo>
                  <a:cubicBezTo>
                    <a:pt x="183" y="213"/>
                    <a:pt x="122" y="122"/>
                    <a:pt x="92" y="30"/>
                  </a:cubicBezTo>
                  <a:cubicBezTo>
                    <a:pt x="61" y="30"/>
                    <a:pt x="31" y="0"/>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9" name="Google Shape;3649;p80"/>
            <p:cNvSpPr/>
            <p:nvPr/>
          </p:nvSpPr>
          <p:spPr>
            <a:xfrm>
              <a:off x="6857750" y="4460238"/>
              <a:ext cx="4600" cy="9150"/>
            </a:xfrm>
            <a:custGeom>
              <a:avLst/>
              <a:gdLst/>
              <a:ahLst/>
              <a:cxnLst/>
              <a:rect l="l" t="t" r="r" b="b"/>
              <a:pathLst>
                <a:path w="184" h="366" extrusionOk="0">
                  <a:moveTo>
                    <a:pt x="1" y="1"/>
                  </a:moveTo>
                  <a:cubicBezTo>
                    <a:pt x="1" y="31"/>
                    <a:pt x="1" y="61"/>
                    <a:pt x="1" y="61"/>
                  </a:cubicBezTo>
                  <a:cubicBezTo>
                    <a:pt x="62" y="183"/>
                    <a:pt x="123" y="274"/>
                    <a:pt x="183" y="365"/>
                  </a:cubicBezTo>
                  <a:cubicBezTo>
                    <a:pt x="153" y="274"/>
                    <a:pt x="153" y="213"/>
                    <a:pt x="123" y="122"/>
                  </a:cubicBezTo>
                  <a:lnTo>
                    <a:pt x="1" y="1"/>
                  </a:ln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0" name="Google Shape;3650;p80"/>
            <p:cNvSpPr/>
            <p:nvPr/>
          </p:nvSpPr>
          <p:spPr>
            <a:xfrm>
              <a:off x="6856250" y="4453413"/>
              <a:ext cx="3050" cy="5325"/>
            </a:xfrm>
            <a:custGeom>
              <a:avLst/>
              <a:gdLst/>
              <a:ahLst/>
              <a:cxnLst/>
              <a:rect l="l" t="t" r="r" b="b"/>
              <a:pathLst>
                <a:path w="122" h="213" extrusionOk="0">
                  <a:moveTo>
                    <a:pt x="0" y="0"/>
                  </a:moveTo>
                  <a:cubicBezTo>
                    <a:pt x="0" y="61"/>
                    <a:pt x="31" y="91"/>
                    <a:pt x="31" y="152"/>
                  </a:cubicBezTo>
                  <a:cubicBezTo>
                    <a:pt x="61" y="152"/>
                    <a:pt x="91" y="182"/>
                    <a:pt x="122" y="213"/>
                  </a:cubicBezTo>
                  <a:cubicBezTo>
                    <a:pt x="91" y="152"/>
                    <a:pt x="61" y="61"/>
                    <a:pt x="3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1" name="Google Shape;3651;p80"/>
            <p:cNvSpPr/>
            <p:nvPr/>
          </p:nvSpPr>
          <p:spPr>
            <a:xfrm>
              <a:off x="6856250" y="4459488"/>
              <a:ext cx="1525" cy="2300"/>
            </a:xfrm>
            <a:custGeom>
              <a:avLst/>
              <a:gdLst/>
              <a:ahLst/>
              <a:cxnLst/>
              <a:rect l="l" t="t" r="r" b="b"/>
              <a:pathLst>
                <a:path w="61" h="92" extrusionOk="0">
                  <a:moveTo>
                    <a:pt x="0" y="0"/>
                  </a:moveTo>
                  <a:cubicBezTo>
                    <a:pt x="31" y="31"/>
                    <a:pt x="31" y="61"/>
                    <a:pt x="61" y="91"/>
                  </a:cubicBezTo>
                  <a:cubicBezTo>
                    <a:pt x="61" y="91"/>
                    <a:pt x="61" y="61"/>
                    <a:pt x="61" y="31"/>
                  </a:cubicBezTo>
                  <a:cubicBezTo>
                    <a:pt x="31" y="31"/>
                    <a:pt x="31" y="0"/>
                    <a:pt x="0"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2" name="Google Shape;3652;p80"/>
            <p:cNvSpPr/>
            <p:nvPr/>
          </p:nvSpPr>
          <p:spPr>
            <a:xfrm>
              <a:off x="6853200" y="4453063"/>
              <a:ext cx="3825" cy="3400"/>
            </a:xfrm>
            <a:custGeom>
              <a:avLst/>
              <a:gdLst/>
              <a:ahLst/>
              <a:cxnLst/>
              <a:rect l="l" t="t" r="r" b="b"/>
              <a:pathLst>
                <a:path w="153" h="136" extrusionOk="0">
                  <a:moveTo>
                    <a:pt x="32" y="1"/>
                  </a:moveTo>
                  <a:cubicBezTo>
                    <a:pt x="21" y="1"/>
                    <a:pt x="11" y="4"/>
                    <a:pt x="1" y="14"/>
                  </a:cubicBezTo>
                  <a:cubicBezTo>
                    <a:pt x="1" y="14"/>
                    <a:pt x="1" y="14"/>
                    <a:pt x="1" y="44"/>
                  </a:cubicBezTo>
                  <a:cubicBezTo>
                    <a:pt x="61" y="75"/>
                    <a:pt x="92" y="105"/>
                    <a:pt x="153" y="136"/>
                  </a:cubicBezTo>
                  <a:cubicBezTo>
                    <a:pt x="122" y="105"/>
                    <a:pt x="122" y="44"/>
                    <a:pt x="122" y="14"/>
                  </a:cubicBezTo>
                  <a:cubicBezTo>
                    <a:pt x="82" y="14"/>
                    <a:pt x="55" y="1"/>
                    <a:pt x="32"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3" name="Google Shape;3653;p80"/>
            <p:cNvSpPr/>
            <p:nvPr/>
          </p:nvSpPr>
          <p:spPr>
            <a:xfrm>
              <a:off x="6822800" y="4614488"/>
              <a:ext cx="17500" cy="17500"/>
            </a:xfrm>
            <a:custGeom>
              <a:avLst/>
              <a:gdLst/>
              <a:ahLst/>
              <a:cxnLst/>
              <a:rect l="l" t="t" r="r" b="b"/>
              <a:pathLst>
                <a:path w="700" h="700" extrusionOk="0">
                  <a:moveTo>
                    <a:pt x="1" y="1"/>
                  </a:moveTo>
                  <a:lnTo>
                    <a:pt x="1" y="1"/>
                  </a:lnTo>
                  <a:cubicBezTo>
                    <a:pt x="153" y="244"/>
                    <a:pt x="366" y="457"/>
                    <a:pt x="639" y="700"/>
                  </a:cubicBezTo>
                  <a:lnTo>
                    <a:pt x="700" y="700"/>
                  </a:lnTo>
                  <a:cubicBezTo>
                    <a:pt x="669" y="670"/>
                    <a:pt x="639" y="670"/>
                    <a:pt x="639" y="670"/>
                  </a:cubicBezTo>
                  <a:cubicBezTo>
                    <a:pt x="639" y="670"/>
                    <a:pt x="305" y="426"/>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4" name="Google Shape;3654;p80"/>
            <p:cNvSpPr/>
            <p:nvPr/>
          </p:nvSpPr>
          <p:spPr>
            <a:xfrm>
              <a:off x="6777225" y="4453413"/>
              <a:ext cx="85875" cy="178575"/>
            </a:xfrm>
            <a:custGeom>
              <a:avLst/>
              <a:gdLst/>
              <a:ahLst/>
              <a:cxnLst/>
              <a:rect l="l" t="t" r="r" b="b"/>
              <a:pathLst>
                <a:path w="3435" h="7143" extrusionOk="0">
                  <a:moveTo>
                    <a:pt x="2979" y="0"/>
                  </a:moveTo>
                  <a:cubicBezTo>
                    <a:pt x="2888" y="30"/>
                    <a:pt x="2857" y="91"/>
                    <a:pt x="2857" y="213"/>
                  </a:cubicBezTo>
                  <a:cubicBezTo>
                    <a:pt x="2979" y="2189"/>
                    <a:pt x="578" y="4559"/>
                    <a:pt x="1824" y="6444"/>
                  </a:cubicBezTo>
                  <a:cubicBezTo>
                    <a:pt x="2158" y="6869"/>
                    <a:pt x="2462" y="7113"/>
                    <a:pt x="2462" y="7113"/>
                  </a:cubicBezTo>
                  <a:cubicBezTo>
                    <a:pt x="2462" y="7113"/>
                    <a:pt x="2492" y="7113"/>
                    <a:pt x="2523" y="7143"/>
                  </a:cubicBezTo>
                  <a:cubicBezTo>
                    <a:pt x="2553" y="7113"/>
                    <a:pt x="2553" y="7082"/>
                    <a:pt x="2523" y="7052"/>
                  </a:cubicBezTo>
                  <a:cubicBezTo>
                    <a:pt x="0" y="4803"/>
                    <a:pt x="3435" y="2492"/>
                    <a:pt x="2979" y="91"/>
                  </a:cubicBezTo>
                  <a:lnTo>
                    <a:pt x="2979" y="61"/>
                  </a:lnTo>
                  <a:cubicBezTo>
                    <a:pt x="2979" y="61"/>
                    <a:pt x="2979" y="61"/>
                    <a:pt x="2979" y="30"/>
                  </a:cubicBezTo>
                  <a:cubicBezTo>
                    <a:pt x="2979" y="0"/>
                    <a:pt x="2979" y="0"/>
                    <a:pt x="2979"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5" name="Google Shape;3655;p80"/>
            <p:cNvSpPr/>
            <p:nvPr/>
          </p:nvSpPr>
          <p:spPr>
            <a:xfrm>
              <a:off x="6850925" y="4451888"/>
              <a:ext cx="775" cy="1550"/>
            </a:xfrm>
            <a:custGeom>
              <a:avLst/>
              <a:gdLst/>
              <a:ahLst/>
              <a:cxnLst/>
              <a:rect l="l" t="t" r="r" b="b"/>
              <a:pathLst>
                <a:path w="31" h="62" extrusionOk="0">
                  <a:moveTo>
                    <a:pt x="0" y="0"/>
                  </a:moveTo>
                  <a:cubicBezTo>
                    <a:pt x="0" y="31"/>
                    <a:pt x="0" y="61"/>
                    <a:pt x="0" y="61"/>
                  </a:cubicBezTo>
                  <a:lnTo>
                    <a:pt x="31" y="61"/>
                  </a:lnTo>
                  <a:lnTo>
                    <a:pt x="31" y="31"/>
                  </a:lnTo>
                  <a:cubicBezTo>
                    <a:pt x="31" y="31"/>
                    <a:pt x="31" y="31"/>
                    <a:pt x="0"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6" name="Google Shape;3656;p80"/>
            <p:cNvSpPr/>
            <p:nvPr/>
          </p:nvSpPr>
          <p:spPr>
            <a:xfrm>
              <a:off x="6851675" y="4453413"/>
              <a:ext cx="25" cy="775"/>
            </a:xfrm>
            <a:custGeom>
              <a:avLst/>
              <a:gdLst/>
              <a:ahLst/>
              <a:cxnLst/>
              <a:rect l="l" t="t" r="r" b="b"/>
              <a:pathLst>
                <a:path w="1" h="31" extrusionOk="0">
                  <a:moveTo>
                    <a:pt x="1" y="0"/>
                  </a:moveTo>
                  <a:cubicBezTo>
                    <a:pt x="1" y="0"/>
                    <a:pt x="1" y="0"/>
                    <a:pt x="1" y="0"/>
                  </a:cubicBezTo>
                  <a:cubicBezTo>
                    <a:pt x="1" y="0"/>
                    <a:pt x="1" y="30"/>
                    <a:pt x="1" y="30"/>
                  </a:cubicBezTo>
                  <a:lnTo>
                    <a:pt x="1" y="30"/>
                  </a:lnTo>
                  <a:lnTo>
                    <a:pt x="1" y="30"/>
                  </a:lnTo>
                  <a:cubicBezTo>
                    <a:pt x="1" y="30"/>
                    <a:pt x="1" y="0"/>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7" name="Google Shape;3657;p80"/>
            <p:cNvSpPr/>
            <p:nvPr/>
          </p:nvSpPr>
          <p:spPr>
            <a:xfrm>
              <a:off x="6863075" y="4460988"/>
              <a:ext cx="59300" cy="171775"/>
            </a:xfrm>
            <a:custGeom>
              <a:avLst/>
              <a:gdLst/>
              <a:ahLst/>
              <a:cxnLst/>
              <a:rect l="l" t="t" r="r" b="b"/>
              <a:pathLst>
                <a:path w="2372" h="6871" extrusionOk="0">
                  <a:moveTo>
                    <a:pt x="1" y="1"/>
                  </a:moveTo>
                  <a:lnTo>
                    <a:pt x="1" y="1"/>
                  </a:lnTo>
                  <a:cubicBezTo>
                    <a:pt x="62" y="153"/>
                    <a:pt x="153" y="305"/>
                    <a:pt x="244" y="427"/>
                  </a:cubicBezTo>
                  <a:cubicBezTo>
                    <a:pt x="882" y="1095"/>
                    <a:pt x="1399" y="1794"/>
                    <a:pt x="1672" y="2737"/>
                  </a:cubicBezTo>
                  <a:cubicBezTo>
                    <a:pt x="2037" y="4104"/>
                    <a:pt x="1642" y="5563"/>
                    <a:pt x="1065" y="6810"/>
                  </a:cubicBezTo>
                  <a:cubicBezTo>
                    <a:pt x="1065" y="6810"/>
                    <a:pt x="1065" y="6840"/>
                    <a:pt x="1065" y="6870"/>
                  </a:cubicBezTo>
                  <a:cubicBezTo>
                    <a:pt x="1095" y="6840"/>
                    <a:pt x="1125" y="6840"/>
                    <a:pt x="1156" y="6810"/>
                  </a:cubicBezTo>
                  <a:cubicBezTo>
                    <a:pt x="1217" y="6749"/>
                    <a:pt x="1277" y="6688"/>
                    <a:pt x="1308" y="6597"/>
                  </a:cubicBezTo>
                  <a:cubicBezTo>
                    <a:pt x="2372" y="4226"/>
                    <a:pt x="2037" y="1642"/>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8" name="Google Shape;3658;p80"/>
            <p:cNvSpPr/>
            <p:nvPr/>
          </p:nvSpPr>
          <p:spPr>
            <a:xfrm>
              <a:off x="6851675" y="4454913"/>
              <a:ext cx="25" cy="800"/>
            </a:xfrm>
            <a:custGeom>
              <a:avLst/>
              <a:gdLst/>
              <a:ahLst/>
              <a:cxnLst/>
              <a:rect l="l" t="t" r="r" b="b"/>
              <a:pathLst>
                <a:path w="1" h="32" extrusionOk="0">
                  <a:moveTo>
                    <a:pt x="1" y="1"/>
                  </a:moveTo>
                  <a:cubicBezTo>
                    <a:pt x="1" y="1"/>
                    <a:pt x="1" y="1"/>
                    <a:pt x="1" y="31"/>
                  </a:cubicBezTo>
                  <a:lnTo>
                    <a:pt x="1" y="31"/>
                  </a:lnTo>
                  <a:cubicBezTo>
                    <a:pt x="1" y="1"/>
                    <a:pt x="1" y="1"/>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9" name="Google Shape;3659;p80"/>
            <p:cNvSpPr/>
            <p:nvPr/>
          </p:nvSpPr>
          <p:spPr>
            <a:xfrm>
              <a:off x="6851675" y="4454913"/>
              <a:ext cx="800" cy="800"/>
            </a:xfrm>
            <a:custGeom>
              <a:avLst/>
              <a:gdLst/>
              <a:ahLst/>
              <a:cxnLst/>
              <a:rect l="l" t="t" r="r" b="b"/>
              <a:pathLst>
                <a:path w="32" h="32" extrusionOk="0">
                  <a:moveTo>
                    <a:pt x="1" y="1"/>
                  </a:moveTo>
                  <a:cubicBezTo>
                    <a:pt x="1" y="1"/>
                    <a:pt x="1" y="1"/>
                    <a:pt x="1" y="31"/>
                  </a:cubicBezTo>
                  <a:lnTo>
                    <a:pt x="31" y="31"/>
                  </a:lnTo>
                  <a:cubicBezTo>
                    <a:pt x="31" y="31"/>
                    <a:pt x="1" y="1"/>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0" name="Google Shape;3660;p80"/>
            <p:cNvSpPr/>
            <p:nvPr/>
          </p:nvSpPr>
          <p:spPr>
            <a:xfrm>
              <a:off x="6851675" y="4454913"/>
              <a:ext cx="25" cy="25"/>
            </a:xfrm>
            <a:custGeom>
              <a:avLst/>
              <a:gdLst/>
              <a:ahLst/>
              <a:cxnLst/>
              <a:rect l="l" t="t" r="r" b="b"/>
              <a:pathLst>
                <a:path w="1" h="1" extrusionOk="0">
                  <a:moveTo>
                    <a:pt x="1" y="1"/>
                  </a:moveTo>
                  <a:lnTo>
                    <a:pt x="1" y="1"/>
                  </a:lnTo>
                  <a:lnTo>
                    <a:pt x="1" y="1"/>
                  </a:ln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1" name="Google Shape;3661;p80"/>
            <p:cNvSpPr/>
            <p:nvPr/>
          </p:nvSpPr>
          <p:spPr>
            <a:xfrm>
              <a:off x="6851675" y="4453813"/>
              <a:ext cx="4600" cy="5700"/>
            </a:xfrm>
            <a:custGeom>
              <a:avLst/>
              <a:gdLst/>
              <a:ahLst/>
              <a:cxnLst/>
              <a:rect l="l" t="t" r="r" b="b"/>
              <a:pathLst>
                <a:path w="184" h="228" extrusionOk="0">
                  <a:moveTo>
                    <a:pt x="32" y="1"/>
                  </a:moveTo>
                  <a:cubicBezTo>
                    <a:pt x="14" y="1"/>
                    <a:pt x="1" y="14"/>
                    <a:pt x="1" y="14"/>
                  </a:cubicBezTo>
                  <a:lnTo>
                    <a:pt x="1" y="45"/>
                  </a:lnTo>
                  <a:cubicBezTo>
                    <a:pt x="1" y="45"/>
                    <a:pt x="31" y="75"/>
                    <a:pt x="31" y="75"/>
                  </a:cubicBezTo>
                  <a:cubicBezTo>
                    <a:pt x="92" y="136"/>
                    <a:pt x="122" y="166"/>
                    <a:pt x="183" y="227"/>
                  </a:cubicBezTo>
                  <a:cubicBezTo>
                    <a:pt x="153" y="166"/>
                    <a:pt x="122" y="106"/>
                    <a:pt x="62" y="14"/>
                  </a:cubicBezTo>
                  <a:cubicBezTo>
                    <a:pt x="51" y="4"/>
                    <a:pt x="41" y="1"/>
                    <a:pt x="32"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2" name="Google Shape;3662;p80"/>
            <p:cNvSpPr/>
            <p:nvPr/>
          </p:nvSpPr>
          <p:spPr>
            <a:xfrm>
              <a:off x="6859275" y="4458713"/>
              <a:ext cx="9900" cy="12950"/>
            </a:xfrm>
            <a:custGeom>
              <a:avLst/>
              <a:gdLst/>
              <a:ahLst/>
              <a:cxnLst/>
              <a:rect l="l" t="t" r="r" b="b"/>
              <a:pathLst>
                <a:path w="396" h="518" extrusionOk="0">
                  <a:moveTo>
                    <a:pt x="1" y="1"/>
                  </a:moveTo>
                  <a:cubicBezTo>
                    <a:pt x="31" y="62"/>
                    <a:pt x="31" y="122"/>
                    <a:pt x="62" y="183"/>
                  </a:cubicBezTo>
                  <a:cubicBezTo>
                    <a:pt x="183" y="305"/>
                    <a:pt x="305" y="426"/>
                    <a:pt x="396" y="518"/>
                  </a:cubicBezTo>
                  <a:cubicBezTo>
                    <a:pt x="305" y="396"/>
                    <a:pt x="214" y="244"/>
                    <a:pt x="153" y="92"/>
                  </a:cubicBezTo>
                  <a:cubicBezTo>
                    <a:pt x="92" y="62"/>
                    <a:pt x="31" y="31"/>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3" name="Google Shape;3663;p80"/>
            <p:cNvSpPr/>
            <p:nvPr/>
          </p:nvSpPr>
          <p:spPr>
            <a:xfrm>
              <a:off x="6857000" y="4457213"/>
              <a:ext cx="3825" cy="6100"/>
            </a:xfrm>
            <a:custGeom>
              <a:avLst/>
              <a:gdLst/>
              <a:ahLst/>
              <a:cxnLst/>
              <a:rect l="l" t="t" r="r" b="b"/>
              <a:pathLst>
                <a:path w="153" h="244" extrusionOk="0">
                  <a:moveTo>
                    <a:pt x="1" y="0"/>
                  </a:moveTo>
                  <a:cubicBezTo>
                    <a:pt x="1" y="30"/>
                    <a:pt x="1" y="91"/>
                    <a:pt x="31" y="122"/>
                  </a:cubicBezTo>
                  <a:lnTo>
                    <a:pt x="153" y="243"/>
                  </a:lnTo>
                  <a:cubicBezTo>
                    <a:pt x="122" y="182"/>
                    <a:pt x="122" y="122"/>
                    <a:pt x="92" y="61"/>
                  </a:cubicBezTo>
                  <a:cubicBezTo>
                    <a:pt x="61" y="30"/>
                    <a:pt x="31" y="0"/>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4" name="Google Shape;3664;p80"/>
            <p:cNvSpPr/>
            <p:nvPr/>
          </p:nvSpPr>
          <p:spPr>
            <a:xfrm>
              <a:off x="6853200" y="4454163"/>
              <a:ext cx="3825" cy="6100"/>
            </a:xfrm>
            <a:custGeom>
              <a:avLst/>
              <a:gdLst/>
              <a:ahLst/>
              <a:cxnLst/>
              <a:rect l="l" t="t" r="r" b="b"/>
              <a:pathLst>
                <a:path w="153" h="244" extrusionOk="0">
                  <a:moveTo>
                    <a:pt x="1" y="0"/>
                  </a:moveTo>
                  <a:lnTo>
                    <a:pt x="1" y="0"/>
                  </a:lnTo>
                  <a:cubicBezTo>
                    <a:pt x="31" y="61"/>
                    <a:pt x="92" y="152"/>
                    <a:pt x="122" y="213"/>
                  </a:cubicBezTo>
                  <a:cubicBezTo>
                    <a:pt x="122" y="213"/>
                    <a:pt x="153" y="244"/>
                    <a:pt x="153" y="244"/>
                  </a:cubicBezTo>
                  <a:cubicBezTo>
                    <a:pt x="153" y="213"/>
                    <a:pt x="153" y="152"/>
                    <a:pt x="153" y="92"/>
                  </a:cubicBezTo>
                  <a:cubicBezTo>
                    <a:pt x="92" y="61"/>
                    <a:pt x="61" y="31"/>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5" name="Google Shape;3665;p80"/>
            <p:cNvSpPr/>
            <p:nvPr/>
          </p:nvSpPr>
          <p:spPr>
            <a:xfrm>
              <a:off x="6851675" y="4454913"/>
              <a:ext cx="25" cy="800"/>
            </a:xfrm>
            <a:custGeom>
              <a:avLst/>
              <a:gdLst/>
              <a:ahLst/>
              <a:cxnLst/>
              <a:rect l="l" t="t" r="r" b="b"/>
              <a:pathLst>
                <a:path w="1" h="32" extrusionOk="0">
                  <a:moveTo>
                    <a:pt x="1" y="1"/>
                  </a:moveTo>
                  <a:cubicBezTo>
                    <a:pt x="1" y="1"/>
                    <a:pt x="1" y="1"/>
                    <a:pt x="1" y="31"/>
                  </a:cubicBezTo>
                  <a:lnTo>
                    <a:pt x="1" y="31"/>
                  </a:lnTo>
                  <a:cubicBezTo>
                    <a:pt x="1" y="1"/>
                    <a:pt x="1" y="1"/>
                    <a:pt x="1" y="1"/>
                  </a:cubicBezTo>
                  <a:cubicBezTo>
                    <a:pt x="1" y="1"/>
                    <a:pt x="1" y="1"/>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6" name="Google Shape;3666;p80"/>
            <p:cNvSpPr/>
            <p:nvPr/>
          </p:nvSpPr>
          <p:spPr>
            <a:xfrm>
              <a:off x="6851675" y="4454163"/>
              <a:ext cx="25" cy="775"/>
            </a:xfrm>
            <a:custGeom>
              <a:avLst/>
              <a:gdLst/>
              <a:ahLst/>
              <a:cxnLst/>
              <a:rect l="l" t="t" r="r" b="b"/>
              <a:pathLst>
                <a:path w="1" h="31" extrusionOk="0">
                  <a:moveTo>
                    <a:pt x="1" y="31"/>
                  </a:moveTo>
                  <a:lnTo>
                    <a:pt x="1" y="0"/>
                  </a:lnTo>
                  <a:lnTo>
                    <a:pt x="1" y="0"/>
                  </a:lnTo>
                  <a:cubicBezTo>
                    <a:pt x="1" y="31"/>
                    <a:pt x="1" y="31"/>
                    <a:pt x="1" y="31"/>
                  </a:cubicBezTo>
                  <a:cubicBezTo>
                    <a:pt x="1" y="31"/>
                    <a:pt x="1" y="31"/>
                    <a:pt x="1" y="3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7" name="Google Shape;3667;p80"/>
            <p:cNvSpPr/>
            <p:nvPr/>
          </p:nvSpPr>
          <p:spPr>
            <a:xfrm>
              <a:off x="6851675" y="4454163"/>
              <a:ext cx="25" cy="775"/>
            </a:xfrm>
            <a:custGeom>
              <a:avLst/>
              <a:gdLst/>
              <a:ahLst/>
              <a:cxnLst/>
              <a:rect l="l" t="t" r="r" b="b"/>
              <a:pathLst>
                <a:path w="1" h="31" extrusionOk="0">
                  <a:moveTo>
                    <a:pt x="1" y="0"/>
                  </a:moveTo>
                  <a:lnTo>
                    <a:pt x="1" y="31"/>
                  </a:lnTo>
                  <a:cubicBezTo>
                    <a:pt x="1" y="31"/>
                    <a:pt x="1" y="0"/>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8" name="Google Shape;3668;p80"/>
            <p:cNvSpPr/>
            <p:nvPr/>
          </p:nvSpPr>
          <p:spPr>
            <a:xfrm>
              <a:off x="6822050" y="4628938"/>
              <a:ext cx="73725" cy="49650"/>
            </a:xfrm>
            <a:custGeom>
              <a:avLst/>
              <a:gdLst/>
              <a:ahLst/>
              <a:cxnLst/>
              <a:rect l="l" t="t" r="r" b="b"/>
              <a:pathLst>
                <a:path w="2949" h="1986" extrusionOk="0">
                  <a:moveTo>
                    <a:pt x="791" y="0"/>
                  </a:moveTo>
                  <a:cubicBezTo>
                    <a:pt x="0" y="456"/>
                    <a:pt x="669" y="1763"/>
                    <a:pt x="669" y="1763"/>
                  </a:cubicBezTo>
                  <a:cubicBezTo>
                    <a:pt x="954" y="1927"/>
                    <a:pt x="1258" y="1986"/>
                    <a:pt x="1547" y="1986"/>
                  </a:cubicBezTo>
                  <a:cubicBezTo>
                    <a:pt x="2279" y="1986"/>
                    <a:pt x="2918" y="1611"/>
                    <a:pt x="2918" y="1611"/>
                  </a:cubicBezTo>
                  <a:cubicBezTo>
                    <a:pt x="2949" y="1581"/>
                    <a:pt x="2949" y="1551"/>
                    <a:pt x="2949" y="1520"/>
                  </a:cubicBezTo>
                  <a:cubicBezTo>
                    <a:pt x="2098" y="1186"/>
                    <a:pt x="1338" y="700"/>
                    <a:pt x="791" y="0"/>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9" name="Google Shape;3669;p80"/>
            <p:cNvSpPr/>
            <p:nvPr/>
          </p:nvSpPr>
          <p:spPr>
            <a:xfrm>
              <a:off x="6841800" y="4623213"/>
              <a:ext cx="60325" cy="43750"/>
            </a:xfrm>
            <a:custGeom>
              <a:avLst/>
              <a:gdLst/>
              <a:ahLst/>
              <a:cxnLst/>
              <a:rect l="l" t="t" r="r" b="b"/>
              <a:pathLst>
                <a:path w="2413" h="1750" extrusionOk="0">
                  <a:moveTo>
                    <a:pt x="1113" y="1"/>
                  </a:moveTo>
                  <a:cubicBezTo>
                    <a:pt x="865" y="1"/>
                    <a:pt x="590" y="42"/>
                    <a:pt x="305" y="108"/>
                  </a:cubicBezTo>
                  <a:cubicBezTo>
                    <a:pt x="183" y="138"/>
                    <a:pt x="92" y="199"/>
                    <a:pt x="1" y="229"/>
                  </a:cubicBezTo>
                  <a:cubicBezTo>
                    <a:pt x="548" y="929"/>
                    <a:pt x="1308" y="1415"/>
                    <a:pt x="2159" y="1749"/>
                  </a:cubicBezTo>
                  <a:cubicBezTo>
                    <a:pt x="2413" y="411"/>
                    <a:pt x="1895" y="1"/>
                    <a:pt x="1113" y="1"/>
                  </a:cubicBezTo>
                  <a:close/>
                </a:path>
              </a:pathLst>
            </a:custGeom>
            <a:solidFill>
              <a:srgbClr val="F17F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0" name="Google Shape;3670;p80"/>
            <p:cNvSpPr/>
            <p:nvPr/>
          </p:nvSpPr>
          <p:spPr>
            <a:xfrm>
              <a:off x="6642700" y="4408088"/>
              <a:ext cx="96550" cy="52150"/>
            </a:xfrm>
            <a:custGeom>
              <a:avLst/>
              <a:gdLst/>
              <a:ahLst/>
              <a:cxnLst/>
              <a:rect l="l" t="t" r="r" b="b"/>
              <a:pathLst>
                <a:path w="3862" h="2086" extrusionOk="0">
                  <a:moveTo>
                    <a:pt x="1945" y="0"/>
                  </a:moveTo>
                  <a:cubicBezTo>
                    <a:pt x="1168" y="0"/>
                    <a:pt x="480" y="1035"/>
                    <a:pt x="1" y="1965"/>
                  </a:cubicBezTo>
                  <a:cubicBezTo>
                    <a:pt x="489" y="2044"/>
                    <a:pt x="977" y="2086"/>
                    <a:pt x="1462" y="2086"/>
                  </a:cubicBezTo>
                  <a:cubicBezTo>
                    <a:pt x="2276" y="2086"/>
                    <a:pt x="3080" y="1969"/>
                    <a:pt x="3861" y="1722"/>
                  </a:cubicBezTo>
                  <a:cubicBezTo>
                    <a:pt x="3405" y="932"/>
                    <a:pt x="2797" y="172"/>
                    <a:pt x="2129" y="20"/>
                  </a:cubicBezTo>
                  <a:cubicBezTo>
                    <a:pt x="2067" y="6"/>
                    <a:pt x="2005" y="0"/>
                    <a:pt x="1945" y="0"/>
                  </a:cubicBezTo>
                  <a:close/>
                </a:path>
              </a:pathLst>
            </a:custGeom>
            <a:solidFill>
              <a:srgbClr val="2B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1" name="Google Shape;3671;p80"/>
            <p:cNvSpPr/>
            <p:nvPr/>
          </p:nvSpPr>
          <p:spPr>
            <a:xfrm>
              <a:off x="6627525" y="4451113"/>
              <a:ext cx="133000" cy="107175"/>
            </a:xfrm>
            <a:custGeom>
              <a:avLst/>
              <a:gdLst/>
              <a:ahLst/>
              <a:cxnLst/>
              <a:rect l="l" t="t" r="r" b="b"/>
              <a:pathLst>
                <a:path w="5320" h="4287" extrusionOk="0">
                  <a:moveTo>
                    <a:pt x="4468" y="1"/>
                  </a:moveTo>
                  <a:cubicBezTo>
                    <a:pt x="3687" y="248"/>
                    <a:pt x="2883" y="365"/>
                    <a:pt x="2069" y="365"/>
                  </a:cubicBezTo>
                  <a:cubicBezTo>
                    <a:pt x="1584" y="365"/>
                    <a:pt x="1096" y="323"/>
                    <a:pt x="608" y="244"/>
                  </a:cubicBezTo>
                  <a:cubicBezTo>
                    <a:pt x="243" y="1034"/>
                    <a:pt x="0" y="1733"/>
                    <a:pt x="0" y="1733"/>
                  </a:cubicBezTo>
                  <a:lnTo>
                    <a:pt x="1277" y="4287"/>
                  </a:lnTo>
                  <a:lnTo>
                    <a:pt x="4772" y="3466"/>
                  </a:lnTo>
                  <a:lnTo>
                    <a:pt x="5319" y="1825"/>
                  </a:lnTo>
                  <a:cubicBezTo>
                    <a:pt x="5319" y="1825"/>
                    <a:pt x="5015" y="913"/>
                    <a:pt x="4468" y="1"/>
                  </a:cubicBezTo>
                  <a:close/>
                </a:path>
              </a:pathLst>
            </a:custGeom>
            <a:solidFill>
              <a:srgbClr val="FBD7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2" name="Google Shape;3672;p80"/>
            <p:cNvSpPr/>
            <p:nvPr/>
          </p:nvSpPr>
          <p:spPr>
            <a:xfrm>
              <a:off x="6635125" y="5005838"/>
              <a:ext cx="126150" cy="69275"/>
            </a:xfrm>
            <a:custGeom>
              <a:avLst/>
              <a:gdLst/>
              <a:ahLst/>
              <a:cxnLst/>
              <a:rect l="l" t="t" r="r" b="b"/>
              <a:pathLst>
                <a:path w="5046" h="2771" extrusionOk="0">
                  <a:moveTo>
                    <a:pt x="3344" y="1"/>
                  </a:moveTo>
                  <a:cubicBezTo>
                    <a:pt x="2158" y="669"/>
                    <a:pt x="1033" y="1490"/>
                    <a:pt x="0" y="2432"/>
                  </a:cubicBezTo>
                  <a:cubicBezTo>
                    <a:pt x="122" y="2493"/>
                    <a:pt x="274" y="2584"/>
                    <a:pt x="456" y="2645"/>
                  </a:cubicBezTo>
                  <a:cubicBezTo>
                    <a:pt x="746" y="2732"/>
                    <a:pt x="1258" y="2771"/>
                    <a:pt x="1843" y="2771"/>
                  </a:cubicBezTo>
                  <a:cubicBezTo>
                    <a:pt x="2483" y="2771"/>
                    <a:pt x="3210" y="2724"/>
                    <a:pt x="3830" y="2645"/>
                  </a:cubicBezTo>
                  <a:cubicBezTo>
                    <a:pt x="5046" y="2493"/>
                    <a:pt x="4803" y="1551"/>
                    <a:pt x="4803" y="1551"/>
                  </a:cubicBezTo>
                  <a:lnTo>
                    <a:pt x="4651" y="31"/>
                  </a:lnTo>
                  <a:lnTo>
                    <a:pt x="3344" y="1"/>
                  </a:lnTo>
                  <a:close/>
                </a:path>
              </a:pathLst>
            </a:custGeom>
            <a:solidFill>
              <a:srgbClr val="F17F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3" name="Google Shape;3673;p80"/>
            <p:cNvSpPr/>
            <p:nvPr/>
          </p:nvSpPr>
          <p:spPr>
            <a:xfrm>
              <a:off x="6620675" y="5003563"/>
              <a:ext cx="98050" cy="63100"/>
            </a:xfrm>
            <a:custGeom>
              <a:avLst/>
              <a:gdLst/>
              <a:ahLst/>
              <a:cxnLst/>
              <a:rect l="l" t="t" r="r" b="b"/>
              <a:pathLst>
                <a:path w="3922" h="2524" extrusionOk="0">
                  <a:moveTo>
                    <a:pt x="1" y="0"/>
                  </a:moveTo>
                  <a:cubicBezTo>
                    <a:pt x="1" y="0"/>
                    <a:pt x="61" y="912"/>
                    <a:pt x="92" y="1551"/>
                  </a:cubicBezTo>
                  <a:cubicBezTo>
                    <a:pt x="122" y="2007"/>
                    <a:pt x="274" y="2311"/>
                    <a:pt x="578" y="2523"/>
                  </a:cubicBezTo>
                  <a:cubicBezTo>
                    <a:pt x="1611" y="1581"/>
                    <a:pt x="2736" y="760"/>
                    <a:pt x="3922" y="92"/>
                  </a:cubicBezTo>
                  <a:lnTo>
                    <a:pt x="1" y="0"/>
                  </a:ln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4" name="Google Shape;3674;p80"/>
            <p:cNvSpPr/>
            <p:nvPr/>
          </p:nvSpPr>
          <p:spPr>
            <a:xfrm>
              <a:off x="6612475" y="4963238"/>
              <a:ext cx="152600" cy="44325"/>
            </a:xfrm>
            <a:custGeom>
              <a:avLst/>
              <a:gdLst/>
              <a:ahLst/>
              <a:cxnLst/>
              <a:rect l="l" t="t" r="r" b="b"/>
              <a:pathLst>
                <a:path w="6104" h="1773" extrusionOk="0">
                  <a:moveTo>
                    <a:pt x="517" y="1"/>
                  </a:moveTo>
                  <a:cubicBezTo>
                    <a:pt x="111" y="1"/>
                    <a:pt x="1" y="1464"/>
                    <a:pt x="329" y="1613"/>
                  </a:cubicBezTo>
                  <a:cubicBezTo>
                    <a:pt x="632" y="1735"/>
                    <a:pt x="1803" y="1773"/>
                    <a:pt x="2965" y="1773"/>
                  </a:cubicBezTo>
                  <a:cubicBezTo>
                    <a:pt x="4128" y="1773"/>
                    <a:pt x="5283" y="1735"/>
                    <a:pt x="5557" y="1705"/>
                  </a:cubicBezTo>
                  <a:cubicBezTo>
                    <a:pt x="6104" y="1674"/>
                    <a:pt x="5982" y="1309"/>
                    <a:pt x="5982" y="793"/>
                  </a:cubicBezTo>
                  <a:cubicBezTo>
                    <a:pt x="5982" y="246"/>
                    <a:pt x="5405" y="185"/>
                    <a:pt x="5405" y="185"/>
                  </a:cubicBezTo>
                  <a:cubicBezTo>
                    <a:pt x="4805" y="230"/>
                    <a:pt x="4241" y="248"/>
                    <a:pt x="3724" y="248"/>
                  </a:cubicBezTo>
                  <a:cubicBezTo>
                    <a:pt x="1805" y="248"/>
                    <a:pt x="541" y="2"/>
                    <a:pt x="541" y="2"/>
                  </a:cubicBezTo>
                  <a:cubicBezTo>
                    <a:pt x="533" y="1"/>
                    <a:pt x="525" y="1"/>
                    <a:pt x="517" y="1"/>
                  </a:cubicBezTo>
                  <a:close/>
                </a:path>
              </a:pathLst>
            </a:custGeom>
            <a:solidFill>
              <a:srgbClr val="C2B9D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5" name="Google Shape;3675;p80"/>
            <p:cNvSpPr/>
            <p:nvPr/>
          </p:nvSpPr>
          <p:spPr>
            <a:xfrm>
              <a:off x="6626000" y="4493488"/>
              <a:ext cx="27375" cy="474375"/>
            </a:xfrm>
            <a:custGeom>
              <a:avLst/>
              <a:gdLst/>
              <a:ahLst/>
              <a:cxnLst/>
              <a:rect l="l" t="t" r="r" b="b"/>
              <a:pathLst>
                <a:path w="1095" h="18975" extrusionOk="0">
                  <a:moveTo>
                    <a:pt x="145" y="0"/>
                  </a:moveTo>
                  <a:cubicBezTo>
                    <a:pt x="91" y="0"/>
                    <a:pt x="61" y="38"/>
                    <a:pt x="61" y="38"/>
                  </a:cubicBezTo>
                  <a:lnTo>
                    <a:pt x="0" y="18792"/>
                  </a:lnTo>
                  <a:cubicBezTo>
                    <a:pt x="304" y="18884"/>
                    <a:pt x="669" y="18944"/>
                    <a:pt x="1064" y="18975"/>
                  </a:cubicBezTo>
                  <a:lnTo>
                    <a:pt x="1095" y="1315"/>
                  </a:lnTo>
                  <a:cubicBezTo>
                    <a:pt x="669" y="1285"/>
                    <a:pt x="517" y="464"/>
                    <a:pt x="365" y="190"/>
                  </a:cubicBezTo>
                  <a:cubicBezTo>
                    <a:pt x="274" y="38"/>
                    <a:pt x="198" y="0"/>
                    <a:pt x="145" y="0"/>
                  </a:cubicBezTo>
                  <a:close/>
                </a:path>
              </a:pathLst>
            </a:custGeom>
            <a:solidFill>
              <a:srgbClr val="FFCB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6" name="Google Shape;3676;p80"/>
            <p:cNvSpPr/>
            <p:nvPr/>
          </p:nvSpPr>
          <p:spPr>
            <a:xfrm>
              <a:off x="6725550" y="4493838"/>
              <a:ext cx="34975" cy="475550"/>
            </a:xfrm>
            <a:custGeom>
              <a:avLst/>
              <a:gdLst/>
              <a:ahLst/>
              <a:cxnLst/>
              <a:rect l="l" t="t" r="r" b="b"/>
              <a:pathLst>
                <a:path w="1399" h="19022" extrusionOk="0">
                  <a:moveTo>
                    <a:pt x="1214" y="0"/>
                  </a:moveTo>
                  <a:cubicBezTo>
                    <a:pt x="1160" y="0"/>
                    <a:pt x="1091" y="15"/>
                    <a:pt x="1003" y="55"/>
                  </a:cubicBezTo>
                  <a:cubicBezTo>
                    <a:pt x="669" y="176"/>
                    <a:pt x="456" y="1088"/>
                    <a:pt x="31" y="1179"/>
                  </a:cubicBezTo>
                  <a:lnTo>
                    <a:pt x="0" y="19022"/>
                  </a:lnTo>
                  <a:cubicBezTo>
                    <a:pt x="547" y="18991"/>
                    <a:pt x="882" y="18961"/>
                    <a:pt x="882" y="18961"/>
                  </a:cubicBezTo>
                  <a:lnTo>
                    <a:pt x="1398" y="116"/>
                  </a:lnTo>
                  <a:cubicBezTo>
                    <a:pt x="1398" y="116"/>
                    <a:pt x="1365" y="0"/>
                    <a:pt x="1214" y="0"/>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7" name="Google Shape;3677;p80"/>
            <p:cNvSpPr/>
            <p:nvPr/>
          </p:nvSpPr>
          <p:spPr>
            <a:xfrm>
              <a:off x="6652600" y="4492913"/>
              <a:ext cx="73725" cy="477250"/>
            </a:xfrm>
            <a:custGeom>
              <a:avLst/>
              <a:gdLst/>
              <a:ahLst/>
              <a:cxnLst/>
              <a:rect l="l" t="t" r="r" b="b"/>
              <a:pathLst>
                <a:path w="2949" h="19090" extrusionOk="0">
                  <a:moveTo>
                    <a:pt x="1368" y="1"/>
                  </a:moveTo>
                  <a:cubicBezTo>
                    <a:pt x="760" y="1"/>
                    <a:pt x="122" y="1338"/>
                    <a:pt x="122" y="1338"/>
                  </a:cubicBezTo>
                  <a:lnTo>
                    <a:pt x="31" y="1338"/>
                  </a:lnTo>
                  <a:lnTo>
                    <a:pt x="0" y="19028"/>
                  </a:lnTo>
                  <a:cubicBezTo>
                    <a:pt x="486" y="19074"/>
                    <a:pt x="1026" y="19089"/>
                    <a:pt x="1539" y="19089"/>
                  </a:cubicBezTo>
                  <a:cubicBezTo>
                    <a:pt x="2052" y="19089"/>
                    <a:pt x="2538" y="19074"/>
                    <a:pt x="2918" y="19059"/>
                  </a:cubicBezTo>
                  <a:lnTo>
                    <a:pt x="2949" y="1216"/>
                  </a:lnTo>
                  <a:lnTo>
                    <a:pt x="2857" y="1216"/>
                  </a:lnTo>
                  <a:cubicBezTo>
                    <a:pt x="2341" y="1125"/>
                    <a:pt x="1976" y="1"/>
                    <a:pt x="1368" y="1"/>
                  </a:cubicBezTo>
                  <a:close/>
                </a:path>
              </a:pathLst>
            </a:custGeom>
            <a:solidFill>
              <a:srgbClr val="FAB2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78" name="Google Shape;3678;p80"/>
          <p:cNvGrpSpPr/>
          <p:nvPr/>
        </p:nvGrpSpPr>
        <p:grpSpPr>
          <a:xfrm>
            <a:off x="7690889" y="5304562"/>
            <a:ext cx="855239" cy="760468"/>
            <a:chOff x="7205875" y="4139800"/>
            <a:chExt cx="686975" cy="610850"/>
          </a:xfrm>
        </p:grpSpPr>
        <p:sp>
          <p:nvSpPr>
            <p:cNvPr id="3679" name="Google Shape;3679;p80"/>
            <p:cNvSpPr/>
            <p:nvPr/>
          </p:nvSpPr>
          <p:spPr>
            <a:xfrm>
              <a:off x="7323650" y="4353300"/>
              <a:ext cx="569200" cy="397350"/>
            </a:xfrm>
            <a:custGeom>
              <a:avLst/>
              <a:gdLst/>
              <a:ahLst/>
              <a:cxnLst/>
              <a:rect l="l" t="t" r="r" b="b"/>
              <a:pathLst>
                <a:path w="22768" h="15894" extrusionOk="0">
                  <a:moveTo>
                    <a:pt x="20822" y="1"/>
                  </a:moveTo>
                  <a:cubicBezTo>
                    <a:pt x="16962" y="7144"/>
                    <a:pt x="8451" y="11247"/>
                    <a:pt x="1" y="12098"/>
                  </a:cubicBezTo>
                  <a:cubicBezTo>
                    <a:pt x="2303" y="14492"/>
                    <a:pt x="5529" y="15894"/>
                    <a:pt x="8934" y="15894"/>
                  </a:cubicBezTo>
                  <a:cubicBezTo>
                    <a:pt x="10069" y="15894"/>
                    <a:pt x="11224" y="15738"/>
                    <a:pt x="12372" y="15411"/>
                  </a:cubicBezTo>
                  <a:cubicBezTo>
                    <a:pt x="18937" y="13557"/>
                    <a:pt x="22767" y="6779"/>
                    <a:pt x="20913" y="274"/>
                  </a:cubicBezTo>
                  <a:cubicBezTo>
                    <a:pt x="20883" y="183"/>
                    <a:pt x="20852" y="92"/>
                    <a:pt x="20822" y="1"/>
                  </a:cubicBezTo>
                  <a:close/>
                </a:path>
              </a:pathLst>
            </a:custGeom>
            <a:solidFill>
              <a:srgbClr val="F059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0" name="Google Shape;3680;p80"/>
            <p:cNvSpPr/>
            <p:nvPr/>
          </p:nvSpPr>
          <p:spPr>
            <a:xfrm>
              <a:off x="7205875" y="4139800"/>
              <a:ext cx="638325" cy="515975"/>
            </a:xfrm>
            <a:custGeom>
              <a:avLst/>
              <a:gdLst/>
              <a:ahLst/>
              <a:cxnLst/>
              <a:rect l="l" t="t" r="r" b="b"/>
              <a:pathLst>
                <a:path w="25533" h="20639" extrusionOk="0">
                  <a:moveTo>
                    <a:pt x="13836" y="0"/>
                  </a:moveTo>
                  <a:cubicBezTo>
                    <a:pt x="12701" y="0"/>
                    <a:pt x="11545" y="157"/>
                    <a:pt x="10396" y="486"/>
                  </a:cubicBezTo>
                  <a:cubicBezTo>
                    <a:pt x="3830" y="2340"/>
                    <a:pt x="0" y="9118"/>
                    <a:pt x="1855" y="15623"/>
                  </a:cubicBezTo>
                  <a:cubicBezTo>
                    <a:pt x="2402" y="17568"/>
                    <a:pt x="3405" y="19270"/>
                    <a:pt x="4712" y="20638"/>
                  </a:cubicBezTo>
                  <a:cubicBezTo>
                    <a:pt x="13162" y="19787"/>
                    <a:pt x="21673" y="15714"/>
                    <a:pt x="25533" y="8541"/>
                  </a:cubicBezTo>
                  <a:cubicBezTo>
                    <a:pt x="23908" y="3366"/>
                    <a:pt x="19096" y="0"/>
                    <a:pt x="13836" y="0"/>
                  </a:cubicBezTo>
                  <a:close/>
                </a:path>
              </a:pathLst>
            </a:custGeom>
            <a:solidFill>
              <a:srgbClr val="F0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1" name="Google Shape;3681;p80"/>
            <p:cNvSpPr/>
            <p:nvPr/>
          </p:nvSpPr>
          <p:spPr>
            <a:xfrm>
              <a:off x="7259825" y="4143575"/>
              <a:ext cx="552475" cy="599575"/>
            </a:xfrm>
            <a:custGeom>
              <a:avLst/>
              <a:gdLst/>
              <a:ahLst/>
              <a:cxnLst/>
              <a:rect l="l" t="t" r="r" b="b"/>
              <a:pathLst>
                <a:path w="22099" h="23983" extrusionOk="0">
                  <a:moveTo>
                    <a:pt x="13587" y="1"/>
                  </a:moveTo>
                  <a:cubicBezTo>
                    <a:pt x="13952" y="2432"/>
                    <a:pt x="14135" y="4864"/>
                    <a:pt x="13314" y="7296"/>
                  </a:cubicBezTo>
                  <a:cubicBezTo>
                    <a:pt x="12493" y="9727"/>
                    <a:pt x="10730" y="12037"/>
                    <a:pt x="8299" y="12949"/>
                  </a:cubicBezTo>
                  <a:cubicBezTo>
                    <a:pt x="7478" y="10943"/>
                    <a:pt x="6900" y="8906"/>
                    <a:pt x="6536" y="6779"/>
                  </a:cubicBezTo>
                  <a:cubicBezTo>
                    <a:pt x="6262" y="5107"/>
                    <a:pt x="5897" y="2979"/>
                    <a:pt x="6110" y="1125"/>
                  </a:cubicBezTo>
                  <a:lnTo>
                    <a:pt x="6110" y="1125"/>
                  </a:lnTo>
                  <a:cubicBezTo>
                    <a:pt x="6019" y="1186"/>
                    <a:pt x="5897" y="1247"/>
                    <a:pt x="5806" y="1308"/>
                  </a:cubicBezTo>
                  <a:cubicBezTo>
                    <a:pt x="5685" y="2675"/>
                    <a:pt x="5928" y="4104"/>
                    <a:pt x="6049" y="5472"/>
                  </a:cubicBezTo>
                  <a:cubicBezTo>
                    <a:pt x="6323" y="8086"/>
                    <a:pt x="7052" y="10639"/>
                    <a:pt x="8055" y="13040"/>
                  </a:cubicBezTo>
                  <a:cubicBezTo>
                    <a:pt x="7660" y="13162"/>
                    <a:pt x="7265" y="13253"/>
                    <a:pt x="6870" y="13314"/>
                  </a:cubicBezTo>
                  <a:cubicBezTo>
                    <a:pt x="6628" y="13343"/>
                    <a:pt x="6395" y="13357"/>
                    <a:pt x="6170" y="13357"/>
                  </a:cubicBezTo>
                  <a:cubicBezTo>
                    <a:pt x="2892" y="13357"/>
                    <a:pt x="1376" y="10355"/>
                    <a:pt x="153" y="7539"/>
                  </a:cubicBezTo>
                  <a:cubicBezTo>
                    <a:pt x="92" y="7660"/>
                    <a:pt x="61" y="7782"/>
                    <a:pt x="1" y="7873"/>
                  </a:cubicBezTo>
                  <a:cubicBezTo>
                    <a:pt x="1249" y="10787"/>
                    <a:pt x="2903" y="13700"/>
                    <a:pt x="6234" y="13700"/>
                  </a:cubicBezTo>
                  <a:cubicBezTo>
                    <a:pt x="6552" y="13700"/>
                    <a:pt x="6885" y="13673"/>
                    <a:pt x="7235" y="13618"/>
                  </a:cubicBezTo>
                  <a:cubicBezTo>
                    <a:pt x="7569" y="13557"/>
                    <a:pt x="7873" y="13496"/>
                    <a:pt x="8177" y="13375"/>
                  </a:cubicBezTo>
                  <a:cubicBezTo>
                    <a:pt x="8238" y="13466"/>
                    <a:pt x="8268" y="13587"/>
                    <a:pt x="8299" y="13679"/>
                  </a:cubicBezTo>
                  <a:cubicBezTo>
                    <a:pt x="8633" y="14408"/>
                    <a:pt x="8998" y="15198"/>
                    <a:pt x="9362" y="15958"/>
                  </a:cubicBezTo>
                  <a:cubicBezTo>
                    <a:pt x="8268" y="16414"/>
                    <a:pt x="7144" y="16809"/>
                    <a:pt x="5989" y="17113"/>
                  </a:cubicBezTo>
                  <a:cubicBezTo>
                    <a:pt x="4450" y="17557"/>
                    <a:pt x="2624" y="18087"/>
                    <a:pt x="930" y="18087"/>
                  </a:cubicBezTo>
                  <a:cubicBezTo>
                    <a:pt x="884" y="18087"/>
                    <a:pt x="837" y="18087"/>
                    <a:pt x="791" y="18086"/>
                  </a:cubicBezTo>
                  <a:lnTo>
                    <a:pt x="791" y="18086"/>
                  </a:lnTo>
                  <a:cubicBezTo>
                    <a:pt x="852" y="18177"/>
                    <a:pt x="912" y="18299"/>
                    <a:pt x="973" y="18390"/>
                  </a:cubicBezTo>
                  <a:cubicBezTo>
                    <a:pt x="2402" y="18360"/>
                    <a:pt x="3861" y="17934"/>
                    <a:pt x="5229" y="17630"/>
                  </a:cubicBezTo>
                  <a:cubicBezTo>
                    <a:pt x="6718" y="17296"/>
                    <a:pt x="8116" y="16809"/>
                    <a:pt x="9514" y="16201"/>
                  </a:cubicBezTo>
                  <a:cubicBezTo>
                    <a:pt x="9849" y="16901"/>
                    <a:pt x="10244" y="17569"/>
                    <a:pt x="10639" y="18238"/>
                  </a:cubicBezTo>
                  <a:cubicBezTo>
                    <a:pt x="8907" y="19545"/>
                    <a:pt x="8147" y="21764"/>
                    <a:pt x="8390" y="23892"/>
                  </a:cubicBezTo>
                  <a:cubicBezTo>
                    <a:pt x="8511" y="23922"/>
                    <a:pt x="8663" y="23952"/>
                    <a:pt x="8815" y="23983"/>
                  </a:cubicBezTo>
                  <a:cubicBezTo>
                    <a:pt x="8724" y="23436"/>
                    <a:pt x="8724" y="22858"/>
                    <a:pt x="8755" y="22281"/>
                  </a:cubicBezTo>
                  <a:cubicBezTo>
                    <a:pt x="8876" y="20730"/>
                    <a:pt x="9727" y="19484"/>
                    <a:pt x="10913" y="18633"/>
                  </a:cubicBezTo>
                  <a:cubicBezTo>
                    <a:pt x="12189" y="20609"/>
                    <a:pt x="13739" y="22372"/>
                    <a:pt x="15685" y="23557"/>
                  </a:cubicBezTo>
                  <a:cubicBezTo>
                    <a:pt x="15776" y="23527"/>
                    <a:pt x="15837" y="23496"/>
                    <a:pt x="15898" y="23496"/>
                  </a:cubicBezTo>
                  <a:cubicBezTo>
                    <a:pt x="13952" y="22220"/>
                    <a:pt x="12402" y="20457"/>
                    <a:pt x="11125" y="18481"/>
                  </a:cubicBezTo>
                  <a:cubicBezTo>
                    <a:pt x="11764" y="18056"/>
                    <a:pt x="12493" y="17752"/>
                    <a:pt x="13253" y="17569"/>
                  </a:cubicBezTo>
                  <a:cubicBezTo>
                    <a:pt x="13985" y="17386"/>
                    <a:pt x="14731" y="17303"/>
                    <a:pt x="15483" y="17303"/>
                  </a:cubicBezTo>
                  <a:cubicBezTo>
                    <a:pt x="17604" y="17303"/>
                    <a:pt x="19767" y="17964"/>
                    <a:pt x="21764" y="18907"/>
                  </a:cubicBezTo>
                  <a:cubicBezTo>
                    <a:pt x="21855" y="18785"/>
                    <a:pt x="21946" y="18663"/>
                    <a:pt x="22037" y="18511"/>
                  </a:cubicBezTo>
                  <a:cubicBezTo>
                    <a:pt x="19978" y="17521"/>
                    <a:pt x="17674" y="16867"/>
                    <a:pt x="15461" y="16867"/>
                  </a:cubicBezTo>
                  <a:cubicBezTo>
                    <a:pt x="14276" y="16867"/>
                    <a:pt x="13118" y="17054"/>
                    <a:pt x="12037" y="17478"/>
                  </a:cubicBezTo>
                  <a:cubicBezTo>
                    <a:pt x="11612" y="17630"/>
                    <a:pt x="11217" y="17843"/>
                    <a:pt x="10882" y="18086"/>
                  </a:cubicBezTo>
                  <a:cubicBezTo>
                    <a:pt x="10487" y="17417"/>
                    <a:pt x="10122" y="16779"/>
                    <a:pt x="9758" y="16110"/>
                  </a:cubicBezTo>
                  <a:cubicBezTo>
                    <a:pt x="10913" y="15594"/>
                    <a:pt x="12007" y="15016"/>
                    <a:pt x="13101" y="14378"/>
                  </a:cubicBezTo>
                  <a:cubicBezTo>
                    <a:pt x="16627" y="12341"/>
                    <a:pt x="20457" y="9484"/>
                    <a:pt x="22098" y="5593"/>
                  </a:cubicBezTo>
                  <a:cubicBezTo>
                    <a:pt x="22068" y="5533"/>
                    <a:pt x="22037" y="5502"/>
                    <a:pt x="22007" y="5441"/>
                  </a:cubicBezTo>
                  <a:cubicBezTo>
                    <a:pt x="20274" y="9210"/>
                    <a:pt x="16688" y="11916"/>
                    <a:pt x="13223" y="13983"/>
                  </a:cubicBezTo>
                  <a:cubicBezTo>
                    <a:pt x="12068" y="14682"/>
                    <a:pt x="10852" y="15320"/>
                    <a:pt x="9636" y="15837"/>
                  </a:cubicBezTo>
                  <a:cubicBezTo>
                    <a:pt x="9332" y="15259"/>
                    <a:pt x="9058" y="14682"/>
                    <a:pt x="8785" y="14074"/>
                  </a:cubicBezTo>
                  <a:cubicBezTo>
                    <a:pt x="8663" y="13831"/>
                    <a:pt x="8542" y="13557"/>
                    <a:pt x="8451" y="13283"/>
                  </a:cubicBezTo>
                  <a:cubicBezTo>
                    <a:pt x="10761" y="12432"/>
                    <a:pt x="12402" y="10305"/>
                    <a:pt x="13405" y="8055"/>
                  </a:cubicBezTo>
                  <a:cubicBezTo>
                    <a:pt x="14530" y="5472"/>
                    <a:pt x="14347" y="2736"/>
                    <a:pt x="13952" y="61"/>
                  </a:cubicBezTo>
                  <a:cubicBezTo>
                    <a:pt x="13831" y="31"/>
                    <a:pt x="13709" y="1"/>
                    <a:pt x="135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82" name="Google Shape;3682;p80"/>
          <p:cNvGrpSpPr/>
          <p:nvPr/>
        </p:nvGrpSpPr>
        <p:grpSpPr>
          <a:xfrm>
            <a:off x="1772700" y="2536217"/>
            <a:ext cx="1108467" cy="2310667"/>
            <a:chOff x="-4018550" y="6383788"/>
            <a:chExt cx="831350" cy="1733000"/>
          </a:xfrm>
        </p:grpSpPr>
        <p:sp>
          <p:nvSpPr>
            <p:cNvPr id="3683"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4"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5"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6"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7"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8"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9"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0"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1"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2"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3"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4"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5"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6"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7"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8"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9"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0"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1"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2"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3"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4"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5"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6"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7"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8"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9"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0"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1"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2"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3"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4"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5"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6"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7"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8"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9"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0"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1"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2"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3"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4"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5"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6"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7"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8"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9"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0"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1"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2"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3"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4"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5"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6"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7"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8"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9"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0"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1"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2"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3"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4"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5"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6"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7"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8"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9"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0"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751" name="Google Shape;3751;p80"/>
          <p:cNvGrpSpPr/>
          <p:nvPr/>
        </p:nvGrpSpPr>
        <p:grpSpPr>
          <a:xfrm>
            <a:off x="7408067" y="2652918"/>
            <a:ext cx="1053733" cy="2225933"/>
            <a:chOff x="207975" y="6471313"/>
            <a:chExt cx="790300" cy="1669450"/>
          </a:xfrm>
        </p:grpSpPr>
        <p:sp>
          <p:nvSpPr>
            <p:cNvPr id="3752" name="Google Shape;3752;p80"/>
            <p:cNvSpPr/>
            <p:nvPr/>
          </p:nvSpPr>
          <p:spPr>
            <a:xfrm>
              <a:off x="207975" y="6817863"/>
              <a:ext cx="790300" cy="315400"/>
            </a:xfrm>
            <a:custGeom>
              <a:avLst/>
              <a:gdLst/>
              <a:ahLst/>
              <a:cxnLst/>
              <a:rect l="l" t="t" r="r" b="b"/>
              <a:pathLst>
                <a:path w="31612" h="12616" extrusionOk="0">
                  <a:moveTo>
                    <a:pt x="3891" y="0"/>
                  </a:moveTo>
                  <a:cubicBezTo>
                    <a:pt x="3891" y="0"/>
                    <a:pt x="3100" y="3283"/>
                    <a:pt x="1550" y="4651"/>
                  </a:cubicBezTo>
                  <a:cubicBezTo>
                    <a:pt x="0" y="6049"/>
                    <a:pt x="243" y="7447"/>
                    <a:pt x="1550" y="8055"/>
                  </a:cubicBezTo>
                  <a:cubicBezTo>
                    <a:pt x="1727" y="8137"/>
                    <a:pt x="1891" y="8173"/>
                    <a:pt x="2042" y="8173"/>
                  </a:cubicBezTo>
                  <a:cubicBezTo>
                    <a:pt x="3010" y="8173"/>
                    <a:pt x="3465" y="6718"/>
                    <a:pt x="3465" y="6718"/>
                  </a:cubicBezTo>
                  <a:lnTo>
                    <a:pt x="3465" y="6718"/>
                  </a:lnTo>
                  <a:cubicBezTo>
                    <a:pt x="3465" y="6718"/>
                    <a:pt x="3283" y="10973"/>
                    <a:pt x="6383" y="11672"/>
                  </a:cubicBezTo>
                  <a:cubicBezTo>
                    <a:pt x="6843" y="11776"/>
                    <a:pt x="7258" y="11823"/>
                    <a:pt x="7632" y="11823"/>
                  </a:cubicBezTo>
                  <a:cubicBezTo>
                    <a:pt x="10655" y="11823"/>
                    <a:pt x="11064" y="8815"/>
                    <a:pt x="11064" y="8815"/>
                  </a:cubicBezTo>
                  <a:cubicBezTo>
                    <a:pt x="11064" y="8815"/>
                    <a:pt x="12645" y="12523"/>
                    <a:pt x="16383" y="12615"/>
                  </a:cubicBezTo>
                  <a:cubicBezTo>
                    <a:pt x="16413" y="12615"/>
                    <a:pt x="16442" y="12615"/>
                    <a:pt x="16471" y="12615"/>
                  </a:cubicBezTo>
                  <a:cubicBezTo>
                    <a:pt x="20153" y="12615"/>
                    <a:pt x="22098" y="8815"/>
                    <a:pt x="22098" y="8815"/>
                  </a:cubicBezTo>
                  <a:cubicBezTo>
                    <a:pt x="22098" y="8815"/>
                    <a:pt x="23088" y="12319"/>
                    <a:pt x="24882" y="12319"/>
                  </a:cubicBezTo>
                  <a:cubicBezTo>
                    <a:pt x="25051" y="12319"/>
                    <a:pt x="25228" y="12288"/>
                    <a:pt x="25411" y="12219"/>
                  </a:cubicBezTo>
                  <a:cubicBezTo>
                    <a:pt x="28571" y="11051"/>
                    <a:pt x="27137" y="8002"/>
                    <a:pt x="26724" y="7252"/>
                  </a:cubicBezTo>
                  <a:lnTo>
                    <a:pt x="26724" y="7252"/>
                  </a:lnTo>
                  <a:cubicBezTo>
                    <a:pt x="26942" y="7599"/>
                    <a:pt x="27512" y="8363"/>
                    <a:pt x="28318" y="8363"/>
                  </a:cubicBezTo>
                  <a:cubicBezTo>
                    <a:pt x="28739" y="8363"/>
                    <a:pt x="29224" y="8155"/>
                    <a:pt x="29757" y="7569"/>
                  </a:cubicBezTo>
                  <a:cubicBezTo>
                    <a:pt x="31612" y="5502"/>
                    <a:pt x="27387" y="1733"/>
                    <a:pt x="27812" y="274"/>
                  </a:cubicBezTo>
                  <a:lnTo>
                    <a:pt x="3891" y="0"/>
                  </a:ln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3" name="Google Shape;3753;p80"/>
            <p:cNvSpPr/>
            <p:nvPr/>
          </p:nvSpPr>
          <p:spPr>
            <a:xfrm>
              <a:off x="425300" y="6991863"/>
              <a:ext cx="339700" cy="462150"/>
            </a:xfrm>
            <a:custGeom>
              <a:avLst/>
              <a:gdLst/>
              <a:ahLst/>
              <a:cxnLst/>
              <a:rect l="l" t="t" r="r" b="b"/>
              <a:pathLst>
                <a:path w="13588" h="18486" extrusionOk="0">
                  <a:moveTo>
                    <a:pt x="7017" y="1"/>
                  </a:moveTo>
                  <a:cubicBezTo>
                    <a:pt x="6959" y="1"/>
                    <a:pt x="6899" y="1"/>
                    <a:pt x="6839" y="1"/>
                  </a:cubicBezTo>
                  <a:cubicBezTo>
                    <a:pt x="6839" y="1"/>
                    <a:pt x="6833" y="1"/>
                    <a:pt x="6820" y="1"/>
                  </a:cubicBezTo>
                  <a:cubicBezTo>
                    <a:pt x="6456" y="1"/>
                    <a:pt x="1185" y="58"/>
                    <a:pt x="1155" y="3345"/>
                  </a:cubicBezTo>
                  <a:cubicBezTo>
                    <a:pt x="1094" y="6779"/>
                    <a:pt x="0" y="14409"/>
                    <a:pt x="1490" y="17387"/>
                  </a:cubicBezTo>
                  <a:cubicBezTo>
                    <a:pt x="1889" y="18186"/>
                    <a:pt x="4468" y="18485"/>
                    <a:pt x="6945" y="18485"/>
                  </a:cubicBezTo>
                  <a:cubicBezTo>
                    <a:pt x="8426" y="18485"/>
                    <a:pt x="9870" y="18379"/>
                    <a:pt x="10791" y="18208"/>
                  </a:cubicBezTo>
                  <a:cubicBezTo>
                    <a:pt x="13283" y="17722"/>
                    <a:pt x="13587" y="15503"/>
                    <a:pt x="13557" y="13193"/>
                  </a:cubicBezTo>
                  <a:cubicBezTo>
                    <a:pt x="13526" y="10883"/>
                    <a:pt x="13374" y="5381"/>
                    <a:pt x="12827" y="2828"/>
                  </a:cubicBezTo>
                  <a:cubicBezTo>
                    <a:pt x="12497" y="1236"/>
                    <a:pt x="11870" y="1"/>
                    <a:pt x="7017" y="1"/>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4" name="Google Shape;3754;p80"/>
            <p:cNvSpPr/>
            <p:nvPr/>
          </p:nvSpPr>
          <p:spPr>
            <a:xfrm>
              <a:off x="440500" y="6992613"/>
              <a:ext cx="339700" cy="462200"/>
            </a:xfrm>
            <a:custGeom>
              <a:avLst/>
              <a:gdLst/>
              <a:ahLst/>
              <a:cxnLst/>
              <a:rect l="l" t="t" r="r" b="b"/>
              <a:pathLst>
                <a:path w="13588" h="18488" extrusionOk="0">
                  <a:moveTo>
                    <a:pt x="7017" y="1"/>
                  </a:moveTo>
                  <a:cubicBezTo>
                    <a:pt x="6958" y="1"/>
                    <a:pt x="6899" y="1"/>
                    <a:pt x="6839" y="1"/>
                  </a:cubicBezTo>
                  <a:cubicBezTo>
                    <a:pt x="6839" y="1"/>
                    <a:pt x="6833" y="1"/>
                    <a:pt x="6820" y="1"/>
                  </a:cubicBezTo>
                  <a:cubicBezTo>
                    <a:pt x="6459" y="1"/>
                    <a:pt x="1185" y="58"/>
                    <a:pt x="1155" y="3375"/>
                  </a:cubicBezTo>
                  <a:cubicBezTo>
                    <a:pt x="1125" y="6780"/>
                    <a:pt x="0" y="14409"/>
                    <a:pt x="1520" y="17418"/>
                  </a:cubicBezTo>
                  <a:cubicBezTo>
                    <a:pt x="1899" y="18195"/>
                    <a:pt x="4449" y="18487"/>
                    <a:pt x="6921" y="18487"/>
                  </a:cubicBezTo>
                  <a:cubicBezTo>
                    <a:pt x="8415" y="18487"/>
                    <a:pt x="9882" y="18380"/>
                    <a:pt x="10821" y="18208"/>
                  </a:cubicBezTo>
                  <a:cubicBezTo>
                    <a:pt x="13283" y="17722"/>
                    <a:pt x="13587" y="15503"/>
                    <a:pt x="13557" y="13193"/>
                  </a:cubicBezTo>
                  <a:cubicBezTo>
                    <a:pt x="13557" y="10883"/>
                    <a:pt x="13405" y="5381"/>
                    <a:pt x="12858" y="2828"/>
                  </a:cubicBezTo>
                  <a:cubicBezTo>
                    <a:pt x="12497" y="1237"/>
                    <a:pt x="11870" y="1"/>
                    <a:pt x="7017"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5" name="Google Shape;3755;p80"/>
            <p:cNvSpPr/>
            <p:nvPr/>
          </p:nvSpPr>
          <p:spPr>
            <a:xfrm>
              <a:off x="280150" y="6780938"/>
              <a:ext cx="99575" cy="63575"/>
            </a:xfrm>
            <a:custGeom>
              <a:avLst/>
              <a:gdLst/>
              <a:ahLst/>
              <a:cxnLst/>
              <a:rect l="l" t="t" r="r" b="b"/>
              <a:pathLst>
                <a:path w="3983" h="2543" extrusionOk="0">
                  <a:moveTo>
                    <a:pt x="2192" y="0"/>
                  </a:moveTo>
                  <a:cubicBezTo>
                    <a:pt x="1417" y="0"/>
                    <a:pt x="643" y="231"/>
                    <a:pt x="1" y="687"/>
                  </a:cubicBezTo>
                  <a:cubicBezTo>
                    <a:pt x="138" y="1623"/>
                    <a:pt x="892" y="2542"/>
                    <a:pt x="2328" y="2542"/>
                  </a:cubicBezTo>
                  <a:cubicBezTo>
                    <a:pt x="2804" y="2542"/>
                    <a:pt x="3355" y="2441"/>
                    <a:pt x="3982" y="2207"/>
                  </a:cubicBezTo>
                  <a:lnTo>
                    <a:pt x="3982" y="444"/>
                  </a:lnTo>
                  <a:cubicBezTo>
                    <a:pt x="3429" y="147"/>
                    <a:pt x="2810" y="0"/>
                    <a:pt x="2192"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6" name="Google Shape;3756;p80"/>
            <p:cNvSpPr/>
            <p:nvPr/>
          </p:nvSpPr>
          <p:spPr>
            <a:xfrm>
              <a:off x="277125" y="6745213"/>
              <a:ext cx="102600" cy="52925"/>
            </a:xfrm>
            <a:custGeom>
              <a:avLst/>
              <a:gdLst/>
              <a:ahLst/>
              <a:cxnLst/>
              <a:rect l="l" t="t" r="r" b="b"/>
              <a:pathLst>
                <a:path w="4104" h="2117" extrusionOk="0">
                  <a:moveTo>
                    <a:pt x="2149" y="1"/>
                  </a:moveTo>
                  <a:cubicBezTo>
                    <a:pt x="1737" y="1"/>
                    <a:pt x="1293" y="95"/>
                    <a:pt x="851" y="353"/>
                  </a:cubicBezTo>
                  <a:cubicBezTo>
                    <a:pt x="243" y="688"/>
                    <a:pt x="0" y="1387"/>
                    <a:pt x="122" y="2116"/>
                  </a:cubicBezTo>
                  <a:cubicBezTo>
                    <a:pt x="764" y="1660"/>
                    <a:pt x="1538" y="1429"/>
                    <a:pt x="2313" y="1429"/>
                  </a:cubicBezTo>
                  <a:cubicBezTo>
                    <a:pt x="2931" y="1429"/>
                    <a:pt x="3550" y="1576"/>
                    <a:pt x="4103" y="1873"/>
                  </a:cubicBezTo>
                  <a:lnTo>
                    <a:pt x="4103" y="657"/>
                  </a:lnTo>
                  <a:cubicBezTo>
                    <a:pt x="4103" y="657"/>
                    <a:pt x="3239" y="1"/>
                    <a:pt x="2149"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7" name="Google Shape;3757;p80"/>
            <p:cNvSpPr/>
            <p:nvPr/>
          </p:nvSpPr>
          <p:spPr>
            <a:xfrm>
              <a:off x="309800" y="6783488"/>
              <a:ext cx="62325" cy="52825"/>
            </a:xfrm>
            <a:custGeom>
              <a:avLst/>
              <a:gdLst/>
              <a:ahLst/>
              <a:cxnLst/>
              <a:rect l="l" t="t" r="r" b="b"/>
              <a:pathLst>
                <a:path w="2493" h="2113" extrusionOk="0">
                  <a:moveTo>
                    <a:pt x="1064" y="0"/>
                  </a:moveTo>
                  <a:cubicBezTo>
                    <a:pt x="699" y="0"/>
                    <a:pt x="319" y="84"/>
                    <a:pt x="0" y="160"/>
                  </a:cubicBezTo>
                  <a:cubicBezTo>
                    <a:pt x="0" y="160"/>
                    <a:pt x="0" y="220"/>
                    <a:pt x="30" y="220"/>
                  </a:cubicBezTo>
                  <a:cubicBezTo>
                    <a:pt x="365" y="220"/>
                    <a:pt x="752" y="137"/>
                    <a:pt x="1113" y="137"/>
                  </a:cubicBezTo>
                  <a:cubicBezTo>
                    <a:pt x="1474" y="137"/>
                    <a:pt x="1809" y="220"/>
                    <a:pt x="2037" y="555"/>
                  </a:cubicBezTo>
                  <a:cubicBezTo>
                    <a:pt x="2341" y="980"/>
                    <a:pt x="2310" y="1558"/>
                    <a:pt x="2310" y="2044"/>
                  </a:cubicBezTo>
                  <a:cubicBezTo>
                    <a:pt x="2310" y="2090"/>
                    <a:pt x="2348" y="2113"/>
                    <a:pt x="2386" y="2113"/>
                  </a:cubicBezTo>
                  <a:cubicBezTo>
                    <a:pt x="2424" y="2113"/>
                    <a:pt x="2462" y="2090"/>
                    <a:pt x="2462" y="2044"/>
                  </a:cubicBezTo>
                  <a:cubicBezTo>
                    <a:pt x="2493" y="1497"/>
                    <a:pt x="2462" y="768"/>
                    <a:pt x="2037" y="342"/>
                  </a:cubicBezTo>
                  <a:cubicBezTo>
                    <a:pt x="1778" y="84"/>
                    <a:pt x="1429" y="0"/>
                    <a:pt x="1064"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8" name="Google Shape;3758;p80"/>
            <p:cNvSpPr/>
            <p:nvPr/>
          </p:nvSpPr>
          <p:spPr>
            <a:xfrm>
              <a:off x="335900" y="6798488"/>
              <a:ext cx="36050" cy="21425"/>
            </a:xfrm>
            <a:custGeom>
              <a:avLst/>
              <a:gdLst/>
              <a:ahLst/>
              <a:cxnLst/>
              <a:rect l="l" t="t" r="r" b="b"/>
              <a:pathLst>
                <a:path w="1442" h="857" extrusionOk="0">
                  <a:moveTo>
                    <a:pt x="502" y="0"/>
                  </a:moveTo>
                  <a:cubicBezTo>
                    <a:pt x="354" y="0"/>
                    <a:pt x="201" y="50"/>
                    <a:pt x="50" y="168"/>
                  </a:cubicBezTo>
                  <a:cubicBezTo>
                    <a:pt x="1" y="217"/>
                    <a:pt x="32" y="267"/>
                    <a:pt x="78" y="267"/>
                  </a:cubicBezTo>
                  <a:cubicBezTo>
                    <a:pt x="89" y="267"/>
                    <a:pt x="100" y="264"/>
                    <a:pt x="111" y="259"/>
                  </a:cubicBezTo>
                  <a:cubicBezTo>
                    <a:pt x="242" y="201"/>
                    <a:pt x="372" y="163"/>
                    <a:pt x="499" y="163"/>
                  </a:cubicBezTo>
                  <a:cubicBezTo>
                    <a:pt x="639" y="163"/>
                    <a:pt x="774" y="208"/>
                    <a:pt x="901" y="320"/>
                  </a:cubicBezTo>
                  <a:cubicBezTo>
                    <a:pt x="1053" y="472"/>
                    <a:pt x="1145" y="684"/>
                    <a:pt x="1297" y="836"/>
                  </a:cubicBezTo>
                  <a:cubicBezTo>
                    <a:pt x="1311" y="850"/>
                    <a:pt x="1326" y="856"/>
                    <a:pt x="1342" y="856"/>
                  </a:cubicBezTo>
                  <a:cubicBezTo>
                    <a:pt x="1393" y="856"/>
                    <a:pt x="1441" y="792"/>
                    <a:pt x="1418" y="745"/>
                  </a:cubicBezTo>
                  <a:cubicBezTo>
                    <a:pt x="1242" y="349"/>
                    <a:pt x="890" y="0"/>
                    <a:pt x="502"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9" name="Google Shape;3759;p80"/>
            <p:cNvSpPr/>
            <p:nvPr/>
          </p:nvSpPr>
          <p:spPr>
            <a:xfrm>
              <a:off x="833350" y="6780938"/>
              <a:ext cx="100325" cy="63575"/>
            </a:xfrm>
            <a:custGeom>
              <a:avLst/>
              <a:gdLst/>
              <a:ahLst/>
              <a:cxnLst/>
              <a:rect l="l" t="t" r="r" b="b"/>
              <a:pathLst>
                <a:path w="4013" h="2543" extrusionOk="0">
                  <a:moveTo>
                    <a:pt x="1794" y="0"/>
                  </a:moveTo>
                  <a:cubicBezTo>
                    <a:pt x="1173" y="0"/>
                    <a:pt x="554" y="147"/>
                    <a:pt x="1" y="444"/>
                  </a:cubicBezTo>
                  <a:lnTo>
                    <a:pt x="1" y="2207"/>
                  </a:lnTo>
                  <a:cubicBezTo>
                    <a:pt x="628" y="2441"/>
                    <a:pt x="1181" y="2542"/>
                    <a:pt x="1660" y="2542"/>
                  </a:cubicBezTo>
                  <a:cubicBezTo>
                    <a:pt x="3104" y="2542"/>
                    <a:pt x="3876" y="1623"/>
                    <a:pt x="4013" y="687"/>
                  </a:cubicBezTo>
                  <a:cubicBezTo>
                    <a:pt x="3354" y="231"/>
                    <a:pt x="2572" y="0"/>
                    <a:pt x="179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0" name="Google Shape;3760;p80"/>
            <p:cNvSpPr/>
            <p:nvPr/>
          </p:nvSpPr>
          <p:spPr>
            <a:xfrm>
              <a:off x="833350" y="6745213"/>
              <a:ext cx="102625" cy="52925"/>
            </a:xfrm>
            <a:custGeom>
              <a:avLst/>
              <a:gdLst/>
              <a:ahLst/>
              <a:cxnLst/>
              <a:rect l="l" t="t" r="r" b="b"/>
              <a:pathLst>
                <a:path w="4105" h="2117" extrusionOk="0">
                  <a:moveTo>
                    <a:pt x="1955" y="1"/>
                  </a:moveTo>
                  <a:cubicBezTo>
                    <a:pt x="865" y="1"/>
                    <a:pt x="1" y="657"/>
                    <a:pt x="1" y="657"/>
                  </a:cubicBezTo>
                  <a:lnTo>
                    <a:pt x="1" y="1873"/>
                  </a:lnTo>
                  <a:cubicBezTo>
                    <a:pt x="554" y="1576"/>
                    <a:pt x="1173" y="1429"/>
                    <a:pt x="1794" y="1429"/>
                  </a:cubicBezTo>
                  <a:cubicBezTo>
                    <a:pt x="2572" y="1429"/>
                    <a:pt x="3354" y="1660"/>
                    <a:pt x="4013" y="2116"/>
                  </a:cubicBezTo>
                  <a:cubicBezTo>
                    <a:pt x="4104" y="1387"/>
                    <a:pt x="3861" y="688"/>
                    <a:pt x="3253" y="353"/>
                  </a:cubicBezTo>
                  <a:cubicBezTo>
                    <a:pt x="2811" y="95"/>
                    <a:pt x="2367" y="1"/>
                    <a:pt x="195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1" name="Google Shape;3761;p80"/>
            <p:cNvSpPr/>
            <p:nvPr/>
          </p:nvSpPr>
          <p:spPr>
            <a:xfrm>
              <a:off x="840950" y="6783563"/>
              <a:ext cx="63100" cy="52750"/>
            </a:xfrm>
            <a:custGeom>
              <a:avLst/>
              <a:gdLst/>
              <a:ahLst/>
              <a:cxnLst/>
              <a:rect l="l" t="t" r="r" b="b"/>
              <a:pathLst>
                <a:path w="2524" h="2110" extrusionOk="0">
                  <a:moveTo>
                    <a:pt x="1453" y="1"/>
                  </a:moveTo>
                  <a:cubicBezTo>
                    <a:pt x="1080" y="1"/>
                    <a:pt x="721" y="90"/>
                    <a:pt x="457" y="369"/>
                  </a:cubicBezTo>
                  <a:cubicBezTo>
                    <a:pt x="31" y="795"/>
                    <a:pt x="1" y="1494"/>
                    <a:pt x="31" y="2041"/>
                  </a:cubicBezTo>
                  <a:cubicBezTo>
                    <a:pt x="31" y="2087"/>
                    <a:pt x="69" y="2110"/>
                    <a:pt x="107" y="2110"/>
                  </a:cubicBezTo>
                  <a:cubicBezTo>
                    <a:pt x="145" y="2110"/>
                    <a:pt x="183" y="2087"/>
                    <a:pt x="183" y="2041"/>
                  </a:cubicBezTo>
                  <a:cubicBezTo>
                    <a:pt x="183" y="1555"/>
                    <a:pt x="153" y="977"/>
                    <a:pt x="457" y="552"/>
                  </a:cubicBezTo>
                  <a:cubicBezTo>
                    <a:pt x="685" y="217"/>
                    <a:pt x="1019" y="134"/>
                    <a:pt x="1380" y="134"/>
                  </a:cubicBezTo>
                  <a:cubicBezTo>
                    <a:pt x="1741" y="134"/>
                    <a:pt x="2128" y="217"/>
                    <a:pt x="2463" y="217"/>
                  </a:cubicBezTo>
                  <a:cubicBezTo>
                    <a:pt x="2493" y="217"/>
                    <a:pt x="2524" y="157"/>
                    <a:pt x="2493" y="157"/>
                  </a:cubicBezTo>
                  <a:cubicBezTo>
                    <a:pt x="2181" y="82"/>
                    <a:pt x="1811" y="1"/>
                    <a:pt x="145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2" name="Google Shape;3762;p80"/>
            <p:cNvSpPr/>
            <p:nvPr/>
          </p:nvSpPr>
          <p:spPr>
            <a:xfrm>
              <a:off x="841125" y="6798488"/>
              <a:ext cx="36200" cy="21425"/>
            </a:xfrm>
            <a:custGeom>
              <a:avLst/>
              <a:gdLst/>
              <a:ahLst/>
              <a:cxnLst/>
              <a:rect l="l" t="t" r="r" b="b"/>
              <a:pathLst>
                <a:path w="1448" h="857" extrusionOk="0">
                  <a:moveTo>
                    <a:pt x="957" y="0"/>
                  </a:moveTo>
                  <a:cubicBezTo>
                    <a:pt x="564" y="0"/>
                    <a:pt x="222" y="349"/>
                    <a:pt x="24" y="745"/>
                  </a:cubicBezTo>
                  <a:cubicBezTo>
                    <a:pt x="1" y="792"/>
                    <a:pt x="49" y="856"/>
                    <a:pt x="100" y="856"/>
                  </a:cubicBezTo>
                  <a:cubicBezTo>
                    <a:pt x="116" y="856"/>
                    <a:pt x="132" y="850"/>
                    <a:pt x="146" y="836"/>
                  </a:cubicBezTo>
                  <a:cubicBezTo>
                    <a:pt x="298" y="684"/>
                    <a:pt x="389" y="472"/>
                    <a:pt x="541" y="320"/>
                  </a:cubicBezTo>
                  <a:cubicBezTo>
                    <a:pt x="668" y="208"/>
                    <a:pt x="803" y="163"/>
                    <a:pt x="943" y="163"/>
                  </a:cubicBezTo>
                  <a:cubicBezTo>
                    <a:pt x="1070" y="163"/>
                    <a:pt x="1201" y="201"/>
                    <a:pt x="1331" y="259"/>
                  </a:cubicBezTo>
                  <a:cubicBezTo>
                    <a:pt x="1342" y="264"/>
                    <a:pt x="1353" y="267"/>
                    <a:pt x="1364" y="267"/>
                  </a:cubicBezTo>
                  <a:cubicBezTo>
                    <a:pt x="1411" y="267"/>
                    <a:pt x="1447" y="217"/>
                    <a:pt x="1422" y="168"/>
                  </a:cubicBezTo>
                  <a:cubicBezTo>
                    <a:pt x="1263" y="50"/>
                    <a:pt x="1107" y="0"/>
                    <a:pt x="95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3" name="Google Shape;3763;p80"/>
            <p:cNvSpPr/>
            <p:nvPr/>
          </p:nvSpPr>
          <p:spPr>
            <a:xfrm>
              <a:off x="559025" y="7005563"/>
              <a:ext cx="117050" cy="59350"/>
            </a:xfrm>
            <a:custGeom>
              <a:avLst/>
              <a:gdLst/>
              <a:ahLst/>
              <a:cxnLst/>
              <a:rect l="l" t="t" r="r" b="b"/>
              <a:pathLst>
                <a:path w="4682" h="2374" extrusionOk="0">
                  <a:moveTo>
                    <a:pt x="4682" y="0"/>
                  </a:moveTo>
                  <a:lnTo>
                    <a:pt x="4682" y="0"/>
                  </a:lnTo>
                  <a:cubicBezTo>
                    <a:pt x="3132" y="91"/>
                    <a:pt x="1642" y="365"/>
                    <a:pt x="183" y="851"/>
                  </a:cubicBezTo>
                  <a:cubicBezTo>
                    <a:pt x="153" y="1034"/>
                    <a:pt x="92" y="1186"/>
                    <a:pt x="1" y="1307"/>
                  </a:cubicBezTo>
                  <a:cubicBezTo>
                    <a:pt x="1" y="1307"/>
                    <a:pt x="1022" y="2374"/>
                    <a:pt x="2527" y="2374"/>
                  </a:cubicBezTo>
                  <a:cubicBezTo>
                    <a:pt x="3162" y="2374"/>
                    <a:pt x="3884" y="2183"/>
                    <a:pt x="4651" y="1642"/>
                  </a:cubicBezTo>
                  <a:cubicBezTo>
                    <a:pt x="4651" y="1642"/>
                    <a:pt x="4591" y="912"/>
                    <a:pt x="4682"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4" name="Google Shape;3764;p80"/>
            <p:cNvSpPr/>
            <p:nvPr/>
          </p:nvSpPr>
          <p:spPr>
            <a:xfrm>
              <a:off x="559025" y="6961488"/>
              <a:ext cx="125425" cy="65375"/>
            </a:xfrm>
            <a:custGeom>
              <a:avLst/>
              <a:gdLst/>
              <a:ahLst/>
              <a:cxnLst/>
              <a:rect l="l" t="t" r="r" b="b"/>
              <a:pathLst>
                <a:path w="5017" h="2615" extrusionOk="0">
                  <a:moveTo>
                    <a:pt x="5016" y="0"/>
                  </a:moveTo>
                  <a:lnTo>
                    <a:pt x="1" y="426"/>
                  </a:lnTo>
                  <a:cubicBezTo>
                    <a:pt x="1" y="426"/>
                    <a:pt x="396" y="1642"/>
                    <a:pt x="183" y="2614"/>
                  </a:cubicBezTo>
                  <a:cubicBezTo>
                    <a:pt x="1642" y="2128"/>
                    <a:pt x="3132" y="1854"/>
                    <a:pt x="4682" y="1763"/>
                  </a:cubicBezTo>
                  <a:cubicBezTo>
                    <a:pt x="4712" y="1186"/>
                    <a:pt x="4834" y="547"/>
                    <a:pt x="501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5" name="Google Shape;3765;p80"/>
            <p:cNvSpPr/>
            <p:nvPr/>
          </p:nvSpPr>
          <p:spPr>
            <a:xfrm>
              <a:off x="368950" y="6516663"/>
              <a:ext cx="484175" cy="456825"/>
            </a:xfrm>
            <a:custGeom>
              <a:avLst/>
              <a:gdLst/>
              <a:ahLst/>
              <a:cxnLst/>
              <a:rect l="l" t="t" r="r" b="b"/>
              <a:pathLst>
                <a:path w="19367" h="18273" extrusionOk="0">
                  <a:moveTo>
                    <a:pt x="7303" y="1"/>
                  </a:moveTo>
                  <a:cubicBezTo>
                    <a:pt x="3504" y="1"/>
                    <a:pt x="1" y="1938"/>
                    <a:pt x="187" y="9191"/>
                  </a:cubicBezTo>
                  <a:cubicBezTo>
                    <a:pt x="187" y="9191"/>
                    <a:pt x="66" y="12596"/>
                    <a:pt x="886" y="14298"/>
                  </a:cubicBezTo>
                  <a:cubicBezTo>
                    <a:pt x="1707" y="15969"/>
                    <a:pt x="4473" y="17884"/>
                    <a:pt x="8151" y="18219"/>
                  </a:cubicBezTo>
                  <a:cubicBezTo>
                    <a:pt x="8549" y="18255"/>
                    <a:pt x="8962" y="18273"/>
                    <a:pt x="9382" y="18273"/>
                  </a:cubicBezTo>
                  <a:cubicBezTo>
                    <a:pt x="12844" y="18273"/>
                    <a:pt x="16841" y="17051"/>
                    <a:pt x="17817" y="14693"/>
                  </a:cubicBezTo>
                  <a:cubicBezTo>
                    <a:pt x="18941" y="12018"/>
                    <a:pt x="19367" y="10194"/>
                    <a:pt x="19033" y="7489"/>
                  </a:cubicBezTo>
                  <a:cubicBezTo>
                    <a:pt x="18698" y="4754"/>
                    <a:pt x="18546" y="3568"/>
                    <a:pt x="16023" y="2352"/>
                  </a:cubicBezTo>
                  <a:cubicBezTo>
                    <a:pt x="14807" y="1759"/>
                    <a:pt x="10921" y="1"/>
                    <a:pt x="7303"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6" name="Google Shape;3766;p80"/>
            <p:cNvSpPr/>
            <p:nvPr/>
          </p:nvSpPr>
          <p:spPr>
            <a:xfrm>
              <a:off x="480000" y="6760863"/>
              <a:ext cx="27375" cy="32700"/>
            </a:xfrm>
            <a:custGeom>
              <a:avLst/>
              <a:gdLst/>
              <a:ahLst/>
              <a:cxnLst/>
              <a:rect l="l" t="t" r="r" b="b"/>
              <a:pathLst>
                <a:path w="1095" h="1308" extrusionOk="0">
                  <a:moveTo>
                    <a:pt x="548" y="1"/>
                  </a:moveTo>
                  <a:cubicBezTo>
                    <a:pt x="244" y="1"/>
                    <a:pt x="1" y="305"/>
                    <a:pt x="1" y="670"/>
                  </a:cubicBezTo>
                  <a:cubicBezTo>
                    <a:pt x="1" y="1034"/>
                    <a:pt x="244" y="1308"/>
                    <a:pt x="548" y="1308"/>
                  </a:cubicBezTo>
                  <a:cubicBezTo>
                    <a:pt x="852" y="1308"/>
                    <a:pt x="1095" y="1034"/>
                    <a:pt x="1095" y="670"/>
                  </a:cubicBezTo>
                  <a:cubicBezTo>
                    <a:pt x="1095" y="305"/>
                    <a:pt x="852" y="31"/>
                    <a:pt x="54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7" name="Google Shape;3767;p80"/>
            <p:cNvSpPr/>
            <p:nvPr/>
          </p:nvSpPr>
          <p:spPr>
            <a:xfrm>
              <a:off x="703425" y="6760863"/>
              <a:ext cx="27375" cy="32700"/>
            </a:xfrm>
            <a:custGeom>
              <a:avLst/>
              <a:gdLst/>
              <a:ahLst/>
              <a:cxnLst/>
              <a:rect l="l" t="t" r="r" b="b"/>
              <a:pathLst>
                <a:path w="1095" h="1308" extrusionOk="0">
                  <a:moveTo>
                    <a:pt x="547" y="1"/>
                  </a:moveTo>
                  <a:cubicBezTo>
                    <a:pt x="243" y="1"/>
                    <a:pt x="0" y="305"/>
                    <a:pt x="0" y="670"/>
                  </a:cubicBezTo>
                  <a:cubicBezTo>
                    <a:pt x="0" y="1034"/>
                    <a:pt x="243" y="1308"/>
                    <a:pt x="547" y="1308"/>
                  </a:cubicBezTo>
                  <a:cubicBezTo>
                    <a:pt x="851" y="1308"/>
                    <a:pt x="1094" y="1034"/>
                    <a:pt x="1094" y="670"/>
                  </a:cubicBezTo>
                  <a:cubicBezTo>
                    <a:pt x="1094" y="305"/>
                    <a:pt x="851" y="31"/>
                    <a:pt x="547"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8" name="Google Shape;3768;p80"/>
            <p:cNvSpPr/>
            <p:nvPr/>
          </p:nvSpPr>
          <p:spPr>
            <a:xfrm>
              <a:off x="590200" y="6745863"/>
              <a:ext cx="34200" cy="58450"/>
            </a:xfrm>
            <a:custGeom>
              <a:avLst/>
              <a:gdLst/>
              <a:ahLst/>
              <a:cxnLst/>
              <a:rect l="l" t="t" r="r" b="b"/>
              <a:pathLst>
                <a:path w="1368" h="2338" extrusionOk="0">
                  <a:moveTo>
                    <a:pt x="315" y="0"/>
                  </a:moveTo>
                  <a:cubicBezTo>
                    <a:pt x="304" y="0"/>
                    <a:pt x="289" y="8"/>
                    <a:pt x="274" y="23"/>
                  </a:cubicBezTo>
                  <a:cubicBezTo>
                    <a:pt x="182" y="327"/>
                    <a:pt x="152" y="662"/>
                    <a:pt x="91" y="935"/>
                  </a:cubicBezTo>
                  <a:cubicBezTo>
                    <a:pt x="61" y="1148"/>
                    <a:pt x="0" y="1391"/>
                    <a:pt x="122" y="1573"/>
                  </a:cubicBezTo>
                  <a:cubicBezTo>
                    <a:pt x="182" y="1695"/>
                    <a:pt x="304" y="1817"/>
                    <a:pt x="456" y="1817"/>
                  </a:cubicBezTo>
                  <a:cubicBezTo>
                    <a:pt x="547" y="1786"/>
                    <a:pt x="608" y="1756"/>
                    <a:pt x="699" y="1695"/>
                  </a:cubicBezTo>
                  <a:cubicBezTo>
                    <a:pt x="730" y="1695"/>
                    <a:pt x="760" y="1634"/>
                    <a:pt x="821" y="1604"/>
                  </a:cubicBezTo>
                  <a:cubicBezTo>
                    <a:pt x="857" y="1576"/>
                    <a:pt x="888" y="1563"/>
                    <a:pt x="914" y="1563"/>
                  </a:cubicBezTo>
                  <a:cubicBezTo>
                    <a:pt x="973" y="1563"/>
                    <a:pt x="1003" y="1637"/>
                    <a:pt x="1003" y="1786"/>
                  </a:cubicBezTo>
                  <a:cubicBezTo>
                    <a:pt x="1125" y="1999"/>
                    <a:pt x="1094" y="2121"/>
                    <a:pt x="882" y="2151"/>
                  </a:cubicBezTo>
                  <a:cubicBezTo>
                    <a:pt x="771" y="2206"/>
                    <a:pt x="811" y="2337"/>
                    <a:pt x="888" y="2337"/>
                  </a:cubicBezTo>
                  <a:cubicBezTo>
                    <a:pt x="896" y="2337"/>
                    <a:pt x="904" y="2336"/>
                    <a:pt x="912" y="2333"/>
                  </a:cubicBezTo>
                  <a:cubicBezTo>
                    <a:pt x="1155" y="2242"/>
                    <a:pt x="1368" y="2029"/>
                    <a:pt x="1368" y="1756"/>
                  </a:cubicBezTo>
                  <a:cubicBezTo>
                    <a:pt x="1337" y="1543"/>
                    <a:pt x="1155" y="1391"/>
                    <a:pt x="942" y="1391"/>
                  </a:cubicBezTo>
                  <a:cubicBezTo>
                    <a:pt x="790" y="1421"/>
                    <a:pt x="730" y="1513"/>
                    <a:pt x="608" y="1573"/>
                  </a:cubicBezTo>
                  <a:cubicBezTo>
                    <a:pt x="533" y="1604"/>
                    <a:pt x="472" y="1618"/>
                    <a:pt x="422" y="1618"/>
                  </a:cubicBezTo>
                  <a:cubicBezTo>
                    <a:pt x="125" y="1618"/>
                    <a:pt x="217" y="1143"/>
                    <a:pt x="243" y="935"/>
                  </a:cubicBezTo>
                  <a:cubicBezTo>
                    <a:pt x="304" y="662"/>
                    <a:pt x="486" y="266"/>
                    <a:pt x="334" y="23"/>
                  </a:cubicBezTo>
                  <a:cubicBezTo>
                    <a:pt x="334" y="8"/>
                    <a:pt x="327" y="0"/>
                    <a:pt x="315"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9" name="Google Shape;3769;p80"/>
            <p:cNvSpPr/>
            <p:nvPr/>
          </p:nvSpPr>
          <p:spPr>
            <a:xfrm>
              <a:off x="585625" y="6838388"/>
              <a:ext cx="49425" cy="24375"/>
            </a:xfrm>
            <a:custGeom>
              <a:avLst/>
              <a:gdLst/>
              <a:ahLst/>
              <a:cxnLst/>
              <a:rect l="l" t="t" r="r" b="b"/>
              <a:pathLst>
                <a:path w="1977" h="975" extrusionOk="0">
                  <a:moveTo>
                    <a:pt x="1881" y="0"/>
                  </a:moveTo>
                  <a:cubicBezTo>
                    <a:pt x="1832" y="0"/>
                    <a:pt x="1779" y="31"/>
                    <a:pt x="1764" y="91"/>
                  </a:cubicBezTo>
                  <a:cubicBezTo>
                    <a:pt x="1733" y="517"/>
                    <a:pt x="1429" y="790"/>
                    <a:pt x="1004" y="790"/>
                  </a:cubicBezTo>
                  <a:cubicBezTo>
                    <a:pt x="821" y="760"/>
                    <a:pt x="609" y="699"/>
                    <a:pt x="487" y="578"/>
                  </a:cubicBezTo>
                  <a:cubicBezTo>
                    <a:pt x="335" y="456"/>
                    <a:pt x="305" y="304"/>
                    <a:pt x="183" y="152"/>
                  </a:cubicBezTo>
                  <a:cubicBezTo>
                    <a:pt x="183" y="152"/>
                    <a:pt x="153" y="152"/>
                    <a:pt x="153" y="183"/>
                  </a:cubicBezTo>
                  <a:cubicBezTo>
                    <a:pt x="1" y="638"/>
                    <a:pt x="669" y="973"/>
                    <a:pt x="1034" y="973"/>
                  </a:cubicBezTo>
                  <a:cubicBezTo>
                    <a:pt x="1054" y="974"/>
                    <a:pt x="1074" y="975"/>
                    <a:pt x="1094" y="975"/>
                  </a:cubicBezTo>
                  <a:cubicBezTo>
                    <a:pt x="1583" y="975"/>
                    <a:pt x="1976" y="617"/>
                    <a:pt x="1976" y="91"/>
                  </a:cubicBezTo>
                  <a:cubicBezTo>
                    <a:pt x="1976" y="31"/>
                    <a:pt x="1931" y="0"/>
                    <a:pt x="1881"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0" name="Google Shape;3770;p80"/>
            <p:cNvSpPr/>
            <p:nvPr/>
          </p:nvSpPr>
          <p:spPr>
            <a:xfrm>
              <a:off x="438200" y="6683338"/>
              <a:ext cx="45625" cy="32275"/>
            </a:xfrm>
            <a:custGeom>
              <a:avLst/>
              <a:gdLst/>
              <a:ahLst/>
              <a:cxnLst/>
              <a:rect l="l" t="t" r="r" b="b"/>
              <a:pathLst>
                <a:path w="1825" h="1291" extrusionOk="0">
                  <a:moveTo>
                    <a:pt x="1656" y="0"/>
                  </a:moveTo>
                  <a:cubicBezTo>
                    <a:pt x="1020" y="0"/>
                    <a:pt x="120" y="595"/>
                    <a:pt x="1" y="1248"/>
                  </a:cubicBezTo>
                  <a:cubicBezTo>
                    <a:pt x="1" y="1269"/>
                    <a:pt x="31" y="1291"/>
                    <a:pt x="49" y="1291"/>
                  </a:cubicBezTo>
                  <a:cubicBezTo>
                    <a:pt x="57" y="1291"/>
                    <a:pt x="62" y="1287"/>
                    <a:pt x="62" y="1278"/>
                  </a:cubicBezTo>
                  <a:cubicBezTo>
                    <a:pt x="518" y="670"/>
                    <a:pt x="1004" y="305"/>
                    <a:pt x="1734" y="153"/>
                  </a:cubicBezTo>
                  <a:cubicBezTo>
                    <a:pt x="1825" y="153"/>
                    <a:pt x="1794" y="1"/>
                    <a:pt x="1703" y="1"/>
                  </a:cubicBezTo>
                  <a:cubicBezTo>
                    <a:pt x="1688" y="1"/>
                    <a:pt x="1672" y="0"/>
                    <a:pt x="165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1" name="Google Shape;3771;p80"/>
            <p:cNvSpPr/>
            <p:nvPr/>
          </p:nvSpPr>
          <p:spPr>
            <a:xfrm>
              <a:off x="707975" y="6678163"/>
              <a:ext cx="49675" cy="21875"/>
            </a:xfrm>
            <a:custGeom>
              <a:avLst/>
              <a:gdLst/>
              <a:ahLst/>
              <a:cxnLst/>
              <a:rect l="l" t="t" r="r" b="b"/>
              <a:pathLst>
                <a:path w="1987" h="875" extrusionOk="0">
                  <a:moveTo>
                    <a:pt x="330" y="1"/>
                  </a:moveTo>
                  <a:cubicBezTo>
                    <a:pt x="237" y="1"/>
                    <a:pt x="147" y="9"/>
                    <a:pt x="61" y="26"/>
                  </a:cubicBezTo>
                  <a:cubicBezTo>
                    <a:pt x="0" y="26"/>
                    <a:pt x="31" y="117"/>
                    <a:pt x="61" y="117"/>
                  </a:cubicBezTo>
                  <a:cubicBezTo>
                    <a:pt x="700" y="269"/>
                    <a:pt x="1307" y="360"/>
                    <a:pt x="1763" y="847"/>
                  </a:cubicBezTo>
                  <a:cubicBezTo>
                    <a:pt x="1783" y="867"/>
                    <a:pt x="1806" y="875"/>
                    <a:pt x="1828" y="875"/>
                  </a:cubicBezTo>
                  <a:cubicBezTo>
                    <a:pt x="1909" y="875"/>
                    <a:pt x="1987" y="766"/>
                    <a:pt x="1915" y="695"/>
                  </a:cubicBezTo>
                  <a:cubicBezTo>
                    <a:pt x="1576" y="303"/>
                    <a:pt x="899" y="1"/>
                    <a:pt x="33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2" name="Google Shape;3772;p80"/>
            <p:cNvSpPr/>
            <p:nvPr/>
          </p:nvSpPr>
          <p:spPr>
            <a:xfrm>
              <a:off x="438975" y="6817863"/>
              <a:ext cx="90450" cy="85125"/>
            </a:xfrm>
            <a:custGeom>
              <a:avLst/>
              <a:gdLst/>
              <a:ahLst/>
              <a:cxnLst/>
              <a:rect l="l" t="t" r="r" b="b"/>
              <a:pathLst>
                <a:path w="3618" h="3405" extrusionOk="0">
                  <a:moveTo>
                    <a:pt x="1794" y="0"/>
                  </a:moveTo>
                  <a:cubicBezTo>
                    <a:pt x="821" y="0"/>
                    <a:pt x="0" y="760"/>
                    <a:pt x="0" y="1703"/>
                  </a:cubicBezTo>
                  <a:cubicBezTo>
                    <a:pt x="0" y="2645"/>
                    <a:pt x="821" y="3405"/>
                    <a:pt x="1794" y="3405"/>
                  </a:cubicBezTo>
                  <a:cubicBezTo>
                    <a:pt x="2797" y="3405"/>
                    <a:pt x="3617" y="2645"/>
                    <a:pt x="3617" y="1703"/>
                  </a:cubicBezTo>
                  <a:cubicBezTo>
                    <a:pt x="3617" y="760"/>
                    <a:pt x="2797" y="0"/>
                    <a:pt x="179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3" name="Google Shape;3773;p80"/>
            <p:cNvSpPr/>
            <p:nvPr/>
          </p:nvSpPr>
          <p:spPr>
            <a:xfrm>
              <a:off x="685175" y="6817863"/>
              <a:ext cx="90450" cy="85125"/>
            </a:xfrm>
            <a:custGeom>
              <a:avLst/>
              <a:gdLst/>
              <a:ahLst/>
              <a:cxnLst/>
              <a:rect l="l" t="t" r="r" b="b"/>
              <a:pathLst>
                <a:path w="3618" h="3405" extrusionOk="0">
                  <a:moveTo>
                    <a:pt x="1794" y="0"/>
                  </a:moveTo>
                  <a:cubicBezTo>
                    <a:pt x="821" y="0"/>
                    <a:pt x="1" y="760"/>
                    <a:pt x="1" y="1703"/>
                  </a:cubicBezTo>
                  <a:cubicBezTo>
                    <a:pt x="1" y="2645"/>
                    <a:pt x="821" y="3405"/>
                    <a:pt x="1794" y="3405"/>
                  </a:cubicBezTo>
                  <a:cubicBezTo>
                    <a:pt x="2797" y="3405"/>
                    <a:pt x="3618" y="2645"/>
                    <a:pt x="3618" y="1703"/>
                  </a:cubicBezTo>
                  <a:cubicBezTo>
                    <a:pt x="3618" y="760"/>
                    <a:pt x="2797" y="0"/>
                    <a:pt x="179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4" name="Google Shape;3774;p80"/>
            <p:cNvSpPr/>
            <p:nvPr/>
          </p:nvSpPr>
          <p:spPr>
            <a:xfrm>
              <a:off x="338675" y="6502513"/>
              <a:ext cx="576025" cy="253075"/>
            </a:xfrm>
            <a:custGeom>
              <a:avLst/>
              <a:gdLst/>
              <a:ahLst/>
              <a:cxnLst/>
              <a:rect l="l" t="t" r="r" b="b"/>
              <a:pathLst>
                <a:path w="23041" h="10123" extrusionOk="0">
                  <a:moveTo>
                    <a:pt x="6930" y="0"/>
                  </a:moveTo>
                  <a:cubicBezTo>
                    <a:pt x="6566" y="91"/>
                    <a:pt x="6201" y="183"/>
                    <a:pt x="5836" y="304"/>
                  </a:cubicBezTo>
                  <a:cubicBezTo>
                    <a:pt x="4529" y="3769"/>
                    <a:pt x="2675" y="7052"/>
                    <a:pt x="0" y="9696"/>
                  </a:cubicBezTo>
                  <a:cubicBezTo>
                    <a:pt x="395" y="9696"/>
                    <a:pt x="851" y="9818"/>
                    <a:pt x="1246" y="10122"/>
                  </a:cubicBezTo>
                  <a:cubicBezTo>
                    <a:pt x="1246" y="10122"/>
                    <a:pt x="5958" y="6657"/>
                    <a:pt x="7629" y="3496"/>
                  </a:cubicBezTo>
                  <a:cubicBezTo>
                    <a:pt x="7629" y="3496"/>
                    <a:pt x="16079" y="9636"/>
                    <a:pt x="20365" y="10031"/>
                  </a:cubicBezTo>
                  <a:cubicBezTo>
                    <a:pt x="20365" y="10031"/>
                    <a:pt x="20926" y="9783"/>
                    <a:pt x="21698" y="9783"/>
                  </a:cubicBezTo>
                  <a:cubicBezTo>
                    <a:pt x="22104" y="9783"/>
                    <a:pt x="22568" y="9852"/>
                    <a:pt x="23040" y="10061"/>
                  </a:cubicBezTo>
                  <a:cubicBezTo>
                    <a:pt x="23040" y="10061"/>
                    <a:pt x="22979" y="8359"/>
                    <a:pt x="22706" y="6353"/>
                  </a:cubicBezTo>
                  <a:cubicBezTo>
                    <a:pt x="16870" y="6292"/>
                    <a:pt x="11125" y="4195"/>
                    <a:pt x="6930" y="0"/>
                  </a:cubicBez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5" name="Google Shape;3775;p80"/>
            <p:cNvSpPr/>
            <p:nvPr/>
          </p:nvSpPr>
          <p:spPr>
            <a:xfrm>
              <a:off x="293075" y="6509988"/>
              <a:ext cx="191525" cy="240275"/>
            </a:xfrm>
            <a:custGeom>
              <a:avLst/>
              <a:gdLst/>
              <a:ahLst/>
              <a:cxnLst/>
              <a:rect l="l" t="t" r="r" b="b"/>
              <a:pathLst>
                <a:path w="7661" h="9611" extrusionOk="0">
                  <a:moveTo>
                    <a:pt x="5033" y="1"/>
                  </a:moveTo>
                  <a:cubicBezTo>
                    <a:pt x="3945" y="1"/>
                    <a:pt x="2529" y="364"/>
                    <a:pt x="1459" y="1920"/>
                  </a:cubicBezTo>
                  <a:cubicBezTo>
                    <a:pt x="0" y="4048"/>
                    <a:pt x="639" y="4777"/>
                    <a:pt x="487" y="9610"/>
                  </a:cubicBezTo>
                  <a:cubicBezTo>
                    <a:pt x="487" y="9610"/>
                    <a:pt x="1025" y="9395"/>
                    <a:pt x="1671" y="9395"/>
                  </a:cubicBezTo>
                  <a:cubicBezTo>
                    <a:pt x="1712" y="9395"/>
                    <a:pt x="1753" y="9396"/>
                    <a:pt x="1794" y="9397"/>
                  </a:cubicBezTo>
                  <a:cubicBezTo>
                    <a:pt x="4499" y="6753"/>
                    <a:pt x="6353" y="3470"/>
                    <a:pt x="7660" y="5"/>
                  </a:cubicBezTo>
                  <a:lnTo>
                    <a:pt x="7660" y="5"/>
                  </a:lnTo>
                  <a:cubicBezTo>
                    <a:pt x="7326" y="66"/>
                    <a:pt x="7022" y="188"/>
                    <a:pt x="6687" y="279"/>
                  </a:cubicBezTo>
                  <a:cubicBezTo>
                    <a:pt x="6687" y="279"/>
                    <a:pt x="5986" y="1"/>
                    <a:pt x="5033"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6" name="Google Shape;3776;p80"/>
            <p:cNvSpPr/>
            <p:nvPr/>
          </p:nvSpPr>
          <p:spPr>
            <a:xfrm>
              <a:off x="511925" y="6471313"/>
              <a:ext cx="394400" cy="189275"/>
            </a:xfrm>
            <a:custGeom>
              <a:avLst/>
              <a:gdLst/>
              <a:ahLst/>
              <a:cxnLst/>
              <a:rect l="l" t="t" r="r" b="b"/>
              <a:pathLst>
                <a:path w="15776" h="7571" extrusionOk="0">
                  <a:moveTo>
                    <a:pt x="8007" y="1"/>
                  </a:moveTo>
                  <a:cubicBezTo>
                    <a:pt x="6046" y="1"/>
                    <a:pt x="3485" y="338"/>
                    <a:pt x="0" y="1248"/>
                  </a:cubicBezTo>
                  <a:cubicBezTo>
                    <a:pt x="4195" y="5443"/>
                    <a:pt x="9940" y="7540"/>
                    <a:pt x="15776" y="7571"/>
                  </a:cubicBezTo>
                  <a:cubicBezTo>
                    <a:pt x="15441" y="5017"/>
                    <a:pt x="14742" y="1947"/>
                    <a:pt x="13435" y="1248"/>
                  </a:cubicBezTo>
                  <a:cubicBezTo>
                    <a:pt x="12183" y="605"/>
                    <a:pt x="10632" y="1"/>
                    <a:pt x="8007"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7" name="Google Shape;3777;p80"/>
            <p:cNvSpPr/>
            <p:nvPr/>
          </p:nvSpPr>
          <p:spPr>
            <a:xfrm>
              <a:off x="366775" y="6471338"/>
              <a:ext cx="479525" cy="224975"/>
            </a:xfrm>
            <a:custGeom>
              <a:avLst/>
              <a:gdLst/>
              <a:ahLst/>
              <a:cxnLst/>
              <a:rect l="l" t="t" r="r" b="b"/>
              <a:pathLst>
                <a:path w="19181" h="8999" extrusionOk="0">
                  <a:moveTo>
                    <a:pt x="10006" y="1"/>
                  </a:moveTo>
                  <a:cubicBezTo>
                    <a:pt x="5091" y="1"/>
                    <a:pt x="1091" y="2573"/>
                    <a:pt x="426" y="5685"/>
                  </a:cubicBezTo>
                  <a:cubicBezTo>
                    <a:pt x="31" y="7357"/>
                    <a:pt x="1" y="8329"/>
                    <a:pt x="92" y="8694"/>
                  </a:cubicBezTo>
                  <a:cubicBezTo>
                    <a:pt x="639" y="7235"/>
                    <a:pt x="2341" y="3709"/>
                    <a:pt x="5624" y="2311"/>
                  </a:cubicBezTo>
                  <a:cubicBezTo>
                    <a:pt x="6908" y="1757"/>
                    <a:pt x="8209" y="1520"/>
                    <a:pt x="9456" y="1520"/>
                  </a:cubicBezTo>
                  <a:cubicBezTo>
                    <a:pt x="12314" y="1520"/>
                    <a:pt x="14894" y="2763"/>
                    <a:pt x="16354" y="4287"/>
                  </a:cubicBezTo>
                  <a:cubicBezTo>
                    <a:pt x="18147" y="6171"/>
                    <a:pt x="18481" y="7266"/>
                    <a:pt x="18937" y="8998"/>
                  </a:cubicBezTo>
                  <a:cubicBezTo>
                    <a:pt x="19180" y="8877"/>
                    <a:pt x="19089" y="7326"/>
                    <a:pt x="18451" y="5685"/>
                  </a:cubicBezTo>
                  <a:cubicBezTo>
                    <a:pt x="17509" y="3223"/>
                    <a:pt x="15047" y="31"/>
                    <a:pt x="10092" y="1"/>
                  </a:cubicBezTo>
                  <a:cubicBezTo>
                    <a:pt x="10063" y="1"/>
                    <a:pt x="10034" y="1"/>
                    <a:pt x="10006"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8" name="Google Shape;3778;p80"/>
            <p:cNvSpPr/>
            <p:nvPr/>
          </p:nvSpPr>
          <p:spPr>
            <a:xfrm>
              <a:off x="369050" y="6509313"/>
              <a:ext cx="471175" cy="187200"/>
            </a:xfrm>
            <a:custGeom>
              <a:avLst/>
              <a:gdLst/>
              <a:ahLst/>
              <a:cxnLst/>
              <a:rect l="l" t="t" r="r" b="b"/>
              <a:pathLst>
                <a:path w="18847" h="7488" extrusionOk="0">
                  <a:moveTo>
                    <a:pt x="9365" y="1"/>
                  </a:moveTo>
                  <a:cubicBezTo>
                    <a:pt x="8118" y="1"/>
                    <a:pt x="6817" y="238"/>
                    <a:pt x="5533" y="792"/>
                  </a:cubicBezTo>
                  <a:cubicBezTo>
                    <a:pt x="2220" y="2190"/>
                    <a:pt x="548" y="5716"/>
                    <a:pt x="1" y="7175"/>
                  </a:cubicBezTo>
                  <a:cubicBezTo>
                    <a:pt x="28" y="7322"/>
                    <a:pt x="83" y="7392"/>
                    <a:pt x="153" y="7392"/>
                  </a:cubicBezTo>
                  <a:cubicBezTo>
                    <a:pt x="242" y="7392"/>
                    <a:pt x="354" y="7276"/>
                    <a:pt x="457" y="7054"/>
                  </a:cubicBezTo>
                  <a:cubicBezTo>
                    <a:pt x="457" y="7054"/>
                    <a:pt x="3010" y="1127"/>
                    <a:pt x="8177" y="701"/>
                  </a:cubicBezTo>
                  <a:cubicBezTo>
                    <a:pt x="8427" y="682"/>
                    <a:pt x="8675" y="672"/>
                    <a:pt x="8921" y="672"/>
                  </a:cubicBezTo>
                  <a:cubicBezTo>
                    <a:pt x="13715" y="672"/>
                    <a:pt x="17547" y="4221"/>
                    <a:pt x="18299" y="6476"/>
                  </a:cubicBezTo>
                  <a:cubicBezTo>
                    <a:pt x="18521" y="7196"/>
                    <a:pt x="18692" y="7487"/>
                    <a:pt x="18812" y="7487"/>
                  </a:cubicBezTo>
                  <a:cubicBezTo>
                    <a:pt x="18824" y="7487"/>
                    <a:pt x="18835" y="7485"/>
                    <a:pt x="18846" y="7479"/>
                  </a:cubicBezTo>
                  <a:cubicBezTo>
                    <a:pt x="18390" y="5716"/>
                    <a:pt x="18056" y="4652"/>
                    <a:pt x="16263" y="2768"/>
                  </a:cubicBezTo>
                  <a:cubicBezTo>
                    <a:pt x="14803" y="1244"/>
                    <a:pt x="12223" y="1"/>
                    <a:pt x="9365"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9" name="Google Shape;3779;p80"/>
            <p:cNvSpPr/>
            <p:nvPr/>
          </p:nvSpPr>
          <p:spPr>
            <a:xfrm>
              <a:off x="445800" y="7778363"/>
              <a:ext cx="145175" cy="62200"/>
            </a:xfrm>
            <a:custGeom>
              <a:avLst/>
              <a:gdLst/>
              <a:ahLst/>
              <a:cxnLst/>
              <a:rect l="l" t="t" r="r" b="b"/>
              <a:pathLst>
                <a:path w="5807" h="2488" extrusionOk="0">
                  <a:moveTo>
                    <a:pt x="5806" y="0"/>
                  </a:moveTo>
                  <a:lnTo>
                    <a:pt x="5806" y="0"/>
                  </a:lnTo>
                  <a:cubicBezTo>
                    <a:pt x="3952" y="943"/>
                    <a:pt x="2037" y="1794"/>
                    <a:pt x="1" y="2037"/>
                  </a:cubicBezTo>
                  <a:cubicBezTo>
                    <a:pt x="1" y="2067"/>
                    <a:pt x="1" y="2128"/>
                    <a:pt x="1" y="2159"/>
                  </a:cubicBezTo>
                  <a:cubicBezTo>
                    <a:pt x="1302" y="2365"/>
                    <a:pt x="2617" y="2487"/>
                    <a:pt x="3918" y="2487"/>
                  </a:cubicBezTo>
                  <a:cubicBezTo>
                    <a:pt x="4531" y="2487"/>
                    <a:pt x="5142" y="2460"/>
                    <a:pt x="5746" y="2402"/>
                  </a:cubicBezTo>
                  <a:lnTo>
                    <a:pt x="5806" y="0"/>
                  </a:ln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0" name="Google Shape;3780;p80"/>
            <p:cNvSpPr/>
            <p:nvPr/>
          </p:nvSpPr>
          <p:spPr>
            <a:xfrm>
              <a:off x="445800" y="7830788"/>
              <a:ext cx="144425" cy="241850"/>
            </a:xfrm>
            <a:custGeom>
              <a:avLst/>
              <a:gdLst/>
              <a:ahLst/>
              <a:cxnLst/>
              <a:rect l="l" t="t" r="r" b="b"/>
              <a:pathLst>
                <a:path w="5777" h="9674" extrusionOk="0">
                  <a:moveTo>
                    <a:pt x="1" y="1"/>
                  </a:moveTo>
                  <a:lnTo>
                    <a:pt x="1" y="1"/>
                  </a:lnTo>
                  <a:cubicBezTo>
                    <a:pt x="183" y="3983"/>
                    <a:pt x="487" y="8967"/>
                    <a:pt x="639" y="9332"/>
                  </a:cubicBezTo>
                  <a:cubicBezTo>
                    <a:pt x="639" y="9332"/>
                    <a:pt x="1710" y="9674"/>
                    <a:pt x="3008" y="9674"/>
                  </a:cubicBezTo>
                  <a:cubicBezTo>
                    <a:pt x="3830" y="9674"/>
                    <a:pt x="4743" y="9537"/>
                    <a:pt x="5533" y="9089"/>
                  </a:cubicBezTo>
                  <a:lnTo>
                    <a:pt x="5776" y="305"/>
                  </a:lnTo>
                  <a:lnTo>
                    <a:pt x="5776" y="305"/>
                  </a:lnTo>
                  <a:cubicBezTo>
                    <a:pt x="5257" y="355"/>
                    <a:pt x="4729" y="377"/>
                    <a:pt x="4197" y="377"/>
                  </a:cubicBezTo>
                  <a:cubicBezTo>
                    <a:pt x="2796" y="377"/>
                    <a:pt x="1367" y="221"/>
                    <a:pt x="1"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1" name="Google Shape;3781;p80"/>
            <p:cNvSpPr/>
            <p:nvPr/>
          </p:nvSpPr>
          <p:spPr>
            <a:xfrm>
              <a:off x="448850" y="7861188"/>
              <a:ext cx="141125" cy="15150"/>
            </a:xfrm>
            <a:custGeom>
              <a:avLst/>
              <a:gdLst/>
              <a:ahLst/>
              <a:cxnLst/>
              <a:rect l="l" t="t" r="r" b="b"/>
              <a:pathLst>
                <a:path w="5645" h="606" extrusionOk="0">
                  <a:moveTo>
                    <a:pt x="61" y="1"/>
                  </a:moveTo>
                  <a:cubicBezTo>
                    <a:pt x="31" y="1"/>
                    <a:pt x="0" y="61"/>
                    <a:pt x="31" y="61"/>
                  </a:cubicBezTo>
                  <a:cubicBezTo>
                    <a:pt x="897" y="440"/>
                    <a:pt x="1887" y="605"/>
                    <a:pt x="2880" y="605"/>
                  </a:cubicBezTo>
                  <a:cubicBezTo>
                    <a:pt x="3802" y="605"/>
                    <a:pt x="4728" y="462"/>
                    <a:pt x="5563" y="213"/>
                  </a:cubicBezTo>
                  <a:cubicBezTo>
                    <a:pt x="5644" y="186"/>
                    <a:pt x="5629" y="87"/>
                    <a:pt x="5560" y="87"/>
                  </a:cubicBezTo>
                  <a:cubicBezTo>
                    <a:pt x="5552" y="87"/>
                    <a:pt x="5542" y="88"/>
                    <a:pt x="5533" y="92"/>
                  </a:cubicBezTo>
                  <a:cubicBezTo>
                    <a:pt x="4622" y="283"/>
                    <a:pt x="3746" y="389"/>
                    <a:pt x="2876" y="389"/>
                  </a:cubicBezTo>
                  <a:cubicBezTo>
                    <a:pt x="1945" y="389"/>
                    <a:pt x="1019" y="268"/>
                    <a:pt x="61"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2" name="Google Shape;3782;p80"/>
            <p:cNvSpPr/>
            <p:nvPr/>
          </p:nvSpPr>
          <p:spPr>
            <a:xfrm>
              <a:off x="452650" y="7833263"/>
              <a:ext cx="6100" cy="30150"/>
            </a:xfrm>
            <a:custGeom>
              <a:avLst/>
              <a:gdLst/>
              <a:ahLst/>
              <a:cxnLst/>
              <a:rect l="l" t="t" r="r" b="b"/>
              <a:pathLst>
                <a:path w="244" h="1206" extrusionOk="0">
                  <a:moveTo>
                    <a:pt x="133" y="1"/>
                  </a:moveTo>
                  <a:cubicBezTo>
                    <a:pt x="122" y="1"/>
                    <a:pt x="107" y="8"/>
                    <a:pt x="92" y="23"/>
                  </a:cubicBezTo>
                  <a:cubicBezTo>
                    <a:pt x="31" y="145"/>
                    <a:pt x="61" y="327"/>
                    <a:pt x="61" y="449"/>
                  </a:cubicBezTo>
                  <a:cubicBezTo>
                    <a:pt x="61" y="692"/>
                    <a:pt x="0" y="935"/>
                    <a:pt x="61" y="1148"/>
                  </a:cubicBezTo>
                  <a:cubicBezTo>
                    <a:pt x="78" y="1181"/>
                    <a:pt x="113" y="1206"/>
                    <a:pt x="146" y="1206"/>
                  </a:cubicBezTo>
                  <a:cubicBezTo>
                    <a:pt x="173" y="1206"/>
                    <a:pt x="200" y="1189"/>
                    <a:pt x="213" y="1148"/>
                  </a:cubicBezTo>
                  <a:cubicBezTo>
                    <a:pt x="244" y="935"/>
                    <a:pt x="213" y="692"/>
                    <a:pt x="213" y="449"/>
                  </a:cubicBezTo>
                  <a:cubicBezTo>
                    <a:pt x="213" y="327"/>
                    <a:pt x="213" y="145"/>
                    <a:pt x="152" y="23"/>
                  </a:cubicBezTo>
                  <a:cubicBezTo>
                    <a:pt x="152" y="8"/>
                    <a:pt x="145" y="1"/>
                    <a:pt x="133"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3" name="Google Shape;3783;p80"/>
            <p:cNvSpPr/>
            <p:nvPr/>
          </p:nvSpPr>
          <p:spPr>
            <a:xfrm>
              <a:off x="474675" y="7836863"/>
              <a:ext cx="4975" cy="32900"/>
            </a:xfrm>
            <a:custGeom>
              <a:avLst/>
              <a:gdLst/>
              <a:ahLst/>
              <a:cxnLst/>
              <a:rect l="l" t="t" r="r" b="b"/>
              <a:pathLst>
                <a:path w="199" h="1316" extrusionOk="0">
                  <a:moveTo>
                    <a:pt x="119" y="1"/>
                  </a:moveTo>
                  <a:cubicBezTo>
                    <a:pt x="77" y="1"/>
                    <a:pt x="31" y="31"/>
                    <a:pt x="31" y="92"/>
                  </a:cubicBezTo>
                  <a:cubicBezTo>
                    <a:pt x="1" y="457"/>
                    <a:pt x="31" y="852"/>
                    <a:pt x="31" y="1247"/>
                  </a:cubicBezTo>
                  <a:cubicBezTo>
                    <a:pt x="31" y="1293"/>
                    <a:pt x="62" y="1316"/>
                    <a:pt x="92" y="1316"/>
                  </a:cubicBezTo>
                  <a:cubicBezTo>
                    <a:pt x="123" y="1316"/>
                    <a:pt x="153" y="1293"/>
                    <a:pt x="153" y="1247"/>
                  </a:cubicBezTo>
                  <a:cubicBezTo>
                    <a:pt x="183" y="852"/>
                    <a:pt x="183" y="457"/>
                    <a:pt x="183" y="92"/>
                  </a:cubicBezTo>
                  <a:cubicBezTo>
                    <a:pt x="199" y="31"/>
                    <a:pt x="161" y="1"/>
                    <a:pt x="119"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4" name="Google Shape;3784;p80"/>
            <p:cNvSpPr/>
            <p:nvPr/>
          </p:nvSpPr>
          <p:spPr>
            <a:xfrm>
              <a:off x="496725" y="7838388"/>
              <a:ext cx="6100" cy="33850"/>
            </a:xfrm>
            <a:custGeom>
              <a:avLst/>
              <a:gdLst/>
              <a:ahLst/>
              <a:cxnLst/>
              <a:rect l="l" t="t" r="r" b="b"/>
              <a:pathLst>
                <a:path w="244" h="1354" extrusionOk="0">
                  <a:moveTo>
                    <a:pt x="118" y="1"/>
                  </a:moveTo>
                  <a:cubicBezTo>
                    <a:pt x="84" y="1"/>
                    <a:pt x="46" y="31"/>
                    <a:pt x="31" y="92"/>
                  </a:cubicBezTo>
                  <a:cubicBezTo>
                    <a:pt x="0" y="457"/>
                    <a:pt x="31" y="913"/>
                    <a:pt x="61" y="1308"/>
                  </a:cubicBezTo>
                  <a:cubicBezTo>
                    <a:pt x="61" y="1338"/>
                    <a:pt x="92" y="1353"/>
                    <a:pt x="122" y="1353"/>
                  </a:cubicBezTo>
                  <a:cubicBezTo>
                    <a:pt x="152" y="1353"/>
                    <a:pt x="183" y="1338"/>
                    <a:pt x="183" y="1308"/>
                  </a:cubicBezTo>
                  <a:cubicBezTo>
                    <a:pt x="213" y="913"/>
                    <a:pt x="244" y="457"/>
                    <a:pt x="183" y="92"/>
                  </a:cubicBezTo>
                  <a:cubicBezTo>
                    <a:pt x="183" y="31"/>
                    <a:pt x="152" y="1"/>
                    <a:pt x="11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5" name="Google Shape;3785;p80"/>
            <p:cNvSpPr/>
            <p:nvPr/>
          </p:nvSpPr>
          <p:spPr>
            <a:xfrm>
              <a:off x="520275" y="7839913"/>
              <a:ext cx="6875" cy="33800"/>
            </a:xfrm>
            <a:custGeom>
              <a:avLst/>
              <a:gdLst/>
              <a:ahLst/>
              <a:cxnLst/>
              <a:rect l="l" t="t" r="r" b="b"/>
              <a:pathLst>
                <a:path w="275" h="1352" extrusionOk="0">
                  <a:moveTo>
                    <a:pt x="153" y="1"/>
                  </a:moveTo>
                  <a:cubicBezTo>
                    <a:pt x="107" y="1"/>
                    <a:pt x="61" y="31"/>
                    <a:pt x="61" y="92"/>
                  </a:cubicBezTo>
                  <a:cubicBezTo>
                    <a:pt x="61" y="487"/>
                    <a:pt x="1" y="912"/>
                    <a:pt x="61" y="1338"/>
                  </a:cubicBezTo>
                  <a:cubicBezTo>
                    <a:pt x="61" y="1348"/>
                    <a:pt x="68" y="1351"/>
                    <a:pt x="77" y="1351"/>
                  </a:cubicBezTo>
                  <a:cubicBezTo>
                    <a:pt x="95" y="1351"/>
                    <a:pt x="122" y="1338"/>
                    <a:pt x="122" y="1338"/>
                  </a:cubicBezTo>
                  <a:cubicBezTo>
                    <a:pt x="274" y="973"/>
                    <a:pt x="244" y="487"/>
                    <a:pt x="244" y="92"/>
                  </a:cubicBezTo>
                  <a:cubicBezTo>
                    <a:pt x="244" y="31"/>
                    <a:pt x="198" y="1"/>
                    <a:pt x="153"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6" name="Google Shape;3786;p80"/>
            <p:cNvSpPr/>
            <p:nvPr/>
          </p:nvSpPr>
          <p:spPr>
            <a:xfrm>
              <a:off x="546125" y="7841238"/>
              <a:ext cx="6100" cy="30725"/>
            </a:xfrm>
            <a:custGeom>
              <a:avLst/>
              <a:gdLst/>
              <a:ahLst/>
              <a:cxnLst/>
              <a:rect l="l" t="t" r="r" b="b"/>
              <a:pathLst>
                <a:path w="244" h="1229" extrusionOk="0">
                  <a:moveTo>
                    <a:pt x="76" y="1"/>
                  </a:moveTo>
                  <a:cubicBezTo>
                    <a:pt x="38" y="1"/>
                    <a:pt x="0" y="24"/>
                    <a:pt x="0" y="69"/>
                  </a:cubicBezTo>
                  <a:cubicBezTo>
                    <a:pt x="0" y="434"/>
                    <a:pt x="31" y="829"/>
                    <a:pt x="61" y="1194"/>
                  </a:cubicBezTo>
                  <a:cubicBezTo>
                    <a:pt x="78" y="1211"/>
                    <a:pt x="116" y="1229"/>
                    <a:pt x="145" y="1229"/>
                  </a:cubicBezTo>
                  <a:cubicBezTo>
                    <a:pt x="166" y="1229"/>
                    <a:pt x="183" y="1219"/>
                    <a:pt x="183" y="1194"/>
                  </a:cubicBezTo>
                  <a:cubicBezTo>
                    <a:pt x="243" y="829"/>
                    <a:pt x="183" y="464"/>
                    <a:pt x="152" y="69"/>
                  </a:cubicBezTo>
                  <a:cubicBezTo>
                    <a:pt x="152" y="24"/>
                    <a:pt x="114" y="1"/>
                    <a:pt x="7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7" name="Google Shape;3787;p80"/>
            <p:cNvSpPr/>
            <p:nvPr/>
          </p:nvSpPr>
          <p:spPr>
            <a:xfrm>
              <a:off x="565125" y="7840313"/>
              <a:ext cx="9125" cy="27850"/>
            </a:xfrm>
            <a:custGeom>
              <a:avLst/>
              <a:gdLst/>
              <a:ahLst/>
              <a:cxnLst/>
              <a:rect l="l" t="t" r="r" b="b"/>
              <a:pathLst>
                <a:path w="365" h="1114" extrusionOk="0">
                  <a:moveTo>
                    <a:pt x="230" y="0"/>
                  </a:moveTo>
                  <a:cubicBezTo>
                    <a:pt x="202" y="0"/>
                    <a:pt x="173" y="14"/>
                    <a:pt x="152" y="45"/>
                  </a:cubicBezTo>
                  <a:cubicBezTo>
                    <a:pt x="0" y="349"/>
                    <a:pt x="182" y="744"/>
                    <a:pt x="182" y="1079"/>
                  </a:cubicBezTo>
                  <a:cubicBezTo>
                    <a:pt x="182" y="1096"/>
                    <a:pt x="203" y="1114"/>
                    <a:pt x="226" y="1114"/>
                  </a:cubicBezTo>
                  <a:cubicBezTo>
                    <a:pt x="242" y="1114"/>
                    <a:pt x="261" y="1104"/>
                    <a:pt x="274" y="1079"/>
                  </a:cubicBezTo>
                  <a:cubicBezTo>
                    <a:pt x="365" y="775"/>
                    <a:pt x="243" y="410"/>
                    <a:pt x="334" y="106"/>
                  </a:cubicBezTo>
                  <a:cubicBezTo>
                    <a:pt x="334" y="47"/>
                    <a:pt x="283" y="0"/>
                    <a:pt x="230"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8" name="Google Shape;3788;p80"/>
            <p:cNvSpPr/>
            <p:nvPr/>
          </p:nvSpPr>
          <p:spPr>
            <a:xfrm>
              <a:off x="444500" y="7829113"/>
              <a:ext cx="147975" cy="14075"/>
            </a:xfrm>
            <a:custGeom>
              <a:avLst/>
              <a:gdLst/>
              <a:ahLst/>
              <a:cxnLst/>
              <a:rect l="l" t="t" r="r" b="b"/>
              <a:pathLst>
                <a:path w="5919" h="563" extrusionOk="0">
                  <a:moveTo>
                    <a:pt x="60" y="1"/>
                  </a:moveTo>
                  <a:cubicBezTo>
                    <a:pt x="16" y="1"/>
                    <a:pt x="1" y="72"/>
                    <a:pt x="53" y="98"/>
                  </a:cubicBezTo>
                  <a:cubicBezTo>
                    <a:pt x="1132" y="458"/>
                    <a:pt x="2286" y="562"/>
                    <a:pt x="3438" y="562"/>
                  </a:cubicBezTo>
                  <a:cubicBezTo>
                    <a:pt x="4234" y="562"/>
                    <a:pt x="5028" y="513"/>
                    <a:pt x="5798" y="463"/>
                  </a:cubicBezTo>
                  <a:cubicBezTo>
                    <a:pt x="5911" y="463"/>
                    <a:pt x="5919" y="278"/>
                    <a:pt x="5820" y="278"/>
                  </a:cubicBezTo>
                  <a:cubicBezTo>
                    <a:pt x="5813" y="278"/>
                    <a:pt x="5806" y="279"/>
                    <a:pt x="5798" y="281"/>
                  </a:cubicBezTo>
                  <a:cubicBezTo>
                    <a:pt x="5149" y="311"/>
                    <a:pt x="4511" y="331"/>
                    <a:pt x="3877" y="331"/>
                  </a:cubicBezTo>
                  <a:cubicBezTo>
                    <a:pt x="2610" y="331"/>
                    <a:pt x="1360" y="250"/>
                    <a:pt x="83" y="7"/>
                  </a:cubicBezTo>
                  <a:cubicBezTo>
                    <a:pt x="75" y="3"/>
                    <a:pt x="67" y="1"/>
                    <a:pt x="60"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9" name="Google Shape;3789;p80"/>
            <p:cNvSpPr/>
            <p:nvPr/>
          </p:nvSpPr>
          <p:spPr>
            <a:xfrm>
              <a:off x="440500" y="7703888"/>
              <a:ext cx="152750" cy="125400"/>
            </a:xfrm>
            <a:custGeom>
              <a:avLst/>
              <a:gdLst/>
              <a:ahLst/>
              <a:cxnLst/>
              <a:rect l="l" t="t" r="r" b="b"/>
              <a:pathLst>
                <a:path w="6110" h="5016" extrusionOk="0">
                  <a:moveTo>
                    <a:pt x="6110" y="1"/>
                  </a:moveTo>
                  <a:lnTo>
                    <a:pt x="0" y="122"/>
                  </a:lnTo>
                  <a:cubicBezTo>
                    <a:pt x="0" y="122"/>
                    <a:pt x="91" y="2311"/>
                    <a:pt x="213" y="5016"/>
                  </a:cubicBezTo>
                  <a:cubicBezTo>
                    <a:pt x="2249" y="4773"/>
                    <a:pt x="4164" y="3922"/>
                    <a:pt x="6018" y="2979"/>
                  </a:cubicBezTo>
                  <a:lnTo>
                    <a:pt x="6110" y="1"/>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0" name="Google Shape;3790;p80"/>
            <p:cNvSpPr/>
            <p:nvPr/>
          </p:nvSpPr>
          <p:spPr>
            <a:xfrm>
              <a:off x="372850" y="8103313"/>
              <a:ext cx="212300" cy="37450"/>
            </a:xfrm>
            <a:custGeom>
              <a:avLst/>
              <a:gdLst/>
              <a:ahLst/>
              <a:cxnLst/>
              <a:rect l="l" t="t" r="r" b="b"/>
              <a:pathLst>
                <a:path w="8492" h="1498" extrusionOk="0">
                  <a:moveTo>
                    <a:pt x="6156" y="0"/>
                  </a:moveTo>
                  <a:cubicBezTo>
                    <a:pt x="3673" y="0"/>
                    <a:pt x="92" y="194"/>
                    <a:pt x="92" y="194"/>
                  </a:cubicBezTo>
                  <a:cubicBezTo>
                    <a:pt x="92" y="194"/>
                    <a:pt x="1" y="893"/>
                    <a:pt x="1095" y="1167"/>
                  </a:cubicBezTo>
                  <a:cubicBezTo>
                    <a:pt x="1852" y="1340"/>
                    <a:pt x="3101" y="1497"/>
                    <a:pt x="4371" y="1497"/>
                  </a:cubicBezTo>
                  <a:cubicBezTo>
                    <a:pt x="4887" y="1497"/>
                    <a:pt x="5406" y="1471"/>
                    <a:pt x="5898" y="1410"/>
                  </a:cubicBezTo>
                  <a:cubicBezTo>
                    <a:pt x="7600" y="1167"/>
                    <a:pt x="8360" y="984"/>
                    <a:pt x="8360" y="984"/>
                  </a:cubicBezTo>
                  <a:cubicBezTo>
                    <a:pt x="8360" y="984"/>
                    <a:pt x="8451" y="680"/>
                    <a:pt x="8481" y="225"/>
                  </a:cubicBezTo>
                  <a:cubicBezTo>
                    <a:pt x="8492" y="55"/>
                    <a:pt x="7480" y="0"/>
                    <a:pt x="615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1" name="Google Shape;3791;p80"/>
            <p:cNvSpPr/>
            <p:nvPr/>
          </p:nvSpPr>
          <p:spPr>
            <a:xfrm>
              <a:off x="372100" y="8076238"/>
              <a:ext cx="79825" cy="55500"/>
            </a:xfrm>
            <a:custGeom>
              <a:avLst/>
              <a:gdLst/>
              <a:ahLst/>
              <a:cxnLst/>
              <a:rect l="l" t="t" r="r" b="b"/>
              <a:pathLst>
                <a:path w="3193" h="2220" extrusionOk="0">
                  <a:moveTo>
                    <a:pt x="2007" y="1"/>
                  </a:moveTo>
                  <a:cubicBezTo>
                    <a:pt x="1156" y="304"/>
                    <a:pt x="244" y="760"/>
                    <a:pt x="122" y="1277"/>
                  </a:cubicBezTo>
                  <a:cubicBezTo>
                    <a:pt x="1" y="1794"/>
                    <a:pt x="1429" y="2128"/>
                    <a:pt x="3192" y="2219"/>
                  </a:cubicBezTo>
                  <a:cubicBezTo>
                    <a:pt x="2979" y="1429"/>
                    <a:pt x="2584" y="669"/>
                    <a:pt x="2007"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2" name="Google Shape;3792;p80"/>
            <p:cNvSpPr/>
            <p:nvPr/>
          </p:nvSpPr>
          <p:spPr>
            <a:xfrm>
              <a:off x="422250" y="8058013"/>
              <a:ext cx="167975" cy="74375"/>
            </a:xfrm>
            <a:custGeom>
              <a:avLst/>
              <a:gdLst/>
              <a:ahLst/>
              <a:cxnLst/>
              <a:rect l="l" t="t" r="r" b="b"/>
              <a:pathLst>
                <a:path w="6719" h="2975" extrusionOk="0">
                  <a:moveTo>
                    <a:pt x="6445" y="0"/>
                  </a:moveTo>
                  <a:cubicBezTo>
                    <a:pt x="6445" y="0"/>
                    <a:pt x="5268" y="539"/>
                    <a:pt x="3573" y="539"/>
                  </a:cubicBezTo>
                  <a:cubicBezTo>
                    <a:pt x="2957" y="539"/>
                    <a:pt x="2272" y="468"/>
                    <a:pt x="1551" y="274"/>
                  </a:cubicBezTo>
                  <a:cubicBezTo>
                    <a:pt x="1551" y="274"/>
                    <a:pt x="791" y="426"/>
                    <a:pt x="1" y="730"/>
                  </a:cubicBezTo>
                  <a:cubicBezTo>
                    <a:pt x="578" y="1398"/>
                    <a:pt x="973" y="2158"/>
                    <a:pt x="1186" y="2948"/>
                  </a:cubicBezTo>
                  <a:cubicBezTo>
                    <a:pt x="1522" y="2966"/>
                    <a:pt x="1871" y="2974"/>
                    <a:pt x="2225" y="2974"/>
                  </a:cubicBezTo>
                  <a:cubicBezTo>
                    <a:pt x="3759" y="2974"/>
                    <a:pt x="5383" y="2814"/>
                    <a:pt x="6445" y="2492"/>
                  </a:cubicBezTo>
                  <a:cubicBezTo>
                    <a:pt x="6445" y="2492"/>
                    <a:pt x="6718" y="1033"/>
                    <a:pt x="6445"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3" name="Google Shape;3793;p80"/>
            <p:cNvSpPr/>
            <p:nvPr/>
          </p:nvSpPr>
          <p:spPr>
            <a:xfrm>
              <a:off x="415950" y="8029113"/>
              <a:ext cx="42750" cy="46950"/>
            </a:xfrm>
            <a:custGeom>
              <a:avLst/>
              <a:gdLst/>
              <a:ahLst/>
              <a:cxnLst/>
              <a:rect l="l" t="t" r="r" b="b"/>
              <a:pathLst>
                <a:path w="1710" h="1878" extrusionOk="0">
                  <a:moveTo>
                    <a:pt x="1062" y="183"/>
                  </a:moveTo>
                  <a:cubicBezTo>
                    <a:pt x="1089" y="183"/>
                    <a:pt x="1123" y="193"/>
                    <a:pt x="1165" y="214"/>
                  </a:cubicBezTo>
                  <a:cubicBezTo>
                    <a:pt x="1377" y="335"/>
                    <a:pt x="1347" y="852"/>
                    <a:pt x="1377" y="1034"/>
                  </a:cubicBezTo>
                  <a:cubicBezTo>
                    <a:pt x="1377" y="1156"/>
                    <a:pt x="1377" y="1277"/>
                    <a:pt x="1373" y="1399"/>
                  </a:cubicBezTo>
                  <a:lnTo>
                    <a:pt x="1373" y="1399"/>
                  </a:lnTo>
                  <a:cubicBezTo>
                    <a:pt x="1301" y="1283"/>
                    <a:pt x="1229" y="1163"/>
                    <a:pt x="1165" y="1034"/>
                  </a:cubicBezTo>
                  <a:cubicBezTo>
                    <a:pt x="1137" y="980"/>
                    <a:pt x="813" y="183"/>
                    <a:pt x="1062" y="183"/>
                  </a:cubicBezTo>
                  <a:close/>
                  <a:moveTo>
                    <a:pt x="573" y="909"/>
                  </a:moveTo>
                  <a:cubicBezTo>
                    <a:pt x="587" y="909"/>
                    <a:pt x="601" y="910"/>
                    <a:pt x="617" y="913"/>
                  </a:cubicBezTo>
                  <a:cubicBezTo>
                    <a:pt x="739" y="943"/>
                    <a:pt x="861" y="1095"/>
                    <a:pt x="921" y="1156"/>
                  </a:cubicBezTo>
                  <a:cubicBezTo>
                    <a:pt x="1007" y="1241"/>
                    <a:pt x="1085" y="1340"/>
                    <a:pt x="1158" y="1446"/>
                  </a:cubicBezTo>
                  <a:lnTo>
                    <a:pt x="1158" y="1446"/>
                  </a:lnTo>
                  <a:cubicBezTo>
                    <a:pt x="1199" y="1520"/>
                    <a:pt x="1239" y="1588"/>
                    <a:pt x="1273" y="1647"/>
                  </a:cubicBezTo>
                  <a:lnTo>
                    <a:pt x="1273" y="1647"/>
                  </a:lnTo>
                  <a:cubicBezTo>
                    <a:pt x="962" y="1566"/>
                    <a:pt x="636" y="1454"/>
                    <a:pt x="465" y="1186"/>
                  </a:cubicBezTo>
                  <a:cubicBezTo>
                    <a:pt x="382" y="1048"/>
                    <a:pt x="426" y="909"/>
                    <a:pt x="573" y="909"/>
                  </a:cubicBezTo>
                  <a:close/>
                  <a:moveTo>
                    <a:pt x="1094" y="1"/>
                  </a:moveTo>
                  <a:cubicBezTo>
                    <a:pt x="1087" y="1"/>
                    <a:pt x="1080" y="1"/>
                    <a:pt x="1073" y="1"/>
                  </a:cubicBezTo>
                  <a:cubicBezTo>
                    <a:pt x="645" y="33"/>
                    <a:pt x="705" y="453"/>
                    <a:pt x="882" y="886"/>
                  </a:cubicBezTo>
                  <a:lnTo>
                    <a:pt x="882" y="886"/>
                  </a:lnTo>
                  <a:cubicBezTo>
                    <a:pt x="836" y="852"/>
                    <a:pt x="789" y="820"/>
                    <a:pt x="739" y="791"/>
                  </a:cubicBezTo>
                  <a:cubicBezTo>
                    <a:pt x="684" y="750"/>
                    <a:pt x="593" y="722"/>
                    <a:pt x="504" y="722"/>
                  </a:cubicBezTo>
                  <a:cubicBezTo>
                    <a:pt x="394" y="722"/>
                    <a:pt x="286" y="765"/>
                    <a:pt x="253" y="882"/>
                  </a:cubicBezTo>
                  <a:cubicBezTo>
                    <a:pt x="1" y="1470"/>
                    <a:pt x="884" y="1749"/>
                    <a:pt x="1357" y="1813"/>
                  </a:cubicBezTo>
                  <a:lnTo>
                    <a:pt x="1357" y="1813"/>
                  </a:lnTo>
                  <a:cubicBezTo>
                    <a:pt x="1377" y="1856"/>
                    <a:pt x="1423" y="1878"/>
                    <a:pt x="1468" y="1878"/>
                  </a:cubicBezTo>
                  <a:cubicBezTo>
                    <a:pt x="1529" y="1878"/>
                    <a:pt x="1590" y="1840"/>
                    <a:pt x="1590" y="1764"/>
                  </a:cubicBezTo>
                  <a:cubicBezTo>
                    <a:pt x="1590" y="1373"/>
                    <a:pt x="1709" y="1"/>
                    <a:pt x="1094"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4" name="Google Shape;3794;p80"/>
            <p:cNvSpPr/>
            <p:nvPr/>
          </p:nvSpPr>
          <p:spPr>
            <a:xfrm>
              <a:off x="703425" y="7753288"/>
              <a:ext cx="147425" cy="88650"/>
            </a:xfrm>
            <a:custGeom>
              <a:avLst/>
              <a:gdLst/>
              <a:ahLst/>
              <a:cxnLst/>
              <a:rect l="l" t="t" r="r" b="b"/>
              <a:pathLst>
                <a:path w="5897" h="3546" extrusionOk="0">
                  <a:moveTo>
                    <a:pt x="5441" y="0"/>
                  </a:moveTo>
                  <a:cubicBezTo>
                    <a:pt x="3830" y="1247"/>
                    <a:pt x="1976" y="2280"/>
                    <a:pt x="0" y="2918"/>
                  </a:cubicBezTo>
                  <a:lnTo>
                    <a:pt x="122" y="3466"/>
                  </a:lnTo>
                  <a:cubicBezTo>
                    <a:pt x="709" y="3521"/>
                    <a:pt x="1298" y="3545"/>
                    <a:pt x="1886" y="3545"/>
                  </a:cubicBezTo>
                  <a:cubicBezTo>
                    <a:pt x="3248" y="3545"/>
                    <a:pt x="4602" y="3413"/>
                    <a:pt x="5897" y="3222"/>
                  </a:cubicBezTo>
                  <a:cubicBezTo>
                    <a:pt x="5897" y="3162"/>
                    <a:pt x="5866" y="3131"/>
                    <a:pt x="5866" y="3070"/>
                  </a:cubicBezTo>
                  <a:cubicBezTo>
                    <a:pt x="5714" y="1915"/>
                    <a:pt x="5562" y="851"/>
                    <a:pt x="544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5" name="Google Shape;3795;p80"/>
            <p:cNvSpPr/>
            <p:nvPr/>
          </p:nvSpPr>
          <p:spPr>
            <a:xfrm>
              <a:off x="677575" y="7707688"/>
              <a:ext cx="161875" cy="118575"/>
            </a:xfrm>
            <a:custGeom>
              <a:avLst/>
              <a:gdLst/>
              <a:ahLst/>
              <a:cxnLst/>
              <a:rect l="l" t="t" r="r" b="b"/>
              <a:pathLst>
                <a:path w="6475" h="4743" extrusionOk="0">
                  <a:moveTo>
                    <a:pt x="1" y="1"/>
                  </a:moveTo>
                  <a:lnTo>
                    <a:pt x="639" y="2919"/>
                  </a:lnTo>
                  <a:lnTo>
                    <a:pt x="1034" y="4742"/>
                  </a:lnTo>
                  <a:cubicBezTo>
                    <a:pt x="3010" y="4074"/>
                    <a:pt x="4894" y="3071"/>
                    <a:pt x="6475" y="1824"/>
                  </a:cubicBezTo>
                  <a:cubicBezTo>
                    <a:pt x="6323" y="761"/>
                    <a:pt x="6232" y="92"/>
                    <a:pt x="6232" y="92"/>
                  </a:cubicBezTo>
                  <a:lnTo>
                    <a:pt x="1" y="1"/>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6" name="Google Shape;3796;p80"/>
            <p:cNvSpPr/>
            <p:nvPr/>
          </p:nvSpPr>
          <p:spPr>
            <a:xfrm>
              <a:off x="705700" y="7832313"/>
              <a:ext cx="174025" cy="238475"/>
            </a:xfrm>
            <a:custGeom>
              <a:avLst/>
              <a:gdLst/>
              <a:ahLst/>
              <a:cxnLst/>
              <a:rect l="l" t="t" r="r" b="b"/>
              <a:pathLst>
                <a:path w="6961" h="9539" extrusionOk="0">
                  <a:moveTo>
                    <a:pt x="5806" y="1"/>
                  </a:moveTo>
                  <a:cubicBezTo>
                    <a:pt x="4440" y="221"/>
                    <a:pt x="3026" y="377"/>
                    <a:pt x="1611" y="377"/>
                  </a:cubicBezTo>
                  <a:cubicBezTo>
                    <a:pt x="1073" y="377"/>
                    <a:pt x="536" y="355"/>
                    <a:pt x="0" y="305"/>
                  </a:cubicBezTo>
                  <a:lnTo>
                    <a:pt x="0" y="305"/>
                  </a:lnTo>
                  <a:lnTo>
                    <a:pt x="1854" y="8967"/>
                  </a:lnTo>
                  <a:cubicBezTo>
                    <a:pt x="2742" y="9405"/>
                    <a:pt x="3699" y="9539"/>
                    <a:pt x="4537" y="9539"/>
                  </a:cubicBezTo>
                  <a:cubicBezTo>
                    <a:pt x="5850" y="9539"/>
                    <a:pt x="6870" y="9210"/>
                    <a:pt x="6870" y="9210"/>
                  </a:cubicBezTo>
                  <a:cubicBezTo>
                    <a:pt x="6961" y="8815"/>
                    <a:pt x="6323" y="3922"/>
                    <a:pt x="5806"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7" name="Google Shape;3797;p80"/>
            <p:cNvSpPr/>
            <p:nvPr/>
          </p:nvSpPr>
          <p:spPr>
            <a:xfrm>
              <a:off x="711150" y="7861938"/>
              <a:ext cx="142750" cy="15225"/>
            </a:xfrm>
            <a:custGeom>
              <a:avLst/>
              <a:gdLst/>
              <a:ahLst/>
              <a:cxnLst/>
              <a:rect l="l" t="t" r="r" b="b"/>
              <a:pathLst>
                <a:path w="5710" h="609" extrusionOk="0">
                  <a:moveTo>
                    <a:pt x="5618" y="1"/>
                  </a:moveTo>
                  <a:cubicBezTo>
                    <a:pt x="4691" y="275"/>
                    <a:pt x="3787" y="389"/>
                    <a:pt x="2879" y="389"/>
                  </a:cubicBezTo>
                  <a:cubicBezTo>
                    <a:pt x="1971" y="389"/>
                    <a:pt x="1059" y="275"/>
                    <a:pt x="117" y="92"/>
                  </a:cubicBezTo>
                  <a:cubicBezTo>
                    <a:pt x="108" y="89"/>
                    <a:pt x="101" y="88"/>
                    <a:pt x="93" y="88"/>
                  </a:cubicBezTo>
                  <a:cubicBezTo>
                    <a:pt x="21" y="88"/>
                    <a:pt x="1" y="214"/>
                    <a:pt x="56" y="214"/>
                  </a:cubicBezTo>
                  <a:cubicBezTo>
                    <a:pt x="922" y="457"/>
                    <a:pt x="1902" y="609"/>
                    <a:pt x="2875" y="609"/>
                  </a:cubicBezTo>
                  <a:cubicBezTo>
                    <a:pt x="3848" y="609"/>
                    <a:pt x="4813" y="457"/>
                    <a:pt x="5649" y="92"/>
                  </a:cubicBezTo>
                  <a:cubicBezTo>
                    <a:pt x="5709" y="62"/>
                    <a:pt x="5679" y="1"/>
                    <a:pt x="561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8" name="Google Shape;3798;p80"/>
            <p:cNvSpPr/>
            <p:nvPr/>
          </p:nvSpPr>
          <p:spPr>
            <a:xfrm>
              <a:off x="839425" y="7834788"/>
              <a:ext cx="9150" cy="29775"/>
            </a:xfrm>
            <a:custGeom>
              <a:avLst/>
              <a:gdLst/>
              <a:ahLst/>
              <a:cxnLst/>
              <a:rect l="l" t="t" r="r" b="b"/>
              <a:pathLst>
                <a:path w="366" h="1191" extrusionOk="0">
                  <a:moveTo>
                    <a:pt x="62" y="0"/>
                  </a:moveTo>
                  <a:cubicBezTo>
                    <a:pt x="46" y="0"/>
                    <a:pt x="31" y="8"/>
                    <a:pt x="31" y="23"/>
                  </a:cubicBezTo>
                  <a:cubicBezTo>
                    <a:pt x="1" y="145"/>
                    <a:pt x="62" y="297"/>
                    <a:pt x="62" y="418"/>
                  </a:cubicBezTo>
                  <a:cubicBezTo>
                    <a:pt x="92" y="631"/>
                    <a:pt x="122" y="905"/>
                    <a:pt x="183" y="1148"/>
                  </a:cubicBezTo>
                  <a:cubicBezTo>
                    <a:pt x="197" y="1175"/>
                    <a:pt x="229" y="1190"/>
                    <a:pt x="260" y="1190"/>
                  </a:cubicBezTo>
                  <a:cubicBezTo>
                    <a:pt x="298" y="1190"/>
                    <a:pt x="335" y="1168"/>
                    <a:pt x="335" y="1117"/>
                  </a:cubicBezTo>
                  <a:cubicBezTo>
                    <a:pt x="366" y="905"/>
                    <a:pt x="274" y="631"/>
                    <a:pt x="214" y="418"/>
                  </a:cubicBezTo>
                  <a:cubicBezTo>
                    <a:pt x="183" y="297"/>
                    <a:pt x="183" y="114"/>
                    <a:pt x="92" y="23"/>
                  </a:cubicBezTo>
                  <a:cubicBezTo>
                    <a:pt x="92" y="8"/>
                    <a:pt x="77" y="0"/>
                    <a:pt x="62"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9" name="Google Shape;3799;p80"/>
            <p:cNvSpPr/>
            <p:nvPr/>
          </p:nvSpPr>
          <p:spPr>
            <a:xfrm>
              <a:off x="817725" y="7837988"/>
              <a:ext cx="9575" cy="32425"/>
            </a:xfrm>
            <a:custGeom>
              <a:avLst/>
              <a:gdLst/>
              <a:ahLst/>
              <a:cxnLst/>
              <a:rect l="l" t="t" r="r" b="b"/>
              <a:pathLst>
                <a:path w="383" h="1297" extrusionOk="0">
                  <a:moveTo>
                    <a:pt x="103" y="0"/>
                  </a:moveTo>
                  <a:cubicBezTo>
                    <a:pt x="51" y="0"/>
                    <a:pt x="1" y="40"/>
                    <a:pt x="18" y="108"/>
                  </a:cubicBezTo>
                  <a:cubicBezTo>
                    <a:pt x="109" y="473"/>
                    <a:pt x="170" y="868"/>
                    <a:pt x="261" y="1263"/>
                  </a:cubicBezTo>
                  <a:cubicBezTo>
                    <a:pt x="273" y="1286"/>
                    <a:pt x="293" y="1296"/>
                    <a:pt x="314" y="1296"/>
                  </a:cubicBezTo>
                  <a:cubicBezTo>
                    <a:pt x="348" y="1296"/>
                    <a:pt x="383" y="1270"/>
                    <a:pt x="383" y="1233"/>
                  </a:cubicBezTo>
                  <a:cubicBezTo>
                    <a:pt x="322" y="837"/>
                    <a:pt x="261" y="442"/>
                    <a:pt x="200" y="78"/>
                  </a:cubicBezTo>
                  <a:cubicBezTo>
                    <a:pt x="187" y="24"/>
                    <a:pt x="144" y="0"/>
                    <a:pt x="103"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0" name="Google Shape;3800;p80"/>
            <p:cNvSpPr/>
            <p:nvPr/>
          </p:nvSpPr>
          <p:spPr>
            <a:xfrm>
              <a:off x="796125" y="7839988"/>
              <a:ext cx="9150" cy="33000"/>
            </a:xfrm>
            <a:custGeom>
              <a:avLst/>
              <a:gdLst/>
              <a:ahLst/>
              <a:cxnLst/>
              <a:rect l="l" t="t" r="r" b="b"/>
              <a:pathLst>
                <a:path w="366" h="1320" extrusionOk="0">
                  <a:moveTo>
                    <a:pt x="75" y="1"/>
                  </a:moveTo>
                  <a:cubicBezTo>
                    <a:pt x="37" y="1"/>
                    <a:pt x="0" y="25"/>
                    <a:pt x="0" y="58"/>
                  </a:cubicBezTo>
                  <a:cubicBezTo>
                    <a:pt x="31" y="484"/>
                    <a:pt x="122" y="909"/>
                    <a:pt x="243" y="1274"/>
                  </a:cubicBezTo>
                  <a:cubicBezTo>
                    <a:pt x="243" y="1305"/>
                    <a:pt x="274" y="1320"/>
                    <a:pt x="304" y="1320"/>
                  </a:cubicBezTo>
                  <a:cubicBezTo>
                    <a:pt x="335" y="1320"/>
                    <a:pt x="365" y="1305"/>
                    <a:pt x="365" y="1274"/>
                  </a:cubicBezTo>
                  <a:cubicBezTo>
                    <a:pt x="304" y="879"/>
                    <a:pt x="243" y="423"/>
                    <a:pt x="152" y="58"/>
                  </a:cubicBezTo>
                  <a:cubicBezTo>
                    <a:pt x="139" y="17"/>
                    <a:pt x="106" y="1"/>
                    <a:pt x="75"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1" name="Google Shape;3801;p80"/>
            <p:cNvSpPr/>
            <p:nvPr/>
          </p:nvSpPr>
          <p:spPr>
            <a:xfrm>
              <a:off x="770600" y="7841088"/>
              <a:ext cx="11100" cy="33550"/>
            </a:xfrm>
            <a:custGeom>
              <a:avLst/>
              <a:gdLst/>
              <a:ahLst/>
              <a:cxnLst/>
              <a:rect l="l" t="t" r="r" b="b"/>
              <a:pathLst>
                <a:path w="444" h="1342" extrusionOk="0">
                  <a:moveTo>
                    <a:pt x="123" y="0"/>
                  </a:moveTo>
                  <a:cubicBezTo>
                    <a:pt x="65" y="0"/>
                    <a:pt x="1" y="47"/>
                    <a:pt x="18" y="136"/>
                  </a:cubicBezTo>
                  <a:cubicBezTo>
                    <a:pt x="79" y="501"/>
                    <a:pt x="140" y="987"/>
                    <a:pt x="353" y="1321"/>
                  </a:cubicBezTo>
                  <a:cubicBezTo>
                    <a:pt x="365" y="1334"/>
                    <a:pt x="383" y="1341"/>
                    <a:pt x="400" y="1341"/>
                  </a:cubicBezTo>
                  <a:cubicBezTo>
                    <a:pt x="423" y="1341"/>
                    <a:pt x="444" y="1327"/>
                    <a:pt x="444" y="1291"/>
                  </a:cubicBezTo>
                  <a:cubicBezTo>
                    <a:pt x="413" y="896"/>
                    <a:pt x="261" y="470"/>
                    <a:pt x="201" y="75"/>
                  </a:cubicBezTo>
                  <a:cubicBezTo>
                    <a:pt x="201" y="24"/>
                    <a:pt x="164" y="0"/>
                    <a:pt x="123"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2" name="Google Shape;3802;p80"/>
            <p:cNvSpPr/>
            <p:nvPr/>
          </p:nvSpPr>
          <p:spPr>
            <a:xfrm>
              <a:off x="747025" y="7842763"/>
              <a:ext cx="7325" cy="30225"/>
            </a:xfrm>
            <a:custGeom>
              <a:avLst/>
              <a:gdLst/>
              <a:ahLst/>
              <a:cxnLst/>
              <a:rect l="l" t="t" r="r" b="b"/>
              <a:pathLst>
                <a:path w="293" h="1209" extrusionOk="0">
                  <a:moveTo>
                    <a:pt x="96" y="1"/>
                  </a:moveTo>
                  <a:cubicBezTo>
                    <a:pt x="48" y="1"/>
                    <a:pt x="1" y="45"/>
                    <a:pt x="19" y="99"/>
                  </a:cubicBezTo>
                  <a:cubicBezTo>
                    <a:pt x="49" y="464"/>
                    <a:pt x="80" y="829"/>
                    <a:pt x="201" y="1163"/>
                  </a:cubicBezTo>
                  <a:cubicBezTo>
                    <a:pt x="201" y="1194"/>
                    <a:pt x="224" y="1209"/>
                    <a:pt x="247" y="1209"/>
                  </a:cubicBezTo>
                  <a:cubicBezTo>
                    <a:pt x="270" y="1209"/>
                    <a:pt x="293" y="1194"/>
                    <a:pt x="293" y="1163"/>
                  </a:cubicBezTo>
                  <a:cubicBezTo>
                    <a:pt x="262" y="798"/>
                    <a:pt x="232" y="403"/>
                    <a:pt x="171" y="69"/>
                  </a:cubicBezTo>
                  <a:cubicBezTo>
                    <a:pt x="159" y="20"/>
                    <a:pt x="127" y="1"/>
                    <a:pt x="9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3" name="Google Shape;3803;p80"/>
            <p:cNvSpPr/>
            <p:nvPr/>
          </p:nvSpPr>
          <p:spPr>
            <a:xfrm>
              <a:off x="722850" y="7841238"/>
              <a:ext cx="9475" cy="27900"/>
            </a:xfrm>
            <a:custGeom>
              <a:avLst/>
              <a:gdLst/>
              <a:ahLst/>
              <a:cxnLst/>
              <a:rect l="l" t="t" r="r" b="b"/>
              <a:pathLst>
                <a:path w="379" h="1116" extrusionOk="0">
                  <a:moveTo>
                    <a:pt x="126" y="1"/>
                  </a:moveTo>
                  <a:cubicBezTo>
                    <a:pt x="64" y="1"/>
                    <a:pt x="1" y="65"/>
                    <a:pt x="44" y="130"/>
                  </a:cubicBezTo>
                  <a:cubicBezTo>
                    <a:pt x="196" y="434"/>
                    <a:pt x="135" y="799"/>
                    <a:pt x="287" y="1103"/>
                  </a:cubicBezTo>
                  <a:cubicBezTo>
                    <a:pt x="296" y="1111"/>
                    <a:pt x="307" y="1115"/>
                    <a:pt x="318" y="1115"/>
                  </a:cubicBezTo>
                  <a:cubicBezTo>
                    <a:pt x="345" y="1115"/>
                    <a:pt x="369" y="1094"/>
                    <a:pt x="348" y="1072"/>
                  </a:cubicBezTo>
                  <a:cubicBezTo>
                    <a:pt x="287" y="738"/>
                    <a:pt x="378" y="343"/>
                    <a:pt x="196" y="39"/>
                  </a:cubicBezTo>
                  <a:cubicBezTo>
                    <a:pt x="178" y="12"/>
                    <a:pt x="152" y="1"/>
                    <a:pt x="12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4" name="Google Shape;3804;p80"/>
            <p:cNvSpPr/>
            <p:nvPr/>
          </p:nvSpPr>
          <p:spPr>
            <a:xfrm>
              <a:off x="703425" y="7830638"/>
              <a:ext cx="148750" cy="14050"/>
            </a:xfrm>
            <a:custGeom>
              <a:avLst/>
              <a:gdLst/>
              <a:ahLst/>
              <a:cxnLst/>
              <a:rect l="l" t="t" r="r" b="b"/>
              <a:pathLst>
                <a:path w="5950" h="562" extrusionOk="0">
                  <a:moveTo>
                    <a:pt x="5890" y="1"/>
                  </a:moveTo>
                  <a:cubicBezTo>
                    <a:pt x="5883" y="1"/>
                    <a:pt x="5875" y="3"/>
                    <a:pt x="5866" y="7"/>
                  </a:cubicBezTo>
                  <a:cubicBezTo>
                    <a:pt x="4652" y="238"/>
                    <a:pt x="3451" y="323"/>
                    <a:pt x="2238" y="323"/>
                  </a:cubicBezTo>
                  <a:cubicBezTo>
                    <a:pt x="1538" y="323"/>
                    <a:pt x="834" y="294"/>
                    <a:pt x="122" y="250"/>
                  </a:cubicBezTo>
                  <a:cubicBezTo>
                    <a:pt x="0" y="250"/>
                    <a:pt x="0" y="432"/>
                    <a:pt x="122" y="463"/>
                  </a:cubicBezTo>
                  <a:cubicBezTo>
                    <a:pt x="891" y="512"/>
                    <a:pt x="1691" y="562"/>
                    <a:pt x="2492" y="562"/>
                  </a:cubicBezTo>
                  <a:cubicBezTo>
                    <a:pt x="3653" y="562"/>
                    <a:pt x="4818" y="458"/>
                    <a:pt x="5897" y="98"/>
                  </a:cubicBezTo>
                  <a:cubicBezTo>
                    <a:pt x="5949" y="72"/>
                    <a:pt x="5934" y="1"/>
                    <a:pt x="5890"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5" name="Google Shape;3805;p80"/>
            <p:cNvSpPr/>
            <p:nvPr/>
          </p:nvSpPr>
          <p:spPr>
            <a:xfrm>
              <a:off x="759400" y="8100813"/>
              <a:ext cx="219125" cy="36475"/>
            </a:xfrm>
            <a:custGeom>
              <a:avLst/>
              <a:gdLst/>
              <a:ahLst/>
              <a:cxnLst/>
              <a:rect l="l" t="t" r="r" b="b"/>
              <a:pathLst>
                <a:path w="8765" h="1459" extrusionOk="0">
                  <a:moveTo>
                    <a:pt x="2193" y="0"/>
                  </a:moveTo>
                  <a:cubicBezTo>
                    <a:pt x="932" y="0"/>
                    <a:pt x="0" y="51"/>
                    <a:pt x="41" y="203"/>
                  </a:cubicBezTo>
                  <a:cubicBezTo>
                    <a:pt x="162" y="659"/>
                    <a:pt x="314" y="963"/>
                    <a:pt x="314" y="963"/>
                  </a:cubicBezTo>
                  <a:cubicBezTo>
                    <a:pt x="314" y="963"/>
                    <a:pt x="1135" y="1145"/>
                    <a:pt x="2898" y="1358"/>
                  </a:cubicBezTo>
                  <a:cubicBezTo>
                    <a:pt x="3414" y="1429"/>
                    <a:pt x="3951" y="1459"/>
                    <a:pt x="4480" y="1459"/>
                  </a:cubicBezTo>
                  <a:cubicBezTo>
                    <a:pt x="5755" y="1459"/>
                    <a:pt x="6979" y="1287"/>
                    <a:pt x="7731" y="1115"/>
                  </a:cubicBezTo>
                  <a:cubicBezTo>
                    <a:pt x="8764" y="872"/>
                    <a:pt x="8552" y="203"/>
                    <a:pt x="8552" y="203"/>
                  </a:cubicBezTo>
                  <a:cubicBezTo>
                    <a:pt x="8552" y="203"/>
                    <a:pt x="4715" y="0"/>
                    <a:pt x="2193"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6" name="Google Shape;3806;p80"/>
            <p:cNvSpPr/>
            <p:nvPr/>
          </p:nvSpPr>
          <p:spPr>
            <a:xfrm>
              <a:off x="899475" y="8073188"/>
              <a:ext cx="79050" cy="55500"/>
            </a:xfrm>
            <a:custGeom>
              <a:avLst/>
              <a:gdLst/>
              <a:ahLst/>
              <a:cxnLst/>
              <a:rect l="l" t="t" r="r" b="b"/>
              <a:pathLst>
                <a:path w="3162" h="2220" extrusionOk="0">
                  <a:moveTo>
                    <a:pt x="790" y="1"/>
                  </a:moveTo>
                  <a:cubicBezTo>
                    <a:pt x="334" y="670"/>
                    <a:pt x="91" y="1430"/>
                    <a:pt x="0" y="2220"/>
                  </a:cubicBezTo>
                  <a:cubicBezTo>
                    <a:pt x="1793" y="2129"/>
                    <a:pt x="3161" y="1794"/>
                    <a:pt x="2949" y="1308"/>
                  </a:cubicBezTo>
                  <a:cubicBezTo>
                    <a:pt x="2736" y="761"/>
                    <a:pt x="1733" y="305"/>
                    <a:pt x="790"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7" name="Google Shape;3807;p80"/>
            <p:cNvSpPr/>
            <p:nvPr/>
          </p:nvSpPr>
          <p:spPr>
            <a:xfrm>
              <a:off x="750525" y="8056488"/>
              <a:ext cx="168725" cy="72850"/>
            </a:xfrm>
            <a:custGeom>
              <a:avLst/>
              <a:gdLst/>
              <a:ahLst/>
              <a:cxnLst/>
              <a:rect l="l" t="t" r="r" b="b"/>
              <a:pathLst>
                <a:path w="6749" h="2914" extrusionOk="0">
                  <a:moveTo>
                    <a:pt x="92" y="0"/>
                  </a:moveTo>
                  <a:cubicBezTo>
                    <a:pt x="1" y="1003"/>
                    <a:pt x="548" y="2432"/>
                    <a:pt x="548" y="2432"/>
                  </a:cubicBezTo>
                  <a:cubicBezTo>
                    <a:pt x="1684" y="2753"/>
                    <a:pt x="3362" y="2913"/>
                    <a:pt x="4913" y="2913"/>
                  </a:cubicBezTo>
                  <a:cubicBezTo>
                    <a:pt x="5271" y="2913"/>
                    <a:pt x="5622" y="2905"/>
                    <a:pt x="5958" y="2888"/>
                  </a:cubicBezTo>
                  <a:cubicBezTo>
                    <a:pt x="6049" y="2098"/>
                    <a:pt x="6292" y="1338"/>
                    <a:pt x="6748" y="669"/>
                  </a:cubicBezTo>
                  <a:cubicBezTo>
                    <a:pt x="5897" y="395"/>
                    <a:pt x="5107" y="243"/>
                    <a:pt x="5107" y="243"/>
                  </a:cubicBezTo>
                  <a:cubicBezTo>
                    <a:pt x="4394" y="442"/>
                    <a:pt x="3697" y="515"/>
                    <a:pt x="3060" y="515"/>
                  </a:cubicBezTo>
                  <a:cubicBezTo>
                    <a:pt x="1362" y="515"/>
                    <a:pt x="92" y="0"/>
                    <a:pt x="92"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8" name="Google Shape;3808;p80"/>
            <p:cNvSpPr/>
            <p:nvPr/>
          </p:nvSpPr>
          <p:spPr>
            <a:xfrm>
              <a:off x="873825" y="8027588"/>
              <a:ext cx="50700" cy="46200"/>
            </a:xfrm>
            <a:custGeom>
              <a:avLst/>
              <a:gdLst/>
              <a:ahLst/>
              <a:cxnLst/>
              <a:rect l="l" t="t" r="r" b="b"/>
              <a:pathLst>
                <a:path w="2028" h="1848" extrusionOk="0">
                  <a:moveTo>
                    <a:pt x="725" y="183"/>
                  </a:moveTo>
                  <a:cubicBezTo>
                    <a:pt x="955" y="183"/>
                    <a:pt x="780" y="950"/>
                    <a:pt x="753" y="1004"/>
                  </a:cubicBezTo>
                  <a:cubicBezTo>
                    <a:pt x="704" y="1135"/>
                    <a:pt x="655" y="1257"/>
                    <a:pt x="606" y="1375"/>
                  </a:cubicBezTo>
                  <a:lnTo>
                    <a:pt x="606" y="1375"/>
                  </a:lnTo>
                  <a:cubicBezTo>
                    <a:pt x="578" y="1251"/>
                    <a:pt x="555" y="1128"/>
                    <a:pt x="540" y="1004"/>
                  </a:cubicBezTo>
                  <a:cubicBezTo>
                    <a:pt x="540" y="822"/>
                    <a:pt x="418" y="336"/>
                    <a:pt x="631" y="214"/>
                  </a:cubicBezTo>
                  <a:cubicBezTo>
                    <a:pt x="668" y="192"/>
                    <a:pt x="699" y="183"/>
                    <a:pt x="725" y="183"/>
                  </a:cubicBezTo>
                  <a:close/>
                  <a:moveTo>
                    <a:pt x="1360" y="901"/>
                  </a:moveTo>
                  <a:cubicBezTo>
                    <a:pt x="1481" y="901"/>
                    <a:pt x="1561" y="1051"/>
                    <a:pt x="1482" y="1156"/>
                  </a:cubicBezTo>
                  <a:cubicBezTo>
                    <a:pt x="1356" y="1434"/>
                    <a:pt x="1041" y="1544"/>
                    <a:pt x="729" y="1626"/>
                  </a:cubicBezTo>
                  <a:lnTo>
                    <a:pt x="729" y="1626"/>
                  </a:lnTo>
                  <a:cubicBezTo>
                    <a:pt x="739" y="1603"/>
                    <a:pt x="750" y="1578"/>
                    <a:pt x="762" y="1552"/>
                  </a:cubicBezTo>
                  <a:lnTo>
                    <a:pt x="762" y="1552"/>
                  </a:lnTo>
                  <a:cubicBezTo>
                    <a:pt x="837" y="1410"/>
                    <a:pt x="925" y="1268"/>
                    <a:pt x="1026" y="1126"/>
                  </a:cubicBezTo>
                  <a:cubicBezTo>
                    <a:pt x="1087" y="1065"/>
                    <a:pt x="1178" y="943"/>
                    <a:pt x="1300" y="913"/>
                  </a:cubicBezTo>
                  <a:cubicBezTo>
                    <a:pt x="1320" y="905"/>
                    <a:pt x="1341" y="901"/>
                    <a:pt x="1360" y="901"/>
                  </a:cubicBezTo>
                  <a:close/>
                  <a:moveTo>
                    <a:pt x="640" y="1"/>
                  </a:moveTo>
                  <a:cubicBezTo>
                    <a:pt x="1" y="1"/>
                    <a:pt x="358" y="1343"/>
                    <a:pt x="449" y="1734"/>
                  </a:cubicBezTo>
                  <a:cubicBezTo>
                    <a:pt x="464" y="1810"/>
                    <a:pt x="532" y="1848"/>
                    <a:pt x="593" y="1848"/>
                  </a:cubicBezTo>
                  <a:cubicBezTo>
                    <a:pt x="639" y="1848"/>
                    <a:pt x="681" y="1826"/>
                    <a:pt x="692" y="1782"/>
                  </a:cubicBezTo>
                  <a:lnTo>
                    <a:pt x="692" y="1782"/>
                  </a:lnTo>
                  <a:cubicBezTo>
                    <a:pt x="1185" y="1717"/>
                    <a:pt x="2027" y="1439"/>
                    <a:pt x="1664" y="852"/>
                  </a:cubicBezTo>
                  <a:cubicBezTo>
                    <a:pt x="1597" y="735"/>
                    <a:pt x="1484" y="692"/>
                    <a:pt x="1370" y="692"/>
                  </a:cubicBezTo>
                  <a:cubicBezTo>
                    <a:pt x="1278" y="692"/>
                    <a:pt x="1185" y="720"/>
                    <a:pt x="1117" y="761"/>
                  </a:cubicBezTo>
                  <a:cubicBezTo>
                    <a:pt x="1083" y="785"/>
                    <a:pt x="1049" y="812"/>
                    <a:pt x="1018" y="840"/>
                  </a:cubicBezTo>
                  <a:lnTo>
                    <a:pt x="1018" y="840"/>
                  </a:lnTo>
                  <a:cubicBezTo>
                    <a:pt x="1119" y="420"/>
                    <a:pt x="1100" y="17"/>
                    <a:pt x="661" y="1"/>
                  </a:cubicBezTo>
                  <a:cubicBezTo>
                    <a:pt x="654" y="1"/>
                    <a:pt x="647" y="1"/>
                    <a:pt x="640"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9" name="Google Shape;3809;p80"/>
            <p:cNvSpPr/>
            <p:nvPr/>
          </p:nvSpPr>
          <p:spPr>
            <a:xfrm>
              <a:off x="347620" y="7445277"/>
              <a:ext cx="534225" cy="306175"/>
            </a:xfrm>
            <a:custGeom>
              <a:avLst/>
              <a:gdLst/>
              <a:ahLst/>
              <a:cxnLst/>
              <a:rect l="l" t="t" r="r" b="b"/>
              <a:pathLst>
                <a:path w="21369" h="12247" extrusionOk="0">
                  <a:moveTo>
                    <a:pt x="3952" y="0"/>
                  </a:moveTo>
                  <a:lnTo>
                    <a:pt x="1004" y="7812"/>
                  </a:lnTo>
                  <a:cubicBezTo>
                    <a:pt x="1004" y="7812"/>
                    <a:pt x="0" y="9301"/>
                    <a:pt x="1490" y="9696"/>
                  </a:cubicBezTo>
                  <a:cubicBezTo>
                    <a:pt x="3010" y="10091"/>
                    <a:pt x="2159" y="10000"/>
                    <a:pt x="4469" y="11459"/>
                  </a:cubicBezTo>
                  <a:cubicBezTo>
                    <a:pt x="5429" y="12066"/>
                    <a:pt x="6369" y="12247"/>
                    <a:pt x="7283" y="12247"/>
                  </a:cubicBezTo>
                  <a:cubicBezTo>
                    <a:pt x="8567" y="12247"/>
                    <a:pt x="9801" y="11890"/>
                    <a:pt x="10973" y="11854"/>
                  </a:cubicBezTo>
                  <a:cubicBezTo>
                    <a:pt x="11130" y="11847"/>
                    <a:pt x="11286" y="11844"/>
                    <a:pt x="11441" y="11844"/>
                  </a:cubicBezTo>
                  <a:cubicBezTo>
                    <a:pt x="12524" y="11844"/>
                    <a:pt x="13591" y="11992"/>
                    <a:pt x="14657" y="11992"/>
                  </a:cubicBezTo>
                  <a:cubicBezTo>
                    <a:pt x="15435" y="11992"/>
                    <a:pt x="16211" y="11914"/>
                    <a:pt x="16992" y="11642"/>
                  </a:cubicBezTo>
                  <a:cubicBezTo>
                    <a:pt x="19028" y="10912"/>
                    <a:pt x="19363" y="10699"/>
                    <a:pt x="20487" y="10243"/>
                  </a:cubicBezTo>
                  <a:cubicBezTo>
                    <a:pt x="21095" y="9970"/>
                    <a:pt x="21369" y="9848"/>
                    <a:pt x="21308" y="9088"/>
                  </a:cubicBezTo>
                  <a:cubicBezTo>
                    <a:pt x="14560" y="8298"/>
                    <a:pt x="8086" y="5350"/>
                    <a:pt x="3952"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0" name="Google Shape;3810;p80"/>
            <p:cNvSpPr/>
            <p:nvPr/>
          </p:nvSpPr>
          <p:spPr>
            <a:xfrm>
              <a:off x="411625" y="7037863"/>
              <a:ext cx="468100" cy="636425"/>
            </a:xfrm>
            <a:custGeom>
              <a:avLst/>
              <a:gdLst/>
              <a:ahLst/>
              <a:cxnLst/>
              <a:rect l="l" t="t" r="r" b="b"/>
              <a:pathLst>
                <a:path w="18724" h="25457" extrusionOk="0">
                  <a:moveTo>
                    <a:pt x="5476" y="1"/>
                  </a:moveTo>
                  <a:cubicBezTo>
                    <a:pt x="5099" y="1"/>
                    <a:pt x="4541" y="33"/>
                    <a:pt x="4104" y="198"/>
                  </a:cubicBezTo>
                  <a:cubicBezTo>
                    <a:pt x="4096" y="197"/>
                    <a:pt x="4089" y="197"/>
                    <a:pt x="4081" y="197"/>
                  </a:cubicBezTo>
                  <a:cubicBezTo>
                    <a:pt x="3560" y="197"/>
                    <a:pt x="1677" y="1201"/>
                    <a:pt x="0" y="5274"/>
                  </a:cubicBezTo>
                  <a:cubicBezTo>
                    <a:pt x="1186" y="6398"/>
                    <a:pt x="2249" y="7675"/>
                    <a:pt x="3131" y="9073"/>
                  </a:cubicBezTo>
                  <a:cubicBezTo>
                    <a:pt x="3135" y="9065"/>
                    <a:pt x="3140" y="9061"/>
                    <a:pt x="3144" y="9061"/>
                  </a:cubicBezTo>
                  <a:cubicBezTo>
                    <a:pt x="3241" y="9061"/>
                    <a:pt x="3435" y="10775"/>
                    <a:pt x="3435" y="10775"/>
                  </a:cubicBezTo>
                  <a:lnTo>
                    <a:pt x="1368" y="16398"/>
                  </a:lnTo>
                  <a:cubicBezTo>
                    <a:pt x="5502" y="21718"/>
                    <a:pt x="11976" y="24666"/>
                    <a:pt x="18724" y="25456"/>
                  </a:cubicBezTo>
                  <a:cubicBezTo>
                    <a:pt x="18663" y="24848"/>
                    <a:pt x="18389" y="23876"/>
                    <a:pt x="17903" y="22143"/>
                  </a:cubicBezTo>
                  <a:cubicBezTo>
                    <a:pt x="17022" y="19012"/>
                    <a:pt x="14803" y="13207"/>
                    <a:pt x="13861" y="10806"/>
                  </a:cubicBezTo>
                  <a:cubicBezTo>
                    <a:pt x="13891" y="10775"/>
                    <a:pt x="13952" y="8648"/>
                    <a:pt x="13952" y="8648"/>
                  </a:cubicBezTo>
                  <a:cubicBezTo>
                    <a:pt x="14438" y="6945"/>
                    <a:pt x="15228" y="5304"/>
                    <a:pt x="16292" y="3845"/>
                  </a:cubicBezTo>
                  <a:cubicBezTo>
                    <a:pt x="15441" y="2204"/>
                    <a:pt x="14590" y="1261"/>
                    <a:pt x="13952" y="745"/>
                  </a:cubicBezTo>
                  <a:cubicBezTo>
                    <a:pt x="13952" y="714"/>
                    <a:pt x="13952" y="714"/>
                    <a:pt x="13952" y="684"/>
                  </a:cubicBezTo>
                  <a:lnTo>
                    <a:pt x="13891" y="684"/>
                  </a:lnTo>
                  <a:cubicBezTo>
                    <a:pt x="13445" y="349"/>
                    <a:pt x="13075" y="194"/>
                    <a:pt x="12877" y="194"/>
                  </a:cubicBezTo>
                  <a:cubicBezTo>
                    <a:pt x="12859" y="194"/>
                    <a:pt x="12842" y="195"/>
                    <a:pt x="12827" y="198"/>
                  </a:cubicBezTo>
                  <a:cubicBezTo>
                    <a:pt x="12554" y="113"/>
                    <a:pt x="12230" y="83"/>
                    <a:pt x="11914" y="83"/>
                  </a:cubicBezTo>
                  <a:cubicBezTo>
                    <a:pt x="11212" y="83"/>
                    <a:pt x="10547" y="228"/>
                    <a:pt x="10547" y="228"/>
                  </a:cubicBezTo>
                  <a:cubicBezTo>
                    <a:pt x="10547" y="228"/>
                    <a:pt x="9976" y="898"/>
                    <a:pt x="8715" y="898"/>
                  </a:cubicBezTo>
                  <a:cubicBezTo>
                    <a:pt x="8003" y="898"/>
                    <a:pt x="7071" y="684"/>
                    <a:pt x="5897" y="15"/>
                  </a:cubicBezTo>
                  <a:cubicBezTo>
                    <a:pt x="5897" y="15"/>
                    <a:pt x="5727" y="1"/>
                    <a:pt x="5476"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1" name="Google Shape;3811;p80"/>
            <p:cNvSpPr/>
            <p:nvPr/>
          </p:nvSpPr>
          <p:spPr>
            <a:xfrm>
              <a:off x="762675" y="7598338"/>
              <a:ext cx="57775" cy="49350"/>
            </a:xfrm>
            <a:custGeom>
              <a:avLst/>
              <a:gdLst/>
              <a:ahLst/>
              <a:cxnLst/>
              <a:rect l="l" t="t" r="r" b="b"/>
              <a:pathLst>
                <a:path w="2311" h="1974" extrusionOk="0">
                  <a:moveTo>
                    <a:pt x="1544" y="1"/>
                  </a:moveTo>
                  <a:cubicBezTo>
                    <a:pt x="1078" y="1"/>
                    <a:pt x="1156" y="1244"/>
                    <a:pt x="1156" y="1244"/>
                  </a:cubicBezTo>
                  <a:cubicBezTo>
                    <a:pt x="1156" y="1244"/>
                    <a:pt x="1012" y="339"/>
                    <a:pt x="707" y="339"/>
                  </a:cubicBezTo>
                  <a:cubicBezTo>
                    <a:pt x="641" y="339"/>
                    <a:pt x="568" y="382"/>
                    <a:pt x="487" y="484"/>
                  </a:cubicBezTo>
                  <a:cubicBezTo>
                    <a:pt x="1" y="1062"/>
                    <a:pt x="1490" y="1973"/>
                    <a:pt x="1490" y="1973"/>
                  </a:cubicBezTo>
                  <a:cubicBezTo>
                    <a:pt x="1490" y="1973"/>
                    <a:pt x="2311" y="241"/>
                    <a:pt x="1673" y="28"/>
                  </a:cubicBezTo>
                  <a:cubicBezTo>
                    <a:pt x="1626" y="9"/>
                    <a:pt x="1583" y="1"/>
                    <a:pt x="1544"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2" name="Google Shape;3812;p80"/>
            <p:cNvSpPr/>
            <p:nvPr/>
          </p:nvSpPr>
          <p:spPr>
            <a:xfrm>
              <a:off x="597800" y="7653288"/>
              <a:ext cx="60800" cy="46825"/>
            </a:xfrm>
            <a:custGeom>
              <a:avLst/>
              <a:gdLst/>
              <a:ahLst/>
              <a:cxnLst/>
              <a:rect l="l" t="t" r="r" b="b"/>
              <a:pathLst>
                <a:path w="2432" h="1873" extrusionOk="0">
                  <a:moveTo>
                    <a:pt x="1724" y="0"/>
                  </a:moveTo>
                  <a:cubicBezTo>
                    <a:pt x="1317" y="0"/>
                    <a:pt x="1064" y="1082"/>
                    <a:pt x="1064" y="1082"/>
                  </a:cubicBezTo>
                  <a:cubicBezTo>
                    <a:pt x="1064" y="1082"/>
                    <a:pt x="1202" y="67"/>
                    <a:pt x="836" y="67"/>
                  </a:cubicBezTo>
                  <a:cubicBezTo>
                    <a:pt x="782" y="67"/>
                    <a:pt x="717" y="89"/>
                    <a:pt x="638" y="140"/>
                  </a:cubicBezTo>
                  <a:cubicBezTo>
                    <a:pt x="0" y="566"/>
                    <a:pt x="1125" y="1873"/>
                    <a:pt x="1125" y="1873"/>
                  </a:cubicBezTo>
                  <a:cubicBezTo>
                    <a:pt x="1125" y="1873"/>
                    <a:pt x="2432" y="475"/>
                    <a:pt x="1915" y="79"/>
                  </a:cubicBezTo>
                  <a:cubicBezTo>
                    <a:pt x="1848" y="24"/>
                    <a:pt x="1784" y="0"/>
                    <a:pt x="1724"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3" name="Google Shape;3813;p80"/>
            <p:cNvSpPr/>
            <p:nvPr/>
          </p:nvSpPr>
          <p:spPr>
            <a:xfrm>
              <a:off x="448850" y="7586638"/>
              <a:ext cx="59300" cy="45850"/>
            </a:xfrm>
            <a:custGeom>
              <a:avLst/>
              <a:gdLst/>
              <a:ahLst/>
              <a:cxnLst/>
              <a:rect l="l" t="t" r="r" b="b"/>
              <a:pathLst>
                <a:path w="2372" h="1834" extrusionOk="0">
                  <a:moveTo>
                    <a:pt x="844" y="1"/>
                  </a:moveTo>
                  <a:cubicBezTo>
                    <a:pt x="796" y="1"/>
                    <a:pt x="738" y="13"/>
                    <a:pt x="669" y="40"/>
                  </a:cubicBezTo>
                  <a:cubicBezTo>
                    <a:pt x="0" y="314"/>
                    <a:pt x="821" y="1834"/>
                    <a:pt x="821" y="1834"/>
                  </a:cubicBezTo>
                  <a:cubicBezTo>
                    <a:pt x="821" y="1834"/>
                    <a:pt x="2371" y="739"/>
                    <a:pt x="1946" y="223"/>
                  </a:cubicBezTo>
                  <a:cubicBezTo>
                    <a:pt x="1876" y="137"/>
                    <a:pt x="1800" y="102"/>
                    <a:pt x="1724" y="102"/>
                  </a:cubicBezTo>
                  <a:cubicBezTo>
                    <a:pt x="1336" y="102"/>
                    <a:pt x="912" y="1013"/>
                    <a:pt x="912" y="1013"/>
                  </a:cubicBezTo>
                  <a:cubicBezTo>
                    <a:pt x="912" y="1013"/>
                    <a:pt x="1283" y="1"/>
                    <a:pt x="844"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4" name="Google Shape;3814;p80"/>
            <p:cNvSpPr/>
            <p:nvPr/>
          </p:nvSpPr>
          <p:spPr>
            <a:xfrm>
              <a:off x="539275" y="7506038"/>
              <a:ext cx="54750" cy="49700"/>
            </a:xfrm>
            <a:custGeom>
              <a:avLst/>
              <a:gdLst/>
              <a:ahLst/>
              <a:cxnLst/>
              <a:rect l="l" t="t" r="r" b="b"/>
              <a:pathLst>
                <a:path w="2190" h="1988" extrusionOk="0">
                  <a:moveTo>
                    <a:pt x="1491" y="1"/>
                  </a:moveTo>
                  <a:cubicBezTo>
                    <a:pt x="964" y="1"/>
                    <a:pt x="1156" y="1288"/>
                    <a:pt x="1156" y="1288"/>
                  </a:cubicBezTo>
                  <a:cubicBezTo>
                    <a:pt x="1156" y="1288"/>
                    <a:pt x="936" y="428"/>
                    <a:pt x="625" y="428"/>
                  </a:cubicBezTo>
                  <a:cubicBezTo>
                    <a:pt x="553" y="428"/>
                    <a:pt x="476" y="475"/>
                    <a:pt x="396" y="589"/>
                  </a:cubicBezTo>
                  <a:cubicBezTo>
                    <a:pt x="1" y="1228"/>
                    <a:pt x="1551" y="1988"/>
                    <a:pt x="1551" y="1988"/>
                  </a:cubicBezTo>
                  <a:cubicBezTo>
                    <a:pt x="1551" y="1988"/>
                    <a:pt x="2189" y="194"/>
                    <a:pt x="1581" y="12"/>
                  </a:cubicBezTo>
                  <a:cubicBezTo>
                    <a:pt x="1549" y="4"/>
                    <a:pt x="1519" y="1"/>
                    <a:pt x="1491"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5" name="Google Shape;3815;p80"/>
            <p:cNvSpPr/>
            <p:nvPr/>
          </p:nvSpPr>
          <p:spPr>
            <a:xfrm>
              <a:off x="721650" y="7101013"/>
              <a:ext cx="55500" cy="49700"/>
            </a:xfrm>
            <a:custGeom>
              <a:avLst/>
              <a:gdLst/>
              <a:ahLst/>
              <a:cxnLst/>
              <a:rect l="l" t="t" r="r" b="b"/>
              <a:pathLst>
                <a:path w="2220" h="1988" extrusionOk="0">
                  <a:moveTo>
                    <a:pt x="1491" y="1"/>
                  </a:moveTo>
                  <a:cubicBezTo>
                    <a:pt x="967" y="1"/>
                    <a:pt x="1186" y="1289"/>
                    <a:pt x="1186" y="1289"/>
                  </a:cubicBezTo>
                  <a:cubicBezTo>
                    <a:pt x="1186" y="1289"/>
                    <a:pt x="946" y="428"/>
                    <a:pt x="644" y="428"/>
                  </a:cubicBezTo>
                  <a:cubicBezTo>
                    <a:pt x="574" y="428"/>
                    <a:pt x="501" y="475"/>
                    <a:pt x="426" y="590"/>
                  </a:cubicBezTo>
                  <a:cubicBezTo>
                    <a:pt x="1" y="1228"/>
                    <a:pt x="1551" y="1988"/>
                    <a:pt x="1551" y="1988"/>
                  </a:cubicBezTo>
                  <a:cubicBezTo>
                    <a:pt x="1551" y="1988"/>
                    <a:pt x="2219" y="194"/>
                    <a:pt x="1581" y="12"/>
                  </a:cubicBezTo>
                  <a:cubicBezTo>
                    <a:pt x="1549" y="4"/>
                    <a:pt x="1519" y="1"/>
                    <a:pt x="1491"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6" name="Google Shape;3816;p80"/>
            <p:cNvSpPr/>
            <p:nvPr/>
          </p:nvSpPr>
          <p:spPr>
            <a:xfrm>
              <a:off x="686700" y="7467063"/>
              <a:ext cx="60800" cy="46875"/>
            </a:xfrm>
            <a:custGeom>
              <a:avLst/>
              <a:gdLst/>
              <a:ahLst/>
              <a:cxnLst/>
              <a:rect l="l" t="t" r="r" b="b"/>
              <a:pathLst>
                <a:path w="2432" h="1875" extrusionOk="0">
                  <a:moveTo>
                    <a:pt x="1728" y="1"/>
                  </a:moveTo>
                  <a:cubicBezTo>
                    <a:pt x="1331" y="1"/>
                    <a:pt x="1034" y="1054"/>
                    <a:pt x="1034" y="1054"/>
                  </a:cubicBezTo>
                  <a:cubicBezTo>
                    <a:pt x="1034" y="1054"/>
                    <a:pt x="1194" y="68"/>
                    <a:pt x="838" y="68"/>
                  </a:cubicBezTo>
                  <a:cubicBezTo>
                    <a:pt x="784" y="68"/>
                    <a:pt x="718" y="90"/>
                    <a:pt x="639" y="142"/>
                  </a:cubicBezTo>
                  <a:cubicBezTo>
                    <a:pt x="0" y="507"/>
                    <a:pt x="1064" y="1875"/>
                    <a:pt x="1064" y="1875"/>
                  </a:cubicBezTo>
                  <a:cubicBezTo>
                    <a:pt x="1064" y="1875"/>
                    <a:pt x="2432" y="507"/>
                    <a:pt x="1915" y="81"/>
                  </a:cubicBezTo>
                  <a:cubicBezTo>
                    <a:pt x="1851" y="25"/>
                    <a:pt x="1788" y="1"/>
                    <a:pt x="1728"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7" name="Google Shape;3817;p80"/>
            <p:cNvSpPr/>
            <p:nvPr/>
          </p:nvSpPr>
          <p:spPr>
            <a:xfrm>
              <a:off x="590200" y="7254263"/>
              <a:ext cx="56250" cy="49950"/>
            </a:xfrm>
            <a:custGeom>
              <a:avLst/>
              <a:gdLst/>
              <a:ahLst/>
              <a:cxnLst/>
              <a:rect l="l" t="t" r="r" b="b"/>
              <a:pathLst>
                <a:path w="2250" h="1998" extrusionOk="0">
                  <a:moveTo>
                    <a:pt x="1522" y="1"/>
                  </a:moveTo>
                  <a:cubicBezTo>
                    <a:pt x="1023" y="1"/>
                    <a:pt x="1155" y="1268"/>
                    <a:pt x="1155" y="1268"/>
                  </a:cubicBezTo>
                  <a:cubicBezTo>
                    <a:pt x="1155" y="1268"/>
                    <a:pt x="973" y="380"/>
                    <a:pt x="660" y="380"/>
                  </a:cubicBezTo>
                  <a:cubicBezTo>
                    <a:pt x="588" y="380"/>
                    <a:pt x="510" y="426"/>
                    <a:pt x="426" y="539"/>
                  </a:cubicBezTo>
                  <a:cubicBezTo>
                    <a:pt x="0" y="1116"/>
                    <a:pt x="1489" y="1998"/>
                    <a:pt x="1489" y="1998"/>
                  </a:cubicBezTo>
                  <a:cubicBezTo>
                    <a:pt x="1489" y="1998"/>
                    <a:pt x="2249" y="235"/>
                    <a:pt x="1641" y="22"/>
                  </a:cubicBezTo>
                  <a:cubicBezTo>
                    <a:pt x="1598" y="7"/>
                    <a:pt x="1558" y="1"/>
                    <a:pt x="1522"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8" name="Google Shape;3818;p80"/>
            <p:cNvSpPr/>
            <p:nvPr/>
          </p:nvSpPr>
          <p:spPr>
            <a:xfrm>
              <a:off x="635775" y="7163563"/>
              <a:ext cx="60825" cy="46425"/>
            </a:xfrm>
            <a:custGeom>
              <a:avLst/>
              <a:gdLst/>
              <a:ahLst/>
              <a:cxnLst/>
              <a:rect l="l" t="t" r="r" b="b"/>
              <a:pathLst>
                <a:path w="2433" h="1857" extrusionOk="0">
                  <a:moveTo>
                    <a:pt x="840" y="0"/>
                  </a:moveTo>
                  <a:cubicBezTo>
                    <a:pt x="786" y="0"/>
                    <a:pt x="719" y="19"/>
                    <a:pt x="639" y="63"/>
                  </a:cubicBezTo>
                  <a:cubicBezTo>
                    <a:pt x="1" y="428"/>
                    <a:pt x="1004" y="1857"/>
                    <a:pt x="1004" y="1857"/>
                  </a:cubicBezTo>
                  <a:cubicBezTo>
                    <a:pt x="1004" y="1857"/>
                    <a:pt x="2432" y="550"/>
                    <a:pt x="1946" y="94"/>
                  </a:cubicBezTo>
                  <a:cubicBezTo>
                    <a:pt x="1878" y="30"/>
                    <a:pt x="1810" y="2"/>
                    <a:pt x="1745" y="2"/>
                  </a:cubicBezTo>
                  <a:cubicBezTo>
                    <a:pt x="1341" y="2"/>
                    <a:pt x="1004" y="1036"/>
                    <a:pt x="1004" y="1036"/>
                  </a:cubicBezTo>
                  <a:cubicBezTo>
                    <a:pt x="1004" y="1036"/>
                    <a:pt x="1239" y="0"/>
                    <a:pt x="840"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9" name="Google Shape;3819;p80"/>
            <p:cNvSpPr/>
            <p:nvPr/>
          </p:nvSpPr>
          <p:spPr>
            <a:xfrm>
              <a:off x="540800" y="7098288"/>
              <a:ext cx="60050" cy="47875"/>
            </a:xfrm>
            <a:custGeom>
              <a:avLst/>
              <a:gdLst/>
              <a:ahLst/>
              <a:cxnLst/>
              <a:rect l="l" t="t" r="r" b="b"/>
              <a:pathLst>
                <a:path w="2402" h="1915" extrusionOk="0">
                  <a:moveTo>
                    <a:pt x="1688" y="1"/>
                  </a:moveTo>
                  <a:cubicBezTo>
                    <a:pt x="1279" y="1"/>
                    <a:pt x="1064" y="1124"/>
                    <a:pt x="1064" y="1124"/>
                  </a:cubicBezTo>
                  <a:cubicBezTo>
                    <a:pt x="1064" y="1124"/>
                    <a:pt x="1154" y="119"/>
                    <a:pt x="796" y="119"/>
                  </a:cubicBezTo>
                  <a:cubicBezTo>
                    <a:pt x="737" y="119"/>
                    <a:pt x="665" y="147"/>
                    <a:pt x="578" y="212"/>
                  </a:cubicBezTo>
                  <a:cubicBezTo>
                    <a:pt x="0" y="668"/>
                    <a:pt x="1186" y="1914"/>
                    <a:pt x="1186" y="1914"/>
                  </a:cubicBezTo>
                  <a:cubicBezTo>
                    <a:pt x="1186" y="1914"/>
                    <a:pt x="2402" y="425"/>
                    <a:pt x="1855" y="60"/>
                  </a:cubicBezTo>
                  <a:cubicBezTo>
                    <a:pt x="1796" y="19"/>
                    <a:pt x="1741" y="1"/>
                    <a:pt x="1688"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0" name="Google Shape;3820;p80"/>
            <p:cNvSpPr/>
            <p:nvPr/>
          </p:nvSpPr>
          <p:spPr>
            <a:xfrm>
              <a:off x="511150" y="7374738"/>
              <a:ext cx="55500" cy="44975"/>
            </a:xfrm>
            <a:custGeom>
              <a:avLst/>
              <a:gdLst/>
              <a:ahLst/>
              <a:cxnLst/>
              <a:rect l="l" t="t" r="r" b="b"/>
              <a:pathLst>
                <a:path w="2220" h="1799" extrusionOk="0">
                  <a:moveTo>
                    <a:pt x="839" y="0"/>
                  </a:moveTo>
                  <a:cubicBezTo>
                    <a:pt x="815" y="0"/>
                    <a:pt x="789" y="2"/>
                    <a:pt x="761" y="5"/>
                  </a:cubicBezTo>
                  <a:cubicBezTo>
                    <a:pt x="1" y="127"/>
                    <a:pt x="457" y="1799"/>
                    <a:pt x="457" y="1799"/>
                  </a:cubicBezTo>
                  <a:cubicBezTo>
                    <a:pt x="457" y="1799"/>
                    <a:pt x="2220" y="1100"/>
                    <a:pt x="1946" y="522"/>
                  </a:cubicBezTo>
                  <a:cubicBezTo>
                    <a:pt x="1888" y="393"/>
                    <a:pt x="1800" y="342"/>
                    <a:pt x="1696" y="342"/>
                  </a:cubicBezTo>
                  <a:cubicBezTo>
                    <a:pt x="1314" y="342"/>
                    <a:pt x="730" y="1039"/>
                    <a:pt x="730" y="1039"/>
                  </a:cubicBezTo>
                  <a:cubicBezTo>
                    <a:pt x="730" y="1039"/>
                    <a:pt x="1432" y="0"/>
                    <a:pt x="839"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1" name="Google Shape;3821;p80"/>
            <p:cNvSpPr/>
            <p:nvPr/>
          </p:nvSpPr>
          <p:spPr>
            <a:xfrm>
              <a:off x="649450" y="7349663"/>
              <a:ext cx="58550" cy="49550"/>
            </a:xfrm>
            <a:custGeom>
              <a:avLst/>
              <a:gdLst/>
              <a:ahLst/>
              <a:cxnLst/>
              <a:rect l="l" t="t" r="r" b="b"/>
              <a:pathLst>
                <a:path w="2342" h="1982" extrusionOk="0">
                  <a:moveTo>
                    <a:pt x="1588" y="1"/>
                  </a:moveTo>
                  <a:cubicBezTo>
                    <a:pt x="1126" y="1"/>
                    <a:pt x="1126" y="1191"/>
                    <a:pt x="1126" y="1191"/>
                  </a:cubicBezTo>
                  <a:cubicBezTo>
                    <a:pt x="1126" y="1191"/>
                    <a:pt x="1042" y="269"/>
                    <a:pt x="718" y="269"/>
                  </a:cubicBezTo>
                  <a:cubicBezTo>
                    <a:pt x="651" y="269"/>
                    <a:pt x="575" y="308"/>
                    <a:pt x="487" y="401"/>
                  </a:cubicBezTo>
                  <a:cubicBezTo>
                    <a:pt x="1" y="948"/>
                    <a:pt x="1399" y="1981"/>
                    <a:pt x="1399" y="1981"/>
                  </a:cubicBezTo>
                  <a:cubicBezTo>
                    <a:pt x="1399" y="1981"/>
                    <a:pt x="2341" y="309"/>
                    <a:pt x="1734" y="36"/>
                  </a:cubicBezTo>
                  <a:cubicBezTo>
                    <a:pt x="1680" y="12"/>
                    <a:pt x="1632" y="1"/>
                    <a:pt x="1588"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2" name="Google Shape;3822;p80"/>
            <p:cNvSpPr/>
            <p:nvPr/>
          </p:nvSpPr>
          <p:spPr>
            <a:xfrm>
              <a:off x="451125" y="7125888"/>
              <a:ext cx="60825" cy="46875"/>
            </a:xfrm>
            <a:custGeom>
              <a:avLst/>
              <a:gdLst/>
              <a:ahLst/>
              <a:cxnLst/>
              <a:rect l="l" t="t" r="r" b="b"/>
              <a:pathLst>
                <a:path w="2433" h="1875" extrusionOk="0">
                  <a:moveTo>
                    <a:pt x="1757" y="0"/>
                  </a:moveTo>
                  <a:cubicBezTo>
                    <a:pt x="1355" y="0"/>
                    <a:pt x="1034" y="1054"/>
                    <a:pt x="1034" y="1054"/>
                  </a:cubicBezTo>
                  <a:cubicBezTo>
                    <a:pt x="1034" y="1054"/>
                    <a:pt x="1219" y="38"/>
                    <a:pt x="844" y="38"/>
                  </a:cubicBezTo>
                  <a:cubicBezTo>
                    <a:pt x="789" y="38"/>
                    <a:pt x="721" y="60"/>
                    <a:pt x="639" y="111"/>
                  </a:cubicBezTo>
                  <a:cubicBezTo>
                    <a:pt x="1" y="506"/>
                    <a:pt x="1065" y="1874"/>
                    <a:pt x="1065" y="1874"/>
                  </a:cubicBezTo>
                  <a:cubicBezTo>
                    <a:pt x="1065" y="1874"/>
                    <a:pt x="2432" y="506"/>
                    <a:pt x="1946" y="81"/>
                  </a:cubicBezTo>
                  <a:cubicBezTo>
                    <a:pt x="1882" y="25"/>
                    <a:pt x="1819" y="0"/>
                    <a:pt x="1757"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3" name="Google Shape;3823;p80"/>
            <p:cNvSpPr/>
            <p:nvPr/>
          </p:nvSpPr>
          <p:spPr>
            <a:xfrm>
              <a:off x="308275" y="7169688"/>
              <a:ext cx="181625" cy="368750"/>
            </a:xfrm>
            <a:custGeom>
              <a:avLst/>
              <a:gdLst/>
              <a:ahLst/>
              <a:cxnLst/>
              <a:rect l="l" t="t" r="r" b="b"/>
              <a:pathLst>
                <a:path w="7265" h="14750" extrusionOk="0">
                  <a:moveTo>
                    <a:pt x="4134" y="1"/>
                  </a:moveTo>
                  <a:cubicBezTo>
                    <a:pt x="3800" y="821"/>
                    <a:pt x="3465" y="1794"/>
                    <a:pt x="3131" y="2888"/>
                  </a:cubicBezTo>
                  <a:cubicBezTo>
                    <a:pt x="3131" y="2919"/>
                    <a:pt x="608" y="12220"/>
                    <a:pt x="608" y="12220"/>
                  </a:cubicBezTo>
                  <a:cubicBezTo>
                    <a:pt x="608" y="12220"/>
                    <a:pt x="0" y="13983"/>
                    <a:pt x="395" y="14256"/>
                  </a:cubicBezTo>
                  <a:cubicBezTo>
                    <a:pt x="430" y="14285"/>
                    <a:pt x="467" y="14299"/>
                    <a:pt x="505" y="14299"/>
                  </a:cubicBezTo>
                  <a:cubicBezTo>
                    <a:pt x="860" y="14299"/>
                    <a:pt x="1307" y="13132"/>
                    <a:pt x="1307" y="13132"/>
                  </a:cubicBezTo>
                  <a:lnTo>
                    <a:pt x="1307" y="13132"/>
                  </a:lnTo>
                  <a:cubicBezTo>
                    <a:pt x="1307" y="13132"/>
                    <a:pt x="1064" y="14651"/>
                    <a:pt x="1520" y="14712"/>
                  </a:cubicBezTo>
                  <a:cubicBezTo>
                    <a:pt x="1529" y="14713"/>
                    <a:pt x="1537" y="14714"/>
                    <a:pt x="1545" y="14714"/>
                  </a:cubicBezTo>
                  <a:cubicBezTo>
                    <a:pt x="1956" y="14714"/>
                    <a:pt x="2219" y="13284"/>
                    <a:pt x="2219" y="13283"/>
                  </a:cubicBezTo>
                  <a:lnTo>
                    <a:pt x="2219" y="13283"/>
                  </a:lnTo>
                  <a:cubicBezTo>
                    <a:pt x="2219" y="13284"/>
                    <a:pt x="2022" y="14749"/>
                    <a:pt x="2523" y="14749"/>
                  </a:cubicBezTo>
                  <a:cubicBezTo>
                    <a:pt x="2542" y="14749"/>
                    <a:pt x="2563" y="14747"/>
                    <a:pt x="2584" y="14742"/>
                  </a:cubicBezTo>
                  <a:cubicBezTo>
                    <a:pt x="3131" y="14621"/>
                    <a:pt x="3222" y="12706"/>
                    <a:pt x="3222" y="12706"/>
                  </a:cubicBezTo>
                  <a:cubicBezTo>
                    <a:pt x="3222" y="12706"/>
                    <a:pt x="3641" y="13032"/>
                    <a:pt x="4072" y="13032"/>
                  </a:cubicBezTo>
                  <a:cubicBezTo>
                    <a:pt x="4133" y="13032"/>
                    <a:pt x="4195" y="13025"/>
                    <a:pt x="4256" y="13010"/>
                  </a:cubicBezTo>
                  <a:cubicBezTo>
                    <a:pt x="4742" y="12888"/>
                    <a:pt x="3830" y="11399"/>
                    <a:pt x="3830" y="11399"/>
                  </a:cubicBezTo>
                  <a:lnTo>
                    <a:pt x="5411" y="7296"/>
                  </a:lnTo>
                  <a:cubicBezTo>
                    <a:pt x="5380" y="7265"/>
                    <a:pt x="6323" y="5533"/>
                    <a:pt x="7265" y="3800"/>
                  </a:cubicBezTo>
                  <a:cubicBezTo>
                    <a:pt x="6383" y="2402"/>
                    <a:pt x="5320" y="1125"/>
                    <a:pt x="4134"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4" name="Google Shape;3824;p80"/>
            <p:cNvSpPr/>
            <p:nvPr/>
          </p:nvSpPr>
          <p:spPr>
            <a:xfrm>
              <a:off x="757375" y="7133988"/>
              <a:ext cx="180875" cy="404450"/>
            </a:xfrm>
            <a:custGeom>
              <a:avLst/>
              <a:gdLst/>
              <a:ahLst/>
              <a:cxnLst/>
              <a:rect l="l" t="t" r="r" b="b"/>
              <a:pathLst>
                <a:path w="7235" h="16178" extrusionOk="0">
                  <a:moveTo>
                    <a:pt x="2432" y="0"/>
                  </a:moveTo>
                  <a:cubicBezTo>
                    <a:pt x="1307" y="1581"/>
                    <a:pt x="486" y="3374"/>
                    <a:pt x="0" y="5258"/>
                  </a:cubicBezTo>
                  <a:cubicBezTo>
                    <a:pt x="942" y="6991"/>
                    <a:pt x="1854" y="8693"/>
                    <a:pt x="1824" y="8724"/>
                  </a:cubicBezTo>
                  <a:lnTo>
                    <a:pt x="3435" y="12827"/>
                  </a:lnTo>
                  <a:cubicBezTo>
                    <a:pt x="3435" y="12827"/>
                    <a:pt x="2493" y="14316"/>
                    <a:pt x="2979" y="14438"/>
                  </a:cubicBezTo>
                  <a:cubicBezTo>
                    <a:pt x="3040" y="14453"/>
                    <a:pt x="3101" y="14460"/>
                    <a:pt x="3163" y="14460"/>
                  </a:cubicBezTo>
                  <a:cubicBezTo>
                    <a:pt x="3593" y="14460"/>
                    <a:pt x="4012" y="14134"/>
                    <a:pt x="4012" y="14134"/>
                  </a:cubicBezTo>
                  <a:cubicBezTo>
                    <a:pt x="4012" y="14134"/>
                    <a:pt x="4104" y="16049"/>
                    <a:pt x="4651" y="16170"/>
                  </a:cubicBezTo>
                  <a:cubicBezTo>
                    <a:pt x="4672" y="16175"/>
                    <a:pt x="4692" y="16177"/>
                    <a:pt x="4712" y="16177"/>
                  </a:cubicBezTo>
                  <a:cubicBezTo>
                    <a:pt x="5213" y="16177"/>
                    <a:pt x="5015" y="14712"/>
                    <a:pt x="5015" y="14711"/>
                  </a:cubicBezTo>
                  <a:lnTo>
                    <a:pt x="5015" y="14711"/>
                  </a:lnTo>
                  <a:cubicBezTo>
                    <a:pt x="5015" y="14712"/>
                    <a:pt x="5278" y="16142"/>
                    <a:pt x="5689" y="16142"/>
                  </a:cubicBezTo>
                  <a:cubicBezTo>
                    <a:pt x="5698" y="16142"/>
                    <a:pt x="5706" y="16141"/>
                    <a:pt x="5715" y="16140"/>
                  </a:cubicBezTo>
                  <a:cubicBezTo>
                    <a:pt x="6170" y="16079"/>
                    <a:pt x="5927" y="14560"/>
                    <a:pt x="5927" y="14560"/>
                  </a:cubicBezTo>
                  <a:lnTo>
                    <a:pt x="5927" y="14560"/>
                  </a:lnTo>
                  <a:cubicBezTo>
                    <a:pt x="5927" y="14560"/>
                    <a:pt x="6374" y="15727"/>
                    <a:pt x="6730" y="15727"/>
                  </a:cubicBezTo>
                  <a:cubicBezTo>
                    <a:pt x="6767" y="15727"/>
                    <a:pt x="6804" y="15713"/>
                    <a:pt x="6839" y="15684"/>
                  </a:cubicBezTo>
                  <a:cubicBezTo>
                    <a:pt x="7234" y="15411"/>
                    <a:pt x="6626" y="13648"/>
                    <a:pt x="6626" y="13648"/>
                  </a:cubicBezTo>
                  <a:cubicBezTo>
                    <a:pt x="6626" y="13648"/>
                    <a:pt x="4104" y="4347"/>
                    <a:pt x="4104" y="4316"/>
                  </a:cubicBezTo>
                  <a:cubicBezTo>
                    <a:pt x="3587" y="2523"/>
                    <a:pt x="3009" y="1094"/>
                    <a:pt x="2432"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5" name="Google Shape;3825;p80"/>
            <p:cNvSpPr/>
            <p:nvPr/>
          </p:nvSpPr>
          <p:spPr>
            <a:xfrm>
              <a:off x="469375" y="7035488"/>
              <a:ext cx="91975" cy="325725"/>
            </a:xfrm>
            <a:custGeom>
              <a:avLst/>
              <a:gdLst/>
              <a:ahLst/>
              <a:cxnLst/>
              <a:rect l="l" t="t" r="r" b="b"/>
              <a:pathLst>
                <a:path w="3679" h="13029" extrusionOk="0">
                  <a:moveTo>
                    <a:pt x="2696" y="0"/>
                  </a:moveTo>
                  <a:cubicBezTo>
                    <a:pt x="2137" y="0"/>
                    <a:pt x="1399" y="246"/>
                    <a:pt x="638" y="718"/>
                  </a:cubicBezTo>
                  <a:cubicBezTo>
                    <a:pt x="638" y="718"/>
                    <a:pt x="1246" y="3241"/>
                    <a:pt x="1155" y="4791"/>
                  </a:cubicBezTo>
                  <a:cubicBezTo>
                    <a:pt x="1034" y="6341"/>
                    <a:pt x="274" y="9898"/>
                    <a:pt x="274" y="9898"/>
                  </a:cubicBezTo>
                  <a:cubicBezTo>
                    <a:pt x="274" y="9898"/>
                    <a:pt x="0" y="11934"/>
                    <a:pt x="122" y="13028"/>
                  </a:cubicBezTo>
                  <a:cubicBezTo>
                    <a:pt x="1915" y="10840"/>
                    <a:pt x="3253" y="9290"/>
                    <a:pt x="3526" y="5308"/>
                  </a:cubicBezTo>
                  <a:cubicBezTo>
                    <a:pt x="3678" y="3393"/>
                    <a:pt x="3192" y="1052"/>
                    <a:pt x="2949" y="19"/>
                  </a:cubicBezTo>
                  <a:cubicBezTo>
                    <a:pt x="2869" y="6"/>
                    <a:pt x="2785" y="0"/>
                    <a:pt x="2696"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6" name="Google Shape;3826;p80"/>
            <p:cNvSpPr/>
            <p:nvPr/>
          </p:nvSpPr>
          <p:spPr>
            <a:xfrm>
              <a:off x="472400" y="7035963"/>
              <a:ext cx="110975" cy="339675"/>
            </a:xfrm>
            <a:custGeom>
              <a:avLst/>
              <a:gdLst/>
              <a:ahLst/>
              <a:cxnLst/>
              <a:rect l="l" t="t" r="r" b="b"/>
              <a:pathLst>
                <a:path w="4439" h="13587" extrusionOk="0">
                  <a:moveTo>
                    <a:pt x="2828" y="0"/>
                  </a:moveTo>
                  <a:lnTo>
                    <a:pt x="2828" y="0"/>
                  </a:lnTo>
                  <a:cubicBezTo>
                    <a:pt x="3071" y="1033"/>
                    <a:pt x="3557" y="3374"/>
                    <a:pt x="3405" y="5289"/>
                  </a:cubicBezTo>
                  <a:cubicBezTo>
                    <a:pt x="3101" y="9271"/>
                    <a:pt x="1794" y="10821"/>
                    <a:pt x="1" y="13009"/>
                  </a:cubicBezTo>
                  <a:cubicBezTo>
                    <a:pt x="31" y="13283"/>
                    <a:pt x="62" y="13496"/>
                    <a:pt x="153" y="13587"/>
                  </a:cubicBezTo>
                  <a:cubicBezTo>
                    <a:pt x="153" y="13587"/>
                    <a:pt x="2980" y="11155"/>
                    <a:pt x="3709" y="7417"/>
                  </a:cubicBezTo>
                  <a:cubicBezTo>
                    <a:pt x="4439" y="3708"/>
                    <a:pt x="3618" y="1064"/>
                    <a:pt x="3405" y="395"/>
                  </a:cubicBezTo>
                  <a:cubicBezTo>
                    <a:pt x="3344" y="182"/>
                    <a:pt x="3132" y="30"/>
                    <a:pt x="2828"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7" name="Google Shape;3827;p80"/>
            <p:cNvSpPr/>
            <p:nvPr/>
          </p:nvSpPr>
          <p:spPr>
            <a:xfrm>
              <a:off x="681375" y="7035488"/>
              <a:ext cx="91225" cy="325725"/>
            </a:xfrm>
            <a:custGeom>
              <a:avLst/>
              <a:gdLst/>
              <a:ahLst/>
              <a:cxnLst/>
              <a:rect l="l" t="t" r="r" b="b"/>
              <a:pathLst>
                <a:path w="3649" h="13029" extrusionOk="0">
                  <a:moveTo>
                    <a:pt x="973" y="0"/>
                  </a:moveTo>
                  <a:cubicBezTo>
                    <a:pt x="887" y="0"/>
                    <a:pt x="805" y="6"/>
                    <a:pt x="730" y="19"/>
                  </a:cubicBezTo>
                  <a:cubicBezTo>
                    <a:pt x="487" y="1052"/>
                    <a:pt x="1" y="3393"/>
                    <a:pt x="122" y="5308"/>
                  </a:cubicBezTo>
                  <a:cubicBezTo>
                    <a:pt x="426" y="9290"/>
                    <a:pt x="1733" y="10840"/>
                    <a:pt x="3557" y="13028"/>
                  </a:cubicBezTo>
                  <a:cubicBezTo>
                    <a:pt x="3648" y="11934"/>
                    <a:pt x="3405" y="9898"/>
                    <a:pt x="3405" y="9898"/>
                  </a:cubicBezTo>
                  <a:cubicBezTo>
                    <a:pt x="3405" y="9898"/>
                    <a:pt x="2645" y="6341"/>
                    <a:pt x="2523" y="4791"/>
                  </a:cubicBezTo>
                  <a:cubicBezTo>
                    <a:pt x="2402" y="3241"/>
                    <a:pt x="3040" y="718"/>
                    <a:pt x="3040" y="718"/>
                  </a:cubicBezTo>
                  <a:cubicBezTo>
                    <a:pt x="2280" y="246"/>
                    <a:pt x="1519" y="0"/>
                    <a:pt x="973"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8" name="Google Shape;3828;p80"/>
            <p:cNvSpPr/>
            <p:nvPr/>
          </p:nvSpPr>
          <p:spPr>
            <a:xfrm>
              <a:off x="659350" y="7035963"/>
              <a:ext cx="110950" cy="339675"/>
            </a:xfrm>
            <a:custGeom>
              <a:avLst/>
              <a:gdLst/>
              <a:ahLst/>
              <a:cxnLst/>
              <a:rect l="l" t="t" r="r" b="b"/>
              <a:pathLst>
                <a:path w="4438" h="13587" extrusionOk="0">
                  <a:moveTo>
                    <a:pt x="1611" y="0"/>
                  </a:moveTo>
                  <a:lnTo>
                    <a:pt x="1611" y="0"/>
                  </a:lnTo>
                  <a:cubicBezTo>
                    <a:pt x="1307" y="30"/>
                    <a:pt x="1094" y="182"/>
                    <a:pt x="1034" y="395"/>
                  </a:cubicBezTo>
                  <a:cubicBezTo>
                    <a:pt x="821" y="1064"/>
                    <a:pt x="0" y="3708"/>
                    <a:pt x="730" y="7417"/>
                  </a:cubicBezTo>
                  <a:cubicBezTo>
                    <a:pt x="1459" y="11155"/>
                    <a:pt x="4286" y="13587"/>
                    <a:pt x="4286" y="13587"/>
                  </a:cubicBezTo>
                  <a:cubicBezTo>
                    <a:pt x="4377" y="13496"/>
                    <a:pt x="4407" y="13283"/>
                    <a:pt x="4438" y="13009"/>
                  </a:cubicBezTo>
                  <a:cubicBezTo>
                    <a:pt x="2614" y="10821"/>
                    <a:pt x="1307" y="9271"/>
                    <a:pt x="1034" y="5289"/>
                  </a:cubicBezTo>
                  <a:cubicBezTo>
                    <a:pt x="882" y="3374"/>
                    <a:pt x="1368" y="1033"/>
                    <a:pt x="1611"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29" name="Google Shape;3829;p80"/>
          <p:cNvGrpSpPr/>
          <p:nvPr/>
        </p:nvGrpSpPr>
        <p:grpSpPr>
          <a:xfrm>
            <a:off x="3710934" y="2422804"/>
            <a:ext cx="1044967" cy="2424045"/>
            <a:chOff x="-2564875" y="6298728"/>
            <a:chExt cx="783725" cy="1818034"/>
          </a:xfrm>
        </p:grpSpPr>
        <p:sp>
          <p:nvSpPr>
            <p:cNvPr id="3830" name="Google Shape;3830;p80"/>
            <p:cNvSpPr/>
            <p:nvPr/>
          </p:nvSpPr>
          <p:spPr>
            <a:xfrm>
              <a:off x="-2077275" y="8076163"/>
              <a:ext cx="229000" cy="40600"/>
            </a:xfrm>
            <a:custGeom>
              <a:avLst/>
              <a:gdLst/>
              <a:ahLst/>
              <a:cxnLst/>
              <a:rect l="l" t="t" r="r" b="b"/>
              <a:pathLst>
                <a:path w="9160" h="1624" extrusionOk="0">
                  <a:moveTo>
                    <a:pt x="2345" y="1"/>
                  </a:moveTo>
                  <a:cubicBezTo>
                    <a:pt x="1003" y="1"/>
                    <a:pt x="0" y="55"/>
                    <a:pt x="10" y="217"/>
                  </a:cubicBezTo>
                  <a:cubicBezTo>
                    <a:pt x="41" y="733"/>
                    <a:pt x="132" y="1068"/>
                    <a:pt x="132" y="1068"/>
                  </a:cubicBezTo>
                  <a:cubicBezTo>
                    <a:pt x="132" y="1068"/>
                    <a:pt x="983" y="1281"/>
                    <a:pt x="2807" y="1524"/>
                  </a:cubicBezTo>
                  <a:cubicBezTo>
                    <a:pt x="3334" y="1594"/>
                    <a:pt x="3892" y="1624"/>
                    <a:pt x="4447" y="1624"/>
                  </a:cubicBezTo>
                  <a:cubicBezTo>
                    <a:pt x="5810" y="1624"/>
                    <a:pt x="7153" y="1445"/>
                    <a:pt x="7974" y="1250"/>
                  </a:cubicBezTo>
                  <a:cubicBezTo>
                    <a:pt x="9159" y="977"/>
                    <a:pt x="9068" y="217"/>
                    <a:pt x="9068" y="217"/>
                  </a:cubicBezTo>
                  <a:cubicBezTo>
                    <a:pt x="9068" y="217"/>
                    <a:pt x="5029" y="1"/>
                    <a:pt x="2345"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1" name="Google Shape;3831;p80"/>
            <p:cNvSpPr/>
            <p:nvPr/>
          </p:nvSpPr>
          <p:spPr>
            <a:xfrm>
              <a:off x="-1933400" y="8046613"/>
              <a:ext cx="85875" cy="60050"/>
            </a:xfrm>
            <a:custGeom>
              <a:avLst/>
              <a:gdLst/>
              <a:ahLst/>
              <a:cxnLst/>
              <a:rect l="l" t="t" r="r" b="b"/>
              <a:pathLst>
                <a:path w="3435" h="2402" extrusionOk="0">
                  <a:moveTo>
                    <a:pt x="1277" y="0"/>
                  </a:moveTo>
                  <a:cubicBezTo>
                    <a:pt x="669" y="730"/>
                    <a:pt x="243" y="1551"/>
                    <a:pt x="0" y="2402"/>
                  </a:cubicBezTo>
                  <a:cubicBezTo>
                    <a:pt x="1915" y="2311"/>
                    <a:pt x="3435" y="1976"/>
                    <a:pt x="3313" y="1399"/>
                  </a:cubicBezTo>
                  <a:cubicBezTo>
                    <a:pt x="3192" y="821"/>
                    <a:pt x="2189" y="335"/>
                    <a:pt x="1277" y="0"/>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2" name="Google Shape;3832;p80"/>
            <p:cNvSpPr/>
            <p:nvPr/>
          </p:nvSpPr>
          <p:spPr>
            <a:xfrm>
              <a:off x="-2082350" y="8027613"/>
              <a:ext cx="180875" cy="79700"/>
            </a:xfrm>
            <a:custGeom>
              <a:avLst/>
              <a:gdLst/>
              <a:ahLst/>
              <a:cxnLst/>
              <a:rect l="l" t="t" r="r" b="b"/>
              <a:pathLst>
                <a:path w="7235" h="3188" extrusionOk="0">
                  <a:moveTo>
                    <a:pt x="274" y="1"/>
                  </a:moveTo>
                  <a:cubicBezTo>
                    <a:pt x="1" y="1095"/>
                    <a:pt x="274" y="2675"/>
                    <a:pt x="274" y="2675"/>
                  </a:cubicBezTo>
                  <a:cubicBezTo>
                    <a:pt x="1413" y="3022"/>
                    <a:pt x="3178" y="3187"/>
                    <a:pt x="4844" y="3187"/>
                  </a:cubicBezTo>
                  <a:cubicBezTo>
                    <a:pt x="5223" y="3187"/>
                    <a:pt x="5598" y="3179"/>
                    <a:pt x="5958" y="3162"/>
                  </a:cubicBezTo>
                  <a:cubicBezTo>
                    <a:pt x="6201" y="2311"/>
                    <a:pt x="6627" y="1490"/>
                    <a:pt x="7235" y="760"/>
                  </a:cubicBezTo>
                  <a:cubicBezTo>
                    <a:pt x="6353" y="457"/>
                    <a:pt x="5563" y="274"/>
                    <a:pt x="5563" y="274"/>
                  </a:cubicBezTo>
                  <a:cubicBezTo>
                    <a:pt x="4765" y="488"/>
                    <a:pt x="4011" y="566"/>
                    <a:pt x="3336" y="566"/>
                  </a:cubicBezTo>
                  <a:cubicBezTo>
                    <a:pt x="1519" y="566"/>
                    <a:pt x="274" y="1"/>
                    <a:pt x="274"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3" name="Google Shape;3833;p80"/>
            <p:cNvSpPr/>
            <p:nvPr/>
          </p:nvSpPr>
          <p:spPr>
            <a:xfrm>
              <a:off x="-1940950" y="7996438"/>
              <a:ext cx="46375" cy="50575"/>
            </a:xfrm>
            <a:custGeom>
              <a:avLst/>
              <a:gdLst/>
              <a:ahLst/>
              <a:cxnLst/>
              <a:rect l="l" t="t" r="r" b="b"/>
              <a:pathLst>
                <a:path w="1855" h="2023" extrusionOk="0">
                  <a:moveTo>
                    <a:pt x="714" y="208"/>
                  </a:moveTo>
                  <a:cubicBezTo>
                    <a:pt x="953" y="208"/>
                    <a:pt x="630" y="1044"/>
                    <a:pt x="576" y="1126"/>
                  </a:cubicBezTo>
                  <a:cubicBezTo>
                    <a:pt x="513" y="1252"/>
                    <a:pt x="442" y="1378"/>
                    <a:pt x="367" y="1504"/>
                  </a:cubicBezTo>
                  <a:lnTo>
                    <a:pt x="367" y="1504"/>
                  </a:lnTo>
                  <a:cubicBezTo>
                    <a:pt x="363" y="1375"/>
                    <a:pt x="363" y="1247"/>
                    <a:pt x="363" y="1126"/>
                  </a:cubicBezTo>
                  <a:cubicBezTo>
                    <a:pt x="393" y="913"/>
                    <a:pt x="363" y="366"/>
                    <a:pt x="606" y="245"/>
                  </a:cubicBezTo>
                  <a:cubicBezTo>
                    <a:pt x="651" y="219"/>
                    <a:pt x="686" y="208"/>
                    <a:pt x="714" y="208"/>
                  </a:cubicBezTo>
                  <a:close/>
                  <a:moveTo>
                    <a:pt x="1223" y="971"/>
                  </a:moveTo>
                  <a:cubicBezTo>
                    <a:pt x="1378" y="971"/>
                    <a:pt x="1448" y="1137"/>
                    <a:pt x="1336" y="1278"/>
                  </a:cubicBezTo>
                  <a:cubicBezTo>
                    <a:pt x="1158" y="1557"/>
                    <a:pt x="789" y="1688"/>
                    <a:pt x="442" y="1777"/>
                  </a:cubicBezTo>
                  <a:lnTo>
                    <a:pt x="442" y="1777"/>
                  </a:lnTo>
                  <a:cubicBezTo>
                    <a:pt x="458" y="1752"/>
                    <a:pt x="475" y="1725"/>
                    <a:pt x="493" y="1696"/>
                  </a:cubicBezTo>
                  <a:lnTo>
                    <a:pt x="493" y="1696"/>
                  </a:lnTo>
                  <a:cubicBezTo>
                    <a:pt x="597" y="1539"/>
                    <a:pt x="710" y="1387"/>
                    <a:pt x="849" y="1248"/>
                  </a:cubicBezTo>
                  <a:cubicBezTo>
                    <a:pt x="940" y="1156"/>
                    <a:pt x="1062" y="1004"/>
                    <a:pt x="1184" y="974"/>
                  </a:cubicBezTo>
                  <a:cubicBezTo>
                    <a:pt x="1197" y="972"/>
                    <a:pt x="1210" y="971"/>
                    <a:pt x="1223" y="971"/>
                  </a:cubicBezTo>
                  <a:close/>
                  <a:moveTo>
                    <a:pt x="676" y="1"/>
                  </a:moveTo>
                  <a:cubicBezTo>
                    <a:pt x="1" y="1"/>
                    <a:pt x="120" y="1465"/>
                    <a:pt x="120" y="1886"/>
                  </a:cubicBezTo>
                  <a:cubicBezTo>
                    <a:pt x="120" y="1977"/>
                    <a:pt x="188" y="2023"/>
                    <a:pt x="257" y="2023"/>
                  </a:cubicBezTo>
                  <a:cubicBezTo>
                    <a:pt x="312" y="2023"/>
                    <a:pt x="368" y="1992"/>
                    <a:pt x="387" y="1932"/>
                  </a:cubicBezTo>
                  <a:lnTo>
                    <a:pt x="387" y="1932"/>
                  </a:lnTo>
                  <a:cubicBezTo>
                    <a:pt x="906" y="1861"/>
                    <a:pt x="1854" y="1574"/>
                    <a:pt x="1579" y="913"/>
                  </a:cubicBezTo>
                  <a:cubicBezTo>
                    <a:pt x="1543" y="806"/>
                    <a:pt x="1414" y="762"/>
                    <a:pt x="1282" y="762"/>
                  </a:cubicBezTo>
                  <a:cubicBezTo>
                    <a:pt x="1189" y="762"/>
                    <a:pt x="1095" y="784"/>
                    <a:pt x="1032" y="822"/>
                  </a:cubicBezTo>
                  <a:cubicBezTo>
                    <a:pt x="986" y="853"/>
                    <a:pt x="942" y="885"/>
                    <a:pt x="899" y="920"/>
                  </a:cubicBezTo>
                  <a:lnTo>
                    <a:pt x="899" y="920"/>
                  </a:lnTo>
                  <a:cubicBezTo>
                    <a:pt x="1090" y="458"/>
                    <a:pt x="1150" y="17"/>
                    <a:pt x="697" y="1"/>
                  </a:cubicBezTo>
                  <a:cubicBezTo>
                    <a:pt x="690" y="1"/>
                    <a:pt x="683" y="1"/>
                    <a:pt x="676"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4" name="Google Shape;3834;p80"/>
            <p:cNvSpPr/>
            <p:nvPr/>
          </p:nvSpPr>
          <p:spPr>
            <a:xfrm>
              <a:off x="-2410625" y="8076163"/>
              <a:ext cx="229000" cy="40600"/>
            </a:xfrm>
            <a:custGeom>
              <a:avLst/>
              <a:gdLst/>
              <a:ahLst/>
              <a:cxnLst/>
              <a:rect l="l" t="t" r="r" b="b"/>
              <a:pathLst>
                <a:path w="9160" h="1624" extrusionOk="0">
                  <a:moveTo>
                    <a:pt x="6815" y="1"/>
                  </a:moveTo>
                  <a:cubicBezTo>
                    <a:pt x="4131" y="1"/>
                    <a:pt x="92" y="217"/>
                    <a:pt x="92" y="217"/>
                  </a:cubicBezTo>
                  <a:cubicBezTo>
                    <a:pt x="92" y="217"/>
                    <a:pt x="1" y="977"/>
                    <a:pt x="1186" y="1250"/>
                  </a:cubicBezTo>
                  <a:cubicBezTo>
                    <a:pt x="2007" y="1445"/>
                    <a:pt x="3350" y="1624"/>
                    <a:pt x="4713" y="1624"/>
                  </a:cubicBezTo>
                  <a:cubicBezTo>
                    <a:pt x="5268" y="1624"/>
                    <a:pt x="5826" y="1594"/>
                    <a:pt x="6353" y="1524"/>
                  </a:cubicBezTo>
                  <a:cubicBezTo>
                    <a:pt x="8208" y="1281"/>
                    <a:pt x="9028" y="1068"/>
                    <a:pt x="9028" y="1068"/>
                  </a:cubicBezTo>
                  <a:cubicBezTo>
                    <a:pt x="9028" y="1068"/>
                    <a:pt x="9119" y="733"/>
                    <a:pt x="9150" y="217"/>
                  </a:cubicBezTo>
                  <a:cubicBezTo>
                    <a:pt x="9160" y="55"/>
                    <a:pt x="8157" y="1"/>
                    <a:pt x="6815"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5" name="Google Shape;3835;p80"/>
            <p:cNvSpPr/>
            <p:nvPr/>
          </p:nvSpPr>
          <p:spPr>
            <a:xfrm>
              <a:off x="-2411375" y="8046613"/>
              <a:ext cx="85875" cy="60050"/>
            </a:xfrm>
            <a:custGeom>
              <a:avLst/>
              <a:gdLst/>
              <a:ahLst/>
              <a:cxnLst/>
              <a:rect l="l" t="t" r="r" b="b"/>
              <a:pathLst>
                <a:path w="3435" h="2402" extrusionOk="0">
                  <a:moveTo>
                    <a:pt x="2158" y="0"/>
                  </a:moveTo>
                  <a:cubicBezTo>
                    <a:pt x="1247" y="335"/>
                    <a:pt x="243" y="821"/>
                    <a:pt x="122" y="1399"/>
                  </a:cubicBezTo>
                  <a:cubicBezTo>
                    <a:pt x="0" y="1976"/>
                    <a:pt x="1520" y="2311"/>
                    <a:pt x="3435" y="2402"/>
                  </a:cubicBezTo>
                  <a:cubicBezTo>
                    <a:pt x="3192" y="1551"/>
                    <a:pt x="2797" y="730"/>
                    <a:pt x="2158" y="0"/>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6" name="Google Shape;3836;p80"/>
            <p:cNvSpPr/>
            <p:nvPr/>
          </p:nvSpPr>
          <p:spPr>
            <a:xfrm>
              <a:off x="-2357425" y="8027613"/>
              <a:ext cx="180875" cy="79700"/>
            </a:xfrm>
            <a:custGeom>
              <a:avLst/>
              <a:gdLst/>
              <a:ahLst/>
              <a:cxnLst/>
              <a:rect l="l" t="t" r="r" b="b"/>
              <a:pathLst>
                <a:path w="7235" h="3188" extrusionOk="0">
                  <a:moveTo>
                    <a:pt x="6961" y="1"/>
                  </a:moveTo>
                  <a:cubicBezTo>
                    <a:pt x="6961" y="1"/>
                    <a:pt x="5717" y="566"/>
                    <a:pt x="3900" y="566"/>
                  </a:cubicBezTo>
                  <a:cubicBezTo>
                    <a:pt x="3225" y="566"/>
                    <a:pt x="2471" y="488"/>
                    <a:pt x="1672" y="274"/>
                  </a:cubicBezTo>
                  <a:cubicBezTo>
                    <a:pt x="1672" y="274"/>
                    <a:pt x="882" y="457"/>
                    <a:pt x="0" y="760"/>
                  </a:cubicBezTo>
                  <a:cubicBezTo>
                    <a:pt x="639" y="1490"/>
                    <a:pt x="1034" y="2311"/>
                    <a:pt x="1277" y="3162"/>
                  </a:cubicBezTo>
                  <a:cubicBezTo>
                    <a:pt x="1638" y="3179"/>
                    <a:pt x="2012" y="3187"/>
                    <a:pt x="2391" y="3187"/>
                  </a:cubicBezTo>
                  <a:cubicBezTo>
                    <a:pt x="4058" y="3187"/>
                    <a:pt x="5822" y="3022"/>
                    <a:pt x="6961" y="2675"/>
                  </a:cubicBezTo>
                  <a:cubicBezTo>
                    <a:pt x="6961" y="2675"/>
                    <a:pt x="7235" y="1095"/>
                    <a:pt x="6961"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7" name="Google Shape;3837;p80"/>
            <p:cNvSpPr/>
            <p:nvPr/>
          </p:nvSpPr>
          <p:spPr>
            <a:xfrm>
              <a:off x="-2364350" y="7996438"/>
              <a:ext cx="46400" cy="50575"/>
            </a:xfrm>
            <a:custGeom>
              <a:avLst/>
              <a:gdLst/>
              <a:ahLst/>
              <a:cxnLst/>
              <a:rect l="l" t="t" r="r" b="b"/>
              <a:pathLst>
                <a:path w="1856" h="2023" extrusionOk="0">
                  <a:moveTo>
                    <a:pt x="1142" y="208"/>
                  </a:moveTo>
                  <a:cubicBezTo>
                    <a:pt x="1170" y="208"/>
                    <a:pt x="1205" y="219"/>
                    <a:pt x="1250" y="245"/>
                  </a:cubicBezTo>
                  <a:cubicBezTo>
                    <a:pt x="1493" y="366"/>
                    <a:pt x="1463" y="913"/>
                    <a:pt x="1493" y="1126"/>
                  </a:cubicBezTo>
                  <a:cubicBezTo>
                    <a:pt x="1493" y="1247"/>
                    <a:pt x="1493" y="1375"/>
                    <a:pt x="1489" y="1504"/>
                  </a:cubicBezTo>
                  <a:lnTo>
                    <a:pt x="1489" y="1504"/>
                  </a:lnTo>
                  <a:cubicBezTo>
                    <a:pt x="1414" y="1378"/>
                    <a:pt x="1343" y="1252"/>
                    <a:pt x="1280" y="1126"/>
                  </a:cubicBezTo>
                  <a:cubicBezTo>
                    <a:pt x="1226" y="1044"/>
                    <a:pt x="904" y="208"/>
                    <a:pt x="1142" y="208"/>
                  </a:cubicBezTo>
                  <a:close/>
                  <a:moveTo>
                    <a:pt x="633" y="971"/>
                  </a:moveTo>
                  <a:cubicBezTo>
                    <a:pt x="646" y="971"/>
                    <a:pt x="659" y="972"/>
                    <a:pt x="673" y="974"/>
                  </a:cubicBezTo>
                  <a:cubicBezTo>
                    <a:pt x="794" y="1004"/>
                    <a:pt x="916" y="1156"/>
                    <a:pt x="1007" y="1248"/>
                  </a:cubicBezTo>
                  <a:cubicBezTo>
                    <a:pt x="1111" y="1351"/>
                    <a:pt x="1200" y="1463"/>
                    <a:pt x="1279" y="1577"/>
                  </a:cubicBezTo>
                  <a:lnTo>
                    <a:pt x="1279" y="1577"/>
                  </a:lnTo>
                  <a:cubicBezTo>
                    <a:pt x="1319" y="1649"/>
                    <a:pt x="1357" y="1714"/>
                    <a:pt x="1390" y="1771"/>
                  </a:cubicBezTo>
                  <a:lnTo>
                    <a:pt x="1390" y="1771"/>
                  </a:lnTo>
                  <a:cubicBezTo>
                    <a:pt x="1050" y="1682"/>
                    <a:pt x="694" y="1551"/>
                    <a:pt x="521" y="1278"/>
                  </a:cubicBezTo>
                  <a:cubicBezTo>
                    <a:pt x="408" y="1137"/>
                    <a:pt x="478" y="971"/>
                    <a:pt x="633" y="971"/>
                  </a:cubicBezTo>
                  <a:close/>
                  <a:moveTo>
                    <a:pt x="1180" y="1"/>
                  </a:moveTo>
                  <a:cubicBezTo>
                    <a:pt x="1173" y="1"/>
                    <a:pt x="1166" y="1"/>
                    <a:pt x="1159" y="1"/>
                  </a:cubicBezTo>
                  <a:cubicBezTo>
                    <a:pt x="707" y="17"/>
                    <a:pt x="766" y="455"/>
                    <a:pt x="951" y="915"/>
                  </a:cubicBezTo>
                  <a:lnTo>
                    <a:pt x="951" y="915"/>
                  </a:lnTo>
                  <a:cubicBezTo>
                    <a:pt x="910" y="882"/>
                    <a:pt x="868" y="851"/>
                    <a:pt x="824" y="822"/>
                  </a:cubicBezTo>
                  <a:cubicBezTo>
                    <a:pt x="762" y="784"/>
                    <a:pt x="667" y="762"/>
                    <a:pt x="574" y="762"/>
                  </a:cubicBezTo>
                  <a:cubicBezTo>
                    <a:pt x="442" y="762"/>
                    <a:pt x="313" y="806"/>
                    <a:pt x="277" y="913"/>
                  </a:cubicBezTo>
                  <a:cubicBezTo>
                    <a:pt x="1" y="1577"/>
                    <a:pt x="933" y="1864"/>
                    <a:pt x="1470" y="1933"/>
                  </a:cubicBezTo>
                  <a:lnTo>
                    <a:pt x="1470" y="1933"/>
                  </a:lnTo>
                  <a:cubicBezTo>
                    <a:pt x="1489" y="1993"/>
                    <a:pt x="1544" y="2023"/>
                    <a:pt x="1600" y="2023"/>
                  </a:cubicBezTo>
                  <a:cubicBezTo>
                    <a:pt x="1668" y="2023"/>
                    <a:pt x="1736" y="1977"/>
                    <a:pt x="1736" y="1886"/>
                  </a:cubicBezTo>
                  <a:cubicBezTo>
                    <a:pt x="1736" y="1465"/>
                    <a:pt x="1856" y="1"/>
                    <a:pt x="1180"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8" name="Google Shape;3838;p80"/>
            <p:cNvSpPr/>
            <p:nvPr/>
          </p:nvSpPr>
          <p:spPr>
            <a:xfrm>
              <a:off x="-2358200" y="7501013"/>
              <a:ext cx="445325" cy="551425"/>
            </a:xfrm>
            <a:custGeom>
              <a:avLst/>
              <a:gdLst/>
              <a:ahLst/>
              <a:cxnLst/>
              <a:rect l="l" t="t" r="r" b="b"/>
              <a:pathLst>
                <a:path w="17813" h="22057" extrusionOk="0">
                  <a:moveTo>
                    <a:pt x="17296" y="0"/>
                  </a:moveTo>
                  <a:cubicBezTo>
                    <a:pt x="11795" y="2128"/>
                    <a:pt x="5989" y="3435"/>
                    <a:pt x="31" y="3678"/>
                  </a:cubicBezTo>
                  <a:cubicBezTo>
                    <a:pt x="1" y="7143"/>
                    <a:pt x="943" y="19818"/>
                    <a:pt x="1247" y="21308"/>
                  </a:cubicBezTo>
                  <a:cubicBezTo>
                    <a:pt x="1247" y="21308"/>
                    <a:pt x="2664" y="21729"/>
                    <a:pt x="4233" y="21729"/>
                  </a:cubicBezTo>
                  <a:cubicBezTo>
                    <a:pt x="5192" y="21729"/>
                    <a:pt x="6208" y="21572"/>
                    <a:pt x="6992" y="21065"/>
                  </a:cubicBezTo>
                  <a:cubicBezTo>
                    <a:pt x="6992" y="21065"/>
                    <a:pt x="7813" y="6323"/>
                    <a:pt x="7630" y="5563"/>
                  </a:cubicBezTo>
                  <a:lnTo>
                    <a:pt x="7630" y="5563"/>
                  </a:lnTo>
                  <a:cubicBezTo>
                    <a:pt x="7630" y="5563"/>
                    <a:pt x="8045" y="5602"/>
                    <a:pt x="8613" y="5602"/>
                  </a:cubicBezTo>
                  <a:cubicBezTo>
                    <a:pt x="9277" y="5602"/>
                    <a:pt x="10151" y="5549"/>
                    <a:pt x="10822" y="5320"/>
                  </a:cubicBezTo>
                  <a:cubicBezTo>
                    <a:pt x="10822" y="5320"/>
                    <a:pt x="10943" y="20457"/>
                    <a:pt x="11247" y="21399"/>
                  </a:cubicBezTo>
                  <a:cubicBezTo>
                    <a:pt x="11247" y="21399"/>
                    <a:pt x="12826" y="22057"/>
                    <a:pt x="14391" y="22057"/>
                  </a:cubicBezTo>
                  <a:cubicBezTo>
                    <a:pt x="15205" y="22057"/>
                    <a:pt x="16015" y="21879"/>
                    <a:pt x="16597" y="21338"/>
                  </a:cubicBezTo>
                  <a:cubicBezTo>
                    <a:pt x="16597" y="21338"/>
                    <a:pt x="17813" y="3891"/>
                    <a:pt x="17296"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9" name="Google Shape;3839;p80"/>
            <p:cNvSpPr/>
            <p:nvPr/>
          </p:nvSpPr>
          <p:spPr>
            <a:xfrm>
              <a:off x="-2357425" y="7427578"/>
              <a:ext cx="431650" cy="167400"/>
            </a:xfrm>
            <a:custGeom>
              <a:avLst/>
              <a:gdLst/>
              <a:ahLst/>
              <a:cxnLst/>
              <a:rect l="l" t="t" r="r" b="b"/>
              <a:pathLst>
                <a:path w="17266" h="6696" extrusionOk="0">
                  <a:moveTo>
                    <a:pt x="11113" y="1"/>
                  </a:moveTo>
                  <a:cubicBezTo>
                    <a:pt x="6259" y="1"/>
                    <a:pt x="244" y="343"/>
                    <a:pt x="244" y="343"/>
                  </a:cubicBezTo>
                  <a:cubicBezTo>
                    <a:pt x="244" y="343"/>
                    <a:pt x="61" y="3869"/>
                    <a:pt x="0" y="6695"/>
                  </a:cubicBezTo>
                  <a:cubicBezTo>
                    <a:pt x="5958" y="6452"/>
                    <a:pt x="11764" y="5145"/>
                    <a:pt x="17265" y="3017"/>
                  </a:cubicBezTo>
                  <a:cubicBezTo>
                    <a:pt x="17144" y="1984"/>
                    <a:pt x="17265" y="829"/>
                    <a:pt x="17113" y="586"/>
                  </a:cubicBezTo>
                  <a:cubicBezTo>
                    <a:pt x="16795" y="138"/>
                    <a:pt x="14187" y="1"/>
                    <a:pt x="1111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0" name="Google Shape;3840;p80"/>
            <p:cNvSpPr/>
            <p:nvPr/>
          </p:nvSpPr>
          <p:spPr>
            <a:xfrm>
              <a:off x="-1973675" y="7481263"/>
              <a:ext cx="50925" cy="80575"/>
            </a:xfrm>
            <a:custGeom>
              <a:avLst/>
              <a:gdLst/>
              <a:ahLst/>
              <a:cxnLst/>
              <a:rect l="l" t="t" r="r" b="b"/>
              <a:pathLst>
                <a:path w="2037" h="3223" extrusionOk="0">
                  <a:moveTo>
                    <a:pt x="0" y="0"/>
                  </a:moveTo>
                  <a:cubicBezTo>
                    <a:pt x="456" y="1064"/>
                    <a:pt x="1186" y="2371"/>
                    <a:pt x="2037" y="3222"/>
                  </a:cubicBezTo>
                  <a:lnTo>
                    <a:pt x="0" y="0"/>
                  </a:ln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1" name="Google Shape;3841;p80"/>
            <p:cNvSpPr/>
            <p:nvPr/>
          </p:nvSpPr>
          <p:spPr>
            <a:xfrm>
              <a:off x="-1975700" y="7479713"/>
              <a:ext cx="58325" cy="85400"/>
            </a:xfrm>
            <a:custGeom>
              <a:avLst/>
              <a:gdLst/>
              <a:ahLst/>
              <a:cxnLst/>
              <a:rect l="l" t="t" r="r" b="b"/>
              <a:pathLst>
                <a:path w="2333" h="3416" extrusionOk="0">
                  <a:moveTo>
                    <a:pt x="86" y="0"/>
                  </a:moveTo>
                  <a:cubicBezTo>
                    <a:pt x="45" y="0"/>
                    <a:pt x="1" y="34"/>
                    <a:pt x="20" y="93"/>
                  </a:cubicBezTo>
                  <a:cubicBezTo>
                    <a:pt x="142" y="670"/>
                    <a:pt x="476" y="1248"/>
                    <a:pt x="780" y="1734"/>
                  </a:cubicBezTo>
                  <a:cubicBezTo>
                    <a:pt x="1115" y="2342"/>
                    <a:pt x="1510" y="2919"/>
                    <a:pt x="2027" y="3375"/>
                  </a:cubicBezTo>
                  <a:cubicBezTo>
                    <a:pt x="2062" y="3404"/>
                    <a:pt x="2099" y="3415"/>
                    <a:pt x="2133" y="3415"/>
                  </a:cubicBezTo>
                  <a:cubicBezTo>
                    <a:pt x="2247" y="3415"/>
                    <a:pt x="2333" y="3286"/>
                    <a:pt x="2239" y="3193"/>
                  </a:cubicBezTo>
                  <a:cubicBezTo>
                    <a:pt x="1783" y="2676"/>
                    <a:pt x="1388" y="2159"/>
                    <a:pt x="1023" y="1582"/>
                  </a:cubicBezTo>
                  <a:cubicBezTo>
                    <a:pt x="720" y="1096"/>
                    <a:pt x="507" y="518"/>
                    <a:pt x="142" y="32"/>
                  </a:cubicBezTo>
                  <a:cubicBezTo>
                    <a:pt x="131" y="10"/>
                    <a:pt x="109" y="0"/>
                    <a:pt x="86"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2" name="Google Shape;3842;p80"/>
            <p:cNvSpPr/>
            <p:nvPr/>
          </p:nvSpPr>
          <p:spPr>
            <a:xfrm>
              <a:off x="-2351350" y="7494163"/>
              <a:ext cx="36500" cy="61575"/>
            </a:xfrm>
            <a:custGeom>
              <a:avLst/>
              <a:gdLst/>
              <a:ahLst/>
              <a:cxnLst/>
              <a:rect l="l" t="t" r="r" b="b"/>
              <a:pathLst>
                <a:path w="1460" h="2463" extrusionOk="0">
                  <a:moveTo>
                    <a:pt x="1460" y="1"/>
                  </a:moveTo>
                  <a:lnTo>
                    <a:pt x="1" y="2463"/>
                  </a:lnTo>
                  <a:cubicBezTo>
                    <a:pt x="882" y="1916"/>
                    <a:pt x="1095" y="913"/>
                    <a:pt x="1460" y="1"/>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3" name="Google Shape;3843;p80"/>
            <p:cNvSpPr/>
            <p:nvPr/>
          </p:nvSpPr>
          <p:spPr>
            <a:xfrm>
              <a:off x="-2355425" y="7491663"/>
              <a:ext cx="43625" cy="66725"/>
            </a:xfrm>
            <a:custGeom>
              <a:avLst/>
              <a:gdLst/>
              <a:ahLst/>
              <a:cxnLst/>
              <a:rect l="l" t="t" r="r" b="b"/>
              <a:pathLst>
                <a:path w="1745" h="2669" extrusionOk="0">
                  <a:moveTo>
                    <a:pt x="1637" y="0"/>
                  </a:moveTo>
                  <a:cubicBezTo>
                    <a:pt x="1597" y="0"/>
                    <a:pt x="1557" y="15"/>
                    <a:pt x="1531" y="40"/>
                  </a:cubicBezTo>
                  <a:cubicBezTo>
                    <a:pt x="1258" y="405"/>
                    <a:pt x="1136" y="891"/>
                    <a:pt x="954" y="1317"/>
                  </a:cubicBezTo>
                  <a:cubicBezTo>
                    <a:pt x="771" y="1773"/>
                    <a:pt x="467" y="2137"/>
                    <a:pt x="103" y="2472"/>
                  </a:cubicBezTo>
                  <a:cubicBezTo>
                    <a:pt x="1" y="2548"/>
                    <a:pt x="70" y="2668"/>
                    <a:pt x="167" y="2668"/>
                  </a:cubicBezTo>
                  <a:cubicBezTo>
                    <a:pt x="186" y="2668"/>
                    <a:pt x="205" y="2664"/>
                    <a:pt x="224" y="2654"/>
                  </a:cubicBezTo>
                  <a:cubicBezTo>
                    <a:pt x="1106" y="2259"/>
                    <a:pt x="1623" y="982"/>
                    <a:pt x="1744" y="101"/>
                  </a:cubicBezTo>
                  <a:cubicBezTo>
                    <a:pt x="1744" y="30"/>
                    <a:pt x="1692" y="0"/>
                    <a:pt x="1637"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4" name="Google Shape;3844;p80"/>
            <p:cNvSpPr/>
            <p:nvPr/>
          </p:nvSpPr>
          <p:spPr>
            <a:xfrm>
              <a:off x="-2231275" y="7632463"/>
              <a:ext cx="189225" cy="8025"/>
            </a:xfrm>
            <a:custGeom>
              <a:avLst/>
              <a:gdLst/>
              <a:ahLst/>
              <a:cxnLst/>
              <a:rect l="l" t="t" r="r" b="b"/>
              <a:pathLst>
                <a:path w="7569" h="321" extrusionOk="0">
                  <a:moveTo>
                    <a:pt x="0" y="1"/>
                  </a:moveTo>
                  <a:lnTo>
                    <a:pt x="1134" y="46"/>
                  </a:lnTo>
                  <a:lnTo>
                    <a:pt x="1134" y="46"/>
                  </a:lnTo>
                  <a:cubicBezTo>
                    <a:pt x="752" y="26"/>
                    <a:pt x="373" y="10"/>
                    <a:pt x="0" y="1"/>
                  </a:cubicBezTo>
                  <a:close/>
                  <a:moveTo>
                    <a:pt x="1134" y="46"/>
                  </a:moveTo>
                  <a:cubicBezTo>
                    <a:pt x="2920" y="140"/>
                    <a:pt x="4796" y="320"/>
                    <a:pt x="6657" y="320"/>
                  </a:cubicBezTo>
                  <a:cubicBezTo>
                    <a:pt x="6961" y="320"/>
                    <a:pt x="7265" y="316"/>
                    <a:pt x="7569" y="305"/>
                  </a:cubicBezTo>
                  <a:lnTo>
                    <a:pt x="1134" y="46"/>
                  </a:ln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5" name="Google Shape;3845;p80"/>
            <p:cNvSpPr/>
            <p:nvPr/>
          </p:nvSpPr>
          <p:spPr>
            <a:xfrm>
              <a:off x="-2236600" y="7628663"/>
              <a:ext cx="200625" cy="18450"/>
            </a:xfrm>
            <a:custGeom>
              <a:avLst/>
              <a:gdLst/>
              <a:ahLst/>
              <a:cxnLst/>
              <a:rect l="l" t="t" r="r" b="b"/>
              <a:pathLst>
                <a:path w="8025" h="738" extrusionOk="0">
                  <a:moveTo>
                    <a:pt x="213" y="1"/>
                  </a:moveTo>
                  <a:cubicBezTo>
                    <a:pt x="0" y="1"/>
                    <a:pt x="0" y="335"/>
                    <a:pt x="213" y="335"/>
                  </a:cubicBezTo>
                  <a:cubicBezTo>
                    <a:pt x="2074" y="426"/>
                    <a:pt x="4003" y="737"/>
                    <a:pt x="5898" y="737"/>
                  </a:cubicBezTo>
                  <a:cubicBezTo>
                    <a:pt x="6541" y="737"/>
                    <a:pt x="7180" y="701"/>
                    <a:pt x="7812" y="609"/>
                  </a:cubicBezTo>
                  <a:cubicBezTo>
                    <a:pt x="8025" y="578"/>
                    <a:pt x="7964" y="305"/>
                    <a:pt x="7782" y="274"/>
                  </a:cubicBezTo>
                  <a:cubicBezTo>
                    <a:pt x="5289" y="31"/>
                    <a:pt x="2706" y="1"/>
                    <a:pt x="213" y="1"/>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6" name="Google Shape;3846;p80"/>
            <p:cNvSpPr/>
            <p:nvPr/>
          </p:nvSpPr>
          <p:spPr>
            <a:xfrm>
              <a:off x="-2155300" y="7465288"/>
              <a:ext cx="3825" cy="172525"/>
            </a:xfrm>
            <a:custGeom>
              <a:avLst/>
              <a:gdLst/>
              <a:ahLst/>
              <a:cxnLst/>
              <a:rect l="l" t="t" r="r" b="b"/>
              <a:pathLst>
                <a:path w="153" h="6901" extrusionOk="0">
                  <a:moveTo>
                    <a:pt x="31" y="1"/>
                  </a:moveTo>
                  <a:lnTo>
                    <a:pt x="31" y="1"/>
                  </a:lnTo>
                  <a:cubicBezTo>
                    <a:pt x="1" y="2311"/>
                    <a:pt x="31" y="4621"/>
                    <a:pt x="153" y="6901"/>
                  </a:cubicBezTo>
                  <a:lnTo>
                    <a:pt x="31" y="1"/>
                  </a:ln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7" name="Google Shape;3847;p80"/>
            <p:cNvSpPr/>
            <p:nvPr/>
          </p:nvSpPr>
          <p:spPr>
            <a:xfrm>
              <a:off x="-2162125" y="7461313"/>
              <a:ext cx="14450" cy="179350"/>
            </a:xfrm>
            <a:custGeom>
              <a:avLst/>
              <a:gdLst/>
              <a:ahLst/>
              <a:cxnLst/>
              <a:rect l="l" t="t" r="r" b="b"/>
              <a:pathLst>
                <a:path w="578" h="7174" extrusionOk="0">
                  <a:moveTo>
                    <a:pt x="304" y="0"/>
                  </a:moveTo>
                  <a:cubicBezTo>
                    <a:pt x="228" y="0"/>
                    <a:pt x="152" y="53"/>
                    <a:pt x="152" y="160"/>
                  </a:cubicBezTo>
                  <a:cubicBezTo>
                    <a:pt x="0" y="2409"/>
                    <a:pt x="61" y="4810"/>
                    <a:pt x="304" y="7060"/>
                  </a:cubicBezTo>
                  <a:cubicBezTo>
                    <a:pt x="319" y="7136"/>
                    <a:pt x="380" y="7174"/>
                    <a:pt x="437" y="7174"/>
                  </a:cubicBezTo>
                  <a:cubicBezTo>
                    <a:pt x="494" y="7174"/>
                    <a:pt x="547" y="7136"/>
                    <a:pt x="547" y="7060"/>
                  </a:cubicBezTo>
                  <a:cubicBezTo>
                    <a:pt x="578" y="4750"/>
                    <a:pt x="547" y="2440"/>
                    <a:pt x="456" y="160"/>
                  </a:cubicBezTo>
                  <a:cubicBezTo>
                    <a:pt x="456" y="53"/>
                    <a:pt x="380" y="0"/>
                    <a:pt x="304"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8" name="Google Shape;3848;p80"/>
            <p:cNvSpPr/>
            <p:nvPr/>
          </p:nvSpPr>
          <p:spPr>
            <a:xfrm>
              <a:off x="-2144425" y="7471838"/>
              <a:ext cx="65900" cy="169075"/>
            </a:xfrm>
            <a:custGeom>
              <a:avLst/>
              <a:gdLst/>
              <a:ahLst/>
              <a:cxnLst/>
              <a:rect l="l" t="t" r="r" b="b"/>
              <a:pathLst>
                <a:path w="2636" h="6763" extrusionOk="0">
                  <a:moveTo>
                    <a:pt x="1324" y="1"/>
                  </a:moveTo>
                  <a:cubicBezTo>
                    <a:pt x="1232" y="1"/>
                    <a:pt x="1146" y="62"/>
                    <a:pt x="1146" y="195"/>
                  </a:cubicBezTo>
                  <a:cubicBezTo>
                    <a:pt x="1146" y="1806"/>
                    <a:pt x="2271" y="5818"/>
                    <a:pt x="143" y="6487"/>
                  </a:cubicBezTo>
                  <a:cubicBezTo>
                    <a:pt x="0" y="6544"/>
                    <a:pt x="46" y="6763"/>
                    <a:pt x="178" y="6763"/>
                  </a:cubicBezTo>
                  <a:cubicBezTo>
                    <a:pt x="186" y="6763"/>
                    <a:pt x="195" y="6762"/>
                    <a:pt x="204" y="6760"/>
                  </a:cubicBezTo>
                  <a:cubicBezTo>
                    <a:pt x="2636" y="6213"/>
                    <a:pt x="1693" y="1867"/>
                    <a:pt x="1541" y="195"/>
                  </a:cubicBezTo>
                  <a:cubicBezTo>
                    <a:pt x="1526" y="70"/>
                    <a:pt x="1421" y="1"/>
                    <a:pt x="1324" y="1"/>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9" name="Google Shape;3849;p80"/>
            <p:cNvSpPr/>
            <p:nvPr/>
          </p:nvSpPr>
          <p:spPr>
            <a:xfrm>
              <a:off x="-2468375" y="7518088"/>
              <a:ext cx="164925" cy="55900"/>
            </a:xfrm>
            <a:custGeom>
              <a:avLst/>
              <a:gdLst/>
              <a:ahLst/>
              <a:cxnLst/>
              <a:rect l="l" t="t" r="r" b="b"/>
              <a:pathLst>
                <a:path w="6597" h="2236" extrusionOk="0">
                  <a:moveTo>
                    <a:pt x="3774" y="1"/>
                  </a:moveTo>
                  <a:cubicBezTo>
                    <a:pt x="3590" y="1"/>
                    <a:pt x="3396" y="15"/>
                    <a:pt x="3192" y="47"/>
                  </a:cubicBezTo>
                  <a:cubicBezTo>
                    <a:pt x="821" y="412"/>
                    <a:pt x="1" y="2235"/>
                    <a:pt x="1" y="2235"/>
                  </a:cubicBezTo>
                  <a:lnTo>
                    <a:pt x="1156" y="1992"/>
                  </a:lnTo>
                  <a:cubicBezTo>
                    <a:pt x="1156" y="1992"/>
                    <a:pt x="1612" y="1080"/>
                    <a:pt x="3496" y="898"/>
                  </a:cubicBezTo>
                  <a:cubicBezTo>
                    <a:pt x="3633" y="886"/>
                    <a:pt x="3764" y="880"/>
                    <a:pt x="3888" y="880"/>
                  </a:cubicBezTo>
                  <a:cubicBezTo>
                    <a:pt x="5283" y="880"/>
                    <a:pt x="5897" y="1597"/>
                    <a:pt x="5897" y="1597"/>
                  </a:cubicBezTo>
                  <a:lnTo>
                    <a:pt x="6596" y="1597"/>
                  </a:lnTo>
                  <a:cubicBezTo>
                    <a:pt x="6596" y="1597"/>
                    <a:pt x="5710" y="1"/>
                    <a:pt x="3774" y="1"/>
                  </a:cubicBezTo>
                  <a:close/>
                </a:path>
              </a:pathLst>
            </a:custGeom>
            <a:solidFill>
              <a:srgbClr val="4FC1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0" name="Google Shape;3850;p80"/>
            <p:cNvSpPr/>
            <p:nvPr/>
          </p:nvSpPr>
          <p:spPr>
            <a:xfrm>
              <a:off x="-2420500" y="7163613"/>
              <a:ext cx="114775" cy="443100"/>
            </a:xfrm>
            <a:custGeom>
              <a:avLst/>
              <a:gdLst/>
              <a:ahLst/>
              <a:cxnLst/>
              <a:rect l="l" t="t" r="r" b="b"/>
              <a:pathLst>
                <a:path w="4591" h="17724" extrusionOk="0">
                  <a:moveTo>
                    <a:pt x="183" y="1"/>
                  </a:moveTo>
                  <a:cubicBezTo>
                    <a:pt x="92" y="943"/>
                    <a:pt x="1" y="2037"/>
                    <a:pt x="1" y="3284"/>
                  </a:cubicBezTo>
                  <a:cubicBezTo>
                    <a:pt x="1" y="3314"/>
                    <a:pt x="92" y="15351"/>
                    <a:pt x="92" y="15351"/>
                  </a:cubicBezTo>
                  <a:cubicBezTo>
                    <a:pt x="92" y="15351"/>
                    <a:pt x="1" y="17387"/>
                    <a:pt x="487" y="17569"/>
                  </a:cubicBezTo>
                  <a:cubicBezTo>
                    <a:pt x="511" y="17579"/>
                    <a:pt x="534" y="17584"/>
                    <a:pt x="556" y="17584"/>
                  </a:cubicBezTo>
                  <a:cubicBezTo>
                    <a:pt x="958" y="17584"/>
                    <a:pt x="1095" y="16110"/>
                    <a:pt x="1095" y="16110"/>
                  </a:cubicBezTo>
                  <a:cubicBezTo>
                    <a:pt x="1095" y="16110"/>
                    <a:pt x="1271" y="17723"/>
                    <a:pt x="1738" y="17723"/>
                  </a:cubicBezTo>
                  <a:cubicBezTo>
                    <a:pt x="1746" y="17723"/>
                    <a:pt x="1755" y="17723"/>
                    <a:pt x="1763" y="17721"/>
                  </a:cubicBezTo>
                  <a:cubicBezTo>
                    <a:pt x="2250" y="17630"/>
                    <a:pt x="2067" y="16020"/>
                    <a:pt x="2067" y="16019"/>
                  </a:cubicBezTo>
                  <a:lnTo>
                    <a:pt x="2067" y="16019"/>
                  </a:lnTo>
                  <a:cubicBezTo>
                    <a:pt x="2068" y="16020"/>
                    <a:pt x="2298" y="17454"/>
                    <a:pt x="2759" y="17454"/>
                  </a:cubicBezTo>
                  <a:cubicBezTo>
                    <a:pt x="2800" y="17454"/>
                    <a:pt x="2843" y="17442"/>
                    <a:pt x="2888" y="17417"/>
                  </a:cubicBezTo>
                  <a:cubicBezTo>
                    <a:pt x="3435" y="17144"/>
                    <a:pt x="2979" y="15108"/>
                    <a:pt x="2979" y="15107"/>
                  </a:cubicBezTo>
                  <a:lnTo>
                    <a:pt x="2979" y="15107"/>
                  </a:lnTo>
                  <a:cubicBezTo>
                    <a:pt x="2979" y="15107"/>
                    <a:pt x="3297" y="15252"/>
                    <a:pt x="3644" y="15252"/>
                  </a:cubicBezTo>
                  <a:cubicBezTo>
                    <a:pt x="3800" y="15252"/>
                    <a:pt x="3962" y="15223"/>
                    <a:pt x="4104" y="15138"/>
                  </a:cubicBezTo>
                  <a:cubicBezTo>
                    <a:pt x="4590" y="14864"/>
                    <a:pt x="3192" y="13588"/>
                    <a:pt x="3192" y="13588"/>
                  </a:cubicBezTo>
                  <a:lnTo>
                    <a:pt x="3648" y="7174"/>
                  </a:lnTo>
                  <a:cubicBezTo>
                    <a:pt x="3618" y="7174"/>
                    <a:pt x="3496" y="3040"/>
                    <a:pt x="3952" y="943"/>
                  </a:cubicBezTo>
                  <a:cubicBezTo>
                    <a:pt x="3367" y="412"/>
                    <a:pt x="2867" y="332"/>
                    <a:pt x="2352" y="332"/>
                  </a:cubicBezTo>
                  <a:cubicBezTo>
                    <a:pt x="2129" y="332"/>
                    <a:pt x="1904" y="347"/>
                    <a:pt x="1669" y="347"/>
                  </a:cubicBezTo>
                  <a:cubicBezTo>
                    <a:pt x="1229" y="347"/>
                    <a:pt x="751" y="296"/>
                    <a:pt x="183" y="1"/>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1" name="Google Shape;3851;p80"/>
            <p:cNvSpPr/>
            <p:nvPr/>
          </p:nvSpPr>
          <p:spPr>
            <a:xfrm>
              <a:off x="-2339200" y="7239897"/>
              <a:ext cx="409625" cy="231300"/>
            </a:xfrm>
            <a:custGeom>
              <a:avLst/>
              <a:gdLst/>
              <a:ahLst/>
              <a:cxnLst/>
              <a:rect l="l" t="t" r="r" b="b"/>
              <a:pathLst>
                <a:path w="16385" h="9252" extrusionOk="0">
                  <a:moveTo>
                    <a:pt x="183" y="1"/>
                  </a:moveTo>
                  <a:lnTo>
                    <a:pt x="1" y="8420"/>
                  </a:lnTo>
                  <a:cubicBezTo>
                    <a:pt x="1" y="8420"/>
                    <a:pt x="3756" y="9252"/>
                    <a:pt x="8387" y="9252"/>
                  </a:cubicBezTo>
                  <a:cubicBezTo>
                    <a:pt x="10947" y="9252"/>
                    <a:pt x="13776" y="8997"/>
                    <a:pt x="16384" y="8207"/>
                  </a:cubicBezTo>
                  <a:lnTo>
                    <a:pt x="16354" y="7660"/>
                  </a:lnTo>
                  <a:cubicBezTo>
                    <a:pt x="10518" y="6627"/>
                    <a:pt x="4895" y="3770"/>
                    <a:pt x="183"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2" name="Google Shape;3852;p80"/>
            <p:cNvSpPr/>
            <p:nvPr/>
          </p:nvSpPr>
          <p:spPr>
            <a:xfrm>
              <a:off x="-2422025" y="6957213"/>
              <a:ext cx="574500" cy="476200"/>
            </a:xfrm>
            <a:custGeom>
              <a:avLst/>
              <a:gdLst/>
              <a:ahLst/>
              <a:cxnLst/>
              <a:rect l="l" t="t" r="r" b="b"/>
              <a:pathLst>
                <a:path w="22980" h="19048" extrusionOk="0">
                  <a:moveTo>
                    <a:pt x="11889" y="0"/>
                  </a:moveTo>
                  <a:cubicBezTo>
                    <a:pt x="8530" y="0"/>
                    <a:pt x="7022" y="901"/>
                    <a:pt x="7022" y="901"/>
                  </a:cubicBezTo>
                  <a:cubicBezTo>
                    <a:pt x="7022" y="901"/>
                    <a:pt x="3344" y="1327"/>
                    <a:pt x="1673" y="4062"/>
                  </a:cubicBezTo>
                  <a:cubicBezTo>
                    <a:pt x="1" y="6767"/>
                    <a:pt x="62" y="8956"/>
                    <a:pt x="62" y="8956"/>
                  </a:cubicBezTo>
                  <a:cubicBezTo>
                    <a:pt x="62" y="8956"/>
                    <a:pt x="1095" y="9777"/>
                    <a:pt x="3283" y="9929"/>
                  </a:cubicBezTo>
                  <a:lnTo>
                    <a:pt x="3527" y="9929"/>
                  </a:lnTo>
                  <a:lnTo>
                    <a:pt x="3496" y="11388"/>
                  </a:lnTo>
                  <a:cubicBezTo>
                    <a:pt x="8208" y="15157"/>
                    <a:pt x="13831" y="18014"/>
                    <a:pt x="19667" y="19047"/>
                  </a:cubicBezTo>
                  <a:lnTo>
                    <a:pt x="19150" y="9837"/>
                  </a:lnTo>
                  <a:cubicBezTo>
                    <a:pt x="19150" y="9837"/>
                    <a:pt x="21247" y="9381"/>
                    <a:pt x="22980" y="7284"/>
                  </a:cubicBezTo>
                  <a:cubicBezTo>
                    <a:pt x="22980" y="7284"/>
                    <a:pt x="20913" y="1083"/>
                    <a:pt x="15229" y="263"/>
                  </a:cubicBezTo>
                  <a:cubicBezTo>
                    <a:pt x="13959" y="74"/>
                    <a:pt x="12848" y="0"/>
                    <a:pt x="11889"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3" name="Google Shape;3853;p80"/>
            <p:cNvSpPr/>
            <p:nvPr/>
          </p:nvSpPr>
          <p:spPr>
            <a:xfrm>
              <a:off x="-2257850" y="6860425"/>
              <a:ext cx="209714" cy="108501"/>
            </a:xfrm>
            <a:custGeom>
              <a:avLst/>
              <a:gdLst/>
              <a:ahLst/>
              <a:cxnLst/>
              <a:rect l="l" t="t" r="r" b="b"/>
              <a:pathLst>
                <a:path w="8512" h="4074" extrusionOk="0">
                  <a:moveTo>
                    <a:pt x="8511" y="1"/>
                  </a:moveTo>
                  <a:lnTo>
                    <a:pt x="1" y="305"/>
                  </a:lnTo>
                  <a:cubicBezTo>
                    <a:pt x="1" y="305"/>
                    <a:pt x="761" y="2889"/>
                    <a:pt x="1034" y="4074"/>
                  </a:cubicBezTo>
                  <a:cubicBezTo>
                    <a:pt x="3253" y="3101"/>
                    <a:pt x="5654" y="2402"/>
                    <a:pt x="8055" y="2129"/>
                  </a:cubicBezTo>
                  <a:cubicBezTo>
                    <a:pt x="8177" y="1308"/>
                    <a:pt x="8299" y="609"/>
                    <a:pt x="8511"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4" name="Google Shape;3854;p80"/>
            <p:cNvSpPr/>
            <p:nvPr/>
          </p:nvSpPr>
          <p:spPr>
            <a:xfrm>
              <a:off x="-2248000" y="6913613"/>
              <a:ext cx="216000" cy="132275"/>
            </a:xfrm>
            <a:custGeom>
              <a:avLst/>
              <a:gdLst/>
              <a:ahLst/>
              <a:cxnLst/>
              <a:rect l="l" t="t" r="r" b="b"/>
              <a:pathLst>
                <a:path w="8640" h="5291" extrusionOk="0">
                  <a:moveTo>
                    <a:pt x="7569" y="1"/>
                  </a:moveTo>
                  <a:cubicBezTo>
                    <a:pt x="5137" y="274"/>
                    <a:pt x="2736" y="973"/>
                    <a:pt x="517" y="1946"/>
                  </a:cubicBezTo>
                  <a:cubicBezTo>
                    <a:pt x="608" y="2250"/>
                    <a:pt x="639" y="2463"/>
                    <a:pt x="639" y="2493"/>
                  </a:cubicBezTo>
                  <a:lnTo>
                    <a:pt x="608" y="2493"/>
                  </a:lnTo>
                  <a:cubicBezTo>
                    <a:pt x="608" y="2493"/>
                    <a:pt x="548" y="2484"/>
                    <a:pt x="465" y="2484"/>
                  </a:cubicBezTo>
                  <a:cubicBezTo>
                    <a:pt x="285" y="2484"/>
                    <a:pt x="0" y="2527"/>
                    <a:pt x="0" y="2797"/>
                  </a:cubicBezTo>
                  <a:cubicBezTo>
                    <a:pt x="0" y="3223"/>
                    <a:pt x="2250" y="4621"/>
                    <a:pt x="3769" y="5198"/>
                  </a:cubicBezTo>
                  <a:cubicBezTo>
                    <a:pt x="3929" y="5262"/>
                    <a:pt x="4099" y="5291"/>
                    <a:pt x="4278" y="5291"/>
                  </a:cubicBezTo>
                  <a:cubicBezTo>
                    <a:pt x="5807" y="5291"/>
                    <a:pt x="7924" y="3173"/>
                    <a:pt x="8359" y="2493"/>
                  </a:cubicBezTo>
                  <a:cubicBezTo>
                    <a:pt x="8639" y="2033"/>
                    <a:pt x="8208" y="1941"/>
                    <a:pt x="7828" y="1941"/>
                  </a:cubicBezTo>
                  <a:cubicBezTo>
                    <a:pt x="7632" y="1941"/>
                    <a:pt x="7449" y="1966"/>
                    <a:pt x="7387" y="1976"/>
                  </a:cubicBezTo>
                  <a:cubicBezTo>
                    <a:pt x="7447" y="1247"/>
                    <a:pt x="7478" y="578"/>
                    <a:pt x="7569" y="1"/>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5" name="Google Shape;3855;p80"/>
            <p:cNvSpPr/>
            <p:nvPr/>
          </p:nvSpPr>
          <p:spPr>
            <a:xfrm>
              <a:off x="-2536000" y="6666788"/>
              <a:ext cx="111725" cy="70600"/>
            </a:xfrm>
            <a:custGeom>
              <a:avLst/>
              <a:gdLst/>
              <a:ahLst/>
              <a:cxnLst/>
              <a:rect l="l" t="t" r="r" b="b"/>
              <a:pathLst>
                <a:path w="4469" h="2824" extrusionOk="0">
                  <a:moveTo>
                    <a:pt x="2434" y="0"/>
                  </a:moveTo>
                  <a:cubicBezTo>
                    <a:pt x="1576" y="0"/>
                    <a:pt x="719" y="254"/>
                    <a:pt x="0" y="755"/>
                  </a:cubicBezTo>
                  <a:cubicBezTo>
                    <a:pt x="160" y="1807"/>
                    <a:pt x="1008" y="2824"/>
                    <a:pt x="2621" y="2824"/>
                  </a:cubicBezTo>
                  <a:cubicBezTo>
                    <a:pt x="3153" y="2824"/>
                    <a:pt x="3768" y="2713"/>
                    <a:pt x="4469" y="2457"/>
                  </a:cubicBezTo>
                  <a:lnTo>
                    <a:pt x="4469" y="512"/>
                  </a:lnTo>
                  <a:cubicBezTo>
                    <a:pt x="3839" y="170"/>
                    <a:pt x="3136" y="0"/>
                    <a:pt x="2434" y="0"/>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6" name="Google Shape;3856;p80"/>
            <p:cNvSpPr/>
            <p:nvPr/>
          </p:nvSpPr>
          <p:spPr>
            <a:xfrm>
              <a:off x="-2539050" y="6627733"/>
              <a:ext cx="114775" cy="58925"/>
            </a:xfrm>
            <a:custGeom>
              <a:avLst/>
              <a:gdLst/>
              <a:ahLst/>
              <a:cxnLst/>
              <a:rect l="l" t="t" r="r" b="b"/>
              <a:pathLst>
                <a:path w="4591" h="2357" extrusionOk="0">
                  <a:moveTo>
                    <a:pt x="2384" y="1"/>
                  </a:moveTo>
                  <a:cubicBezTo>
                    <a:pt x="1927" y="1"/>
                    <a:pt x="1435" y="102"/>
                    <a:pt x="943" y="381"/>
                  </a:cubicBezTo>
                  <a:cubicBezTo>
                    <a:pt x="274" y="776"/>
                    <a:pt x="1" y="1567"/>
                    <a:pt x="122" y="2357"/>
                  </a:cubicBezTo>
                  <a:cubicBezTo>
                    <a:pt x="841" y="1856"/>
                    <a:pt x="1698" y="1602"/>
                    <a:pt x="2556" y="1602"/>
                  </a:cubicBezTo>
                  <a:cubicBezTo>
                    <a:pt x="3258" y="1602"/>
                    <a:pt x="3961" y="1772"/>
                    <a:pt x="4591" y="2114"/>
                  </a:cubicBezTo>
                  <a:lnTo>
                    <a:pt x="4591" y="746"/>
                  </a:lnTo>
                  <a:cubicBezTo>
                    <a:pt x="4591" y="746"/>
                    <a:pt x="3618" y="1"/>
                    <a:pt x="2384"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7" name="Google Shape;3857;p80"/>
            <p:cNvSpPr/>
            <p:nvPr/>
          </p:nvSpPr>
          <p:spPr>
            <a:xfrm>
              <a:off x="-2502575" y="6669788"/>
              <a:ext cx="69175" cy="58625"/>
            </a:xfrm>
            <a:custGeom>
              <a:avLst/>
              <a:gdLst/>
              <a:ahLst/>
              <a:cxnLst/>
              <a:rect l="l" t="t" r="r" b="b"/>
              <a:pathLst>
                <a:path w="2767" h="2345" extrusionOk="0">
                  <a:moveTo>
                    <a:pt x="1177" y="0"/>
                  </a:moveTo>
                  <a:cubicBezTo>
                    <a:pt x="782" y="0"/>
                    <a:pt x="374" y="90"/>
                    <a:pt x="31" y="179"/>
                  </a:cubicBezTo>
                  <a:cubicBezTo>
                    <a:pt x="1" y="179"/>
                    <a:pt x="1" y="209"/>
                    <a:pt x="31" y="209"/>
                  </a:cubicBezTo>
                  <a:cubicBezTo>
                    <a:pt x="62" y="211"/>
                    <a:pt x="93" y="211"/>
                    <a:pt x="124" y="211"/>
                  </a:cubicBezTo>
                  <a:cubicBezTo>
                    <a:pt x="460" y="211"/>
                    <a:pt x="844" y="145"/>
                    <a:pt x="1208" y="145"/>
                  </a:cubicBezTo>
                  <a:cubicBezTo>
                    <a:pt x="1625" y="145"/>
                    <a:pt x="2016" y="232"/>
                    <a:pt x="2280" y="605"/>
                  </a:cubicBezTo>
                  <a:cubicBezTo>
                    <a:pt x="2615" y="1091"/>
                    <a:pt x="2554" y="1729"/>
                    <a:pt x="2584" y="2276"/>
                  </a:cubicBezTo>
                  <a:cubicBezTo>
                    <a:pt x="2584" y="2322"/>
                    <a:pt x="2622" y="2345"/>
                    <a:pt x="2660" y="2345"/>
                  </a:cubicBezTo>
                  <a:cubicBezTo>
                    <a:pt x="2698" y="2345"/>
                    <a:pt x="2736" y="2322"/>
                    <a:pt x="2736" y="2276"/>
                  </a:cubicBezTo>
                  <a:cubicBezTo>
                    <a:pt x="2767" y="1638"/>
                    <a:pt x="2767" y="848"/>
                    <a:pt x="2280" y="392"/>
                  </a:cubicBezTo>
                  <a:cubicBezTo>
                    <a:pt x="1986" y="97"/>
                    <a:pt x="1588" y="0"/>
                    <a:pt x="117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8" name="Google Shape;3858;p80"/>
            <p:cNvSpPr/>
            <p:nvPr/>
          </p:nvSpPr>
          <p:spPr>
            <a:xfrm>
              <a:off x="-2473700" y="6686163"/>
              <a:ext cx="40725" cy="24325"/>
            </a:xfrm>
            <a:custGeom>
              <a:avLst/>
              <a:gdLst/>
              <a:ahLst/>
              <a:cxnLst/>
              <a:rect l="l" t="t" r="r" b="b"/>
              <a:pathLst>
                <a:path w="1629" h="973" extrusionOk="0">
                  <a:moveTo>
                    <a:pt x="566" y="0"/>
                  </a:moveTo>
                  <a:cubicBezTo>
                    <a:pt x="401" y="0"/>
                    <a:pt x="230" y="58"/>
                    <a:pt x="62" y="193"/>
                  </a:cubicBezTo>
                  <a:cubicBezTo>
                    <a:pt x="1" y="254"/>
                    <a:pt x="62" y="314"/>
                    <a:pt x="122" y="314"/>
                  </a:cubicBezTo>
                  <a:cubicBezTo>
                    <a:pt x="283" y="241"/>
                    <a:pt x="430" y="196"/>
                    <a:pt x="569" y="196"/>
                  </a:cubicBezTo>
                  <a:cubicBezTo>
                    <a:pt x="720" y="196"/>
                    <a:pt x="862" y="249"/>
                    <a:pt x="1004" y="375"/>
                  </a:cubicBezTo>
                  <a:cubicBezTo>
                    <a:pt x="1186" y="527"/>
                    <a:pt x="1308" y="770"/>
                    <a:pt x="1460" y="953"/>
                  </a:cubicBezTo>
                  <a:cubicBezTo>
                    <a:pt x="1474" y="966"/>
                    <a:pt x="1490" y="972"/>
                    <a:pt x="1507" y="972"/>
                  </a:cubicBezTo>
                  <a:cubicBezTo>
                    <a:pt x="1566" y="972"/>
                    <a:pt x="1628" y="902"/>
                    <a:pt x="1581" y="831"/>
                  </a:cubicBezTo>
                  <a:cubicBezTo>
                    <a:pt x="1384" y="392"/>
                    <a:pt x="996" y="0"/>
                    <a:pt x="56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9" name="Google Shape;3859;p80"/>
            <p:cNvSpPr/>
            <p:nvPr/>
          </p:nvSpPr>
          <p:spPr>
            <a:xfrm>
              <a:off x="-1918200" y="6666788"/>
              <a:ext cx="111725" cy="70600"/>
            </a:xfrm>
            <a:custGeom>
              <a:avLst/>
              <a:gdLst/>
              <a:ahLst/>
              <a:cxnLst/>
              <a:rect l="l" t="t" r="r" b="b"/>
              <a:pathLst>
                <a:path w="4469" h="2824" extrusionOk="0">
                  <a:moveTo>
                    <a:pt x="2035" y="0"/>
                  </a:moveTo>
                  <a:cubicBezTo>
                    <a:pt x="1332" y="0"/>
                    <a:pt x="629" y="170"/>
                    <a:pt x="0" y="512"/>
                  </a:cubicBezTo>
                  <a:lnTo>
                    <a:pt x="0" y="2457"/>
                  </a:lnTo>
                  <a:cubicBezTo>
                    <a:pt x="701" y="2713"/>
                    <a:pt x="1316" y="2824"/>
                    <a:pt x="1847" y="2824"/>
                  </a:cubicBezTo>
                  <a:cubicBezTo>
                    <a:pt x="3460" y="2824"/>
                    <a:pt x="4308" y="1807"/>
                    <a:pt x="4468" y="755"/>
                  </a:cubicBezTo>
                  <a:cubicBezTo>
                    <a:pt x="3749" y="254"/>
                    <a:pt x="2893" y="0"/>
                    <a:pt x="2035" y="0"/>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0" name="Google Shape;3860;p80"/>
            <p:cNvSpPr/>
            <p:nvPr/>
          </p:nvSpPr>
          <p:spPr>
            <a:xfrm>
              <a:off x="-1918200" y="6627733"/>
              <a:ext cx="114750" cy="58925"/>
            </a:xfrm>
            <a:custGeom>
              <a:avLst/>
              <a:gdLst/>
              <a:ahLst/>
              <a:cxnLst/>
              <a:rect l="l" t="t" r="r" b="b"/>
              <a:pathLst>
                <a:path w="4590" h="2357" extrusionOk="0">
                  <a:moveTo>
                    <a:pt x="2207" y="1"/>
                  </a:moveTo>
                  <a:cubicBezTo>
                    <a:pt x="972" y="1"/>
                    <a:pt x="0" y="746"/>
                    <a:pt x="0" y="746"/>
                  </a:cubicBezTo>
                  <a:lnTo>
                    <a:pt x="0" y="2114"/>
                  </a:lnTo>
                  <a:cubicBezTo>
                    <a:pt x="629" y="1772"/>
                    <a:pt x="1332" y="1602"/>
                    <a:pt x="2035" y="1602"/>
                  </a:cubicBezTo>
                  <a:cubicBezTo>
                    <a:pt x="2893" y="1602"/>
                    <a:pt x="3749" y="1856"/>
                    <a:pt x="4468" y="2357"/>
                  </a:cubicBezTo>
                  <a:cubicBezTo>
                    <a:pt x="4590" y="1567"/>
                    <a:pt x="4316" y="776"/>
                    <a:pt x="3648" y="381"/>
                  </a:cubicBezTo>
                  <a:cubicBezTo>
                    <a:pt x="3155" y="102"/>
                    <a:pt x="2663" y="1"/>
                    <a:pt x="2207"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1" name="Google Shape;3861;p80"/>
            <p:cNvSpPr/>
            <p:nvPr/>
          </p:nvSpPr>
          <p:spPr>
            <a:xfrm>
              <a:off x="-1909100" y="6669788"/>
              <a:ext cx="69175" cy="58625"/>
            </a:xfrm>
            <a:custGeom>
              <a:avLst/>
              <a:gdLst/>
              <a:ahLst/>
              <a:cxnLst/>
              <a:rect l="l" t="t" r="r" b="b"/>
              <a:pathLst>
                <a:path w="2767" h="2345" extrusionOk="0">
                  <a:moveTo>
                    <a:pt x="1591" y="0"/>
                  </a:moveTo>
                  <a:cubicBezTo>
                    <a:pt x="1179" y="0"/>
                    <a:pt x="782" y="97"/>
                    <a:pt x="487" y="392"/>
                  </a:cubicBezTo>
                  <a:cubicBezTo>
                    <a:pt x="1" y="878"/>
                    <a:pt x="1" y="1638"/>
                    <a:pt x="31" y="2276"/>
                  </a:cubicBezTo>
                  <a:cubicBezTo>
                    <a:pt x="31" y="2322"/>
                    <a:pt x="69" y="2345"/>
                    <a:pt x="107" y="2345"/>
                  </a:cubicBezTo>
                  <a:cubicBezTo>
                    <a:pt x="145" y="2345"/>
                    <a:pt x="183" y="2322"/>
                    <a:pt x="183" y="2276"/>
                  </a:cubicBezTo>
                  <a:cubicBezTo>
                    <a:pt x="214" y="1729"/>
                    <a:pt x="153" y="1091"/>
                    <a:pt x="487" y="605"/>
                  </a:cubicBezTo>
                  <a:cubicBezTo>
                    <a:pt x="746" y="225"/>
                    <a:pt x="1125" y="133"/>
                    <a:pt x="1532" y="133"/>
                  </a:cubicBezTo>
                  <a:cubicBezTo>
                    <a:pt x="1907" y="133"/>
                    <a:pt x="2305" y="211"/>
                    <a:pt x="2651" y="211"/>
                  </a:cubicBezTo>
                  <a:cubicBezTo>
                    <a:pt x="2680" y="211"/>
                    <a:pt x="2708" y="211"/>
                    <a:pt x="2736" y="209"/>
                  </a:cubicBezTo>
                  <a:cubicBezTo>
                    <a:pt x="2767" y="209"/>
                    <a:pt x="2767" y="179"/>
                    <a:pt x="2736" y="179"/>
                  </a:cubicBezTo>
                  <a:cubicBezTo>
                    <a:pt x="2394" y="90"/>
                    <a:pt x="1986" y="0"/>
                    <a:pt x="159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2" name="Google Shape;3862;p80"/>
            <p:cNvSpPr/>
            <p:nvPr/>
          </p:nvSpPr>
          <p:spPr>
            <a:xfrm>
              <a:off x="-1909500" y="6686163"/>
              <a:ext cx="40700" cy="24325"/>
            </a:xfrm>
            <a:custGeom>
              <a:avLst/>
              <a:gdLst/>
              <a:ahLst/>
              <a:cxnLst/>
              <a:rect l="l" t="t" r="r" b="b"/>
              <a:pathLst>
                <a:path w="1628" h="973" extrusionOk="0">
                  <a:moveTo>
                    <a:pt x="1063" y="0"/>
                  </a:moveTo>
                  <a:cubicBezTo>
                    <a:pt x="633" y="0"/>
                    <a:pt x="245" y="392"/>
                    <a:pt x="47" y="831"/>
                  </a:cubicBezTo>
                  <a:cubicBezTo>
                    <a:pt x="0" y="902"/>
                    <a:pt x="62" y="972"/>
                    <a:pt x="121" y="972"/>
                  </a:cubicBezTo>
                  <a:cubicBezTo>
                    <a:pt x="138" y="972"/>
                    <a:pt x="155" y="966"/>
                    <a:pt x="169" y="953"/>
                  </a:cubicBezTo>
                  <a:cubicBezTo>
                    <a:pt x="321" y="770"/>
                    <a:pt x="442" y="558"/>
                    <a:pt x="625" y="375"/>
                  </a:cubicBezTo>
                  <a:cubicBezTo>
                    <a:pt x="767" y="249"/>
                    <a:pt x="909" y="196"/>
                    <a:pt x="1060" y="196"/>
                  </a:cubicBezTo>
                  <a:cubicBezTo>
                    <a:pt x="1199" y="196"/>
                    <a:pt x="1346" y="241"/>
                    <a:pt x="1506" y="314"/>
                  </a:cubicBezTo>
                  <a:cubicBezTo>
                    <a:pt x="1567" y="314"/>
                    <a:pt x="1628" y="254"/>
                    <a:pt x="1567" y="193"/>
                  </a:cubicBezTo>
                  <a:cubicBezTo>
                    <a:pt x="1398" y="58"/>
                    <a:pt x="1227" y="0"/>
                    <a:pt x="1063"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3" name="Google Shape;3863;p80"/>
            <p:cNvSpPr/>
            <p:nvPr/>
          </p:nvSpPr>
          <p:spPr>
            <a:xfrm>
              <a:off x="-2436575" y="6371738"/>
              <a:ext cx="540425" cy="509925"/>
            </a:xfrm>
            <a:custGeom>
              <a:avLst/>
              <a:gdLst/>
              <a:ahLst/>
              <a:cxnLst/>
              <a:rect l="l" t="t" r="r" b="b"/>
              <a:pathLst>
                <a:path w="21617" h="20397" extrusionOk="0">
                  <a:moveTo>
                    <a:pt x="8142" y="0"/>
                  </a:moveTo>
                  <a:cubicBezTo>
                    <a:pt x="3906" y="0"/>
                    <a:pt x="1" y="2158"/>
                    <a:pt x="188" y="10247"/>
                  </a:cubicBezTo>
                  <a:cubicBezTo>
                    <a:pt x="188" y="10247"/>
                    <a:pt x="96" y="14046"/>
                    <a:pt x="1008" y="15961"/>
                  </a:cubicBezTo>
                  <a:cubicBezTo>
                    <a:pt x="1920" y="17846"/>
                    <a:pt x="4990" y="19943"/>
                    <a:pt x="9094" y="20338"/>
                  </a:cubicBezTo>
                  <a:cubicBezTo>
                    <a:pt x="9534" y="20377"/>
                    <a:pt x="9990" y="20397"/>
                    <a:pt x="10454" y="20397"/>
                  </a:cubicBezTo>
                  <a:cubicBezTo>
                    <a:pt x="14317" y="20397"/>
                    <a:pt x="18772" y="19046"/>
                    <a:pt x="19884" y="16387"/>
                  </a:cubicBezTo>
                  <a:cubicBezTo>
                    <a:pt x="21130" y="13408"/>
                    <a:pt x="21617" y="11372"/>
                    <a:pt x="21252" y="8362"/>
                  </a:cubicBezTo>
                  <a:cubicBezTo>
                    <a:pt x="20857" y="5323"/>
                    <a:pt x="20705" y="3985"/>
                    <a:pt x="17908" y="2618"/>
                  </a:cubicBezTo>
                  <a:cubicBezTo>
                    <a:pt x="16528" y="1965"/>
                    <a:pt x="12184" y="0"/>
                    <a:pt x="8142" y="0"/>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4" name="Google Shape;3864;p80"/>
            <p:cNvSpPr/>
            <p:nvPr/>
          </p:nvSpPr>
          <p:spPr>
            <a:xfrm>
              <a:off x="-2189500" y="6627588"/>
              <a:ext cx="38025" cy="65200"/>
            </a:xfrm>
            <a:custGeom>
              <a:avLst/>
              <a:gdLst/>
              <a:ahLst/>
              <a:cxnLst/>
              <a:rect l="l" t="t" r="r" b="b"/>
              <a:pathLst>
                <a:path w="1521" h="2608" extrusionOk="0">
                  <a:moveTo>
                    <a:pt x="369" y="0"/>
                  </a:moveTo>
                  <a:cubicBezTo>
                    <a:pt x="348" y="0"/>
                    <a:pt x="326" y="22"/>
                    <a:pt x="305" y="43"/>
                  </a:cubicBezTo>
                  <a:cubicBezTo>
                    <a:pt x="214" y="347"/>
                    <a:pt x="183" y="712"/>
                    <a:pt x="122" y="1046"/>
                  </a:cubicBezTo>
                  <a:cubicBezTo>
                    <a:pt x="62" y="1290"/>
                    <a:pt x="1" y="1533"/>
                    <a:pt x="122" y="1745"/>
                  </a:cubicBezTo>
                  <a:cubicBezTo>
                    <a:pt x="183" y="1928"/>
                    <a:pt x="335" y="2019"/>
                    <a:pt x="518" y="2019"/>
                  </a:cubicBezTo>
                  <a:cubicBezTo>
                    <a:pt x="609" y="2019"/>
                    <a:pt x="670" y="1958"/>
                    <a:pt x="761" y="1897"/>
                  </a:cubicBezTo>
                  <a:cubicBezTo>
                    <a:pt x="791" y="1867"/>
                    <a:pt x="852" y="1806"/>
                    <a:pt x="913" y="1806"/>
                  </a:cubicBezTo>
                  <a:cubicBezTo>
                    <a:pt x="962" y="1767"/>
                    <a:pt x="1002" y="1747"/>
                    <a:pt x="1032" y="1747"/>
                  </a:cubicBezTo>
                  <a:cubicBezTo>
                    <a:pt x="1095" y="1747"/>
                    <a:pt x="1116" y="1834"/>
                    <a:pt x="1095" y="2019"/>
                  </a:cubicBezTo>
                  <a:cubicBezTo>
                    <a:pt x="1277" y="2232"/>
                    <a:pt x="1217" y="2353"/>
                    <a:pt x="973" y="2414"/>
                  </a:cubicBezTo>
                  <a:cubicBezTo>
                    <a:pt x="867" y="2441"/>
                    <a:pt x="900" y="2607"/>
                    <a:pt x="992" y="2607"/>
                  </a:cubicBezTo>
                  <a:cubicBezTo>
                    <a:pt x="1005" y="2607"/>
                    <a:pt x="1019" y="2604"/>
                    <a:pt x="1034" y="2597"/>
                  </a:cubicBezTo>
                  <a:cubicBezTo>
                    <a:pt x="1277" y="2505"/>
                    <a:pt x="1521" y="2262"/>
                    <a:pt x="1521" y="1958"/>
                  </a:cubicBezTo>
                  <a:cubicBezTo>
                    <a:pt x="1492" y="1759"/>
                    <a:pt x="1304" y="1560"/>
                    <a:pt x="1106" y="1560"/>
                  </a:cubicBezTo>
                  <a:cubicBezTo>
                    <a:pt x="1092" y="1560"/>
                    <a:pt x="1078" y="1561"/>
                    <a:pt x="1065" y="1563"/>
                  </a:cubicBezTo>
                  <a:cubicBezTo>
                    <a:pt x="882" y="1563"/>
                    <a:pt x="822" y="1685"/>
                    <a:pt x="670" y="1745"/>
                  </a:cubicBezTo>
                  <a:cubicBezTo>
                    <a:pt x="591" y="1781"/>
                    <a:pt x="525" y="1796"/>
                    <a:pt x="471" y="1796"/>
                  </a:cubicBezTo>
                  <a:cubicBezTo>
                    <a:pt x="148" y="1796"/>
                    <a:pt x="222" y="1250"/>
                    <a:pt x="274" y="1016"/>
                  </a:cubicBezTo>
                  <a:cubicBezTo>
                    <a:pt x="335" y="742"/>
                    <a:pt x="548" y="286"/>
                    <a:pt x="396" y="13"/>
                  </a:cubicBezTo>
                  <a:cubicBezTo>
                    <a:pt x="387" y="4"/>
                    <a:pt x="378" y="0"/>
                    <a:pt x="369"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5" name="Google Shape;3865;p80"/>
            <p:cNvSpPr/>
            <p:nvPr/>
          </p:nvSpPr>
          <p:spPr>
            <a:xfrm>
              <a:off x="-2212300" y="6699663"/>
              <a:ext cx="85900" cy="32400"/>
            </a:xfrm>
            <a:custGeom>
              <a:avLst/>
              <a:gdLst/>
              <a:ahLst/>
              <a:cxnLst/>
              <a:rect l="l" t="t" r="r" b="b"/>
              <a:pathLst>
                <a:path w="3436" h="1296" extrusionOk="0">
                  <a:moveTo>
                    <a:pt x="3304" y="1"/>
                  </a:moveTo>
                  <a:cubicBezTo>
                    <a:pt x="3254" y="1"/>
                    <a:pt x="3206" y="25"/>
                    <a:pt x="3193" y="78"/>
                  </a:cubicBezTo>
                  <a:cubicBezTo>
                    <a:pt x="3071" y="808"/>
                    <a:pt x="2372" y="1081"/>
                    <a:pt x="1673" y="1081"/>
                  </a:cubicBezTo>
                  <a:cubicBezTo>
                    <a:pt x="1034" y="1051"/>
                    <a:pt x="578" y="838"/>
                    <a:pt x="214" y="321"/>
                  </a:cubicBezTo>
                  <a:cubicBezTo>
                    <a:pt x="214" y="306"/>
                    <a:pt x="206" y="299"/>
                    <a:pt x="195" y="299"/>
                  </a:cubicBezTo>
                  <a:cubicBezTo>
                    <a:pt x="183" y="299"/>
                    <a:pt x="168" y="306"/>
                    <a:pt x="153" y="321"/>
                  </a:cubicBezTo>
                  <a:cubicBezTo>
                    <a:pt x="1" y="1021"/>
                    <a:pt x="1247" y="1264"/>
                    <a:pt x="1673" y="1294"/>
                  </a:cubicBezTo>
                  <a:cubicBezTo>
                    <a:pt x="1705" y="1295"/>
                    <a:pt x="1738" y="1296"/>
                    <a:pt x="1771" y="1296"/>
                  </a:cubicBezTo>
                  <a:cubicBezTo>
                    <a:pt x="2534" y="1296"/>
                    <a:pt x="3348" y="954"/>
                    <a:pt x="3436" y="109"/>
                  </a:cubicBezTo>
                  <a:cubicBezTo>
                    <a:pt x="3436" y="40"/>
                    <a:pt x="3369" y="1"/>
                    <a:pt x="330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6" name="Google Shape;3866;p80"/>
            <p:cNvSpPr/>
            <p:nvPr/>
          </p:nvSpPr>
          <p:spPr>
            <a:xfrm>
              <a:off x="-2350600" y="6548788"/>
              <a:ext cx="50950" cy="35900"/>
            </a:xfrm>
            <a:custGeom>
              <a:avLst/>
              <a:gdLst/>
              <a:ahLst/>
              <a:cxnLst/>
              <a:rect l="l" t="t" r="r" b="b"/>
              <a:pathLst>
                <a:path w="2038" h="1436" extrusionOk="0">
                  <a:moveTo>
                    <a:pt x="1832" y="0"/>
                  </a:moveTo>
                  <a:cubicBezTo>
                    <a:pt x="1135" y="0"/>
                    <a:pt x="147" y="700"/>
                    <a:pt x="1" y="1372"/>
                  </a:cubicBezTo>
                  <a:cubicBezTo>
                    <a:pt x="1" y="1409"/>
                    <a:pt x="24" y="1435"/>
                    <a:pt x="49" y="1435"/>
                  </a:cubicBezTo>
                  <a:cubicBezTo>
                    <a:pt x="64" y="1435"/>
                    <a:pt x="81" y="1425"/>
                    <a:pt x="92" y="1402"/>
                  </a:cubicBezTo>
                  <a:cubicBezTo>
                    <a:pt x="578" y="733"/>
                    <a:pt x="1126" y="338"/>
                    <a:pt x="1946" y="186"/>
                  </a:cubicBezTo>
                  <a:cubicBezTo>
                    <a:pt x="2037" y="156"/>
                    <a:pt x="2007" y="4"/>
                    <a:pt x="1916" y="4"/>
                  </a:cubicBezTo>
                  <a:cubicBezTo>
                    <a:pt x="1888" y="1"/>
                    <a:pt x="1860" y="0"/>
                    <a:pt x="1832"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7" name="Google Shape;3867;p80"/>
            <p:cNvSpPr/>
            <p:nvPr/>
          </p:nvSpPr>
          <p:spPr>
            <a:xfrm>
              <a:off x="-2048900" y="6542963"/>
              <a:ext cx="55000" cy="24875"/>
            </a:xfrm>
            <a:custGeom>
              <a:avLst/>
              <a:gdLst/>
              <a:ahLst/>
              <a:cxnLst/>
              <a:rect l="l" t="t" r="r" b="b"/>
              <a:pathLst>
                <a:path w="2200" h="995" extrusionOk="0">
                  <a:moveTo>
                    <a:pt x="337" y="1"/>
                  </a:moveTo>
                  <a:cubicBezTo>
                    <a:pt x="241" y="1"/>
                    <a:pt x="148" y="8"/>
                    <a:pt x="61" y="24"/>
                  </a:cubicBezTo>
                  <a:cubicBezTo>
                    <a:pt x="0" y="54"/>
                    <a:pt x="0" y="115"/>
                    <a:pt x="61" y="146"/>
                  </a:cubicBezTo>
                  <a:cubicBezTo>
                    <a:pt x="760" y="298"/>
                    <a:pt x="1429" y="419"/>
                    <a:pt x="1976" y="966"/>
                  </a:cubicBezTo>
                  <a:cubicBezTo>
                    <a:pt x="1995" y="986"/>
                    <a:pt x="2017" y="994"/>
                    <a:pt x="2039" y="994"/>
                  </a:cubicBezTo>
                  <a:cubicBezTo>
                    <a:pt x="2121" y="994"/>
                    <a:pt x="2199" y="880"/>
                    <a:pt x="2128" y="784"/>
                  </a:cubicBezTo>
                  <a:cubicBezTo>
                    <a:pt x="1758" y="335"/>
                    <a:pt x="975" y="1"/>
                    <a:pt x="337"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8" name="Google Shape;3868;p80"/>
            <p:cNvSpPr/>
            <p:nvPr/>
          </p:nvSpPr>
          <p:spPr>
            <a:xfrm>
              <a:off x="-2358200" y="6708438"/>
              <a:ext cx="100350" cy="94250"/>
            </a:xfrm>
            <a:custGeom>
              <a:avLst/>
              <a:gdLst/>
              <a:ahLst/>
              <a:cxnLst/>
              <a:rect l="l" t="t" r="r" b="b"/>
              <a:pathLst>
                <a:path w="4014" h="3770" extrusionOk="0">
                  <a:moveTo>
                    <a:pt x="2007" y="1"/>
                  </a:moveTo>
                  <a:cubicBezTo>
                    <a:pt x="913" y="1"/>
                    <a:pt x="1" y="822"/>
                    <a:pt x="1" y="1885"/>
                  </a:cubicBezTo>
                  <a:cubicBezTo>
                    <a:pt x="1" y="2919"/>
                    <a:pt x="913" y="3770"/>
                    <a:pt x="2007" y="3770"/>
                  </a:cubicBezTo>
                  <a:cubicBezTo>
                    <a:pt x="3132" y="3770"/>
                    <a:pt x="4013" y="2919"/>
                    <a:pt x="4013" y="1885"/>
                  </a:cubicBezTo>
                  <a:cubicBezTo>
                    <a:pt x="4013" y="852"/>
                    <a:pt x="3132" y="1"/>
                    <a:pt x="2007"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9" name="Google Shape;3869;p80"/>
            <p:cNvSpPr/>
            <p:nvPr/>
          </p:nvSpPr>
          <p:spPr>
            <a:xfrm>
              <a:off x="-2083100" y="6708438"/>
              <a:ext cx="100325" cy="94250"/>
            </a:xfrm>
            <a:custGeom>
              <a:avLst/>
              <a:gdLst/>
              <a:ahLst/>
              <a:cxnLst/>
              <a:rect l="l" t="t" r="r" b="b"/>
              <a:pathLst>
                <a:path w="4013" h="3770" extrusionOk="0">
                  <a:moveTo>
                    <a:pt x="2006" y="1"/>
                  </a:moveTo>
                  <a:cubicBezTo>
                    <a:pt x="882" y="1"/>
                    <a:pt x="0" y="822"/>
                    <a:pt x="0" y="1885"/>
                  </a:cubicBezTo>
                  <a:cubicBezTo>
                    <a:pt x="0" y="2919"/>
                    <a:pt x="882" y="3770"/>
                    <a:pt x="2006" y="3770"/>
                  </a:cubicBezTo>
                  <a:cubicBezTo>
                    <a:pt x="3101" y="3770"/>
                    <a:pt x="4012" y="2919"/>
                    <a:pt x="4012" y="1885"/>
                  </a:cubicBezTo>
                  <a:cubicBezTo>
                    <a:pt x="4012" y="852"/>
                    <a:pt x="3101" y="1"/>
                    <a:pt x="2006"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0" name="Google Shape;3870;p80"/>
            <p:cNvSpPr/>
            <p:nvPr/>
          </p:nvSpPr>
          <p:spPr>
            <a:xfrm>
              <a:off x="-2179400" y="6739938"/>
              <a:ext cx="29150" cy="6925"/>
            </a:xfrm>
            <a:custGeom>
              <a:avLst/>
              <a:gdLst/>
              <a:ahLst/>
              <a:cxnLst/>
              <a:rect l="l" t="t" r="r" b="b"/>
              <a:pathLst>
                <a:path w="1166" h="277" extrusionOk="0">
                  <a:moveTo>
                    <a:pt x="1075" y="1"/>
                  </a:moveTo>
                  <a:cubicBezTo>
                    <a:pt x="1060" y="1"/>
                    <a:pt x="1043" y="6"/>
                    <a:pt x="1025" y="17"/>
                  </a:cubicBezTo>
                  <a:cubicBezTo>
                    <a:pt x="830" y="89"/>
                    <a:pt x="665" y="118"/>
                    <a:pt x="489" y="118"/>
                  </a:cubicBezTo>
                  <a:cubicBezTo>
                    <a:pt x="364" y="118"/>
                    <a:pt x="234" y="103"/>
                    <a:pt x="83" y="78"/>
                  </a:cubicBezTo>
                  <a:cubicBezTo>
                    <a:pt x="75" y="74"/>
                    <a:pt x="67" y="72"/>
                    <a:pt x="60" y="72"/>
                  </a:cubicBezTo>
                  <a:cubicBezTo>
                    <a:pt x="16" y="72"/>
                    <a:pt x="0" y="143"/>
                    <a:pt x="53" y="169"/>
                  </a:cubicBezTo>
                  <a:cubicBezTo>
                    <a:pt x="192" y="239"/>
                    <a:pt x="363" y="277"/>
                    <a:pt x="537" y="277"/>
                  </a:cubicBezTo>
                  <a:cubicBezTo>
                    <a:pt x="743" y="277"/>
                    <a:pt x="952" y="224"/>
                    <a:pt x="1117" y="109"/>
                  </a:cubicBezTo>
                  <a:cubicBezTo>
                    <a:pt x="1166" y="84"/>
                    <a:pt x="1136" y="1"/>
                    <a:pt x="107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1" name="Google Shape;3871;p80"/>
            <p:cNvSpPr/>
            <p:nvPr/>
          </p:nvSpPr>
          <p:spPr>
            <a:xfrm>
              <a:off x="-2096775" y="6612513"/>
              <a:ext cx="74900" cy="59100"/>
            </a:xfrm>
            <a:custGeom>
              <a:avLst/>
              <a:gdLst/>
              <a:ahLst/>
              <a:cxnLst/>
              <a:rect l="l" t="t" r="r" b="b"/>
              <a:pathLst>
                <a:path w="2996" h="2364" extrusionOk="0">
                  <a:moveTo>
                    <a:pt x="1604" y="1"/>
                  </a:moveTo>
                  <a:cubicBezTo>
                    <a:pt x="1557" y="1"/>
                    <a:pt x="1509" y="3"/>
                    <a:pt x="1459" y="8"/>
                  </a:cubicBezTo>
                  <a:cubicBezTo>
                    <a:pt x="426" y="130"/>
                    <a:pt x="0" y="1437"/>
                    <a:pt x="0" y="2318"/>
                  </a:cubicBezTo>
                  <a:cubicBezTo>
                    <a:pt x="0" y="2348"/>
                    <a:pt x="30" y="2364"/>
                    <a:pt x="65" y="2364"/>
                  </a:cubicBezTo>
                  <a:cubicBezTo>
                    <a:pt x="99" y="2364"/>
                    <a:pt x="137" y="2348"/>
                    <a:pt x="152" y="2318"/>
                  </a:cubicBezTo>
                  <a:cubicBezTo>
                    <a:pt x="213" y="1558"/>
                    <a:pt x="547" y="282"/>
                    <a:pt x="1459" y="221"/>
                  </a:cubicBezTo>
                  <a:cubicBezTo>
                    <a:pt x="1499" y="218"/>
                    <a:pt x="1537" y="216"/>
                    <a:pt x="1574" y="216"/>
                  </a:cubicBezTo>
                  <a:cubicBezTo>
                    <a:pt x="2641" y="216"/>
                    <a:pt x="2591" y="1463"/>
                    <a:pt x="2797" y="2227"/>
                  </a:cubicBezTo>
                  <a:cubicBezTo>
                    <a:pt x="2811" y="2269"/>
                    <a:pt x="2857" y="2292"/>
                    <a:pt x="2901" y="2292"/>
                  </a:cubicBezTo>
                  <a:cubicBezTo>
                    <a:pt x="2950" y="2292"/>
                    <a:pt x="2995" y="2262"/>
                    <a:pt x="2979" y="2197"/>
                  </a:cubicBezTo>
                  <a:cubicBezTo>
                    <a:pt x="2921" y="1322"/>
                    <a:pt x="2695" y="1"/>
                    <a:pt x="160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2" name="Google Shape;3872;p80"/>
            <p:cNvSpPr/>
            <p:nvPr/>
          </p:nvSpPr>
          <p:spPr>
            <a:xfrm>
              <a:off x="-2311825" y="6612513"/>
              <a:ext cx="75250" cy="59100"/>
            </a:xfrm>
            <a:custGeom>
              <a:avLst/>
              <a:gdLst/>
              <a:ahLst/>
              <a:cxnLst/>
              <a:rect l="l" t="t" r="r" b="b"/>
              <a:pathLst>
                <a:path w="3010" h="2364" extrusionOk="0">
                  <a:moveTo>
                    <a:pt x="1405" y="1"/>
                  </a:moveTo>
                  <a:cubicBezTo>
                    <a:pt x="315" y="1"/>
                    <a:pt x="88" y="1322"/>
                    <a:pt x="0" y="2197"/>
                  </a:cubicBezTo>
                  <a:cubicBezTo>
                    <a:pt x="0" y="2249"/>
                    <a:pt x="62" y="2282"/>
                    <a:pt x="113" y="2282"/>
                  </a:cubicBezTo>
                  <a:cubicBezTo>
                    <a:pt x="150" y="2282"/>
                    <a:pt x="182" y="2265"/>
                    <a:pt x="182" y="2227"/>
                  </a:cubicBezTo>
                  <a:cubicBezTo>
                    <a:pt x="415" y="1471"/>
                    <a:pt x="370" y="213"/>
                    <a:pt x="1378" y="213"/>
                  </a:cubicBezTo>
                  <a:cubicBezTo>
                    <a:pt x="1423" y="213"/>
                    <a:pt x="1470" y="216"/>
                    <a:pt x="1520" y="221"/>
                  </a:cubicBezTo>
                  <a:cubicBezTo>
                    <a:pt x="2462" y="282"/>
                    <a:pt x="2766" y="1558"/>
                    <a:pt x="2857" y="2318"/>
                  </a:cubicBezTo>
                  <a:cubicBezTo>
                    <a:pt x="2857" y="2348"/>
                    <a:pt x="2888" y="2364"/>
                    <a:pt x="2918" y="2364"/>
                  </a:cubicBezTo>
                  <a:cubicBezTo>
                    <a:pt x="2948" y="2364"/>
                    <a:pt x="2979" y="2348"/>
                    <a:pt x="2979" y="2318"/>
                  </a:cubicBezTo>
                  <a:cubicBezTo>
                    <a:pt x="3009" y="1437"/>
                    <a:pt x="2553" y="130"/>
                    <a:pt x="1550" y="8"/>
                  </a:cubicBezTo>
                  <a:cubicBezTo>
                    <a:pt x="1500" y="3"/>
                    <a:pt x="1452" y="1"/>
                    <a:pt x="140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3" name="Google Shape;3873;p80"/>
            <p:cNvSpPr/>
            <p:nvPr/>
          </p:nvSpPr>
          <p:spPr>
            <a:xfrm>
              <a:off x="-2382500" y="6557238"/>
              <a:ext cx="423275" cy="177825"/>
            </a:xfrm>
            <a:custGeom>
              <a:avLst/>
              <a:gdLst/>
              <a:ahLst/>
              <a:cxnLst/>
              <a:rect l="l" t="t" r="r" b="b"/>
              <a:pathLst>
                <a:path w="16931" h="7113" extrusionOk="0">
                  <a:moveTo>
                    <a:pt x="3557" y="365"/>
                  </a:moveTo>
                  <a:cubicBezTo>
                    <a:pt x="5320" y="365"/>
                    <a:pt x="6748" y="1793"/>
                    <a:pt x="6748" y="3556"/>
                  </a:cubicBezTo>
                  <a:cubicBezTo>
                    <a:pt x="6779" y="5319"/>
                    <a:pt x="5320" y="6748"/>
                    <a:pt x="3557" y="6748"/>
                  </a:cubicBezTo>
                  <a:cubicBezTo>
                    <a:pt x="1794" y="6748"/>
                    <a:pt x="365" y="5319"/>
                    <a:pt x="365" y="3556"/>
                  </a:cubicBezTo>
                  <a:cubicBezTo>
                    <a:pt x="365" y="1793"/>
                    <a:pt x="1794" y="365"/>
                    <a:pt x="3557" y="365"/>
                  </a:cubicBezTo>
                  <a:close/>
                  <a:moveTo>
                    <a:pt x="13374" y="365"/>
                  </a:moveTo>
                  <a:cubicBezTo>
                    <a:pt x="15137" y="365"/>
                    <a:pt x="16566" y="1793"/>
                    <a:pt x="16566" y="3556"/>
                  </a:cubicBezTo>
                  <a:cubicBezTo>
                    <a:pt x="16566" y="5319"/>
                    <a:pt x="15137" y="6748"/>
                    <a:pt x="13374" y="6748"/>
                  </a:cubicBezTo>
                  <a:cubicBezTo>
                    <a:pt x="11611" y="6748"/>
                    <a:pt x="10183" y="5319"/>
                    <a:pt x="10183" y="3556"/>
                  </a:cubicBezTo>
                  <a:cubicBezTo>
                    <a:pt x="10183" y="1793"/>
                    <a:pt x="11611" y="365"/>
                    <a:pt x="13374" y="365"/>
                  </a:cubicBezTo>
                  <a:close/>
                  <a:moveTo>
                    <a:pt x="3557" y="0"/>
                  </a:moveTo>
                  <a:cubicBezTo>
                    <a:pt x="1611" y="0"/>
                    <a:pt x="0" y="1581"/>
                    <a:pt x="0" y="3556"/>
                  </a:cubicBezTo>
                  <a:cubicBezTo>
                    <a:pt x="0" y="5532"/>
                    <a:pt x="1611" y="7113"/>
                    <a:pt x="3557" y="7113"/>
                  </a:cubicBezTo>
                  <a:cubicBezTo>
                    <a:pt x="5411" y="7113"/>
                    <a:pt x="6931" y="5715"/>
                    <a:pt x="7113" y="3891"/>
                  </a:cubicBezTo>
                  <a:cubicBezTo>
                    <a:pt x="7222" y="3781"/>
                    <a:pt x="7572" y="3497"/>
                    <a:pt x="8203" y="3497"/>
                  </a:cubicBezTo>
                  <a:cubicBezTo>
                    <a:pt x="8623" y="3497"/>
                    <a:pt x="9168" y="3623"/>
                    <a:pt x="9849" y="4012"/>
                  </a:cubicBezTo>
                  <a:cubicBezTo>
                    <a:pt x="10061" y="5775"/>
                    <a:pt x="11551" y="7113"/>
                    <a:pt x="13374" y="7113"/>
                  </a:cubicBezTo>
                  <a:cubicBezTo>
                    <a:pt x="15320" y="7113"/>
                    <a:pt x="16931" y="5532"/>
                    <a:pt x="16931" y="3556"/>
                  </a:cubicBezTo>
                  <a:cubicBezTo>
                    <a:pt x="16931" y="1581"/>
                    <a:pt x="15350" y="0"/>
                    <a:pt x="13374" y="0"/>
                  </a:cubicBezTo>
                  <a:cubicBezTo>
                    <a:pt x="11399" y="0"/>
                    <a:pt x="9818" y="1581"/>
                    <a:pt x="9818" y="3556"/>
                  </a:cubicBezTo>
                  <a:cubicBezTo>
                    <a:pt x="9818" y="3556"/>
                    <a:pt x="9818" y="3587"/>
                    <a:pt x="9818" y="3587"/>
                  </a:cubicBezTo>
                  <a:cubicBezTo>
                    <a:pt x="9176" y="3258"/>
                    <a:pt x="8641" y="3145"/>
                    <a:pt x="8206" y="3145"/>
                  </a:cubicBezTo>
                  <a:cubicBezTo>
                    <a:pt x="7716" y="3145"/>
                    <a:pt x="7355" y="3290"/>
                    <a:pt x="7113" y="3435"/>
                  </a:cubicBezTo>
                  <a:cubicBezTo>
                    <a:pt x="7052" y="1520"/>
                    <a:pt x="5502" y="0"/>
                    <a:pt x="3557"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4" name="Google Shape;3874;p80"/>
            <p:cNvSpPr/>
            <p:nvPr/>
          </p:nvSpPr>
          <p:spPr>
            <a:xfrm>
              <a:off x="-2033725" y="6344463"/>
              <a:ext cx="2325" cy="5350"/>
            </a:xfrm>
            <a:custGeom>
              <a:avLst/>
              <a:gdLst/>
              <a:ahLst/>
              <a:cxnLst/>
              <a:rect l="l" t="t" r="r" b="b"/>
              <a:pathLst>
                <a:path w="93" h="214" extrusionOk="0">
                  <a:moveTo>
                    <a:pt x="31" y="0"/>
                  </a:moveTo>
                  <a:cubicBezTo>
                    <a:pt x="31" y="61"/>
                    <a:pt x="1" y="152"/>
                    <a:pt x="1" y="213"/>
                  </a:cubicBezTo>
                  <a:cubicBezTo>
                    <a:pt x="31" y="152"/>
                    <a:pt x="62" y="92"/>
                    <a:pt x="62" y="31"/>
                  </a:cubicBezTo>
                  <a:cubicBezTo>
                    <a:pt x="92" y="31"/>
                    <a:pt x="62" y="0"/>
                    <a:pt x="31" y="0"/>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5" name="Google Shape;3875;p80"/>
            <p:cNvSpPr/>
            <p:nvPr/>
          </p:nvSpPr>
          <p:spPr>
            <a:xfrm>
              <a:off x="-1912900" y="6450088"/>
              <a:ext cx="6125" cy="5350"/>
            </a:xfrm>
            <a:custGeom>
              <a:avLst/>
              <a:gdLst/>
              <a:ahLst/>
              <a:cxnLst/>
              <a:rect l="l" t="t" r="r" b="b"/>
              <a:pathLst>
                <a:path w="245" h="214" extrusionOk="0">
                  <a:moveTo>
                    <a:pt x="244" y="0"/>
                  </a:moveTo>
                  <a:cubicBezTo>
                    <a:pt x="153" y="61"/>
                    <a:pt x="92" y="122"/>
                    <a:pt x="1" y="213"/>
                  </a:cubicBezTo>
                  <a:cubicBezTo>
                    <a:pt x="92" y="152"/>
                    <a:pt x="153" y="92"/>
                    <a:pt x="244" y="0"/>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6" name="Google Shape;3876;p80"/>
            <p:cNvSpPr/>
            <p:nvPr/>
          </p:nvSpPr>
          <p:spPr>
            <a:xfrm>
              <a:off x="-2033725" y="6344463"/>
              <a:ext cx="800" cy="25"/>
            </a:xfrm>
            <a:custGeom>
              <a:avLst/>
              <a:gdLst/>
              <a:ahLst/>
              <a:cxnLst/>
              <a:rect l="l" t="t" r="r" b="b"/>
              <a:pathLst>
                <a:path w="32" h="1" extrusionOk="0">
                  <a:moveTo>
                    <a:pt x="31" y="0"/>
                  </a:moveTo>
                  <a:lnTo>
                    <a:pt x="31" y="0"/>
                  </a:lnTo>
                  <a:cubicBezTo>
                    <a:pt x="1" y="0"/>
                    <a:pt x="31" y="0"/>
                    <a:pt x="31" y="0"/>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7" name="Google Shape;3877;p80"/>
            <p:cNvSpPr/>
            <p:nvPr/>
          </p:nvSpPr>
          <p:spPr>
            <a:xfrm>
              <a:off x="-2472925" y="6349788"/>
              <a:ext cx="619325" cy="292675"/>
            </a:xfrm>
            <a:custGeom>
              <a:avLst/>
              <a:gdLst/>
              <a:ahLst/>
              <a:cxnLst/>
              <a:rect l="l" t="t" r="r" b="b"/>
              <a:pathLst>
                <a:path w="24773" h="11707" extrusionOk="0">
                  <a:moveTo>
                    <a:pt x="20609" y="1003"/>
                  </a:moveTo>
                  <a:cubicBezTo>
                    <a:pt x="20602" y="1010"/>
                    <a:pt x="20596" y="1017"/>
                    <a:pt x="20589" y="1024"/>
                  </a:cubicBezTo>
                  <a:lnTo>
                    <a:pt x="20589" y="1024"/>
                  </a:lnTo>
                  <a:cubicBezTo>
                    <a:pt x="20596" y="1017"/>
                    <a:pt x="20602" y="1010"/>
                    <a:pt x="20609" y="1003"/>
                  </a:cubicBezTo>
                  <a:close/>
                  <a:moveTo>
                    <a:pt x="17569" y="0"/>
                  </a:moveTo>
                  <a:cubicBezTo>
                    <a:pt x="17044" y="1366"/>
                    <a:pt x="15634" y="2754"/>
                    <a:pt x="14123" y="2754"/>
                  </a:cubicBezTo>
                  <a:cubicBezTo>
                    <a:pt x="13885" y="2754"/>
                    <a:pt x="13645" y="2719"/>
                    <a:pt x="13405" y="2645"/>
                  </a:cubicBezTo>
                  <a:cubicBezTo>
                    <a:pt x="12462" y="2401"/>
                    <a:pt x="11733" y="1186"/>
                    <a:pt x="11976" y="122"/>
                  </a:cubicBezTo>
                  <a:lnTo>
                    <a:pt x="11976" y="122"/>
                  </a:lnTo>
                  <a:cubicBezTo>
                    <a:pt x="11663" y="1313"/>
                    <a:pt x="10070" y="2749"/>
                    <a:pt x="8789" y="2749"/>
                  </a:cubicBezTo>
                  <a:cubicBezTo>
                    <a:pt x="8208" y="2749"/>
                    <a:pt x="7690" y="2452"/>
                    <a:pt x="7386" y="1702"/>
                  </a:cubicBezTo>
                  <a:cubicBezTo>
                    <a:pt x="7202" y="2900"/>
                    <a:pt x="5169" y="4951"/>
                    <a:pt x="3666" y="4951"/>
                  </a:cubicBezTo>
                  <a:cubicBezTo>
                    <a:pt x="3184" y="4951"/>
                    <a:pt x="2757" y="4741"/>
                    <a:pt x="2462" y="4225"/>
                  </a:cubicBezTo>
                  <a:lnTo>
                    <a:pt x="2462" y="4225"/>
                  </a:lnTo>
                  <a:cubicBezTo>
                    <a:pt x="2280" y="5137"/>
                    <a:pt x="2523" y="7204"/>
                    <a:pt x="2158" y="8055"/>
                  </a:cubicBezTo>
                  <a:cubicBezTo>
                    <a:pt x="2006" y="8389"/>
                    <a:pt x="1459" y="9149"/>
                    <a:pt x="426" y="9392"/>
                  </a:cubicBezTo>
                  <a:cubicBezTo>
                    <a:pt x="0" y="10426"/>
                    <a:pt x="760" y="11155"/>
                    <a:pt x="760" y="11155"/>
                  </a:cubicBezTo>
                  <a:cubicBezTo>
                    <a:pt x="1067" y="11652"/>
                    <a:pt x="1522" y="11707"/>
                    <a:pt x="1709" y="11707"/>
                  </a:cubicBezTo>
                  <a:cubicBezTo>
                    <a:pt x="1762" y="11707"/>
                    <a:pt x="1794" y="11702"/>
                    <a:pt x="1794" y="11702"/>
                  </a:cubicBezTo>
                  <a:cubicBezTo>
                    <a:pt x="2493" y="10608"/>
                    <a:pt x="1946" y="9575"/>
                    <a:pt x="1946" y="9575"/>
                  </a:cubicBezTo>
                  <a:lnTo>
                    <a:pt x="1946" y="9575"/>
                  </a:lnTo>
                  <a:cubicBezTo>
                    <a:pt x="1946" y="9575"/>
                    <a:pt x="1960" y="9579"/>
                    <a:pt x="1989" y="9579"/>
                  </a:cubicBezTo>
                  <a:cubicBezTo>
                    <a:pt x="2101" y="9579"/>
                    <a:pt x="2431" y="9521"/>
                    <a:pt x="3009" y="8967"/>
                  </a:cubicBezTo>
                  <a:cubicBezTo>
                    <a:pt x="3739" y="8237"/>
                    <a:pt x="3617" y="6809"/>
                    <a:pt x="3617" y="6809"/>
                  </a:cubicBezTo>
                  <a:lnTo>
                    <a:pt x="3617" y="6809"/>
                  </a:lnTo>
                  <a:cubicBezTo>
                    <a:pt x="3617" y="6809"/>
                    <a:pt x="4714" y="6989"/>
                    <a:pt x="5830" y="6989"/>
                  </a:cubicBezTo>
                  <a:cubicBezTo>
                    <a:pt x="6164" y="6989"/>
                    <a:pt x="6500" y="6972"/>
                    <a:pt x="6809" y="6930"/>
                  </a:cubicBezTo>
                  <a:cubicBezTo>
                    <a:pt x="8146" y="6748"/>
                    <a:pt x="9362" y="4316"/>
                    <a:pt x="9362" y="4316"/>
                  </a:cubicBezTo>
                  <a:cubicBezTo>
                    <a:pt x="9792" y="5028"/>
                    <a:pt x="10484" y="5190"/>
                    <a:pt x="11024" y="5190"/>
                  </a:cubicBezTo>
                  <a:cubicBezTo>
                    <a:pt x="11477" y="5190"/>
                    <a:pt x="11824" y="5076"/>
                    <a:pt x="11824" y="5076"/>
                  </a:cubicBezTo>
                  <a:cubicBezTo>
                    <a:pt x="12395" y="5605"/>
                    <a:pt x="12746" y="5854"/>
                    <a:pt x="13419" y="5854"/>
                  </a:cubicBezTo>
                  <a:cubicBezTo>
                    <a:pt x="13712" y="5854"/>
                    <a:pt x="14068" y="5807"/>
                    <a:pt x="14529" y="5715"/>
                  </a:cubicBezTo>
                  <a:cubicBezTo>
                    <a:pt x="14552" y="5715"/>
                    <a:pt x="14575" y="5716"/>
                    <a:pt x="14597" y="5716"/>
                  </a:cubicBezTo>
                  <a:cubicBezTo>
                    <a:pt x="16217" y="5716"/>
                    <a:pt x="16779" y="3587"/>
                    <a:pt x="16779" y="3587"/>
                  </a:cubicBezTo>
                  <a:cubicBezTo>
                    <a:pt x="17017" y="3812"/>
                    <a:pt x="17331" y="3876"/>
                    <a:pt x="17609" y="3876"/>
                  </a:cubicBezTo>
                  <a:cubicBezTo>
                    <a:pt x="17968" y="3876"/>
                    <a:pt x="18268" y="3769"/>
                    <a:pt x="18268" y="3769"/>
                  </a:cubicBezTo>
                  <a:cubicBezTo>
                    <a:pt x="18352" y="4337"/>
                    <a:pt x="18815" y="4425"/>
                    <a:pt x="19092" y="4425"/>
                  </a:cubicBezTo>
                  <a:cubicBezTo>
                    <a:pt x="19215" y="4425"/>
                    <a:pt x="19301" y="4408"/>
                    <a:pt x="19301" y="4408"/>
                  </a:cubicBezTo>
                  <a:lnTo>
                    <a:pt x="19301" y="4408"/>
                  </a:lnTo>
                  <a:cubicBezTo>
                    <a:pt x="18754" y="5836"/>
                    <a:pt x="20244" y="6079"/>
                    <a:pt x="20244" y="6079"/>
                  </a:cubicBezTo>
                  <a:cubicBezTo>
                    <a:pt x="20213" y="6900"/>
                    <a:pt x="21247" y="7143"/>
                    <a:pt x="21247" y="7143"/>
                  </a:cubicBezTo>
                  <a:cubicBezTo>
                    <a:pt x="20760" y="8724"/>
                    <a:pt x="22189" y="9362"/>
                    <a:pt x="22189" y="9362"/>
                  </a:cubicBezTo>
                  <a:cubicBezTo>
                    <a:pt x="21764" y="9879"/>
                    <a:pt x="21976" y="11490"/>
                    <a:pt x="22402" y="11520"/>
                  </a:cubicBezTo>
                  <a:cubicBezTo>
                    <a:pt x="22427" y="11523"/>
                    <a:pt x="22455" y="11525"/>
                    <a:pt x="22485" y="11525"/>
                  </a:cubicBezTo>
                  <a:cubicBezTo>
                    <a:pt x="22989" y="11525"/>
                    <a:pt x="24074" y="11064"/>
                    <a:pt x="24074" y="11064"/>
                  </a:cubicBezTo>
                  <a:cubicBezTo>
                    <a:pt x="24773" y="10000"/>
                    <a:pt x="23982" y="8693"/>
                    <a:pt x="23982" y="8693"/>
                  </a:cubicBezTo>
                  <a:cubicBezTo>
                    <a:pt x="23982" y="8663"/>
                    <a:pt x="23982" y="8663"/>
                    <a:pt x="24013" y="8632"/>
                  </a:cubicBezTo>
                  <a:cubicBezTo>
                    <a:pt x="23557" y="8450"/>
                    <a:pt x="23131" y="8116"/>
                    <a:pt x="22736" y="7569"/>
                  </a:cubicBezTo>
                  <a:cubicBezTo>
                    <a:pt x="22250" y="6870"/>
                    <a:pt x="21764" y="5046"/>
                    <a:pt x="22402" y="4225"/>
                  </a:cubicBezTo>
                  <a:lnTo>
                    <a:pt x="22402" y="4225"/>
                  </a:lnTo>
                  <a:cubicBezTo>
                    <a:pt x="22254" y="4336"/>
                    <a:pt x="22102" y="4386"/>
                    <a:pt x="21952" y="4386"/>
                  </a:cubicBezTo>
                  <a:cubicBezTo>
                    <a:pt x="20881" y="4386"/>
                    <a:pt x="19879" y="1849"/>
                    <a:pt x="20589" y="1024"/>
                  </a:cubicBezTo>
                  <a:lnTo>
                    <a:pt x="20589" y="1024"/>
                  </a:lnTo>
                  <a:cubicBezTo>
                    <a:pt x="20190" y="1462"/>
                    <a:pt x="19549" y="1720"/>
                    <a:pt x="18935" y="1720"/>
                  </a:cubicBezTo>
                  <a:cubicBezTo>
                    <a:pt x="18843" y="1720"/>
                    <a:pt x="18752" y="1714"/>
                    <a:pt x="18663" y="1702"/>
                  </a:cubicBezTo>
                  <a:cubicBezTo>
                    <a:pt x="17691" y="1581"/>
                    <a:pt x="17478" y="851"/>
                    <a:pt x="17569" y="0"/>
                  </a:cubicBezTo>
                  <a:close/>
                </a:path>
              </a:pathLst>
            </a:custGeom>
            <a:solidFill>
              <a:srgbClr val="3D19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8" name="Google Shape;3878;p80"/>
            <p:cNvSpPr/>
            <p:nvPr/>
          </p:nvSpPr>
          <p:spPr>
            <a:xfrm>
              <a:off x="-2507125" y="6298728"/>
              <a:ext cx="647450" cy="287875"/>
            </a:xfrm>
            <a:custGeom>
              <a:avLst/>
              <a:gdLst/>
              <a:ahLst/>
              <a:cxnLst/>
              <a:rect l="l" t="t" r="r" b="b"/>
              <a:pathLst>
                <a:path w="25898" h="11515" extrusionOk="0">
                  <a:moveTo>
                    <a:pt x="18967" y="1909"/>
                  </a:moveTo>
                  <a:cubicBezTo>
                    <a:pt x="18967" y="1909"/>
                    <a:pt x="19028" y="1940"/>
                    <a:pt x="18998" y="1940"/>
                  </a:cubicBezTo>
                  <a:cubicBezTo>
                    <a:pt x="18998" y="2001"/>
                    <a:pt x="18967" y="2061"/>
                    <a:pt x="18937" y="2122"/>
                  </a:cubicBezTo>
                  <a:cubicBezTo>
                    <a:pt x="18937" y="2061"/>
                    <a:pt x="18937" y="1970"/>
                    <a:pt x="18967" y="1909"/>
                  </a:cubicBezTo>
                  <a:close/>
                  <a:moveTo>
                    <a:pt x="24013" y="6134"/>
                  </a:moveTo>
                  <a:lnTo>
                    <a:pt x="24013" y="6134"/>
                  </a:lnTo>
                  <a:cubicBezTo>
                    <a:pt x="23922" y="6226"/>
                    <a:pt x="23861" y="6286"/>
                    <a:pt x="23770" y="6347"/>
                  </a:cubicBezTo>
                  <a:cubicBezTo>
                    <a:pt x="23831" y="6256"/>
                    <a:pt x="23922" y="6195"/>
                    <a:pt x="24013" y="6134"/>
                  </a:cubicBezTo>
                  <a:close/>
                  <a:moveTo>
                    <a:pt x="17643" y="0"/>
                  </a:moveTo>
                  <a:cubicBezTo>
                    <a:pt x="17511" y="0"/>
                    <a:pt x="17365" y="7"/>
                    <a:pt x="17204" y="25"/>
                  </a:cubicBezTo>
                  <a:cubicBezTo>
                    <a:pt x="16080" y="116"/>
                    <a:pt x="15441" y="937"/>
                    <a:pt x="15441" y="937"/>
                  </a:cubicBezTo>
                  <a:cubicBezTo>
                    <a:pt x="15073" y="492"/>
                    <a:pt x="14558" y="349"/>
                    <a:pt x="14047" y="349"/>
                  </a:cubicBezTo>
                  <a:cubicBezTo>
                    <a:pt x="13126" y="349"/>
                    <a:pt x="12219" y="815"/>
                    <a:pt x="12219" y="815"/>
                  </a:cubicBezTo>
                  <a:cubicBezTo>
                    <a:pt x="12219" y="815"/>
                    <a:pt x="11422" y="17"/>
                    <a:pt x="10106" y="17"/>
                  </a:cubicBezTo>
                  <a:cubicBezTo>
                    <a:pt x="9947" y="17"/>
                    <a:pt x="9780" y="29"/>
                    <a:pt x="9605" y="55"/>
                  </a:cubicBezTo>
                  <a:cubicBezTo>
                    <a:pt x="7964" y="268"/>
                    <a:pt x="7265" y="1849"/>
                    <a:pt x="7265" y="1849"/>
                  </a:cubicBezTo>
                  <a:cubicBezTo>
                    <a:pt x="7265" y="1849"/>
                    <a:pt x="6738" y="1450"/>
                    <a:pt x="5801" y="1450"/>
                  </a:cubicBezTo>
                  <a:cubicBezTo>
                    <a:pt x="5444" y="1450"/>
                    <a:pt x="5028" y="1507"/>
                    <a:pt x="4560" y="1666"/>
                  </a:cubicBezTo>
                  <a:cubicBezTo>
                    <a:pt x="2858" y="2244"/>
                    <a:pt x="2675" y="4402"/>
                    <a:pt x="2675" y="4402"/>
                  </a:cubicBezTo>
                  <a:cubicBezTo>
                    <a:pt x="851" y="5192"/>
                    <a:pt x="1064" y="7563"/>
                    <a:pt x="1064" y="7563"/>
                  </a:cubicBezTo>
                  <a:cubicBezTo>
                    <a:pt x="0" y="9599"/>
                    <a:pt x="1824" y="11454"/>
                    <a:pt x="1824" y="11454"/>
                  </a:cubicBezTo>
                  <a:lnTo>
                    <a:pt x="1794" y="11514"/>
                  </a:lnTo>
                  <a:cubicBezTo>
                    <a:pt x="2827" y="11271"/>
                    <a:pt x="3374" y="10511"/>
                    <a:pt x="3526" y="10177"/>
                  </a:cubicBezTo>
                  <a:cubicBezTo>
                    <a:pt x="3891" y="9326"/>
                    <a:pt x="3648" y="7259"/>
                    <a:pt x="3830" y="6347"/>
                  </a:cubicBezTo>
                  <a:lnTo>
                    <a:pt x="3830" y="6347"/>
                  </a:lnTo>
                  <a:cubicBezTo>
                    <a:pt x="4125" y="6863"/>
                    <a:pt x="4552" y="7073"/>
                    <a:pt x="5034" y="7073"/>
                  </a:cubicBezTo>
                  <a:cubicBezTo>
                    <a:pt x="6537" y="7073"/>
                    <a:pt x="8570" y="5022"/>
                    <a:pt x="8754" y="3824"/>
                  </a:cubicBezTo>
                  <a:cubicBezTo>
                    <a:pt x="9058" y="4574"/>
                    <a:pt x="9576" y="4871"/>
                    <a:pt x="10157" y="4871"/>
                  </a:cubicBezTo>
                  <a:cubicBezTo>
                    <a:pt x="11438" y="4871"/>
                    <a:pt x="13031" y="3435"/>
                    <a:pt x="13344" y="2244"/>
                  </a:cubicBezTo>
                  <a:lnTo>
                    <a:pt x="13344" y="2244"/>
                  </a:lnTo>
                  <a:cubicBezTo>
                    <a:pt x="13101" y="3277"/>
                    <a:pt x="13830" y="4493"/>
                    <a:pt x="14773" y="4767"/>
                  </a:cubicBezTo>
                  <a:cubicBezTo>
                    <a:pt x="15005" y="4835"/>
                    <a:pt x="15238" y="4866"/>
                    <a:pt x="15469" y="4866"/>
                  </a:cubicBezTo>
                  <a:cubicBezTo>
                    <a:pt x="16988" y="4866"/>
                    <a:pt x="18409" y="3494"/>
                    <a:pt x="18937" y="2122"/>
                  </a:cubicBezTo>
                  <a:lnTo>
                    <a:pt x="18937" y="2122"/>
                  </a:lnTo>
                  <a:cubicBezTo>
                    <a:pt x="18846" y="2973"/>
                    <a:pt x="19059" y="3703"/>
                    <a:pt x="20031" y="3824"/>
                  </a:cubicBezTo>
                  <a:cubicBezTo>
                    <a:pt x="20120" y="3836"/>
                    <a:pt x="20210" y="3842"/>
                    <a:pt x="20301" y="3842"/>
                  </a:cubicBezTo>
                  <a:cubicBezTo>
                    <a:pt x="20911" y="3842"/>
                    <a:pt x="21549" y="3585"/>
                    <a:pt x="21949" y="3127"/>
                  </a:cubicBezTo>
                  <a:lnTo>
                    <a:pt x="21949" y="3127"/>
                  </a:lnTo>
                  <a:cubicBezTo>
                    <a:pt x="21255" y="3987"/>
                    <a:pt x="22253" y="6508"/>
                    <a:pt x="23321" y="6508"/>
                  </a:cubicBezTo>
                  <a:cubicBezTo>
                    <a:pt x="23471" y="6508"/>
                    <a:pt x="23622" y="6458"/>
                    <a:pt x="23770" y="6347"/>
                  </a:cubicBezTo>
                  <a:lnTo>
                    <a:pt x="23770" y="6347"/>
                  </a:lnTo>
                  <a:cubicBezTo>
                    <a:pt x="23101" y="7168"/>
                    <a:pt x="23587" y="8992"/>
                    <a:pt x="24104" y="9691"/>
                  </a:cubicBezTo>
                  <a:cubicBezTo>
                    <a:pt x="24499" y="10238"/>
                    <a:pt x="24894" y="10572"/>
                    <a:pt x="25350" y="10754"/>
                  </a:cubicBezTo>
                  <a:cubicBezTo>
                    <a:pt x="25898" y="9447"/>
                    <a:pt x="24712" y="8110"/>
                    <a:pt x="24712" y="8110"/>
                  </a:cubicBezTo>
                  <a:cubicBezTo>
                    <a:pt x="24591" y="7289"/>
                    <a:pt x="24013" y="6621"/>
                    <a:pt x="24013" y="6621"/>
                  </a:cubicBezTo>
                  <a:cubicBezTo>
                    <a:pt x="24378" y="4371"/>
                    <a:pt x="22341" y="3551"/>
                    <a:pt x="22341" y="3551"/>
                  </a:cubicBezTo>
                  <a:cubicBezTo>
                    <a:pt x="22341" y="3551"/>
                    <a:pt x="22797" y="2213"/>
                    <a:pt x="21612" y="1028"/>
                  </a:cubicBezTo>
                  <a:cubicBezTo>
                    <a:pt x="20926" y="342"/>
                    <a:pt x="20037" y="203"/>
                    <a:pt x="19427" y="203"/>
                  </a:cubicBezTo>
                  <a:cubicBezTo>
                    <a:pt x="19010" y="203"/>
                    <a:pt x="18724" y="268"/>
                    <a:pt x="18724" y="268"/>
                  </a:cubicBezTo>
                  <a:cubicBezTo>
                    <a:pt x="18724" y="268"/>
                    <a:pt x="18434" y="0"/>
                    <a:pt x="17643" y="0"/>
                  </a:cubicBezTo>
                  <a:close/>
                </a:path>
              </a:pathLst>
            </a:custGeom>
            <a:solidFill>
              <a:srgbClr val="582938"/>
            </a:solidFill>
            <a:ln w="9525" cap="flat" cmpd="sng">
              <a:solidFill>
                <a:srgbClr val="58293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9" name="Google Shape;3879;p80"/>
            <p:cNvSpPr/>
            <p:nvPr/>
          </p:nvSpPr>
          <p:spPr>
            <a:xfrm>
              <a:off x="-2466100" y="6389813"/>
              <a:ext cx="120100" cy="131325"/>
            </a:xfrm>
            <a:custGeom>
              <a:avLst/>
              <a:gdLst/>
              <a:ahLst/>
              <a:cxnLst/>
              <a:rect l="l" t="t" r="r" b="b"/>
              <a:pathLst>
                <a:path w="4804" h="5253" extrusionOk="0">
                  <a:moveTo>
                    <a:pt x="1995" y="3473"/>
                  </a:moveTo>
                  <a:cubicBezTo>
                    <a:pt x="2032" y="3473"/>
                    <a:pt x="2076" y="3483"/>
                    <a:pt x="2128" y="3506"/>
                  </a:cubicBezTo>
                  <a:cubicBezTo>
                    <a:pt x="2250" y="3566"/>
                    <a:pt x="2372" y="3840"/>
                    <a:pt x="2402" y="3962"/>
                  </a:cubicBezTo>
                  <a:cubicBezTo>
                    <a:pt x="2426" y="4088"/>
                    <a:pt x="2406" y="4211"/>
                    <a:pt x="2357" y="4324"/>
                  </a:cubicBezTo>
                  <a:lnTo>
                    <a:pt x="2357" y="4324"/>
                  </a:lnTo>
                  <a:cubicBezTo>
                    <a:pt x="2217" y="4288"/>
                    <a:pt x="2086" y="4223"/>
                    <a:pt x="1977" y="4114"/>
                  </a:cubicBezTo>
                  <a:cubicBezTo>
                    <a:pt x="1843" y="3980"/>
                    <a:pt x="1733" y="3473"/>
                    <a:pt x="1995" y="3473"/>
                  </a:cubicBezTo>
                  <a:close/>
                  <a:moveTo>
                    <a:pt x="3389" y="0"/>
                  </a:moveTo>
                  <a:cubicBezTo>
                    <a:pt x="3272" y="0"/>
                    <a:pt x="3236" y="199"/>
                    <a:pt x="3344" y="253"/>
                  </a:cubicBezTo>
                  <a:cubicBezTo>
                    <a:pt x="4256" y="922"/>
                    <a:pt x="4530" y="3293"/>
                    <a:pt x="3587" y="4022"/>
                  </a:cubicBezTo>
                  <a:cubicBezTo>
                    <a:pt x="3336" y="4218"/>
                    <a:pt x="3034" y="4336"/>
                    <a:pt x="2727" y="4354"/>
                  </a:cubicBezTo>
                  <a:lnTo>
                    <a:pt x="2727" y="4354"/>
                  </a:lnTo>
                  <a:cubicBezTo>
                    <a:pt x="2731" y="4335"/>
                    <a:pt x="2734" y="4316"/>
                    <a:pt x="2736" y="4296"/>
                  </a:cubicBezTo>
                  <a:cubicBezTo>
                    <a:pt x="2794" y="3686"/>
                    <a:pt x="2217" y="3159"/>
                    <a:pt x="1839" y="3159"/>
                  </a:cubicBezTo>
                  <a:cubicBezTo>
                    <a:pt x="1615" y="3159"/>
                    <a:pt x="1460" y="3345"/>
                    <a:pt x="1551" y="3810"/>
                  </a:cubicBezTo>
                  <a:cubicBezTo>
                    <a:pt x="1620" y="4221"/>
                    <a:pt x="1862" y="4468"/>
                    <a:pt x="2177" y="4586"/>
                  </a:cubicBezTo>
                  <a:lnTo>
                    <a:pt x="2177" y="4586"/>
                  </a:lnTo>
                  <a:cubicBezTo>
                    <a:pt x="1996" y="4772"/>
                    <a:pt x="1742" y="4903"/>
                    <a:pt x="1521" y="4934"/>
                  </a:cubicBezTo>
                  <a:cubicBezTo>
                    <a:pt x="1481" y="4941"/>
                    <a:pt x="1442" y="4944"/>
                    <a:pt x="1404" y="4944"/>
                  </a:cubicBezTo>
                  <a:cubicBezTo>
                    <a:pt x="711" y="4944"/>
                    <a:pt x="273" y="3932"/>
                    <a:pt x="244" y="3384"/>
                  </a:cubicBezTo>
                  <a:cubicBezTo>
                    <a:pt x="228" y="3320"/>
                    <a:pt x="161" y="3281"/>
                    <a:pt x="102" y="3281"/>
                  </a:cubicBezTo>
                  <a:cubicBezTo>
                    <a:pt x="48" y="3281"/>
                    <a:pt x="1" y="3312"/>
                    <a:pt x="1" y="3384"/>
                  </a:cubicBezTo>
                  <a:cubicBezTo>
                    <a:pt x="62" y="4114"/>
                    <a:pt x="426" y="4965"/>
                    <a:pt x="1156" y="5208"/>
                  </a:cubicBezTo>
                  <a:cubicBezTo>
                    <a:pt x="1266" y="5238"/>
                    <a:pt x="1380" y="5252"/>
                    <a:pt x="1494" y="5252"/>
                  </a:cubicBezTo>
                  <a:cubicBezTo>
                    <a:pt x="1939" y="5252"/>
                    <a:pt x="2387" y="5034"/>
                    <a:pt x="2606" y="4668"/>
                  </a:cubicBezTo>
                  <a:lnTo>
                    <a:pt x="2606" y="4668"/>
                  </a:lnTo>
                  <a:cubicBezTo>
                    <a:pt x="2629" y="4669"/>
                    <a:pt x="2653" y="4670"/>
                    <a:pt x="2676" y="4670"/>
                  </a:cubicBezTo>
                  <a:cubicBezTo>
                    <a:pt x="3262" y="4670"/>
                    <a:pt x="3910" y="4375"/>
                    <a:pt x="4195" y="3931"/>
                  </a:cubicBezTo>
                  <a:cubicBezTo>
                    <a:pt x="4803" y="3019"/>
                    <a:pt x="4591" y="466"/>
                    <a:pt x="3436" y="10"/>
                  </a:cubicBezTo>
                  <a:cubicBezTo>
                    <a:pt x="3419" y="3"/>
                    <a:pt x="3403" y="0"/>
                    <a:pt x="3389" y="0"/>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0" name="Google Shape;3880;p80"/>
            <p:cNvSpPr/>
            <p:nvPr/>
          </p:nvSpPr>
          <p:spPr>
            <a:xfrm>
              <a:off x="-2306525" y="6346963"/>
              <a:ext cx="119050" cy="76550"/>
            </a:xfrm>
            <a:custGeom>
              <a:avLst/>
              <a:gdLst/>
              <a:ahLst/>
              <a:cxnLst/>
              <a:rect l="l" t="t" r="r" b="b"/>
              <a:pathLst>
                <a:path w="4762" h="3062" extrusionOk="0">
                  <a:moveTo>
                    <a:pt x="2199" y="1485"/>
                  </a:moveTo>
                  <a:lnTo>
                    <a:pt x="2199" y="1485"/>
                  </a:lnTo>
                  <a:cubicBezTo>
                    <a:pt x="2202" y="1625"/>
                    <a:pt x="2169" y="1760"/>
                    <a:pt x="2109" y="1878"/>
                  </a:cubicBezTo>
                  <a:lnTo>
                    <a:pt x="2109" y="1878"/>
                  </a:lnTo>
                  <a:cubicBezTo>
                    <a:pt x="2067" y="1725"/>
                    <a:pt x="2086" y="1582"/>
                    <a:pt x="2199" y="1485"/>
                  </a:cubicBezTo>
                  <a:close/>
                  <a:moveTo>
                    <a:pt x="666" y="0"/>
                  </a:moveTo>
                  <a:cubicBezTo>
                    <a:pt x="622" y="0"/>
                    <a:pt x="577" y="25"/>
                    <a:pt x="548" y="83"/>
                  </a:cubicBezTo>
                  <a:cubicBezTo>
                    <a:pt x="62" y="934"/>
                    <a:pt x="1" y="2484"/>
                    <a:pt x="1278" y="2666"/>
                  </a:cubicBezTo>
                  <a:cubicBezTo>
                    <a:pt x="1352" y="2679"/>
                    <a:pt x="1424" y="2685"/>
                    <a:pt x="1495" y="2685"/>
                  </a:cubicBezTo>
                  <a:cubicBezTo>
                    <a:pt x="1690" y="2685"/>
                    <a:pt x="1870" y="2639"/>
                    <a:pt x="2027" y="2559"/>
                  </a:cubicBezTo>
                  <a:lnTo>
                    <a:pt x="2027" y="2559"/>
                  </a:lnTo>
                  <a:cubicBezTo>
                    <a:pt x="2271" y="2849"/>
                    <a:pt x="2618" y="3062"/>
                    <a:pt x="2980" y="3062"/>
                  </a:cubicBezTo>
                  <a:cubicBezTo>
                    <a:pt x="4104" y="3031"/>
                    <a:pt x="4712" y="1207"/>
                    <a:pt x="4743" y="296"/>
                  </a:cubicBezTo>
                  <a:cubicBezTo>
                    <a:pt x="4762" y="199"/>
                    <a:pt x="4671" y="140"/>
                    <a:pt x="4587" y="140"/>
                  </a:cubicBezTo>
                  <a:cubicBezTo>
                    <a:pt x="4538" y="140"/>
                    <a:pt x="4491" y="160"/>
                    <a:pt x="4469" y="204"/>
                  </a:cubicBezTo>
                  <a:cubicBezTo>
                    <a:pt x="4195" y="751"/>
                    <a:pt x="4074" y="1329"/>
                    <a:pt x="3770" y="1846"/>
                  </a:cubicBezTo>
                  <a:cubicBezTo>
                    <a:pt x="3618" y="2150"/>
                    <a:pt x="3344" y="2575"/>
                    <a:pt x="2980" y="2606"/>
                  </a:cubicBezTo>
                  <a:cubicBezTo>
                    <a:pt x="2965" y="2607"/>
                    <a:pt x="2950" y="2608"/>
                    <a:pt x="2935" y="2608"/>
                  </a:cubicBezTo>
                  <a:cubicBezTo>
                    <a:pt x="2741" y="2608"/>
                    <a:pt x="2524" y="2476"/>
                    <a:pt x="2359" y="2298"/>
                  </a:cubicBezTo>
                  <a:lnTo>
                    <a:pt x="2359" y="2298"/>
                  </a:lnTo>
                  <a:cubicBezTo>
                    <a:pt x="2612" y="2005"/>
                    <a:pt x="2709" y="1580"/>
                    <a:pt x="2554" y="1147"/>
                  </a:cubicBezTo>
                  <a:cubicBezTo>
                    <a:pt x="2504" y="1046"/>
                    <a:pt x="2433" y="987"/>
                    <a:pt x="2340" y="987"/>
                  </a:cubicBezTo>
                  <a:cubicBezTo>
                    <a:pt x="2321" y="987"/>
                    <a:pt x="2301" y="989"/>
                    <a:pt x="2281" y="995"/>
                  </a:cubicBezTo>
                  <a:cubicBezTo>
                    <a:pt x="1638" y="1167"/>
                    <a:pt x="1569" y="1711"/>
                    <a:pt x="1795" y="2197"/>
                  </a:cubicBezTo>
                  <a:lnTo>
                    <a:pt x="1795" y="2197"/>
                  </a:lnTo>
                  <a:cubicBezTo>
                    <a:pt x="1700" y="2246"/>
                    <a:pt x="1592" y="2274"/>
                    <a:pt x="1474" y="2274"/>
                  </a:cubicBezTo>
                  <a:cubicBezTo>
                    <a:pt x="1402" y="2274"/>
                    <a:pt x="1326" y="2263"/>
                    <a:pt x="1247" y="2241"/>
                  </a:cubicBezTo>
                  <a:cubicBezTo>
                    <a:pt x="366" y="1998"/>
                    <a:pt x="518" y="873"/>
                    <a:pt x="791" y="235"/>
                  </a:cubicBezTo>
                  <a:cubicBezTo>
                    <a:pt x="853" y="111"/>
                    <a:pt x="760" y="0"/>
                    <a:pt x="666" y="0"/>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1" name="Google Shape;3881;p80"/>
            <p:cNvSpPr/>
            <p:nvPr/>
          </p:nvSpPr>
          <p:spPr>
            <a:xfrm>
              <a:off x="-2142875" y="6324013"/>
              <a:ext cx="128950" cy="136550"/>
            </a:xfrm>
            <a:custGeom>
              <a:avLst/>
              <a:gdLst/>
              <a:ahLst/>
              <a:cxnLst/>
              <a:rect l="l" t="t" r="r" b="b"/>
              <a:pathLst>
                <a:path w="5158" h="5462" extrusionOk="0">
                  <a:moveTo>
                    <a:pt x="2101" y="3436"/>
                  </a:moveTo>
                  <a:cubicBezTo>
                    <a:pt x="2177" y="3436"/>
                    <a:pt x="2383" y="3757"/>
                    <a:pt x="2361" y="3980"/>
                  </a:cubicBezTo>
                  <a:cubicBezTo>
                    <a:pt x="2361" y="3992"/>
                    <a:pt x="2360" y="4005"/>
                    <a:pt x="2360" y="4017"/>
                  </a:cubicBezTo>
                  <a:lnTo>
                    <a:pt x="2360" y="4017"/>
                  </a:lnTo>
                  <a:cubicBezTo>
                    <a:pt x="2227" y="3929"/>
                    <a:pt x="2128" y="3789"/>
                    <a:pt x="2087" y="3584"/>
                  </a:cubicBezTo>
                  <a:cubicBezTo>
                    <a:pt x="2063" y="3479"/>
                    <a:pt x="2073" y="3436"/>
                    <a:pt x="2101" y="3436"/>
                  </a:cubicBezTo>
                  <a:close/>
                  <a:moveTo>
                    <a:pt x="3224" y="0"/>
                  </a:moveTo>
                  <a:cubicBezTo>
                    <a:pt x="3128" y="0"/>
                    <a:pt x="3049" y="115"/>
                    <a:pt x="3121" y="210"/>
                  </a:cubicBezTo>
                  <a:cubicBezTo>
                    <a:pt x="3729" y="1092"/>
                    <a:pt x="4641" y="2490"/>
                    <a:pt x="3972" y="3584"/>
                  </a:cubicBezTo>
                  <a:cubicBezTo>
                    <a:pt x="3768" y="3891"/>
                    <a:pt x="3259" y="4140"/>
                    <a:pt x="2818" y="4140"/>
                  </a:cubicBezTo>
                  <a:cubicBezTo>
                    <a:pt x="2816" y="4140"/>
                    <a:pt x="2815" y="4140"/>
                    <a:pt x="2813" y="4140"/>
                  </a:cubicBezTo>
                  <a:lnTo>
                    <a:pt x="2813" y="4140"/>
                  </a:lnTo>
                  <a:cubicBezTo>
                    <a:pt x="2898" y="3807"/>
                    <a:pt x="2885" y="3460"/>
                    <a:pt x="2665" y="3189"/>
                  </a:cubicBezTo>
                  <a:cubicBezTo>
                    <a:pt x="2522" y="3029"/>
                    <a:pt x="2244" y="2900"/>
                    <a:pt x="1990" y="2900"/>
                  </a:cubicBezTo>
                  <a:cubicBezTo>
                    <a:pt x="1810" y="2900"/>
                    <a:pt x="1641" y="2965"/>
                    <a:pt x="1540" y="3128"/>
                  </a:cubicBezTo>
                  <a:cubicBezTo>
                    <a:pt x="1297" y="3554"/>
                    <a:pt x="1935" y="4192"/>
                    <a:pt x="2239" y="4375"/>
                  </a:cubicBezTo>
                  <a:cubicBezTo>
                    <a:pt x="2244" y="4377"/>
                    <a:pt x="2248" y="4380"/>
                    <a:pt x="2252" y="4383"/>
                  </a:cubicBezTo>
                  <a:lnTo>
                    <a:pt x="2252" y="4383"/>
                  </a:lnTo>
                  <a:cubicBezTo>
                    <a:pt x="2183" y="4520"/>
                    <a:pt x="2090" y="4646"/>
                    <a:pt x="1996" y="4739"/>
                  </a:cubicBezTo>
                  <a:cubicBezTo>
                    <a:pt x="1821" y="4936"/>
                    <a:pt x="1585" y="5027"/>
                    <a:pt x="1355" y="5027"/>
                  </a:cubicBezTo>
                  <a:cubicBezTo>
                    <a:pt x="907" y="5027"/>
                    <a:pt x="477" y="4683"/>
                    <a:pt x="537" y="4101"/>
                  </a:cubicBezTo>
                  <a:cubicBezTo>
                    <a:pt x="537" y="4001"/>
                    <a:pt x="463" y="3956"/>
                    <a:pt x="392" y="3956"/>
                  </a:cubicBezTo>
                  <a:cubicBezTo>
                    <a:pt x="334" y="3956"/>
                    <a:pt x="277" y="3986"/>
                    <a:pt x="264" y="4040"/>
                  </a:cubicBezTo>
                  <a:cubicBezTo>
                    <a:pt x="1" y="4959"/>
                    <a:pt x="618" y="5462"/>
                    <a:pt x="1308" y="5462"/>
                  </a:cubicBezTo>
                  <a:cubicBezTo>
                    <a:pt x="1736" y="5462"/>
                    <a:pt x="2191" y="5268"/>
                    <a:pt x="2482" y="4861"/>
                  </a:cubicBezTo>
                  <a:cubicBezTo>
                    <a:pt x="2545" y="4767"/>
                    <a:pt x="2607" y="4661"/>
                    <a:pt x="2661" y="4548"/>
                  </a:cubicBezTo>
                  <a:lnTo>
                    <a:pt x="2661" y="4548"/>
                  </a:lnTo>
                  <a:cubicBezTo>
                    <a:pt x="2775" y="4574"/>
                    <a:pt x="2891" y="4587"/>
                    <a:pt x="3007" y="4587"/>
                  </a:cubicBezTo>
                  <a:cubicBezTo>
                    <a:pt x="3467" y="4587"/>
                    <a:pt x="3926" y="4387"/>
                    <a:pt x="4215" y="4040"/>
                  </a:cubicBezTo>
                  <a:cubicBezTo>
                    <a:pt x="5157" y="2916"/>
                    <a:pt x="4337" y="788"/>
                    <a:pt x="3303" y="28"/>
                  </a:cubicBezTo>
                  <a:cubicBezTo>
                    <a:pt x="3277" y="9"/>
                    <a:pt x="3250" y="0"/>
                    <a:pt x="3224" y="0"/>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2" name="Google Shape;3882;p80"/>
            <p:cNvSpPr/>
            <p:nvPr/>
          </p:nvSpPr>
          <p:spPr>
            <a:xfrm>
              <a:off x="-1970650" y="6415138"/>
              <a:ext cx="56700" cy="96100"/>
            </a:xfrm>
            <a:custGeom>
              <a:avLst/>
              <a:gdLst/>
              <a:ahLst/>
              <a:cxnLst/>
              <a:rect l="l" t="t" r="r" b="b"/>
              <a:pathLst>
                <a:path w="2268" h="3844" extrusionOk="0">
                  <a:moveTo>
                    <a:pt x="697" y="1"/>
                  </a:moveTo>
                  <a:cubicBezTo>
                    <a:pt x="635" y="1"/>
                    <a:pt x="572" y="37"/>
                    <a:pt x="548" y="122"/>
                  </a:cubicBezTo>
                  <a:cubicBezTo>
                    <a:pt x="305" y="942"/>
                    <a:pt x="1" y="2280"/>
                    <a:pt x="761" y="2888"/>
                  </a:cubicBezTo>
                  <a:cubicBezTo>
                    <a:pt x="932" y="3016"/>
                    <a:pt x="1099" y="3075"/>
                    <a:pt x="1250" y="3080"/>
                  </a:cubicBezTo>
                  <a:lnTo>
                    <a:pt x="1250" y="3080"/>
                  </a:lnTo>
                  <a:cubicBezTo>
                    <a:pt x="1369" y="3355"/>
                    <a:pt x="1570" y="3606"/>
                    <a:pt x="1825" y="3800"/>
                  </a:cubicBezTo>
                  <a:cubicBezTo>
                    <a:pt x="1862" y="3831"/>
                    <a:pt x="1904" y="3844"/>
                    <a:pt x="1946" y="3844"/>
                  </a:cubicBezTo>
                  <a:cubicBezTo>
                    <a:pt x="2109" y="3844"/>
                    <a:pt x="2267" y="3641"/>
                    <a:pt x="2098" y="3496"/>
                  </a:cubicBezTo>
                  <a:cubicBezTo>
                    <a:pt x="1925" y="3335"/>
                    <a:pt x="1762" y="3150"/>
                    <a:pt x="1659" y="2947"/>
                  </a:cubicBezTo>
                  <a:lnTo>
                    <a:pt x="1659" y="2947"/>
                  </a:lnTo>
                  <a:cubicBezTo>
                    <a:pt x="1980" y="2697"/>
                    <a:pt x="2080" y="2146"/>
                    <a:pt x="1703" y="1733"/>
                  </a:cubicBezTo>
                  <a:cubicBezTo>
                    <a:pt x="1667" y="1697"/>
                    <a:pt x="1622" y="1680"/>
                    <a:pt x="1574" y="1680"/>
                  </a:cubicBezTo>
                  <a:cubicBezTo>
                    <a:pt x="1501" y="1680"/>
                    <a:pt x="1424" y="1720"/>
                    <a:pt x="1369" y="1794"/>
                  </a:cubicBezTo>
                  <a:cubicBezTo>
                    <a:pt x="1212" y="2008"/>
                    <a:pt x="1138" y="2242"/>
                    <a:pt x="1129" y="2476"/>
                  </a:cubicBezTo>
                  <a:lnTo>
                    <a:pt x="1129" y="2476"/>
                  </a:lnTo>
                  <a:cubicBezTo>
                    <a:pt x="1101" y="2497"/>
                    <a:pt x="1072" y="2507"/>
                    <a:pt x="1045" y="2507"/>
                  </a:cubicBezTo>
                  <a:cubicBezTo>
                    <a:pt x="976" y="2507"/>
                    <a:pt x="912" y="2442"/>
                    <a:pt x="852" y="2310"/>
                  </a:cubicBezTo>
                  <a:cubicBezTo>
                    <a:pt x="791" y="2219"/>
                    <a:pt x="761" y="2097"/>
                    <a:pt x="730" y="1976"/>
                  </a:cubicBezTo>
                  <a:cubicBezTo>
                    <a:pt x="669" y="1763"/>
                    <a:pt x="669" y="1550"/>
                    <a:pt x="700" y="1338"/>
                  </a:cubicBezTo>
                  <a:cubicBezTo>
                    <a:pt x="700" y="942"/>
                    <a:pt x="761" y="578"/>
                    <a:pt x="852" y="213"/>
                  </a:cubicBezTo>
                  <a:cubicBezTo>
                    <a:pt x="888" y="85"/>
                    <a:pt x="793" y="1"/>
                    <a:pt x="697" y="1"/>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3" name="Google Shape;3883;p80"/>
            <p:cNvSpPr/>
            <p:nvPr/>
          </p:nvSpPr>
          <p:spPr>
            <a:xfrm>
              <a:off x="-1944270" y="7148935"/>
              <a:ext cx="124625" cy="151895"/>
            </a:xfrm>
            <a:custGeom>
              <a:avLst/>
              <a:gdLst/>
              <a:ahLst/>
              <a:cxnLst/>
              <a:rect l="l" t="t" r="r" b="b"/>
              <a:pathLst>
                <a:path w="4985" h="5533" extrusionOk="0">
                  <a:moveTo>
                    <a:pt x="3131" y="1"/>
                  </a:moveTo>
                  <a:cubicBezTo>
                    <a:pt x="2340" y="882"/>
                    <a:pt x="0" y="1824"/>
                    <a:pt x="0" y="1824"/>
                  </a:cubicBezTo>
                  <a:lnTo>
                    <a:pt x="61" y="3040"/>
                  </a:lnTo>
                  <a:cubicBezTo>
                    <a:pt x="61" y="3040"/>
                    <a:pt x="1905" y="4914"/>
                    <a:pt x="3180" y="5513"/>
                  </a:cubicBezTo>
                  <a:lnTo>
                    <a:pt x="3180" y="5513"/>
                  </a:lnTo>
                  <a:cubicBezTo>
                    <a:pt x="3119" y="5448"/>
                    <a:pt x="3168" y="5158"/>
                    <a:pt x="4985" y="3891"/>
                  </a:cubicBezTo>
                  <a:cubicBezTo>
                    <a:pt x="4134" y="1946"/>
                    <a:pt x="3131" y="1"/>
                    <a:pt x="3131" y="1"/>
                  </a:cubicBezTo>
                  <a:close/>
                  <a:moveTo>
                    <a:pt x="3180" y="5513"/>
                  </a:moveTo>
                  <a:cubicBezTo>
                    <a:pt x="3197" y="5531"/>
                    <a:pt x="3222" y="5533"/>
                    <a:pt x="3222" y="5533"/>
                  </a:cubicBezTo>
                  <a:cubicBezTo>
                    <a:pt x="3208" y="5526"/>
                    <a:pt x="3194" y="5520"/>
                    <a:pt x="3180" y="5513"/>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4" name="Google Shape;3884;p80"/>
            <p:cNvSpPr/>
            <p:nvPr/>
          </p:nvSpPr>
          <p:spPr>
            <a:xfrm>
              <a:off x="-2146175" y="7054963"/>
              <a:ext cx="249275" cy="309450"/>
            </a:xfrm>
            <a:custGeom>
              <a:avLst/>
              <a:gdLst/>
              <a:ahLst/>
              <a:cxnLst/>
              <a:rect l="l" t="t" r="r" b="b"/>
              <a:pathLst>
                <a:path w="9971" h="12378" extrusionOk="0">
                  <a:moveTo>
                    <a:pt x="1490" y="0"/>
                  </a:moveTo>
                  <a:lnTo>
                    <a:pt x="0" y="10031"/>
                  </a:lnTo>
                  <a:cubicBezTo>
                    <a:pt x="0" y="10031"/>
                    <a:pt x="5928" y="12037"/>
                    <a:pt x="7417" y="12371"/>
                  </a:cubicBezTo>
                  <a:cubicBezTo>
                    <a:pt x="7437" y="12375"/>
                    <a:pt x="7457" y="12377"/>
                    <a:pt x="7477" y="12377"/>
                  </a:cubicBezTo>
                  <a:cubicBezTo>
                    <a:pt x="8935" y="12377"/>
                    <a:pt x="9970" y="1490"/>
                    <a:pt x="9970" y="1490"/>
                  </a:cubicBezTo>
                  <a:lnTo>
                    <a:pt x="1490" y="0"/>
                  </a:ln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5" name="Google Shape;3885;p80"/>
            <p:cNvSpPr/>
            <p:nvPr/>
          </p:nvSpPr>
          <p:spPr>
            <a:xfrm>
              <a:off x="-2160625" y="7060288"/>
              <a:ext cx="239400" cy="297300"/>
            </a:xfrm>
            <a:custGeom>
              <a:avLst/>
              <a:gdLst/>
              <a:ahLst/>
              <a:cxnLst/>
              <a:rect l="l" t="t" r="r" b="b"/>
              <a:pathLst>
                <a:path w="9576" h="11892" extrusionOk="0">
                  <a:moveTo>
                    <a:pt x="1521" y="0"/>
                  </a:moveTo>
                  <a:lnTo>
                    <a:pt x="1" y="10031"/>
                  </a:lnTo>
                  <a:cubicBezTo>
                    <a:pt x="1" y="10031"/>
                    <a:pt x="6232" y="11581"/>
                    <a:pt x="7721" y="11885"/>
                  </a:cubicBezTo>
                  <a:cubicBezTo>
                    <a:pt x="7743" y="11889"/>
                    <a:pt x="7763" y="11891"/>
                    <a:pt x="7784" y="11891"/>
                  </a:cubicBezTo>
                  <a:cubicBezTo>
                    <a:pt x="9221" y="11891"/>
                    <a:pt x="9576" y="1641"/>
                    <a:pt x="9576" y="1641"/>
                  </a:cubicBezTo>
                  <a:lnTo>
                    <a:pt x="1521" y="0"/>
                  </a:ln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6" name="Google Shape;3886;p80"/>
            <p:cNvSpPr/>
            <p:nvPr/>
          </p:nvSpPr>
          <p:spPr>
            <a:xfrm>
              <a:off x="-2169725" y="7069388"/>
              <a:ext cx="250025" cy="294275"/>
            </a:xfrm>
            <a:custGeom>
              <a:avLst/>
              <a:gdLst/>
              <a:ahLst/>
              <a:cxnLst/>
              <a:rect l="l" t="t" r="r" b="b"/>
              <a:pathLst>
                <a:path w="10001" h="11771" extrusionOk="0">
                  <a:moveTo>
                    <a:pt x="1520" y="1"/>
                  </a:moveTo>
                  <a:lnTo>
                    <a:pt x="0" y="10062"/>
                  </a:lnTo>
                  <a:cubicBezTo>
                    <a:pt x="0" y="10062"/>
                    <a:pt x="6657" y="11429"/>
                    <a:pt x="8146" y="11764"/>
                  </a:cubicBezTo>
                  <a:cubicBezTo>
                    <a:pt x="8167" y="11768"/>
                    <a:pt x="8188" y="11770"/>
                    <a:pt x="8209" y="11770"/>
                  </a:cubicBezTo>
                  <a:cubicBezTo>
                    <a:pt x="9646" y="11770"/>
                    <a:pt x="10000" y="1490"/>
                    <a:pt x="10000" y="1490"/>
                  </a:cubicBezTo>
                  <a:lnTo>
                    <a:pt x="1520" y="1"/>
                  </a:ln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7" name="Google Shape;3887;p80"/>
            <p:cNvSpPr/>
            <p:nvPr/>
          </p:nvSpPr>
          <p:spPr>
            <a:xfrm>
              <a:off x="-2115025" y="7128338"/>
              <a:ext cx="333875" cy="298400"/>
            </a:xfrm>
            <a:custGeom>
              <a:avLst/>
              <a:gdLst/>
              <a:ahLst/>
              <a:cxnLst/>
              <a:rect l="l" t="t" r="r" b="b"/>
              <a:pathLst>
                <a:path w="13355" h="11936" extrusionOk="0">
                  <a:moveTo>
                    <a:pt x="2201" y="1"/>
                  </a:moveTo>
                  <a:cubicBezTo>
                    <a:pt x="2116" y="1"/>
                    <a:pt x="2040" y="23"/>
                    <a:pt x="1976" y="74"/>
                  </a:cubicBezTo>
                  <a:cubicBezTo>
                    <a:pt x="1551" y="378"/>
                    <a:pt x="2250" y="1351"/>
                    <a:pt x="2250" y="1351"/>
                  </a:cubicBezTo>
                  <a:cubicBezTo>
                    <a:pt x="2250" y="1351"/>
                    <a:pt x="1616" y="670"/>
                    <a:pt x="1236" y="670"/>
                  </a:cubicBezTo>
                  <a:cubicBezTo>
                    <a:pt x="1183" y="670"/>
                    <a:pt x="1135" y="683"/>
                    <a:pt x="1095" y="713"/>
                  </a:cubicBezTo>
                  <a:cubicBezTo>
                    <a:pt x="791" y="986"/>
                    <a:pt x="1399" y="1929"/>
                    <a:pt x="1399" y="1929"/>
                  </a:cubicBezTo>
                  <a:cubicBezTo>
                    <a:pt x="1399" y="1929"/>
                    <a:pt x="842" y="1297"/>
                    <a:pt x="482" y="1297"/>
                  </a:cubicBezTo>
                  <a:cubicBezTo>
                    <a:pt x="382" y="1297"/>
                    <a:pt x="297" y="1346"/>
                    <a:pt x="244" y="1473"/>
                  </a:cubicBezTo>
                  <a:cubicBezTo>
                    <a:pt x="1" y="2050"/>
                    <a:pt x="1672" y="4178"/>
                    <a:pt x="1672" y="4178"/>
                  </a:cubicBezTo>
                  <a:cubicBezTo>
                    <a:pt x="2159" y="5090"/>
                    <a:pt x="2949" y="5850"/>
                    <a:pt x="2949" y="5850"/>
                  </a:cubicBezTo>
                  <a:cubicBezTo>
                    <a:pt x="5776" y="9406"/>
                    <a:pt x="8663" y="11564"/>
                    <a:pt x="10396" y="11898"/>
                  </a:cubicBezTo>
                  <a:cubicBezTo>
                    <a:pt x="10525" y="11923"/>
                    <a:pt x="10651" y="11935"/>
                    <a:pt x="10774" y="11935"/>
                  </a:cubicBezTo>
                  <a:cubicBezTo>
                    <a:pt x="12306" y="11935"/>
                    <a:pt x="13354" y="10093"/>
                    <a:pt x="13101" y="8433"/>
                  </a:cubicBezTo>
                  <a:cubicBezTo>
                    <a:pt x="12980" y="7734"/>
                    <a:pt x="12463" y="6397"/>
                    <a:pt x="11855" y="5059"/>
                  </a:cubicBezTo>
                  <a:cubicBezTo>
                    <a:pt x="10031" y="6336"/>
                    <a:pt x="9970" y="6609"/>
                    <a:pt x="10031" y="6701"/>
                  </a:cubicBezTo>
                  <a:cubicBezTo>
                    <a:pt x="8724" y="6032"/>
                    <a:pt x="4682" y="2020"/>
                    <a:pt x="4682" y="2020"/>
                  </a:cubicBezTo>
                  <a:cubicBezTo>
                    <a:pt x="4682" y="2020"/>
                    <a:pt x="4773" y="1625"/>
                    <a:pt x="4682" y="956"/>
                  </a:cubicBezTo>
                  <a:cubicBezTo>
                    <a:pt x="4640" y="738"/>
                    <a:pt x="4567" y="659"/>
                    <a:pt x="4476" y="659"/>
                  </a:cubicBezTo>
                  <a:cubicBezTo>
                    <a:pt x="4301" y="659"/>
                    <a:pt x="4061" y="958"/>
                    <a:pt x="3861" y="1138"/>
                  </a:cubicBezTo>
                  <a:cubicBezTo>
                    <a:pt x="3573" y="851"/>
                    <a:pt x="2724" y="1"/>
                    <a:pt x="2201" y="1"/>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8" name="Google Shape;3888;p80"/>
            <p:cNvSpPr/>
            <p:nvPr/>
          </p:nvSpPr>
          <p:spPr>
            <a:xfrm>
              <a:off x="-2564875" y="7555138"/>
              <a:ext cx="367800" cy="500525"/>
            </a:xfrm>
            <a:custGeom>
              <a:avLst/>
              <a:gdLst/>
              <a:ahLst/>
              <a:cxnLst/>
              <a:rect l="l" t="t" r="r" b="b"/>
              <a:pathLst>
                <a:path w="14712" h="20021" extrusionOk="0">
                  <a:moveTo>
                    <a:pt x="8070" y="1"/>
                  </a:moveTo>
                  <a:cubicBezTo>
                    <a:pt x="7589" y="1"/>
                    <a:pt x="7059" y="18"/>
                    <a:pt x="6475" y="54"/>
                  </a:cubicBezTo>
                  <a:cubicBezTo>
                    <a:pt x="6475" y="54"/>
                    <a:pt x="395" y="358"/>
                    <a:pt x="578" y="4036"/>
                  </a:cubicBezTo>
                  <a:cubicBezTo>
                    <a:pt x="730" y="7714"/>
                    <a:pt x="0" y="16012"/>
                    <a:pt x="1824" y="19143"/>
                  </a:cubicBezTo>
                  <a:cubicBezTo>
                    <a:pt x="2180" y="19781"/>
                    <a:pt x="3959" y="20021"/>
                    <a:pt x="5993" y="20021"/>
                  </a:cubicBezTo>
                  <a:cubicBezTo>
                    <a:pt x="8123" y="20021"/>
                    <a:pt x="10533" y="19758"/>
                    <a:pt x="11885" y="19416"/>
                  </a:cubicBezTo>
                  <a:cubicBezTo>
                    <a:pt x="14529" y="18778"/>
                    <a:pt x="14712" y="16346"/>
                    <a:pt x="14560" y="13854"/>
                  </a:cubicBezTo>
                  <a:cubicBezTo>
                    <a:pt x="14378" y="11361"/>
                    <a:pt x="13861" y="5434"/>
                    <a:pt x="13131" y="2729"/>
                  </a:cubicBezTo>
                  <a:cubicBezTo>
                    <a:pt x="12697" y="1184"/>
                    <a:pt x="12046" y="1"/>
                    <a:pt x="8070" y="1"/>
                  </a:cubicBezTo>
                  <a:close/>
                </a:path>
              </a:pathLst>
            </a:custGeom>
            <a:solidFill>
              <a:srgbClr val="0095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9" name="Google Shape;3889;p80"/>
            <p:cNvSpPr/>
            <p:nvPr/>
          </p:nvSpPr>
          <p:spPr>
            <a:xfrm>
              <a:off x="-2548150" y="7555138"/>
              <a:ext cx="367800" cy="500525"/>
            </a:xfrm>
            <a:custGeom>
              <a:avLst/>
              <a:gdLst/>
              <a:ahLst/>
              <a:cxnLst/>
              <a:rect l="l" t="t" r="r" b="b"/>
              <a:pathLst>
                <a:path w="14712" h="20021" extrusionOk="0">
                  <a:moveTo>
                    <a:pt x="8069" y="1"/>
                  </a:moveTo>
                  <a:cubicBezTo>
                    <a:pt x="7588" y="1"/>
                    <a:pt x="7058" y="18"/>
                    <a:pt x="6474" y="54"/>
                  </a:cubicBezTo>
                  <a:cubicBezTo>
                    <a:pt x="6474" y="54"/>
                    <a:pt x="395" y="358"/>
                    <a:pt x="547" y="4036"/>
                  </a:cubicBezTo>
                  <a:cubicBezTo>
                    <a:pt x="730" y="7714"/>
                    <a:pt x="0" y="16012"/>
                    <a:pt x="1824" y="19143"/>
                  </a:cubicBezTo>
                  <a:cubicBezTo>
                    <a:pt x="2180" y="19781"/>
                    <a:pt x="3959" y="20021"/>
                    <a:pt x="5993" y="20021"/>
                  </a:cubicBezTo>
                  <a:cubicBezTo>
                    <a:pt x="8122" y="20021"/>
                    <a:pt x="10532" y="19758"/>
                    <a:pt x="11885" y="19416"/>
                  </a:cubicBezTo>
                  <a:cubicBezTo>
                    <a:pt x="14529" y="18778"/>
                    <a:pt x="14712" y="16346"/>
                    <a:pt x="14529" y="13854"/>
                  </a:cubicBezTo>
                  <a:cubicBezTo>
                    <a:pt x="14377" y="11361"/>
                    <a:pt x="13860" y="5434"/>
                    <a:pt x="13131" y="2729"/>
                  </a:cubicBezTo>
                  <a:cubicBezTo>
                    <a:pt x="12697" y="1184"/>
                    <a:pt x="12046" y="1"/>
                    <a:pt x="8069"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0" name="Google Shape;3890;p80"/>
            <p:cNvSpPr/>
            <p:nvPr/>
          </p:nvSpPr>
          <p:spPr>
            <a:xfrm>
              <a:off x="-2514725" y="7802488"/>
              <a:ext cx="320700" cy="81475"/>
            </a:xfrm>
            <a:custGeom>
              <a:avLst/>
              <a:gdLst/>
              <a:ahLst/>
              <a:cxnLst/>
              <a:rect l="l" t="t" r="r" b="b"/>
              <a:pathLst>
                <a:path w="12828" h="3259" extrusionOk="0">
                  <a:moveTo>
                    <a:pt x="7380" y="1"/>
                  </a:moveTo>
                  <a:cubicBezTo>
                    <a:pt x="6780" y="1"/>
                    <a:pt x="6107" y="13"/>
                    <a:pt x="5350" y="39"/>
                  </a:cubicBezTo>
                  <a:cubicBezTo>
                    <a:pt x="5350" y="39"/>
                    <a:pt x="700" y="464"/>
                    <a:pt x="0" y="2197"/>
                  </a:cubicBezTo>
                  <a:cubicBezTo>
                    <a:pt x="2270" y="2937"/>
                    <a:pt x="4601" y="3259"/>
                    <a:pt x="6932" y="3259"/>
                  </a:cubicBezTo>
                  <a:cubicBezTo>
                    <a:pt x="8910" y="3259"/>
                    <a:pt x="10888" y="3027"/>
                    <a:pt x="12827" y="2623"/>
                  </a:cubicBezTo>
                  <a:cubicBezTo>
                    <a:pt x="12706" y="2075"/>
                    <a:pt x="12554" y="1589"/>
                    <a:pt x="12372" y="1255"/>
                  </a:cubicBezTo>
                  <a:cubicBezTo>
                    <a:pt x="11953" y="470"/>
                    <a:pt x="11063" y="1"/>
                    <a:pt x="7380" y="1"/>
                  </a:cubicBez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1" name="Google Shape;3891;p80"/>
            <p:cNvSpPr/>
            <p:nvPr/>
          </p:nvSpPr>
          <p:spPr>
            <a:xfrm>
              <a:off x="-2521575" y="7857388"/>
              <a:ext cx="331350" cy="53175"/>
            </a:xfrm>
            <a:custGeom>
              <a:avLst/>
              <a:gdLst/>
              <a:ahLst/>
              <a:cxnLst/>
              <a:rect l="l" t="t" r="r" b="b"/>
              <a:pathLst>
                <a:path w="13254" h="2127" extrusionOk="0">
                  <a:moveTo>
                    <a:pt x="274" y="1"/>
                  </a:moveTo>
                  <a:cubicBezTo>
                    <a:pt x="244" y="92"/>
                    <a:pt x="214" y="153"/>
                    <a:pt x="214" y="244"/>
                  </a:cubicBezTo>
                  <a:cubicBezTo>
                    <a:pt x="153" y="609"/>
                    <a:pt x="62" y="1034"/>
                    <a:pt x="1" y="1521"/>
                  </a:cubicBezTo>
                  <a:cubicBezTo>
                    <a:pt x="1888" y="1915"/>
                    <a:pt x="3867" y="2126"/>
                    <a:pt x="5866" y="2126"/>
                  </a:cubicBezTo>
                  <a:cubicBezTo>
                    <a:pt x="8342" y="2126"/>
                    <a:pt x="10849" y="1802"/>
                    <a:pt x="13253" y="1095"/>
                  </a:cubicBezTo>
                  <a:cubicBezTo>
                    <a:pt x="13193" y="882"/>
                    <a:pt x="13162" y="639"/>
                    <a:pt x="13101" y="427"/>
                  </a:cubicBezTo>
                  <a:cubicBezTo>
                    <a:pt x="11162" y="831"/>
                    <a:pt x="9184" y="1063"/>
                    <a:pt x="7206" y="1063"/>
                  </a:cubicBezTo>
                  <a:cubicBezTo>
                    <a:pt x="4875" y="1063"/>
                    <a:pt x="2544" y="741"/>
                    <a:pt x="274" y="1"/>
                  </a:cubicBez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2" name="Google Shape;3892;p80"/>
            <p:cNvSpPr/>
            <p:nvPr/>
          </p:nvSpPr>
          <p:spPr>
            <a:xfrm>
              <a:off x="-2523850" y="7884763"/>
              <a:ext cx="346550" cy="146675"/>
            </a:xfrm>
            <a:custGeom>
              <a:avLst/>
              <a:gdLst/>
              <a:ahLst/>
              <a:cxnLst/>
              <a:rect l="l" t="t" r="r" b="b"/>
              <a:pathLst>
                <a:path w="13862" h="5867" extrusionOk="0">
                  <a:moveTo>
                    <a:pt x="13344" y="0"/>
                  </a:moveTo>
                  <a:cubicBezTo>
                    <a:pt x="10940" y="707"/>
                    <a:pt x="8433" y="1031"/>
                    <a:pt x="5957" y="1031"/>
                  </a:cubicBezTo>
                  <a:cubicBezTo>
                    <a:pt x="3958" y="1031"/>
                    <a:pt x="1979" y="820"/>
                    <a:pt x="92" y="426"/>
                  </a:cubicBezTo>
                  <a:cubicBezTo>
                    <a:pt x="62" y="608"/>
                    <a:pt x="31" y="821"/>
                    <a:pt x="1" y="1003"/>
                  </a:cubicBezTo>
                  <a:cubicBezTo>
                    <a:pt x="3466" y="4529"/>
                    <a:pt x="8512" y="5806"/>
                    <a:pt x="13344" y="5867"/>
                  </a:cubicBezTo>
                  <a:cubicBezTo>
                    <a:pt x="13861" y="5350"/>
                    <a:pt x="13861" y="4620"/>
                    <a:pt x="13770" y="3891"/>
                  </a:cubicBezTo>
                  <a:cubicBezTo>
                    <a:pt x="13679" y="3070"/>
                    <a:pt x="13588" y="1429"/>
                    <a:pt x="13344" y="0"/>
                  </a:cubicBezTo>
                  <a:close/>
                </a:path>
              </a:pathLst>
            </a:custGeom>
            <a:solidFill>
              <a:srgbClr val="4FC1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3" name="Google Shape;3893;p80"/>
            <p:cNvSpPr/>
            <p:nvPr/>
          </p:nvSpPr>
          <p:spPr>
            <a:xfrm>
              <a:off x="-2530675" y="7909838"/>
              <a:ext cx="340450" cy="151900"/>
            </a:xfrm>
            <a:custGeom>
              <a:avLst/>
              <a:gdLst/>
              <a:ahLst/>
              <a:cxnLst/>
              <a:rect l="l" t="t" r="r" b="b"/>
              <a:pathLst>
                <a:path w="13618" h="6076" extrusionOk="0">
                  <a:moveTo>
                    <a:pt x="274" y="0"/>
                  </a:moveTo>
                  <a:cubicBezTo>
                    <a:pt x="31" y="1976"/>
                    <a:pt x="0" y="4438"/>
                    <a:pt x="1307" y="5623"/>
                  </a:cubicBezTo>
                  <a:cubicBezTo>
                    <a:pt x="1681" y="5953"/>
                    <a:pt x="3493" y="6076"/>
                    <a:pt x="5551" y="6076"/>
                  </a:cubicBezTo>
                  <a:cubicBezTo>
                    <a:pt x="7673" y="6076"/>
                    <a:pt x="10056" y="5945"/>
                    <a:pt x="11399" y="5775"/>
                  </a:cubicBezTo>
                  <a:cubicBezTo>
                    <a:pt x="12554" y="5623"/>
                    <a:pt x="13222" y="5289"/>
                    <a:pt x="13617" y="4864"/>
                  </a:cubicBezTo>
                  <a:cubicBezTo>
                    <a:pt x="8785" y="4803"/>
                    <a:pt x="3739" y="3526"/>
                    <a:pt x="274" y="0"/>
                  </a:cubicBezTo>
                  <a:close/>
                </a:path>
              </a:pathLst>
            </a:custGeom>
            <a:solidFill>
              <a:srgbClr val="43AF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4" name="Google Shape;3894;p80"/>
            <p:cNvSpPr/>
            <p:nvPr/>
          </p:nvSpPr>
          <p:spPr>
            <a:xfrm>
              <a:off x="-2417450" y="7640963"/>
              <a:ext cx="94250" cy="93225"/>
            </a:xfrm>
            <a:custGeom>
              <a:avLst/>
              <a:gdLst/>
              <a:ahLst/>
              <a:cxnLst/>
              <a:rect l="l" t="t" r="r" b="b"/>
              <a:pathLst>
                <a:path w="3770" h="3729" extrusionOk="0">
                  <a:moveTo>
                    <a:pt x="2310" y="1089"/>
                  </a:moveTo>
                  <a:cubicBezTo>
                    <a:pt x="2401" y="1089"/>
                    <a:pt x="2493" y="1424"/>
                    <a:pt x="2493" y="1849"/>
                  </a:cubicBezTo>
                  <a:cubicBezTo>
                    <a:pt x="2493" y="2305"/>
                    <a:pt x="2401" y="2640"/>
                    <a:pt x="2310" y="2640"/>
                  </a:cubicBezTo>
                  <a:cubicBezTo>
                    <a:pt x="2189" y="2640"/>
                    <a:pt x="2097" y="2305"/>
                    <a:pt x="2097" y="1849"/>
                  </a:cubicBezTo>
                  <a:cubicBezTo>
                    <a:pt x="2097" y="1424"/>
                    <a:pt x="2189" y="1089"/>
                    <a:pt x="2310" y="1089"/>
                  </a:cubicBezTo>
                  <a:close/>
                  <a:moveTo>
                    <a:pt x="1368" y="1241"/>
                  </a:moveTo>
                  <a:cubicBezTo>
                    <a:pt x="1459" y="1241"/>
                    <a:pt x="1550" y="1576"/>
                    <a:pt x="1550" y="2001"/>
                  </a:cubicBezTo>
                  <a:cubicBezTo>
                    <a:pt x="1550" y="2427"/>
                    <a:pt x="1459" y="2792"/>
                    <a:pt x="1368" y="2792"/>
                  </a:cubicBezTo>
                  <a:cubicBezTo>
                    <a:pt x="1246" y="2792"/>
                    <a:pt x="1155" y="2427"/>
                    <a:pt x="1155" y="2001"/>
                  </a:cubicBezTo>
                  <a:cubicBezTo>
                    <a:pt x="1155" y="1576"/>
                    <a:pt x="1246" y="1241"/>
                    <a:pt x="1368" y="1241"/>
                  </a:cubicBezTo>
                  <a:close/>
                  <a:moveTo>
                    <a:pt x="1808" y="1"/>
                  </a:moveTo>
                  <a:cubicBezTo>
                    <a:pt x="1738" y="1"/>
                    <a:pt x="1664" y="33"/>
                    <a:pt x="1611" y="86"/>
                  </a:cubicBezTo>
                  <a:lnTo>
                    <a:pt x="61" y="1819"/>
                  </a:lnTo>
                  <a:cubicBezTo>
                    <a:pt x="0" y="1910"/>
                    <a:pt x="0" y="2062"/>
                    <a:pt x="91" y="2153"/>
                  </a:cubicBezTo>
                  <a:lnTo>
                    <a:pt x="1793" y="3673"/>
                  </a:lnTo>
                  <a:cubicBezTo>
                    <a:pt x="1832" y="3711"/>
                    <a:pt x="1881" y="3728"/>
                    <a:pt x="1931" y="3728"/>
                  </a:cubicBezTo>
                  <a:cubicBezTo>
                    <a:pt x="2001" y="3728"/>
                    <a:pt x="2075" y="3696"/>
                    <a:pt x="2128" y="3643"/>
                  </a:cubicBezTo>
                  <a:lnTo>
                    <a:pt x="3678" y="1910"/>
                  </a:lnTo>
                  <a:cubicBezTo>
                    <a:pt x="3769" y="1819"/>
                    <a:pt x="3739" y="1667"/>
                    <a:pt x="3648" y="1576"/>
                  </a:cubicBezTo>
                  <a:lnTo>
                    <a:pt x="1945" y="56"/>
                  </a:lnTo>
                  <a:cubicBezTo>
                    <a:pt x="1907" y="18"/>
                    <a:pt x="1858" y="1"/>
                    <a:pt x="1808" y="1"/>
                  </a:cubicBezTo>
                  <a:close/>
                </a:path>
              </a:pathLst>
            </a:custGeom>
            <a:solidFill>
              <a:srgbClr val="0095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5" name="Google Shape;3895;p80"/>
            <p:cNvSpPr/>
            <p:nvPr/>
          </p:nvSpPr>
          <p:spPr>
            <a:xfrm>
              <a:off x="-2415175" y="7637613"/>
              <a:ext cx="94250" cy="93100"/>
            </a:xfrm>
            <a:custGeom>
              <a:avLst/>
              <a:gdLst/>
              <a:ahLst/>
              <a:cxnLst/>
              <a:rect l="l" t="t" r="r" b="b"/>
              <a:pathLst>
                <a:path w="3770" h="3724" extrusionOk="0">
                  <a:moveTo>
                    <a:pt x="2310" y="1071"/>
                  </a:moveTo>
                  <a:cubicBezTo>
                    <a:pt x="2432" y="1071"/>
                    <a:pt x="2523" y="1436"/>
                    <a:pt x="2523" y="1862"/>
                  </a:cubicBezTo>
                  <a:cubicBezTo>
                    <a:pt x="2523" y="2287"/>
                    <a:pt x="2432" y="2652"/>
                    <a:pt x="2310" y="2652"/>
                  </a:cubicBezTo>
                  <a:cubicBezTo>
                    <a:pt x="2189" y="2652"/>
                    <a:pt x="2128" y="2287"/>
                    <a:pt x="2128" y="1862"/>
                  </a:cubicBezTo>
                  <a:cubicBezTo>
                    <a:pt x="2128" y="1436"/>
                    <a:pt x="2219" y="1071"/>
                    <a:pt x="2310" y="1071"/>
                  </a:cubicBezTo>
                  <a:close/>
                  <a:moveTo>
                    <a:pt x="1368" y="1223"/>
                  </a:moveTo>
                  <a:cubicBezTo>
                    <a:pt x="1490" y="1223"/>
                    <a:pt x="1581" y="1588"/>
                    <a:pt x="1581" y="2014"/>
                  </a:cubicBezTo>
                  <a:cubicBezTo>
                    <a:pt x="1581" y="2439"/>
                    <a:pt x="1490" y="2774"/>
                    <a:pt x="1368" y="2774"/>
                  </a:cubicBezTo>
                  <a:cubicBezTo>
                    <a:pt x="1277" y="2774"/>
                    <a:pt x="1186" y="2439"/>
                    <a:pt x="1186" y="2014"/>
                  </a:cubicBezTo>
                  <a:cubicBezTo>
                    <a:pt x="1186" y="1588"/>
                    <a:pt x="1277" y="1223"/>
                    <a:pt x="1368" y="1223"/>
                  </a:cubicBezTo>
                  <a:close/>
                  <a:moveTo>
                    <a:pt x="1809" y="0"/>
                  </a:moveTo>
                  <a:cubicBezTo>
                    <a:pt x="1748" y="0"/>
                    <a:pt x="1687" y="23"/>
                    <a:pt x="1642" y="68"/>
                  </a:cubicBezTo>
                  <a:lnTo>
                    <a:pt x="91" y="1801"/>
                  </a:lnTo>
                  <a:cubicBezTo>
                    <a:pt x="0" y="1892"/>
                    <a:pt x="31" y="2044"/>
                    <a:pt x="122" y="2135"/>
                  </a:cubicBezTo>
                  <a:lnTo>
                    <a:pt x="1824" y="3655"/>
                  </a:lnTo>
                  <a:cubicBezTo>
                    <a:pt x="1870" y="3701"/>
                    <a:pt x="1930" y="3724"/>
                    <a:pt x="1991" y="3724"/>
                  </a:cubicBezTo>
                  <a:cubicBezTo>
                    <a:pt x="2052" y="3724"/>
                    <a:pt x="2113" y="3701"/>
                    <a:pt x="2158" y="3655"/>
                  </a:cubicBezTo>
                  <a:lnTo>
                    <a:pt x="3709" y="1892"/>
                  </a:lnTo>
                  <a:cubicBezTo>
                    <a:pt x="3769" y="1801"/>
                    <a:pt x="3769" y="1649"/>
                    <a:pt x="3678" y="1588"/>
                  </a:cubicBezTo>
                  <a:lnTo>
                    <a:pt x="1976" y="68"/>
                  </a:lnTo>
                  <a:cubicBezTo>
                    <a:pt x="1930" y="23"/>
                    <a:pt x="1870" y="0"/>
                    <a:pt x="1809" y="0"/>
                  </a:cubicBez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96" name="Google Shape;3896;p80"/>
          <p:cNvGrpSpPr/>
          <p:nvPr/>
        </p:nvGrpSpPr>
        <p:grpSpPr>
          <a:xfrm>
            <a:off x="5458668" y="2507684"/>
            <a:ext cx="1310033" cy="2339200"/>
            <a:chOff x="-1254075" y="6362388"/>
            <a:chExt cx="982525" cy="1754400"/>
          </a:xfrm>
        </p:grpSpPr>
        <p:sp>
          <p:nvSpPr>
            <p:cNvPr id="3897" name="Google Shape;3897;p80"/>
            <p:cNvSpPr/>
            <p:nvPr/>
          </p:nvSpPr>
          <p:spPr>
            <a:xfrm>
              <a:off x="-1254075" y="6613863"/>
              <a:ext cx="982525" cy="813825"/>
            </a:xfrm>
            <a:custGeom>
              <a:avLst/>
              <a:gdLst/>
              <a:ahLst/>
              <a:cxnLst/>
              <a:rect l="l" t="t" r="r" b="b"/>
              <a:pathLst>
                <a:path w="39301" h="32553" extrusionOk="0">
                  <a:moveTo>
                    <a:pt x="17888" y="0"/>
                  </a:moveTo>
                  <a:cubicBezTo>
                    <a:pt x="12440" y="0"/>
                    <a:pt x="7022" y="908"/>
                    <a:pt x="5807" y="4301"/>
                  </a:cubicBezTo>
                  <a:cubicBezTo>
                    <a:pt x="5807" y="4301"/>
                    <a:pt x="7752" y="15760"/>
                    <a:pt x="4651" y="18678"/>
                  </a:cubicBezTo>
                  <a:cubicBezTo>
                    <a:pt x="1582" y="21596"/>
                    <a:pt x="1" y="24301"/>
                    <a:pt x="3253" y="26733"/>
                  </a:cubicBezTo>
                  <a:cubicBezTo>
                    <a:pt x="4189" y="27432"/>
                    <a:pt x="4941" y="27681"/>
                    <a:pt x="5538" y="27681"/>
                  </a:cubicBezTo>
                  <a:cubicBezTo>
                    <a:pt x="7002" y="27681"/>
                    <a:pt x="7530" y="26181"/>
                    <a:pt x="7539" y="26155"/>
                  </a:cubicBezTo>
                  <a:lnTo>
                    <a:pt x="7539" y="26155"/>
                  </a:lnTo>
                  <a:cubicBezTo>
                    <a:pt x="7522" y="26205"/>
                    <a:pt x="5653" y="31638"/>
                    <a:pt x="9754" y="31638"/>
                  </a:cubicBezTo>
                  <a:cubicBezTo>
                    <a:pt x="9863" y="31638"/>
                    <a:pt x="9975" y="31634"/>
                    <a:pt x="10092" y="31626"/>
                  </a:cubicBezTo>
                  <a:cubicBezTo>
                    <a:pt x="14652" y="31322"/>
                    <a:pt x="17266" y="27523"/>
                    <a:pt x="17266" y="27523"/>
                  </a:cubicBezTo>
                  <a:cubicBezTo>
                    <a:pt x="17266" y="27523"/>
                    <a:pt x="22172" y="32553"/>
                    <a:pt x="27034" y="32553"/>
                  </a:cubicBezTo>
                  <a:cubicBezTo>
                    <a:pt x="27570" y="32553"/>
                    <a:pt x="28105" y="32492"/>
                    <a:pt x="28634" y="32356"/>
                  </a:cubicBezTo>
                  <a:cubicBezTo>
                    <a:pt x="31126" y="31991"/>
                    <a:pt x="32068" y="29802"/>
                    <a:pt x="32798" y="27766"/>
                  </a:cubicBezTo>
                  <a:cubicBezTo>
                    <a:pt x="33057" y="27996"/>
                    <a:pt x="33448" y="28214"/>
                    <a:pt x="33885" y="28214"/>
                  </a:cubicBezTo>
                  <a:cubicBezTo>
                    <a:pt x="34832" y="28214"/>
                    <a:pt x="35988" y="27186"/>
                    <a:pt x="36445" y="23024"/>
                  </a:cubicBezTo>
                  <a:cubicBezTo>
                    <a:pt x="36445" y="23024"/>
                    <a:pt x="36597" y="23055"/>
                    <a:pt x="36818" y="23055"/>
                  </a:cubicBezTo>
                  <a:cubicBezTo>
                    <a:pt x="37610" y="23055"/>
                    <a:pt x="39301" y="22665"/>
                    <a:pt x="38208" y="19103"/>
                  </a:cubicBezTo>
                  <a:cubicBezTo>
                    <a:pt x="36780" y="14514"/>
                    <a:pt x="32828" y="16003"/>
                    <a:pt x="31704" y="11687"/>
                  </a:cubicBezTo>
                  <a:cubicBezTo>
                    <a:pt x="30579" y="7371"/>
                    <a:pt x="30457" y="1200"/>
                    <a:pt x="30457" y="1200"/>
                  </a:cubicBezTo>
                  <a:cubicBezTo>
                    <a:pt x="30457" y="1200"/>
                    <a:pt x="24153" y="0"/>
                    <a:pt x="17888"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8" name="Google Shape;3898;p80"/>
            <p:cNvSpPr/>
            <p:nvPr/>
          </p:nvSpPr>
          <p:spPr>
            <a:xfrm>
              <a:off x="-977475" y="6981763"/>
              <a:ext cx="459775" cy="501850"/>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9" name="Google Shape;3899;p80"/>
            <p:cNvSpPr/>
            <p:nvPr/>
          </p:nvSpPr>
          <p:spPr>
            <a:xfrm>
              <a:off x="-961500" y="6980638"/>
              <a:ext cx="460525" cy="502050"/>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0" name="Google Shape;3900;p80"/>
            <p:cNvSpPr/>
            <p:nvPr/>
          </p:nvSpPr>
          <p:spPr>
            <a:xfrm>
              <a:off x="-701875" y="8078438"/>
              <a:ext cx="214575" cy="38350"/>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1" name="Google Shape;3901;p80"/>
            <p:cNvSpPr/>
            <p:nvPr/>
          </p:nvSpPr>
          <p:spPr>
            <a:xfrm>
              <a:off x="-567125" y="8051163"/>
              <a:ext cx="80575" cy="56275"/>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2" name="Google Shape;3902;p80"/>
            <p:cNvSpPr/>
            <p:nvPr/>
          </p:nvSpPr>
          <p:spPr>
            <a:xfrm>
              <a:off x="-706950" y="8032938"/>
              <a:ext cx="169500" cy="75125"/>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3" name="Google Shape;3903;p80"/>
            <p:cNvSpPr/>
            <p:nvPr/>
          </p:nvSpPr>
          <p:spPr>
            <a:xfrm>
              <a:off x="-573900" y="8004038"/>
              <a:ext cx="43500" cy="46975"/>
            </a:xfrm>
            <a:custGeom>
              <a:avLst/>
              <a:gdLst/>
              <a:ahLst/>
              <a:cxnLst/>
              <a:rect l="l" t="t" r="r" b="b"/>
              <a:pathLst>
                <a:path w="1740" h="1879" extrusionOk="0">
                  <a:moveTo>
                    <a:pt x="673" y="183"/>
                  </a:moveTo>
                  <a:cubicBezTo>
                    <a:pt x="900" y="183"/>
                    <a:pt x="600" y="953"/>
                    <a:pt x="545" y="1035"/>
                  </a:cubicBezTo>
                  <a:cubicBezTo>
                    <a:pt x="481" y="1162"/>
                    <a:pt x="418" y="1281"/>
                    <a:pt x="350" y="1397"/>
                  </a:cubicBezTo>
                  <a:lnTo>
                    <a:pt x="350" y="1397"/>
                  </a:lnTo>
                  <a:cubicBezTo>
                    <a:pt x="346" y="1401"/>
                    <a:pt x="343" y="1406"/>
                    <a:pt x="340" y="1411"/>
                  </a:cubicBezTo>
                  <a:lnTo>
                    <a:pt x="340" y="1411"/>
                  </a:lnTo>
                  <a:cubicBezTo>
                    <a:pt x="340" y="1285"/>
                    <a:pt x="347" y="1160"/>
                    <a:pt x="363" y="1035"/>
                  </a:cubicBezTo>
                  <a:cubicBezTo>
                    <a:pt x="363" y="822"/>
                    <a:pt x="363" y="336"/>
                    <a:pt x="576" y="214"/>
                  </a:cubicBezTo>
                  <a:cubicBezTo>
                    <a:pt x="616" y="193"/>
                    <a:pt x="648" y="183"/>
                    <a:pt x="673" y="183"/>
                  </a:cubicBezTo>
                  <a:close/>
                  <a:moveTo>
                    <a:pt x="1181" y="901"/>
                  </a:moveTo>
                  <a:cubicBezTo>
                    <a:pt x="1296" y="901"/>
                    <a:pt x="1354" y="1055"/>
                    <a:pt x="1275" y="1187"/>
                  </a:cubicBezTo>
                  <a:cubicBezTo>
                    <a:pt x="1080" y="1454"/>
                    <a:pt x="749" y="1566"/>
                    <a:pt x="437" y="1647"/>
                  </a:cubicBezTo>
                  <a:lnTo>
                    <a:pt x="437" y="1647"/>
                  </a:lnTo>
                  <a:cubicBezTo>
                    <a:pt x="474" y="1585"/>
                    <a:pt x="517" y="1512"/>
                    <a:pt x="562" y="1432"/>
                  </a:cubicBezTo>
                  <a:lnTo>
                    <a:pt x="562" y="1432"/>
                  </a:lnTo>
                  <a:cubicBezTo>
                    <a:pt x="632" y="1331"/>
                    <a:pt x="707" y="1238"/>
                    <a:pt x="788" y="1156"/>
                  </a:cubicBezTo>
                  <a:cubicBezTo>
                    <a:pt x="880" y="1065"/>
                    <a:pt x="1001" y="944"/>
                    <a:pt x="1123" y="913"/>
                  </a:cubicBezTo>
                  <a:cubicBezTo>
                    <a:pt x="1143" y="905"/>
                    <a:pt x="1163" y="901"/>
                    <a:pt x="1181" y="901"/>
                  </a:cubicBezTo>
                  <a:close/>
                  <a:moveTo>
                    <a:pt x="616" y="1"/>
                  </a:moveTo>
                  <a:cubicBezTo>
                    <a:pt x="1" y="1"/>
                    <a:pt x="120" y="1373"/>
                    <a:pt x="120" y="1764"/>
                  </a:cubicBezTo>
                  <a:cubicBezTo>
                    <a:pt x="120" y="1840"/>
                    <a:pt x="180" y="1878"/>
                    <a:pt x="241" y="1878"/>
                  </a:cubicBezTo>
                  <a:cubicBezTo>
                    <a:pt x="287" y="1878"/>
                    <a:pt x="333" y="1857"/>
                    <a:pt x="353" y="1813"/>
                  </a:cubicBezTo>
                  <a:lnTo>
                    <a:pt x="353" y="1813"/>
                  </a:lnTo>
                  <a:cubicBezTo>
                    <a:pt x="830" y="1749"/>
                    <a:pt x="1740" y="1469"/>
                    <a:pt x="1487" y="852"/>
                  </a:cubicBezTo>
                  <a:cubicBezTo>
                    <a:pt x="1452" y="746"/>
                    <a:pt x="1333" y="701"/>
                    <a:pt x="1210" y="701"/>
                  </a:cubicBezTo>
                  <a:cubicBezTo>
                    <a:pt x="1123" y="701"/>
                    <a:pt x="1034" y="723"/>
                    <a:pt x="971" y="761"/>
                  </a:cubicBezTo>
                  <a:cubicBezTo>
                    <a:pt x="930" y="785"/>
                    <a:pt x="892" y="810"/>
                    <a:pt x="854" y="838"/>
                  </a:cubicBezTo>
                  <a:lnTo>
                    <a:pt x="854" y="838"/>
                  </a:lnTo>
                  <a:cubicBezTo>
                    <a:pt x="1023" y="414"/>
                    <a:pt x="1067" y="17"/>
                    <a:pt x="636" y="1"/>
                  </a:cubicBezTo>
                  <a:cubicBezTo>
                    <a:pt x="630" y="1"/>
                    <a:pt x="623" y="1"/>
                    <a:pt x="616"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4" name="Google Shape;3904;p80"/>
            <p:cNvSpPr/>
            <p:nvPr/>
          </p:nvSpPr>
          <p:spPr>
            <a:xfrm>
              <a:off x="-997975" y="8078438"/>
              <a:ext cx="215325" cy="38350"/>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5" name="Google Shape;3905;p80"/>
            <p:cNvSpPr/>
            <p:nvPr/>
          </p:nvSpPr>
          <p:spPr>
            <a:xfrm>
              <a:off x="-998750" y="8051163"/>
              <a:ext cx="80575" cy="56275"/>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6" name="Google Shape;3906;p80"/>
            <p:cNvSpPr/>
            <p:nvPr/>
          </p:nvSpPr>
          <p:spPr>
            <a:xfrm>
              <a:off x="-947825" y="8032938"/>
              <a:ext cx="169475" cy="75125"/>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7" name="Google Shape;3907;p80"/>
            <p:cNvSpPr/>
            <p:nvPr/>
          </p:nvSpPr>
          <p:spPr>
            <a:xfrm>
              <a:off x="-954125" y="8004038"/>
              <a:ext cx="43500" cy="46975"/>
            </a:xfrm>
            <a:custGeom>
              <a:avLst/>
              <a:gdLst/>
              <a:ahLst/>
              <a:cxnLst/>
              <a:rect l="l" t="t" r="r" b="b"/>
              <a:pathLst>
                <a:path w="1740" h="1879" extrusionOk="0">
                  <a:moveTo>
                    <a:pt x="1059" y="183"/>
                  </a:moveTo>
                  <a:cubicBezTo>
                    <a:pt x="1087" y="183"/>
                    <a:pt x="1121" y="193"/>
                    <a:pt x="1164" y="214"/>
                  </a:cubicBezTo>
                  <a:cubicBezTo>
                    <a:pt x="1377" y="336"/>
                    <a:pt x="1377" y="822"/>
                    <a:pt x="1377" y="1035"/>
                  </a:cubicBezTo>
                  <a:cubicBezTo>
                    <a:pt x="1392" y="1157"/>
                    <a:pt x="1392" y="1279"/>
                    <a:pt x="1388" y="1402"/>
                  </a:cubicBezTo>
                  <a:lnTo>
                    <a:pt x="1388" y="1402"/>
                  </a:lnTo>
                  <a:cubicBezTo>
                    <a:pt x="1362" y="1364"/>
                    <a:pt x="1334" y="1327"/>
                    <a:pt x="1307" y="1290"/>
                  </a:cubicBezTo>
                  <a:lnTo>
                    <a:pt x="1307" y="1290"/>
                  </a:lnTo>
                  <a:cubicBezTo>
                    <a:pt x="1257" y="1208"/>
                    <a:pt x="1209" y="1123"/>
                    <a:pt x="1164" y="1035"/>
                  </a:cubicBezTo>
                  <a:cubicBezTo>
                    <a:pt x="1137" y="953"/>
                    <a:pt x="815" y="183"/>
                    <a:pt x="1059" y="183"/>
                  </a:cubicBezTo>
                  <a:close/>
                  <a:moveTo>
                    <a:pt x="550" y="901"/>
                  </a:moveTo>
                  <a:cubicBezTo>
                    <a:pt x="570" y="901"/>
                    <a:pt x="592" y="905"/>
                    <a:pt x="617" y="913"/>
                  </a:cubicBezTo>
                  <a:cubicBezTo>
                    <a:pt x="739" y="944"/>
                    <a:pt x="860" y="1065"/>
                    <a:pt x="921" y="1156"/>
                  </a:cubicBezTo>
                  <a:cubicBezTo>
                    <a:pt x="1084" y="1296"/>
                    <a:pt x="1194" y="1471"/>
                    <a:pt x="1304" y="1655"/>
                  </a:cubicBezTo>
                  <a:lnTo>
                    <a:pt x="1304" y="1655"/>
                  </a:lnTo>
                  <a:cubicBezTo>
                    <a:pt x="984" y="1574"/>
                    <a:pt x="641" y="1464"/>
                    <a:pt x="465" y="1187"/>
                  </a:cubicBezTo>
                  <a:cubicBezTo>
                    <a:pt x="386" y="1055"/>
                    <a:pt x="421" y="901"/>
                    <a:pt x="550" y="901"/>
                  </a:cubicBezTo>
                  <a:close/>
                  <a:moveTo>
                    <a:pt x="1094" y="1"/>
                  </a:moveTo>
                  <a:cubicBezTo>
                    <a:pt x="1087" y="1"/>
                    <a:pt x="1080" y="1"/>
                    <a:pt x="1073" y="1"/>
                  </a:cubicBezTo>
                  <a:cubicBezTo>
                    <a:pt x="656" y="17"/>
                    <a:pt x="710" y="417"/>
                    <a:pt x="884" y="843"/>
                  </a:cubicBezTo>
                  <a:lnTo>
                    <a:pt x="884" y="843"/>
                  </a:lnTo>
                  <a:cubicBezTo>
                    <a:pt x="847" y="814"/>
                    <a:pt x="808" y="786"/>
                    <a:pt x="769" y="761"/>
                  </a:cubicBezTo>
                  <a:cubicBezTo>
                    <a:pt x="706" y="723"/>
                    <a:pt x="617" y="701"/>
                    <a:pt x="530" y="701"/>
                  </a:cubicBezTo>
                  <a:cubicBezTo>
                    <a:pt x="407" y="701"/>
                    <a:pt x="288" y="746"/>
                    <a:pt x="252" y="852"/>
                  </a:cubicBezTo>
                  <a:cubicBezTo>
                    <a:pt x="1" y="1468"/>
                    <a:pt x="908" y="1749"/>
                    <a:pt x="1386" y="1813"/>
                  </a:cubicBezTo>
                  <a:lnTo>
                    <a:pt x="1386" y="1813"/>
                  </a:lnTo>
                  <a:cubicBezTo>
                    <a:pt x="1403" y="1857"/>
                    <a:pt x="1444" y="1878"/>
                    <a:pt x="1487" y="1878"/>
                  </a:cubicBezTo>
                  <a:cubicBezTo>
                    <a:pt x="1544" y="1878"/>
                    <a:pt x="1605" y="1840"/>
                    <a:pt x="1620" y="1764"/>
                  </a:cubicBezTo>
                  <a:cubicBezTo>
                    <a:pt x="1620" y="1373"/>
                    <a:pt x="1739" y="1"/>
                    <a:pt x="1094"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8" name="Google Shape;3908;p80"/>
            <p:cNvSpPr/>
            <p:nvPr/>
          </p:nvSpPr>
          <p:spPr>
            <a:xfrm>
              <a:off x="-920475" y="7539013"/>
              <a:ext cx="347300" cy="517525"/>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rgbClr val="C4B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9" name="Google Shape;3909;p80"/>
            <p:cNvSpPr/>
            <p:nvPr/>
          </p:nvSpPr>
          <p:spPr>
            <a:xfrm>
              <a:off x="-919700" y="7468638"/>
              <a:ext cx="336650" cy="156250"/>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0" name="Google Shape;3910;p80"/>
            <p:cNvSpPr/>
            <p:nvPr/>
          </p:nvSpPr>
          <p:spPr>
            <a:xfrm>
              <a:off x="-620325" y="7520763"/>
              <a:ext cx="39550" cy="75250"/>
            </a:xfrm>
            <a:custGeom>
              <a:avLst/>
              <a:gdLst/>
              <a:ahLst/>
              <a:cxnLst/>
              <a:rect l="l" t="t" r="r" b="b"/>
              <a:pathLst>
                <a:path w="1582" h="3010" extrusionOk="0">
                  <a:moveTo>
                    <a:pt x="1" y="1"/>
                  </a:moveTo>
                  <a:cubicBezTo>
                    <a:pt x="335" y="973"/>
                    <a:pt x="882" y="2220"/>
                    <a:pt x="1582" y="3010"/>
                  </a:cubicBezTo>
                  <a:lnTo>
                    <a:pt x="1" y="1"/>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1" name="Google Shape;3911;p80"/>
            <p:cNvSpPr/>
            <p:nvPr/>
          </p:nvSpPr>
          <p:spPr>
            <a:xfrm>
              <a:off x="-622325" y="7519213"/>
              <a:ext cx="44825" cy="80100"/>
            </a:xfrm>
            <a:custGeom>
              <a:avLst/>
              <a:gdLst/>
              <a:ahLst/>
              <a:cxnLst/>
              <a:rect l="l" t="t" r="r" b="b"/>
              <a:pathLst>
                <a:path w="1793" h="3204" extrusionOk="0">
                  <a:moveTo>
                    <a:pt x="64" y="1"/>
                  </a:moveTo>
                  <a:cubicBezTo>
                    <a:pt x="32" y="1"/>
                    <a:pt x="1" y="34"/>
                    <a:pt x="20" y="93"/>
                  </a:cubicBezTo>
                  <a:cubicBezTo>
                    <a:pt x="111" y="640"/>
                    <a:pt x="385" y="1157"/>
                    <a:pt x="598" y="1643"/>
                  </a:cubicBezTo>
                  <a:cubicBezTo>
                    <a:pt x="871" y="2190"/>
                    <a:pt x="1175" y="2738"/>
                    <a:pt x="1570" y="3163"/>
                  </a:cubicBezTo>
                  <a:cubicBezTo>
                    <a:pt x="1599" y="3191"/>
                    <a:pt x="1627" y="3203"/>
                    <a:pt x="1652" y="3203"/>
                  </a:cubicBezTo>
                  <a:cubicBezTo>
                    <a:pt x="1737" y="3203"/>
                    <a:pt x="1792" y="3074"/>
                    <a:pt x="1722" y="2981"/>
                  </a:cubicBezTo>
                  <a:cubicBezTo>
                    <a:pt x="1388" y="2525"/>
                    <a:pt x="1054" y="2038"/>
                    <a:pt x="780" y="1491"/>
                  </a:cubicBezTo>
                  <a:cubicBezTo>
                    <a:pt x="537" y="1035"/>
                    <a:pt x="385" y="488"/>
                    <a:pt x="111" y="32"/>
                  </a:cubicBezTo>
                  <a:cubicBezTo>
                    <a:pt x="101" y="11"/>
                    <a:pt x="82" y="1"/>
                    <a:pt x="64"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2" name="Google Shape;3912;p80"/>
            <p:cNvSpPr/>
            <p:nvPr/>
          </p:nvSpPr>
          <p:spPr>
            <a:xfrm>
              <a:off x="-914400" y="7532938"/>
              <a:ext cx="28150" cy="57000"/>
            </a:xfrm>
            <a:custGeom>
              <a:avLst/>
              <a:gdLst/>
              <a:ahLst/>
              <a:cxnLst/>
              <a:rect l="l" t="t" r="r" b="b"/>
              <a:pathLst>
                <a:path w="1126" h="2280" extrusionOk="0">
                  <a:moveTo>
                    <a:pt x="1125" y="0"/>
                  </a:moveTo>
                  <a:lnTo>
                    <a:pt x="1" y="2280"/>
                  </a:lnTo>
                  <a:cubicBezTo>
                    <a:pt x="670" y="1793"/>
                    <a:pt x="821" y="851"/>
                    <a:pt x="1125"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3" name="Google Shape;3913;p80"/>
            <p:cNvSpPr/>
            <p:nvPr/>
          </p:nvSpPr>
          <p:spPr>
            <a:xfrm>
              <a:off x="-917950" y="7530413"/>
              <a:ext cx="33975" cy="62700"/>
            </a:xfrm>
            <a:custGeom>
              <a:avLst/>
              <a:gdLst/>
              <a:ahLst/>
              <a:cxnLst/>
              <a:rect l="l" t="t" r="r" b="b"/>
              <a:pathLst>
                <a:path w="1359" h="2508" extrusionOk="0">
                  <a:moveTo>
                    <a:pt x="1276" y="0"/>
                  </a:moveTo>
                  <a:cubicBezTo>
                    <a:pt x="1247" y="0"/>
                    <a:pt x="1219" y="15"/>
                    <a:pt x="1207" y="40"/>
                  </a:cubicBezTo>
                  <a:cubicBezTo>
                    <a:pt x="994" y="375"/>
                    <a:pt x="903" y="861"/>
                    <a:pt x="751" y="1226"/>
                  </a:cubicBezTo>
                  <a:cubicBezTo>
                    <a:pt x="599" y="1682"/>
                    <a:pt x="356" y="1986"/>
                    <a:pt x="82" y="2320"/>
                  </a:cubicBezTo>
                  <a:cubicBezTo>
                    <a:pt x="1" y="2401"/>
                    <a:pt x="65" y="2507"/>
                    <a:pt x="144" y="2507"/>
                  </a:cubicBezTo>
                  <a:cubicBezTo>
                    <a:pt x="154" y="2507"/>
                    <a:pt x="163" y="2506"/>
                    <a:pt x="173" y="2502"/>
                  </a:cubicBezTo>
                  <a:cubicBezTo>
                    <a:pt x="842" y="2138"/>
                    <a:pt x="1267" y="922"/>
                    <a:pt x="1359" y="101"/>
                  </a:cubicBezTo>
                  <a:cubicBezTo>
                    <a:pt x="1359" y="30"/>
                    <a:pt x="1317" y="0"/>
                    <a:pt x="1276"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4" name="Google Shape;3914;p80"/>
            <p:cNvSpPr/>
            <p:nvPr/>
          </p:nvSpPr>
          <p:spPr>
            <a:xfrm>
              <a:off x="-821675" y="7662863"/>
              <a:ext cx="147425" cy="7075"/>
            </a:xfrm>
            <a:custGeom>
              <a:avLst/>
              <a:gdLst/>
              <a:ahLst/>
              <a:cxnLst/>
              <a:rect l="l" t="t" r="r" b="b"/>
              <a:pathLst>
                <a:path w="5897" h="283" extrusionOk="0">
                  <a:moveTo>
                    <a:pt x="0" y="1"/>
                  </a:moveTo>
                  <a:lnTo>
                    <a:pt x="1569" y="73"/>
                  </a:lnTo>
                  <a:lnTo>
                    <a:pt x="1569" y="73"/>
                  </a:lnTo>
                  <a:cubicBezTo>
                    <a:pt x="1037" y="38"/>
                    <a:pt x="513" y="9"/>
                    <a:pt x="0" y="1"/>
                  </a:cubicBezTo>
                  <a:close/>
                  <a:moveTo>
                    <a:pt x="1569" y="73"/>
                  </a:moveTo>
                  <a:cubicBezTo>
                    <a:pt x="2812" y="158"/>
                    <a:pt x="4094" y="282"/>
                    <a:pt x="5359" y="282"/>
                  </a:cubicBezTo>
                  <a:cubicBezTo>
                    <a:pt x="5539" y="282"/>
                    <a:pt x="5718" y="280"/>
                    <a:pt x="5897" y="274"/>
                  </a:cubicBezTo>
                  <a:lnTo>
                    <a:pt x="1569" y="73"/>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5" name="Google Shape;3915;p80"/>
            <p:cNvSpPr/>
            <p:nvPr/>
          </p:nvSpPr>
          <p:spPr>
            <a:xfrm>
              <a:off x="-825475" y="7659063"/>
              <a:ext cx="156550" cy="17350"/>
            </a:xfrm>
            <a:custGeom>
              <a:avLst/>
              <a:gdLst/>
              <a:ahLst/>
              <a:cxnLst/>
              <a:rect l="l" t="t" r="r" b="b"/>
              <a:pathLst>
                <a:path w="6262" h="694" extrusionOk="0">
                  <a:moveTo>
                    <a:pt x="152" y="1"/>
                  </a:moveTo>
                  <a:cubicBezTo>
                    <a:pt x="0" y="1"/>
                    <a:pt x="0" y="305"/>
                    <a:pt x="152" y="305"/>
                  </a:cubicBezTo>
                  <a:cubicBezTo>
                    <a:pt x="1615" y="396"/>
                    <a:pt x="3146" y="694"/>
                    <a:pt x="4630" y="694"/>
                  </a:cubicBezTo>
                  <a:cubicBezTo>
                    <a:pt x="5119" y="694"/>
                    <a:pt x="5604" y="661"/>
                    <a:pt x="6079" y="578"/>
                  </a:cubicBezTo>
                  <a:cubicBezTo>
                    <a:pt x="6262" y="548"/>
                    <a:pt x="6201" y="274"/>
                    <a:pt x="6049" y="244"/>
                  </a:cubicBezTo>
                  <a:cubicBezTo>
                    <a:pt x="4104" y="31"/>
                    <a:pt x="2097" y="1"/>
                    <a:pt x="152"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6" name="Google Shape;3916;p80"/>
            <p:cNvSpPr/>
            <p:nvPr/>
          </p:nvSpPr>
          <p:spPr>
            <a:xfrm>
              <a:off x="-762425" y="7505563"/>
              <a:ext cx="3075" cy="161900"/>
            </a:xfrm>
            <a:custGeom>
              <a:avLst/>
              <a:gdLst/>
              <a:ahLst/>
              <a:cxnLst/>
              <a:rect l="l" t="t" r="r" b="b"/>
              <a:pathLst>
                <a:path w="123" h="6476" extrusionOk="0">
                  <a:moveTo>
                    <a:pt x="31" y="1"/>
                  </a:moveTo>
                  <a:cubicBezTo>
                    <a:pt x="1" y="2189"/>
                    <a:pt x="31" y="4317"/>
                    <a:pt x="123" y="6475"/>
                  </a:cubicBezTo>
                  <a:lnTo>
                    <a:pt x="31" y="1"/>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7" name="Google Shape;3917;p80"/>
            <p:cNvSpPr/>
            <p:nvPr/>
          </p:nvSpPr>
          <p:spPr>
            <a:xfrm>
              <a:off x="-767725" y="7501588"/>
              <a:ext cx="11425" cy="168725"/>
            </a:xfrm>
            <a:custGeom>
              <a:avLst/>
              <a:gdLst/>
              <a:ahLst/>
              <a:cxnLst/>
              <a:rect l="l" t="t" r="r" b="b"/>
              <a:pathLst>
                <a:path w="457" h="6749" extrusionOk="0">
                  <a:moveTo>
                    <a:pt x="243" y="0"/>
                  </a:moveTo>
                  <a:cubicBezTo>
                    <a:pt x="183" y="0"/>
                    <a:pt x="122" y="53"/>
                    <a:pt x="122" y="160"/>
                  </a:cubicBezTo>
                  <a:cubicBezTo>
                    <a:pt x="0" y="2288"/>
                    <a:pt x="31" y="4506"/>
                    <a:pt x="243" y="6634"/>
                  </a:cubicBezTo>
                  <a:cubicBezTo>
                    <a:pt x="259" y="6710"/>
                    <a:pt x="304" y="6748"/>
                    <a:pt x="346" y="6748"/>
                  </a:cubicBezTo>
                  <a:cubicBezTo>
                    <a:pt x="388" y="6748"/>
                    <a:pt x="426" y="6710"/>
                    <a:pt x="426" y="6634"/>
                  </a:cubicBezTo>
                  <a:cubicBezTo>
                    <a:pt x="456" y="4476"/>
                    <a:pt x="456" y="2288"/>
                    <a:pt x="365" y="160"/>
                  </a:cubicBezTo>
                  <a:cubicBezTo>
                    <a:pt x="365" y="53"/>
                    <a:pt x="304" y="0"/>
                    <a:pt x="243"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8" name="Google Shape;3918;p80"/>
            <p:cNvSpPr/>
            <p:nvPr/>
          </p:nvSpPr>
          <p:spPr>
            <a:xfrm>
              <a:off x="-753875" y="7511638"/>
              <a:ext cx="51525" cy="158925"/>
            </a:xfrm>
            <a:custGeom>
              <a:avLst/>
              <a:gdLst/>
              <a:ahLst/>
              <a:cxnLst/>
              <a:rect l="l" t="t" r="r" b="b"/>
              <a:pathLst>
                <a:path w="2061" h="6357" extrusionOk="0">
                  <a:moveTo>
                    <a:pt x="1046" y="1"/>
                  </a:moveTo>
                  <a:cubicBezTo>
                    <a:pt x="974" y="1"/>
                    <a:pt x="905" y="62"/>
                    <a:pt x="905" y="183"/>
                  </a:cubicBezTo>
                  <a:cubicBezTo>
                    <a:pt x="905" y="1703"/>
                    <a:pt x="1787" y="5472"/>
                    <a:pt x="115" y="6110"/>
                  </a:cubicBezTo>
                  <a:cubicBezTo>
                    <a:pt x="0" y="6139"/>
                    <a:pt x="48" y="6356"/>
                    <a:pt x="155" y="6356"/>
                  </a:cubicBezTo>
                  <a:cubicBezTo>
                    <a:pt x="162" y="6356"/>
                    <a:pt x="169" y="6355"/>
                    <a:pt x="176" y="6354"/>
                  </a:cubicBezTo>
                  <a:cubicBezTo>
                    <a:pt x="2060" y="5837"/>
                    <a:pt x="1331" y="1764"/>
                    <a:pt x="1209" y="183"/>
                  </a:cubicBezTo>
                  <a:cubicBezTo>
                    <a:pt x="1194" y="62"/>
                    <a:pt x="1118" y="1"/>
                    <a:pt x="104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9" name="Google Shape;3919;p80"/>
            <p:cNvSpPr/>
            <p:nvPr/>
          </p:nvSpPr>
          <p:spPr>
            <a:xfrm>
              <a:off x="-939475" y="7295838"/>
              <a:ext cx="384525" cy="21725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0" name="Google Shape;3920;p80"/>
            <p:cNvSpPr/>
            <p:nvPr/>
          </p:nvSpPr>
          <p:spPr>
            <a:xfrm>
              <a:off x="-1016975" y="7029138"/>
              <a:ext cx="538775" cy="446825"/>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1" name="Google Shape;3921;p80"/>
            <p:cNvSpPr/>
            <p:nvPr/>
          </p:nvSpPr>
          <p:spPr>
            <a:xfrm>
              <a:off x="-927000" y="7136863"/>
              <a:ext cx="333125" cy="290575"/>
            </a:xfrm>
            <a:custGeom>
              <a:avLst/>
              <a:gdLst/>
              <a:ahLst/>
              <a:cxnLst/>
              <a:rect l="l" t="t" r="r" b="b"/>
              <a:pathLst>
                <a:path w="13325" h="11623" extrusionOk="0">
                  <a:moveTo>
                    <a:pt x="10432" y="1"/>
                  </a:moveTo>
                  <a:cubicBezTo>
                    <a:pt x="10386" y="1"/>
                    <a:pt x="10340" y="3"/>
                    <a:pt x="10292" y="7"/>
                  </a:cubicBezTo>
                  <a:cubicBezTo>
                    <a:pt x="7253" y="281"/>
                    <a:pt x="6918" y="4961"/>
                    <a:pt x="6918" y="4961"/>
                  </a:cubicBezTo>
                  <a:cubicBezTo>
                    <a:pt x="6918" y="4961"/>
                    <a:pt x="5887" y="2216"/>
                    <a:pt x="4208" y="2216"/>
                  </a:cubicBezTo>
                  <a:cubicBezTo>
                    <a:pt x="3673" y="2216"/>
                    <a:pt x="3073" y="2495"/>
                    <a:pt x="2420" y="3229"/>
                  </a:cubicBezTo>
                  <a:cubicBezTo>
                    <a:pt x="1" y="7469"/>
                    <a:pt x="6589" y="11622"/>
                    <a:pt x="7052" y="11622"/>
                  </a:cubicBezTo>
                  <a:cubicBezTo>
                    <a:pt x="7060" y="11622"/>
                    <a:pt x="7066" y="11621"/>
                    <a:pt x="7070" y="11618"/>
                  </a:cubicBezTo>
                  <a:cubicBezTo>
                    <a:pt x="12098" y="8446"/>
                    <a:pt x="13325" y="1"/>
                    <a:pt x="10432"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2" name="Google Shape;3922;p80"/>
            <p:cNvSpPr/>
            <p:nvPr/>
          </p:nvSpPr>
          <p:spPr>
            <a:xfrm>
              <a:off x="-683375" y="7017013"/>
              <a:ext cx="124625" cy="40500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3" name="Google Shape;3923;p80"/>
            <p:cNvSpPr/>
            <p:nvPr/>
          </p:nvSpPr>
          <p:spPr>
            <a:xfrm>
              <a:off x="-710750" y="7017713"/>
              <a:ext cx="149725" cy="423300"/>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4" name="Google Shape;3924;p80"/>
            <p:cNvSpPr/>
            <p:nvPr/>
          </p:nvSpPr>
          <p:spPr>
            <a:xfrm>
              <a:off x="-567875" y="7216813"/>
              <a:ext cx="117050" cy="129975"/>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5" name="Google Shape;3925;p80"/>
            <p:cNvSpPr/>
            <p:nvPr/>
          </p:nvSpPr>
          <p:spPr>
            <a:xfrm>
              <a:off x="-728975" y="7189338"/>
              <a:ext cx="313400" cy="279850"/>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6" name="Google Shape;3926;p80"/>
            <p:cNvSpPr/>
            <p:nvPr/>
          </p:nvSpPr>
          <p:spPr>
            <a:xfrm>
              <a:off x="-1115000" y="6757763"/>
              <a:ext cx="107925" cy="68575"/>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7" name="Google Shape;3927;p80"/>
            <p:cNvSpPr/>
            <p:nvPr/>
          </p:nvSpPr>
          <p:spPr>
            <a:xfrm>
              <a:off x="-1118050" y="6719013"/>
              <a:ext cx="110975" cy="57100"/>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8" name="Google Shape;3928;p80"/>
            <p:cNvSpPr/>
            <p:nvPr/>
          </p:nvSpPr>
          <p:spPr>
            <a:xfrm>
              <a:off x="-1083100" y="6760788"/>
              <a:ext cx="66900" cy="57100"/>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9" name="Google Shape;3929;p80"/>
            <p:cNvSpPr/>
            <p:nvPr/>
          </p:nvSpPr>
          <p:spPr>
            <a:xfrm>
              <a:off x="-1054700" y="6776563"/>
              <a:ext cx="39100" cy="23575"/>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0" name="Google Shape;3930;p80"/>
            <p:cNvSpPr/>
            <p:nvPr/>
          </p:nvSpPr>
          <p:spPr>
            <a:xfrm>
              <a:off x="-517725" y="6757763"/>
              <a:ext cx="107925" cy="68575"/>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1" name="Google Shape;3931;p80"/>
            <p:cNvSpPr/>
            <p:nvPr/>
          </p:nvSpPr>
          <p:spPr>
            <a:xfrm>
              <a:off x="-517725" y="6725613"/>
              <a:ext cx="110975" cy="50500"/>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2" name="Google Shape;3932;p80"/>
            <p:cNvSpPr/>
            <p:nvPr/>
          </p:nvSpPr>
          <p:spPr>
            <a:xfrm>
              <a:off x="-508600" y="6760788"/>
              <a:ext cx="66875" cy="57100"/>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3" name="Google Shape;3933;p80"/>
            <p:cNvSpPr/>
            <p:nvPr/>
          </p:nvSpPr>
          <p:spPr>
            <a:xfrm>
              <a:off x="-508450" y="6776888"/>
              <a:ext cx="38350" cy="23250"/>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4" name="Google Shape;3934;p80"/>
            <p:cNvSpPr/>
            <p:nvPr/>
          </p:nvSpPr>
          <p:spPr>
            <a:xfrm>
              <a:off x="-813325" y="7000238"/>
              <a:ext cx="126175" cy="64675"/>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5" name="Google Shape;3935;p80"/>
            <p:cNvSpPr/>
            <p:nvPr/>
          </p:nvSpPr>
          <p:spPr>
            <a:xfrm>
              <a:off x="-813325" y="6953138"/>
              <a:ext cx="135275" cy="7067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6" name="Google Shape;3936;p80"/>
            <p:cNvSpPr/>
            <p:nvPr/>
          </p:nvSpPr>
          <p:spPr>
            <a:xfrm>
              <a:off x="-1019000" y="6472613"/>
              <a:ext cx="522575" cy="492675"/>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7" name="Google Shape;3937;p80"/>
            <p:cNvSpPr/>
            <p:nvPr/>
          </p:nvSpPr>
          <p:spPr>
            <a:xfrm>
              <a:off x="-898425" y="6736563"/>
              <a:ext cx="28900" cy="34975"/>
            </a:xfrm>
            <a:custGeom>
              <a:avLst/>
              <a:gdLst/>
              <a:ahLst/>
              <a:cxnLst/>
              <a:rect l="l" t="t" r="r" b="b"/>
              <a:pathLst>
                <a:path w="1156" h="1399" extrusionOk="0">
                  <a:moveTo>
                    <a:pt x="578" y="1"/>
                  </a:moveTo>
                  <a:cubicBezTo>
                    <a:pt x="243" y="1"/>
                    <a:pt x="0" y="304"/>
                    <a:pt x="0" y="700"/>
                  </a:cubicBezTo>
                  <a:cubicBezTo>
                    <a:pt x="0" y="1095"/>
                    <a:pt x="243" y="1399"/>
                    <a:pt x="578" y="1399"/>
                  </a:cubicBezTo>
                  <a:cubicBezTo>
                    <a:pt x="912" y="1399"/>
                    <a:pt x="1155" y="1095"/>
                    <a:pt x="1155" y="700"/>
                  </a:cubicBezTo>
                  <a:cubicBezTo>
                    <a:pt x="1155" y="304"/>
                    <a:pt x="912" y="1"/>
                    <a:pt x="57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8" name="Google Shape;3938;p80"/>
            <p:cNvSpPr/>
            <p:nvPr/>
          </p:nvSpPr>
          <p:spPr>
            <a:xfrm>
              <a:off x="-658300" y="6736563"/>
              <a:ext cx="29650" cy="35750"/>
            </a:xfrm>
            <a:custGeom>
              <a:avLst/>
              <a:gdLst/>
              <a:ahLst/>
              <a:cxnLst/>
              <a:rect l="l" t="t" r="r" b="b"/>
              <a:pathLst>
                <a:path w="1186" h="1430" extrusionOk="0">
                  <a:moveTo>
                    <a:pt x="608" y="1"/>
                  </a:moveTo>
                  <a:cubicBezTo>
                    <a:pt x="274" y="1"/>
                    <a:pt x="0" y="335"/>
                    <a:pt x="0" y="700"/>
                  </a:cubicBezTo>
                  <a:cubicBezTo>
                    <a:pt x="0" y="1095"/>
                    <a:pt x="274" y="1429"/>
                    <a:pt x="608" y="1429"/>
                  </a:cubicBezTo>
                  <a:cubicBezTo>
                    <a:pt x="912" y="1429"/>
                    <a:pt x="1186" y="1095"/>
                    <a:pt x="1186" y="700"/>
                  </a:cubicBezTo>
                  <a:cubicBezTo>
                    <a:pt x="1186" y="335"/>
                    <a:pt x="912" y="1"/>
                    <a:pt x="60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9" name="Google Shape;3939;p80"/>
            <p:cNvSpPr/>
            <p:nvPr/>
          </p:nvSpPr>
          <p:spPr>
            <a:xfrm>
              <a:off x="-779900" y="6720038"/>
              <a:ext cx="36500" cy="63000"/>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0" name="Google Shape;3940;p80"/>
            <p:cNvSpPr/>
            <p:nvPr/>
          </p:nvSpPr>
          <p:spPr>
            <a:xfrm>
              <a:off x="-785200" y="6820163"/>
              <a:ext cx="53975" cy="25900"/>
            </a:xfrm>
            <a:custGeom>
              <a:avLst/>
              <a:gdLst/>
              <a:ahLst/>
              <a:cxnLst/>
              <a:rect l="l" t="t" r="r" b="b"/>
              <a:pathLst>
                <a:path w="2159" h="1036" extrusionOk="0">
                  <a:moveTo>
                    <a:pt x="2048" y="0"/>
                  </a:moveTo>
                  <a:cubicBezTo>
                    <a:pt x="1991" y="0"/>
                    <a:pt x="1930" y="30"/>
                    <a:pt x="1915" y="91"/>
                  </a:cubicBezTo>
                  <a:cubicBezTo>
                    <a:pt x="1857" y="526"/>
                    <a:pt x="1578" y="823"/>
                    <a:pt x="1156" y="823"/>
                  </a:cubicBezTo>
                  <a:cubicBezTo>
                    <a:pt x="1136" y="823"/>
                    <a:pt x="1115" y="822"/>
                    <a:pt x="1094" y="821"/>
                  </a:cubicBezTo>
                  <a:cubicBezTo>
                    <a:pt x="882" y="821"/>
                    <a:pt x="669" y="760"/>
                    <a:pt x="517" y="608"/>
                  </a:cubicBezTo>
                  <a:cubicBezTo>
                    <a:pt x="365" y="486"/>
                    <a:pt x="334" y="304"/>
                    <a:pt x="213" y="152"/>
                  </a:cubicBezTo>
                  <a:cubicBezTo>
                    <a:pt x="213" y="152"/>
                    <a:pt x="182" y="152"/>
                    <a:pt x="152" y="182"/>
                  </a:cubicBezTo>
                  <a:cubicBezTo>
                    <a:pt x="0" y="669"/>
                    <a:pt x="730" y="1033"/>
                    <a:pt x="1125" y="1033"/>
                  </a:cubicBezTo>
                  <a:cubicBezTo>
                    <a:pt x="1144" y="1035"/>
                    <a:pt x="1164" y="1035"/>
                    <a:pt x="1184" y="1035"/>
                  </a:cubicBezTo>
                  <a:cubicBezTo>
                    <a:pt x="1706" y="1035"/>
                    <a:pt x="2158" y="648"/>
                    <a:pt x="2158" y="91"/>
                  </a:cubicBezTo>
                  <a:cubicBezTo>
                    <a:pt x="2158" y="30"/>
                    <a:pt x="2105" y="0"/>
                    <a:pt x="2048"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1" name="Google Shape;3941;p80"/>
            <p:cNvSpPr/>
            <p:nvPr/>
          </p:nvSpPr>
          <p:spPr>
            <a:xfrm>
              <a:off x="-944500" y="6652888"/>
              <a:ext cx="49125" cy="34375"/>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2" name="Google Shape;3942;p80"/>
            <p:cNvSpPr/>
            <p:nvPr/>
          </p:nvSpPr>
          <p:spPr>
            <a:xfrm>
              <a:off x="-652225" y="6647038"/>
              <a:ext cx="52625" cy="23800"/>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3" name="Google Shape;3943;p80"/>
            <p:cNvSpPr/>
            <p:nvPr/>
          </p:nvSpPr>
          <p:spPr>
            <a:xfrm>
              <a:off x="-943275" y="6798113"/>
              <a:ext cx="97300" cy="91200"/>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4" name="Google Shape;3944;p80"/>
            <p:cNvSpPr/>
            <p:nvPr/>
          </p:nvSpPr>
          <p:spPr>
            <a:xfrm>
              <a:off x="-677300" y="6798113"/>
              <a:ext cx="97275" cy="91200"/>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5" name="Google Shape;3945;p80"/>
            <p:cNvSpPr/>
            <p:nvPr/>
          </p:nvSpPr>
          <p:spPr>
            <a:xfrm>
              <a:off x="-915900" y="6823188"/>
              <a:ext cx="8375" cy="10675"/>
            </a:xfrm>
            <a:custGeom>
              <a:avLst/>
              <a:gdLst/>
              <a:ahLst/>
              <a:cxnLst/>
              <a:rect l="l" t="t" r="r" b="b"/>
              <a:pathLst>
                <a:path w="335" h="427" extrusionOk="0">
                  <a:moveTo>
                    <a:pt x="152" y="1"/>
                  </a:moveTo>
                  <a:cubicBezTo>
                    <a:pt x="61" y="1"/>
                    <a:pt x="0" y="92"/>
                    <a:pt x="0" y="213"/>
                  </a:cubicBezTo>
                  <a:cubicBezTo>
                    <a:pt x="0" y="335"/>
                    <a:pt x="61" y="426"/>
                    <a:pt x="152" y="426"/>
                  </a:cubicBezTo>
                  <a:cubicBezTo>
                    <a:pt x="274" y="426"/>
                    <a:pt x="334" y="335"/>
                    <a:pt x="334" y="213"/>
                  </a:cubicBezTo>
                  <a:cubicBezTo>
                    <a:pt x="334" y="92"/>
                    <a:pt x="274" y="1"/>
                    <a:pt x="15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6" name="Google Shape;3946;p80"/>
            <p:cNvSpPr/>
            <p:nvPr/>
          </p:nvSpPr>
          <p:spPr>
            <a:xfrm>
              <a:off x="-884750" y="6852838"/>
              <a:ext cx="9125" cy="9900"/>
            </a:xfrm>
            <a:custGeom>
              <a:avLst/>
              <a:gdLst/>
              <a:ahLst/>
              <a:cxnLst/>
              <a:rect l="l" t="t" r="r" b="b"/>
              <a:pathLst>
                <a:path w="365"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7" name="Google Shape;3947;p80"/>
            <p:cNvSpPr/>
            <p:nvPr/>
          </p:nvSpPr>
          <p:spPr>
            <a:xfrm>
              <a:off x="-922750" y="6872588"/>
              <a:ext cx="9150" cy="9900"/>
            </a:xfrm>
            <a:custGeom>
              <a:avLst/>
              <a:gdLst/>
              <a:ahLst/>
              <a:cxnLst/>
              <a:rect l="l" t="t" r="r" b="b"/>
              <a:pathLst>
                <a:path w="366"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8" name="Google Shape;3948;p80"/>
            <p:cNvSpPr/>
            <p:nvPr/>
          </p:nvSpPr>
          <p:spPr>
            <a:xfrm>
              <a:off x="-862725" y="6815588"/>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9" name="Google Shape;3949;p80"/>
            <p:cNvSpPr/>
            <p:nvPr/>
          </p:nvSpPr>
          <p:spPr>
            <a:xfrm>
              <a:off x="-836125" y="6862713"/>
              <a:ext cx="9150" cy="10650"/>
            </a:xfrm>
            <a:custGeom>
              <a:avLst/>
              <a:gdLst/>
              <a:ahLst/>
              <a:cxnLst/>
              <a:rect l="l" t="t" r="r" b="b"/>
              <a:pathLst>
                <a:path w="366" h="426" extrusionOk="0">
                  <a:moveTo>
                    <a:pt x="183" y="0"/>
                  </a:moveTo>
                  <a:cubicBezTo>
                    <a:pt x="92" y="0"/>
                    <a:pt x="1" y="91"/>
                    <a:pt x="1" y="213"/>
                  </a:cubicBezTo>
                  <a:cubicBezTo>
                    <a:pt x="1" y="335"/>
                    <a:pt x="92"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0" name="Google Shape;3950;p80"/>
            <p:cNvSpPr/>
            <p:nvPr/>
          </p:nvSpPr>
          <p:spPr>
            <a:xfrm>
              <a:off x="-684150" y="6823188"/>
              <a:ext cx="9150" cy="10675"/>
            </a:xfrm>
            <a:custGeom>
              <a:avLst/>
              <a:gdLst/>
              <a:ahLst/>
              <a:cxnLst/>
              <a:rect l="l" t="t" r="r" b="b"/>
              <a:pathLst>
                <a:path w="366" h="427" extrusionOk="0">
                  <a:moveTo>
                    <a:pt x="183" y="1"/>
                  </a:moveTo>
                  <a:cubicBezTo>
                    <a:pt x="62" y="1"/>
                    <a:pt x="1" y="92"/>
                    <a:pt x="1" y="213"/>
                  </a:cubicBezTo>
                  <a:cubicBezTo>
                    <a:pt x="1" y="335"/>
                    <a:pt x="6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1" name="Google Shape;3951;p80"/>
            <p:cNvSpPr/>
            <p:nvPr/>
          </p:nvSpPr>
          <p:spPr>
            <a:xfrm>
              <a:off x="-665900" y="6872588"/>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2" name="Google Shape;3952;p80"/>
            <p:cNvSpPr/>
            <p:nvPr/>
          </p:nvSpPr>
          <p:spPr>
            <a:xfrm>
              <a:off x="-627925" y="6826238"/>
              <a:ext cx="9150" cy="9900"/>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3" name="Google Shape;3953;p80"/>
            <p:cNvSpPr/>
            <p:nvPr/>
          </p:nvSpPr>
          <p:spPr>
            <a:xfrm>
              <a:off x="-600550" y="6862713"/>
              <a:ext cx="9125" cy="10650"/>
            </a:xfrm>
            <a:custGeom>
              <a:avLst/>
              <a:gdLst/>
              <a:ahLst/>
              <a:cxnLst/>
              <a:rect l="l" t="t" r="r" b="b"/>
              <a:pathLst>
                <a:path w="365" h="426" extrusionOk="0">
                  <a:moveTo>
                    <a:pt x="183" y="0"/>
                  </a:moveTo>
                  <a:cubicBezTo>
                    <a:pt x="61" y="0"/>
                    <a:pt x="0" y="91"/>
                    <a:pt x="0" y="213"/>
                  </a:cubicBezTo>
                  <a:cubicBezTo>
                    <a:pt x="0" y="335"/>
                    <a:pt x="91"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4" name="Google Shape;3954;p80"/>
            <p:cNvSpPr/>
            <p:nvPr/>
          </p:nvSpPr>
          <p:spPr>
            <a:xfrm>
              <a:off x="-637800" y="6858138"/>
              <a:ext cx="9150" cy="9900"/>
            </a:xfrm>
            <a:custGeom>
              <a:avLst/>
              <a:gdLst/>
              <a:ahLst/>
              <a:cxnLst/>
              <a:rect l="l" t="t" r="r" b="b"/>
              <a:pathLst>
                <a:path w="366" h="396" extrusionOk="0">
                  <a:moveTo>
                    <a:pt x="183" y="1"/>
                  </a:moveTo>
                  <a:cubicBezTo>
                    <a:pt x="6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5" name="Google Shape;3955;p80"/>
            <p:cNvSpPr/>
            <p:nvPr/>
          </p:nvSpPr>
          <p:spPr>
            <a:xfrm>
              <a:off x="-970625" y="6659063"/>
              <a:ext cx="423275" cy="177825"/>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6" name="Google Shape;3956;p80"/>
            <p:cNvSpPr/>
            <p:nvPr/>
          </p:nvSpPr>
          <p:spPr>
            <a:xfrm>
              <a:off x="-1109675" y="6510888"/>
              <a:ext cx="172500" cy="168700"/>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7" name="Google Shape;3957;p80"/>
            <p:cNvSpPr/>
            <p:nvPr/>
          </p:nvSpPr>
          <p:spPr>
            <a:xfrm>
              <a:off x="-1065600" y="6362388"/>
              <a:ext cx="416425" cy="323275"/>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8" name="Google Shape;3958;p80"/>
            <p:cNvSpPr/>
            <p:nvPr/>
          </p:nvSpPr>
          <p:spPr>
            <a:xfrm>
              <a:off x="-775325" y="6398788"/>
              <a:ext cx="174800" cy="287225"/>
            </a:xfrm>
            <a:custGeom>
              <a:avLst/>
              <a:gdLst/>
              <a:ahLst/>
              <a:cxnLst/>
              <a:rect l="l" t="t" r="r" b="b"/>
              <a:pathLst>
                <a:path w="6992" h="11489" extrusionOk="0">
                  <a:moveTo>
                    <a:pt x="1197" y="1"/>
                  </a:moveTo>
                  <a:cubicBezTo>
                    <a:pt x="783" y="1"/>
                    <a:pt x="380" y="16"/>
                    <a:pt x="0" y="46"/>
                  </a:cubicBezTo>
                  <a:cubicBezTo>
                    <a:pt x="2857" y="3177"/>
                    <a:pt x="4438" y="7250"/>
                    <a:pt x="5046" y="11475"/>
                  </a:cubicBezTo>
                  <a:cubicBezTo>
                    <a:pt x="5107" y="11475"/>
                    <a:pt x="5154" y="11489"/>
                    <a:pt x="5206" y="11489"/>
                  </a:cubicBezTo>
                  <a:cubicBezTo>
                    <a:pt x="5232" y="11489"/>
                    <a:pt x="5259" y="11485"/>
                    <a:pt x="5289" y="11475"/>
                  </a:cubicBezTo>
                  <a:cubicBezTo>
                    <a:pt x="5958" y="11445"/>
                    <a:pt x="6383" y="11201"/>
                    <a:pt x="6657" y="10867"/>
                  </a:cubicBezTo>
                  <a:cubicBezTo>
                    <a:pt x="6991" y="7372"/>
                    <a:pt x="6626" y="3846"/>
                    <a:pt x="5289" y="685"/>
                  </a:cubicBezTo>
                  <a:cubicBezTo>
                    <a:pt x="4438" y="381"/>
                    <a:pt x="3496" y="137"/>
                    <a:pt x="2462" y="46"/>
                  </a:cubicBezTo>
                  <a:cubicBezTo>
                    <a:pt x="2037" y="16"/>
                    <a:pt x="1611" y="1"/>
                    <a:pt x="1197"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9" name="Google Shape;3959;p80"/>
            <p:cNvSpPr/>
            <p:nvPr/>
          </p:nvSpPr>
          <p:spPr>
            <a:xfrm>
              <a:off x="-643875" y="6415888"/>
              <a:ext cx="205200" cy="312475"/>
            </a:xfrm>
            <a:custGeom>
              <a:avLst/>
              <a:gdLst/>
              <a:ahLst/>
              <a:cxnLst/>
              <a:rect l="l" t="t" r="r" b="b"/>
              <a:pathLst>
                <a:path w="8208" h="12499" extrusionOk="0">
                  <a:moveTo>
                    <a:pt x="1" y="1"/>
                  </a:moveTo>
                  <a:lnTo>
                    <a:pt x="1" y="1"/>
                  </a:lnTo>
                  <a:cubicBezTo>
                    <a:pt x="1338" y="3162"/>
                    <a:pt x="1733" y="6688"/>
                    <a:pt x="1399" y="10183"/>
                  </a:cubicBezTo>
                  <a:cubicBezTo>
                    <a:pt x="2007" y="9484"/>
                    <a:pt x="1855" y="8390"/>
                    <a:pt x="1855" y="8390"/>
                  </a:cubicBezTo>
                  <a:lnTo>
                    <a:pt x="1855" y="8390"/>
                  </a:lnTo>
                  <a:cubicBezTo>
                    <a:pt x="1855" y="8390"/>
                    <a:pt x="3079" y="12499"/>
                    <a:pt x="5498" y="12499"/>
                  </a:cubicBezTo>
                  <a:cubicBezTo>
                    <a:pt x="5550" y="12499"/>
                    <a:pt x="5602" y="12497"/>
                    <a:pt x="5654" y="12493"/>
                  </a:cubicBezTo>
                  <a:cubicBezTo>
                    <a:pt x="8208" y="12311"/>
                    <a:pt x="6293" y="6627"/>
                    <a:pt x="5502" y="4925"/>
                  </a:cubicBezTo>
                  <a:cubicBezTo>
                    <a:pt x="4894" y="3587"/>
                    <a:pt x="3101" y="1156"/>
                    <a:pt x="1"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0" name="Google Shape;3960;p80"/>
            <p:cNvSpPr/>
            <p:nvPr/>
          </p:nvSpPr>
          <p:spPr>
            <a:xfrm>
              <a:off x="-1116525" y="6612713"/>
              <a:ext cx="154275" cy="123875"/>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1" name="Google Shape;3961;p80"/>
            <p:cNvSpPr/>
            <p:nvPr/>
          </p:nvSpPr>
          <p:spPr>
            <a:xfrm>
              <a:off x="-734300" y="6596738"/>
              <a:ext cx="1550" cy="3825"/>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2" name="Google Shape;3962;p80"/>
            <p:cNvSpPr/>
            <p:nvPr/>
          </p:nvSpPr>
          <p:spPr>
            <a:xfrm>
              <a:off x="-949350" y="7032563"/>
              <a:ext cx="113250" cy="409200"/>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3" name="Google Shape;3963;p80"/>
            <p:cNvSpPr/>
            <p:nvPr/>
          </p:nvSpPr>
          <p:spPr>
            <a:xfrm>
              <a:off x="-945550" y="7032913"/>
              <a:ext cx="137575" cy="426325"/>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4" name="Google Shape;3964;p80"/>
            <p:cNvSpPr/>
            <p:nvPr/>
          </p:nvSpPr>
          <p:spPr>
            <a:xfrm>
              <a:off x="-1040525" y="7241888"/>
              <a:ext cx="112475" cy="12010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5" name="Google Shape;3965;p80"/>
            <p:cNvSpPr/>
            <p:nvPr/>
          </p:nvSpPr>
          <p:spPr>
            <a:xfrm>
              <a:off x="-1062400" y="7185363"/>
              <a:ext cx="290900" cy="300275"/>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966" name="Google Shape;3966;p80"/>
          <p:cNvGrpSpPr/>
          <p:nvPr/>
        </p:nvGrpSpPr>
        <p:grpSpPr>
          <a:xfrm>
            <a:off x="9275367" y="2403151"/>
            <a:ext cx="1143933" cy="2476100"/>
            <a:chOff x="1608450" y="6283988"/>
            <a:chExt cx="857950" cy="1857075"/>
          </a:xfrm>
        </p:grpSpPr>
        <p:sp>
          <p:nvSpPr>
            <p:cNvPr id="3967" name="Google Shape;3967;p80"/>
            <p:cNvSpPr/>
            <p:nvPr/>
          </p:nvSpPr>
          <p:spPr>
            <a:xfrm>
              <a:off x="1796150" y="6841363"/>
              <a:ext cx="449875" cy="498975"/>
            </a:xfrm>
            <a:custGeom>
              <a:avLst/>
              <a:gdLst/>
              <a:ahLst/>
              <a:cxnLst/>
              <a:rect l="l" t="t" r="r" b="b"/>
              <a:pathLst>
                <a:path w="17995" h="19959" extrusionOk="0">
                  <a:moveTo>
                    <a:pt x="7679" y="1"/>
                  </a:moveTo>
                  <a:cubicBezTo>
                    <a:pt x="7562" y="1"/>
                    <a:pt x="7444" y="1"/>
                    <a:pt x="7325" y="3"/>
                  </a:cubicBezTo>
                  <a:cubicBezTo>
                    <a:pt x="7325" y="3"/>
                    <a:pt x="7324" y="3"/>
                    <a:pt x="7321" y="3"/>
                  </a:cubicBezTo>
                  <a:cubicBezTo>
                    <a:pt x="7128" y="3"/>
                    <a:pt x="1215" y="32"/>
                    <a:pt x="1186" y="3650"/>
                  </a:cubicBezTo>
                  <a:cubicBezTo>
                    <a:pt x="1155" y="7328"/>
                    <a:pt x="0" y="15596"/>
                    <a:pt x="1641" y="18818"/>
                  </a:cubicBezTo>
                  <a:cubicBezTo>
                    <a:pt x="2054" y="19642"/>
                    <a:pt x="6015" y="19958"/>
                    <a:pt x="9618" y="19958"/>
                  </a:cubicBezTo>
                  <a:cubicBezTo>
                    <a:pt x="11858" y="19958"/>
                    <a:pt x="13960" y="19836"/>
                    <a:pt x="14985" y="19638"/>
                  </a:cubicBezTo>
                  <a:cubicBezTo>
                    <a:pt x="17660" y="19122"/>
                    <a:pt x="17994" y="16720"/>
                    <a:pt x="17964" y="14228"/>
                  </a:cubicBezTo>
                  <a:cubicBezTo>
                    <a:pt x="17934" y="11705"/>
                    <a:pt x="17751" y="5778"/>
                    <a:pt x="17143" y="3042"/>
                  </a:cubicBezTo>
                  <a:cubicBezTo>
                    <a:pt x="16757" y="1318"/>
                    <a:pt x="12910" y="1"/>
                    <a:pt x="7679"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8" name="Google Shape;3968;p80"/>
            <p:cNvSpPr/>
            <p:nvPr/>
          </p:nvSpPr>
          <p:spPr>
            <a:xfrm>
              <a:off x="1812850" y="6842163"/>
              <a:ext cx="449900" cy="498925"/>
            </a:xfrm>
            <a:custGeom>
              <a:avLst/>
              <a:gdLst/>
              <a:ahLst/>
              <a:cxnLst/>
              <a:rect l="l" t="t" r="r" b="b"/>
              <a:pathLst>
                <a:path w="17996" h="19957" extrusionOk="0">
                  <a:moveTo>
                    <a:pt x="7481" y="1"/>
                  </a:moveTo>
                  <a:cubicBezTo>
                    <a:pt x="7420" y="1"/>
                    <a:pt x="7358" y="1"/>
                    <a:pt x="7296" y="1"/>
                  </a:cubicBezTo>
                  <a:cubicBezTo>
                    <a:pt x="7296" y="1"/>
                    <a:pt x="7294" y="1"/>
                    <a:pt x="7291" y="1"/>
                  </a:cubicBezTo>
                  <a:cubicBezTo>
                    <a:pt x="7100" y="1"/>
                    <a:pt x="1216" y="31"/>
                    <a:pt x="1186" y="3649"/>
                  </a:cubicBezTo>
                  <a:cubicBezTo>
                    <a:pt x="1156" y="7326"/>
                    <a:pt x="1" y="15594"/>
                    <a:pt x="1612" y="18816"/>
                  </a:cubicBezTo>
                  <a:cubicBezTo>
                    <a:pt x="2043" y="19641"/>
                    <a:pt x="6011" y="19957"/>
                    <a:pt x="9617" y="19957"/>
                  </a:cubicBezTo>
                  <a:cubicBezTo>
                    <a:pt x="11859" y="19957"/>
                    <a:pt x="13961" y="19835"/>
                    <a:pt x="14986" y="19637"/>
                  </a:cubicBezTo>
                  <a:cubicBezTo>
                    <a:pt x="17661" y="19120"/>
                    <a:pt x="17995" y="16719"/>
                    <a:pt x="17965" y="14226"/>
                  </a:cubicBezTo>
                  <a:cubicBezTo>
                    <a:pt x="17934" y="11703"/>
                    <a:pt x="17721" y="5776"/>
                    <a:pt x="17144" y="3041"/>
                  </a:cubicBezTo>
                  <a:cubicBezTo>
                    <a:pt x="16753" y="1298"/>
                    <a:pt x="12828" y="1"/>
                    <a:pt x="7481"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9" name="Google Shape;3969;p80"/>
            <p:cNvSpPr/>
            <p:nvPr/>
          </p:nvSpPr>
          <p:spPr>
            <a:xfrm>
              <a:off x="1866800" y="7749488"/>
              <a:ext cx="156575" cy="67100"/>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2" y="2584"/>
                  </a:cubicBezTo>
                  <a:lnTo>
                    <a:pt x="6262" y="0"/>
                  </a:ln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0" name="Google Shape;3970;p80"/>
            <p:cNvSpPr/>
            <p:nvPr/>
          </p:nvSpPr>
          <p:spPr>
            <a:xfrm>
              <a:off x="1866800" y="7806488"/>
              <a:ext cx="155800" cy="260825"/>
            </a:xfrm>
            <a:custGeom>
              <a:avLst/>
              <a:gdLst/>
              <a:ahLst/>
              <a:cxnLst/>
              <a:rect l="l" t="t" r="r" b="b"/>
              <a:pathLst>
                <a:path w="6232" h="10433" extrusionOk="0">
                  <a:moveTo>
                    <a:pt x="1" y="0"/>
                  </a:moveTo>
                  <a:lnTo>
                    <a:pt x="1" y="0"/>
                  </a:lnTo>
                  <a:cubicBezTo>
                    <a:pt x="183" y="4286"/>
                    <a:pt x="518" y="9666"/>
                    <a:pt x="670" y="10091"/>
                  </a:cubicBezTo>
                  <a:cubicBezTo>
                    <a:pt x="670" y="10091"/>
                    <a:pt x="1793" y="10433"/>
                    <a:pt x="3165" y="10433"/>
                  </a:cubicBezTo>
                  <a:cubicBezTo>
                    <a:pt x="4072" y="10433"/>
                    <a:pt x="5087" y="10284"/>
                    <a:pt x="5958" y="9787"/>
                  </a:cubicBezTo>
                  <a:lnTo>
                    <a:pt x="6232" y="304"/>
                  </a:lnTo>
                  <a:lnTo>
                    <a:pt x="6232" y="304"/>
                  </a:lnTo>
                  <a:cubicBezTo>
                    <a:pt x="5660" y="364"/>
                    <a:pt x="5078" y="390"/>
                    <a:pt x="4492" y="390"/>
                  </a:cubicBezTo>
                  <a:cubicBezTo>
                    <a:pt x="2992" y="390"/>
                    <a:pt x="1465" y="219"/>
                    <a:pt x="1" y="0"/>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1" name="Google Shape;3971;p80"/>
            <p:cNvSpPr/>
            <p:nvPr/>
          </p:nvSpPr>
          <p:spPr>
            <a:xfrm>
              <a:off x="1869850" y="7839163"/>
              <a:ext cx="152000" cy="16000"/>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4" y="488"/>
                    <a:pt x="5988" y="213"/>
                  </a:cubicBezTo>
                  <a:cubicBezTo>
                    <a:pt x="6080" y="182"/>
                    <a:pt x="6049" y="61"/>
                    <a:pt x="5958" y="61"/>
                  </a:cubicBezTo>
                  <a:cubicBezTo>
                    <a:pt x="4955" y="285"/>
                    <a:pt x="3997" y="407"/>
                    <a:pt x="3042" y="407"/>
                  </a:cubicBezTo>
                  <a:cubicBezTo>
                    <a:pt x="2059" y="407"/>
                    <a:pt x="1080" y="278"/>
                    <a:pt x="61"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2" name="Google Shape;3972;p80"/>
            <p:cNvSpPr/>
            <p:nvPr/>
          </p:nvSpPr>
          <p:spPr>
            <a:xfrm>
              <a:off x="1874400" y="7808938"/>
              <a:ext cx="6100" cy="32700"/>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2" y="1240"/>
                  </a:cubicBezTo>
                  <a:cubicBezTo>
                    <a:pt x="62" y="1285"/>
                    <a:pt x="92" y="1308"/>
                    <a:pt x="126" y="1308"/>
                  </a:cubicBezTo>
                  <a:cubicBezTo>
                    <a:pt x="160" y="1308"/>
                    <a:pt x="198" y="1285"/>
                    <a:pt x="214" y="1240"/>
                  </a:cubicBezTo>
                  <a:cubicBezTo>
                    <a:pt x="244" y="996"/>
                    <a:pt x="214" y="723"/>
                    <a:pt x="183" y="480"/>
                  </a:cubicBezTo>
                  <a:cubicBezTo>
                    <a:pt x="183" y="328"/>
                    <a:pt x="214" y="145"/>
                    <a:pt x="153" y="24"/>
                  </a:cubicBezTo>
                  <a:cubicBezTo>
                    <a:pt x="153" y="8"/>
                    <a:pt x="138" y="1"/>
                    <a:pt x="122"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3" name="Google Shape;3973;p80"/>
            <p:cNvSpPr/>
            <p:nvPr/>
          </p:nvSpPr>
          <p:spPr>
            <a:xfrm>
              <a:off x="1897975" y="7812563"/>
              <a:ext cx="4575" cy="35350"/>
            </a:xfrm>
            <a:custGeom>
              <a:avLst/>
              <a:gdLst/>
              <a:ahLst/>
              <a:cxnLst/>
              <a:rect l="l" t="t" r="r" b="b"/>
              <a:pathLst>
                <a:path w="183" h="1414" extrusionOk="0">
                  <a:moveTo>
                    <a:pt x="91" y="0"/>
                  </a:moveTo>
                  <a:cubicBezTo>
                    <a:pt x="46" y="0"/>
                    <a:pt x="0" y="31"/>
                    <a:pt x="0" y="91"/>
                  </a:cubicBezTo>
                  <a:cubicBezTo>
                    <a:pt x="0" y="517"/>
                    <a:pt x="30" y="943"/>
                    <a:pt x="30" y="1368"/>
                  </a:cubicBezTo>
                  <a:cubicBezTo>
                    <a:pt x="30" y="1398"/>
                    <a:pt x="61" y="1414"/>
                    <a:pt x="91" y="1414"/>
                  </a:cubicBezTo>
                  <a:cubicBezTo>
                    <a:pt x="122" y="1414"/>
                    <a:pt x="152" y="1398"/>
                    <a:pt x="152" y="1368"/>
                  </a:cubicBezTo>
                  <a:cubicBezTo>
                    <a:pt x="182" y="943"/>
                    <a:pt x="152" y="517"/>
                    <a:pt x="182" y="91"/>
                  </a:cubicBezTo>
                  <a:cubicBezTo>
                    <a:pt x="182" y="31"/>
                    <a:pt x="137" y="0"/>
                    <a:pt x="91"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4" name="Google Shape;3974;p80"/>
            <p:cNvSpPr/>
            <p:nvPr/>
          </p:nvSpPr>
          <p:spPr>
            <a:xfrm>
              <a:off x="1921525" y="7814638"/>
              <a:ext cx="6100" cy="36125"/>
            </a:xfrm>
            <a:custGeom>
              <a:avLst/>
              <a:gdLst/>
              <a:ahLst/>
              <a:cxnLst/>
              <a:rect l="l" t="t" r="r" b="b"/>
              <a:pathLst>
                <a:path w="244" h="1445" extrusionOk="0">
                  <a:moveTo>
                    <a:pt x="126" y="1"/>
                  </a:moveTo>
                  <a:cubicBezTo>
                    <a:pt x="92" y="1"/>
                    <a:pt x="61" y="24"/>
                    <a:pt x="61" y="69"/>
                  </a:cubicBezTo>
                  <a:cubicBezTo>
                    <a:pt x="0" y="495"/>
                    <a:pt x="31" y="951"/>
                    <a:pt x="61" y="1376"/>
                  </a:cubicBezTo>
                  <a:cubicBezTo>
                    <a:pt x="61" y="1422"/>
                    <a:pt x="92" y="1445"/>
                    <a:pt x="122" y="1445"/>
                  </a:cubicBezTo>
                  <a:cubicBezTo>
                    <a:pt x="152" y="1445"/>
                    <a:pt x="183" y="1422"/>
                    <a:pt x="183" y="1376"/>
                  </a:cubicBezTo>
                  <a:cubicBezTo>
                    <a:pt x="213" y="981"/>
                    <a:pt x="244" y="495"/>
                    <a:pt x="213" y="69"/>
                  </a:cubicBezTo>
                  <a:cubicBezTo>
                    <a:pt x="198" y="24"/>
                    <a:pt x="160" y="1"/>
                    <a:pt x="12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5" name="Google Shape;3975;p80"/>
            <p:cNvSpPr/>
            <p:nvPr/>
          </p:nvSpPr>
          <p:spPr>
            <a:xfrm>
              <a:off x="1946600" y="7815788"/>
              <a:ext cx="7625" cy="36650"/>
            </a:xfrm>
            <a:custGeom>
              <a:avLst/>
              <a:gdLst/>
              <a:ahLst/>
              <a:cxnLst/>
              <a:rect l="l" t="t" r="r" b="b"/>
              <a:pathLst>
                <a:path w="305" h="1466" extrusionOk="0">
                  <a:moveTo>
                    <a:pt x="168" y="0"/>
                  </a:moveTo>
                  <a:cubicBezTo>
                    <a:pt x="114" y="0"/>
                    <a:pt x="61" y="38"/>
                    <a:pt x="61" y="114"/>
                  </a:cubicBezTo>
                  <a:cubicBezTo>
                    <a:pt x="92"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8"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6" name="Google Shape;3976;p80"/>
            <p:cNvSpPr/>
            <p:nvPr/>
          </p:nvSpPr>
          <p:spPr>
            <a:xfrm>
              <a:off x="1974725" y="7817113"/>
              <a:ext cx="6100" cy="33525"/>
            </a:xfrm>
            <a:custGeom>
              <a:avLst/>
              <a:gdLst/>
              <a:ahLst/>
              <a:cxnLst/>
              <a:rect l="l" t="t" r="r" b="b"/>
              <a:pathLst>
                <a:path w="244" h="1341" extrusionOk="0">
                  <a:moveTo>
                    <a:pt x="91" y="1"/>
                  </a:moveTo>
                  <a:cubicBezTo>
                    <a:pt x="46" y="1"/>
                    <a:pt x="0" y="31"/>
                    <a:pt x="0" y="92"/>
                  </a:cubicBezTo>
                  <a:cubicBezTo>
                    <a:pt x="0" y="487"/>
                    <a:pt x="30" y="882"/>
                    <a:pt x="91" y="1277"/>
                  </a:cubicBezTo>
                  <a:cubicBezTo>
                    <a:pt x="91" y="1315"/>
                    <a:pt x="126" y="1341"/>
                    <a:pt x="160" y="1341"/>
                  </a:cubicBezTo>
                  <a:cubicBezTo>
                    <a:pt x="181" y="1341"/>
                    <a:pt x="201" y="1331"/>
                    <a:pt x="213" y="1308"/>
                  </a:cubicBezTo>
                  <a:cubicBezTo>
                    <a:pt x="243" y="913"/>
                    <a:pt x="182" y="487"/>
                    <a:pt x="182" y="92"/>
                  </a:cubicBezTo>
                  <a:cubicBezTo>
                    <a:pt x="182" y="31"/>
                    <a:pt x="137" y="1"/>
                    <a:pt x="91"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7" name="Google Shape;3977;p80"/>
            <p:cNvSpPr/>
            <p:nvPr/>
          </p:nvSpPr>
          <p:spPr>
            <a:xfrm>
              <a:off x="1995225" y="7816013"/>
              <a:ext cx="9150" cy="30375"/>
            </a:xfrm>
            <a:custGeom>
              <a:avLst/>
              <a:gdLst/>
              <a:ahLst/>
              <a:cxnLst/>
              <a:rect l="l" t="t" r="r" b="b"/>
              <a:pathLst>
                <a:path w="366" h="1215" extrusionOk="0">
                  <a:moveTo>
                    <a:pt x="243" y="1"/>
                  </a:moveTo>
                  <a:cubicBezTo>
                    <a:pt x="217" y="1"/>
                    <a:pt x="193" y="14"/>
                    <a:pt x="183" y="45"/>
                  </a:cubicBezTo>
                  <a:cubicBezTo>
                    <a:pt x="1" y="409"/>
                    <a:pt x="214" y="805"/>
                    <a:pt x="183" y="1169"/>
                  </a:cubicBezTo>
                  <a:cubicBezTo>
                    <a:pt x="183" y="1200"/>
                    <a:pt x="206" y="1215"/>
                    <a:pt x="229" y="1215"/>
                  </a:cubicBezTo>
                  <a:cubicBezTo>
                    <a:pt x="252" y="1215"/>
                    <a:pt x="274" y="1200"/>
                    <a:pt x="274" y="1169"/>
                  </a:cubicBezTo>
                  <a:cubicBezTo>
                    <a:pt x="365" y="835"/>
                    <a:pt x="244" y="470"/>
                    <a:pt x="335" y="136"/>
                  </a:cubicBezTo>
                  <a:cubicBezTo>
                    <a:pt x="355" y="55"/>
                    <a:pt x="295" y="1"/>
                    <a:pt x="243"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8" name="Google Shape;3978;p80"/>
            <p:cNvSpPr/>
            <p:nvPr/>
          </p:nvSpPr>
          <p:spPr>
            <a:xfrm>
              <a:off x="1864525" y="7804188"/>
              <a:ext cx="160350" cy="15225"/>
            </a:xfrm>
            <a:custGeom>
              <a:avLst/>
              <a:gdLst/>
              <a:ahLst/>
              <a:cxnLst/>
              <a:rect l="l" t="t" r="r" b="b"/>
              <a:pathLst>
                <a:path w="6414" h="609" extrusionOk="0">
                  <a:moveTo>
                    <a:pt x="122" y="1"/>
                  </a:moveTo>
                  <a:cubicBezTo>
                    <a:pt x="31" y="1"/>
                    <a:pt x="1" y="92"/>
                    <a:pt x="92" y="123"/>
                  </a:cubicBezTo>
                  <a:cubicBezTo>
                    <a:pt x="1244" y="495"/>
                    <a:pt x="2469" y="609"/>
                    <a:pt x="3694" y="609"/>
                  </a:cubicBezTo>
                  <a:cubicBezTo>
                    <a:pt x="4569" y="609"/>
                    <a:pt x="5444" y="551"/>
                    <a:pt x="6293" y="487"/>
                  </a:cubicBezTo>
                  <a:cubicBezTo>
                    <a:pt x="6406" y="487"/>
                    <a:pt x="6414" y="302"/>
                    <a:pt x="6315" y="302"/>
                  </a:cubicBezTo>
                  <a:cubicBezTo>
                    <a:pt x="6308" y="302"/>
                    <a:pt x="6301" y="303"/>
                    <a:pt x="6293" y="305"/>
                  </a:cubicBezTo>
                  <a:cubicBezTo>
                    <a:pt x="5609" y="344"/>
                    <a:pt x="4933" y="368"/>
                    <a:pt x="4260" y="368"/>
                  </a:cubicBezTo>
                  <a:cubicBezTo>
                    <a:pt x="2869" y="368"/>
                    <a:pt x="1495" y="267"/>
                    <a:pt x="122"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9" name="Google Shape;3979;p80"/>
            <p:cNvSpPr/>
            <p:nvPr/>
          </p:nvSpPr>
          <p:spPr>
            <a:xfrm>
              <a:off x="1860725" y="7668938"/>
              <a:ext cx="164925" cy="135275"/>
            </a:xfrm>
            <a:custGeom>
              <a:avLst/>
              <a:gdLst/>
              <a:ahLst/>
              <a:cxnLst/>
              <a:rect l="l" t="t" r="r" b="b"/>
              <a:pathLst>
                <a:path w="6597" h="5411" extrusionOk="0">
                  <a:moveTo>
                    <a:pt x="6597" y="1"/>
                  </a:moveTo>
                  <a:lnTo>
                    <a:pt x="1" y="122"/>
                  </a:lnTo>
                  <a:cubicBezTo>
                    <a:pt x="1" y="122"/>
                    <a:pt x="92" y="2493"/>
                    <a:pt x="244" y="5411"/>
                  </a:cubicBezTo>
                  <a:cubicBezTo>
                    <a:pt x="2432" y="5168"/>
                    <a:pt x="4469" y="4256"/>
                    <a:pt x="6505" y="3222"/>
                  </a:cubicBezTo>
                  <a:lnTo>
                    <a:pt x="6597" y="1"/>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0" name="Google Shape;3980;p80"/>
            <p:cNvSpPr/>
            <p:nvPr/>
          </p:nvSpPr>
          <p:spPr>
            <a:xfrm>
              <a:off x="1787775" y="8100138"/>
              <a:ext cx="229275" cy="40925"/>
            </a:xfrm>
            <a:custGeom>
              <a:avLst/>
              <a:gdLst/>
              <a:ahLst/>
              <a:cxnLst/>
              <a:rect l="l" t="t" r="r" b="b"/>
              <a:pathLst>
                <a:path w="9171" h="1637" extrusionOk="0">
                  <a:moveTo>
                    <a:pt x="6828" y="0"/>
                  </a:moveTo>
                  <a:cubicBezTo>
                    <a:pt x="4145" y="0"/>
                    <a:pt x="92" y="230"/>
                    <a:pt x="92" y="230"/>
                  </a:cubicBezTo>
                  <a:cubicBezTo>
                    <a:pt x="92" y="230"/>
                    <a:pt x="1" y="990"/>
                    <a:pt x="1186" y="1263"/>
                  </a:cubicBezTo>
                  <a:cubicBezTo>
                    <a:pt x="2007" y="1458"/>
                    <a:pt x="3350" y="1637"/>
                    <a:pt x="4713" y="1637"/>
                  </a:cubicBezTo>
                  <a:cubicBezTo>
                    <a:pt x="5268" y="1637"/>
                    <a:pt x="5826" y="1607"/>
                    <a:pt x="6353" y="1537"/>
                  </a:cubicBezTo>
                  <a:cubicBezTo>
                    <a:pt x="8208" y="1263"/>
                    <a:pt x="9028" y="1081"/>
                    <a:pt x="9028" y="1081"/>
                  </a:cubicBezTo>
                  <a:cubicBezTo>
                    <a:pt x="9028" y="1081"/>
                    <a:pt x="9119" y="747"/>
                    <a:pt x="9150" y="230"/>
                  </a:cubicBezTo>
                  <a:cubicBezTo>
                    <a:pt x="9170" y="58"/>
                    <a:pt x="8170" y="0"/>
                    <a:pt x="6828"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1" name="Google Shape;3981;p80"/>
            <p:cNvSpPr/>
            <p:nvPr/>
          </p:nvSpPr>
          <p:spPr>
            <a:xfrm>
              <a:off x="1787025" y="8070913"/>
              <a:ext cx="85900" cy="60050"/>
            </a:xfrm>
            <a:custGeom>
              <a:avLst/>
              <a:gdLst/>
              <a:ahLst/>
              <a:cxnLst/>
              <a:rect l="l" t="t" r="r" b="b"/>
              <a:pathLst>
                <a:path w="3436" h="2402" extrusionOk="0">
                  <a:moveTo>
                    <a:pt x="2158" y="1"/>
                  </a:moveTo>
                  <a:cubicBezTo>
                    <a:pt x="1247" y="335"/>
                    <a:pt x="243" y="821"/>
                    <a:pt x="122" y="1399"/>
                  </a:cubicBezTo>
                  <a:cubicBezTo>
                    <a:pt x="0" y="1946"/>
                    <a:pt x="1520" y="2311"/>
                    <a:pt x="3435" y="2402"/>
                  </a:cubicBezTo>
                  <a:cubicBezTo>
                    <a:pt x="3192" y="1521"/>
                    <a:pt x="2797" y="730"/>
                    <a:pt x="2158"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2" name="Google Shape;3982;p80"/>
            <p:cNvSpPr/>
            <p:nvPr/>
          </p:nvSpPr>
          <p:spPr>
            <a:xfrm>
              <a:off x="1841725" y="8051163"/>
              <a:ext cx="180125" cy="80450"/>
            </a:xfrm>
            <a:custGeom>
              <a:avLst/>
              <a:gdLst/>
              <a:ahLst/>
              <a:cxnLst/>
              <a:rect l="l" t="t" r="r" b="b"/>
              <a:pathLst>
                <a:path w="7205" h="3218" extrusionOk="0">
                  <a:moveTo>
                    <a:pt x="6931" y="0"/>
                  </a:moveTo>
                  <a:cubicBezTo>
                    <a:pt x="6931" y="0"/>
                    <a:pt x="5668" y="591"/>
                    <a:pt x="3828" y="591"/>
                  </a:cubicBezTo>
                  <a:cubicBezTo>
                    <a:pt x="3164" y="591"/>
                    <a:pt x="2424" y="514"/>
                    <a:pt x="1642" y="304"/>
                  </a:cubicBezTo>
                  <a:cubicBezTo>
                    <a:pt x="1642" y="304"/>
                    <a:pt x="852" y="487"/>
                    <a:pt x="1" y="791"/>
                  </a:cubicBezTo>
                  <a:cubicBezTo>
                    <a:pt x="609" y="1520"/>
                    <a:pt x="1004" y="2311"/>
                    <a:pt x="1247" y="3192"/>
                  </a:cubicBezTo>
                  <a:cubicBezTo>
                    <a:pt x="1604" y="3209"/>
                    <a:pt x="1973" y="3217"/>
                    <a:pt x="2348" y="3217"/>
                  </a:cubicBezTo>
                  <a:cubicBezTo>
                    <a:pt x="4019" y="3217"/>
                    <a:pt x="5789" y="3048"/>
                    <a:pt x="6931" y="2675"/>
                  </a:cubicBezTo>
                  <a:cubicBezTo>
                    <a:pt x="6931" y="2675"/>
                    <a:pt x="7205" y="1125"/>
                    <a:pt x="6931" y="0"/>
                  </a:cubicBez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3" name="Google Shape;3983;p80"/>
            <p:cNvSpPr/>
            <p:nvPr/>
          </p:nvSpPr>
          <p:spPr>
            <a:xfrm>
              <a:off x="1833925" y="8020763"/>
              <a:ext cx="46525" cy="50000"/>
            </a:xfrm>
            <a:custGeom>
              <a:avLst/>
              <a:gdLst/>
              <a:ahLst/>
              <a:cxnLst/>
              <a:rect l="l" t="t" r="r" b="b"/>
              <a:pathLst>
                <a:path w="1861" h="2000" extrusionOk="0">
                  <a:moveTo>
                    <a:pt x="1155" y="184"/>
                  </a:moveTo>
                  <a:cubicBezTo>
                    <a:pt x="1181" y="184"/>
                    <a:pt x="1214" y="193"/>
                    <a:pt x="1255" y="213"/>
                  </a:cubicBezTo>
                  <a:cubicBezTo>
                    <a:pt x="1498" y="335"/>
                    <a:pt x="1468" y="882"/>
                    <a:pt x="1498" y="1095"/>
                  </a:cubicBezTo>
                  <a:cubicBezTo>
                    <a:pt x="1498" y="1229"/>
                    <a:pt x="1498" y="1357"/>
                    <a:pt x="1495" y="1484"/>
                  </a:cubicBezTo>
                  <a:lnTo>
                    <a:pt x="1495" y="1484"/>
                  </a:lnTo>
                  <a:cubicBezTo>
                    <a:pt x="1420" y="1362"/>
                    <a:pt x="1348" y="1237"/>
                    <a:pt x="1285" y="1095"/>
                  </a:cubicBezTo>
                  <a:cubicBezTo>
                    <a:pt x="1230" y="1012"/>
                    <a:pt x="902" y="184"/>
                    <a:pt x="1155" y="184"/>
                  </a:cubicBezTo>
                  <a:close/>
                  <a:moveTo>
                    <a:pt x="609" y="961"/>
                  </a:moveTo>
                  <a:cubicBezTo>
                    <a:pt x="630" y="961"/>
                    <a:pt x="653" y="965"/>
                    <a:pt x="678" y="973"/>
                  </a:cubicBezTo>
                  <a:cubicBezTo>
                    <a:pt x="799" y="1004"/>
                    <a:pt x="921" y="1156"/>
                    <a:pt x="1012" y="1247"/>
                  </a:cubicBezTo>
                  <a:cubicBezTo>
                    <a:pt x="1097" y="1320"/>
                    <a:pt x="1172" y="1407"/>
                    <a:pt x="1241" y="1501"/>
                  </a:cubicBezTo>
                  <a:lnTo>
                    <a:pt x="1241" y="1501"/>
                  </a:lnTo>
                  <a:cubicBezTo>
                    <a:pt x="1297" y="1602"/>
                    <a:pt x="1351" y="1694"/>
                    <a:pt x="1395" y="1770"/>
                  </a:cubicBezTo>
                  <a:lnTo>
                    <a:pt x="1395" y="1770"/>
                  </a:lnTo>
                  <a:cubicBezTo>
                    <a:pt x="1055" y="1680"/>
                    <a:pt x="699" y="1545"/>
                    <a:pt x="526" y="1247"/>
                  </a:cubicBezTo>
                  <a:cubicBezTo>
                    <a:pt x="420" y="1115"/>
                    <a:pt x="474" y="961"/>
                    <a:pt x="609" y="961"/>
                  </a:cubicBezTo>
                  <a:close/>
                  <a:moveTo>
                    <a:pt x="1185" y="0"/>
                  </a:moveTo>
                  <a:cubicBezTo>
                    <a:pt x="1178" y="0"/>
                    <a:pt x="1171" y="0"/>
                    <a:pt x="1164" y="1"/>
                  </a:cubicBezTo>
                  <a:cubicBezTo>
                    <a:pt x="716" y="16"/>
                    <a:pt x="770" y="447"/>
                    <a:pt x="952" y="903"/>
                  </a:cubicBezTo>
                  <a:lnTo>
                    <a:pt x="952" y="903"/>
                  </a:lnTo>
                  <a:cubicBezTo>
                    <a:pt x="912" y="873"/>
                    <a:pt x="871" y="846"/>
                    <a:pt x="830" y="821"/>
                  </a:cubicBezTo>
                  <a:cubicBezTo>
                    <a:pt x="748" y="780"/>
                    <a:pt x="642" y="752"/>
                    <a:pt x="544" y="752"/>
                  </a:cubicBezTo>
                  <a:cubicBezTo>
                    <a:pt x="423" y="752"/>
                    <a:pt x="316" y="795"/>
                    <a:pt x="282" y="913"/>
                  </a:cubicBezTo>
                  <a:cubicBezTo>
                    <a:pt x="1" y="1561"/>
                    <a:pt x="973" y="1869"/>
                    <a:pt x="1480" y="1935"/>
                  </a:cubicBezTo>
                  <a:lnTo>
                    <a:pt x="1480" y="1935"/>
                  </a:lnTo>
                  <a:cubicBezTo>
                    <a:pt x="1502" y="1978"/>
                    <a:pt x="1553" y="1999"/>
                    <a:pt x="1605" y="1999"/>
                  </a:cubicBezTo>
                  <a:cubicBezTo>
                    <a:pt x="1673" y="1999"/>
                    <a:pt x="1741" y="1961"/>
                    <a:pt x="1741" y="1885"/>
                  </a:cubicBezTo>
                  <a:cubicBezTo>
                    <a:pt x="1741" y="1464"/>
                    <a:pt x="1861" y="0"/>
                    <a:pt x="1185"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4" name="Google Shape;3984;p80"/>
            <p:cNvSpPr/>
            <p:nvPr/>
          </p:nvSpPr>
          <p:spPr>
            <a:xfrm>
              <a:off x="2103125" y="7749488"/>
              <a:ext cx="157325" cy="67100"/>
            </a:xfrm>
            <a:custGeom>
              <a:avLst/>
              <a:gdLst/>
              <a:ahLst/>
              <a:cxnLst/>
              <a:rect l="l" t="t" r="r" b="b"/>
              <a:pathLst>
                <a:path w="6293" h="2684" extrusionOk="0">
                  <a:moveTo>
                    <a:pt x="1" y="0"/>
                  </a:moveTo>
                  <a:lnTo>
                    <a:pt x="92" y="2584"/>
                  </a:lnTo>
                  <a:cubicBezTo>
                    <a:pt x="748" y="2653"/>
                    <a:pt x="1409" y="2683"/>
                    <a:pt x="2075" y="2683"/>
                  </a:cubicBezTo>
                  <a:cubicBezTo>
                    <a:pt x="3476" y="2683"/>
                    <a:pt x="4891" y="2547"/>
                    <a:pt x="6293" y="2341"/>
                  </a:cubicBezTo>
                  <a:cubicBezTo>
                    <a:pt x="6293" y="2280"/>
                    <a:pt x="6293" y="2250"/>
                    <a:pt x="6293" y="2189"/>
                  </a:cubicBezTo>
                  <a:cubicBezTo>
                    <a:pt x="4104" y="1946"/>
                    <a:pt x="2037" y="1034"/>
                    <a:pt x="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5" name="Google Shape;3985;p80"/>
            <p:cNvSpPr/>
            <p:nvPr/>
          </p:nvSpPr>
          <p:spPr>
            <a:xfrm>
              <a:off x="2104650" y="7806488"/>
              <a:ext cx="155800" cy="260825"/>
            </a:xfrm>
            <a:custGeom>
              <a:avLst/>
              <a:gdLst/>
              <a:ahLst/>
              <a:cxnLst/>
              <a:rect l="l" t="t" r="r" b="b"/>
              <a:pathLst>
                <a:path w="6232" h="10433" extrusionOk="0">
                  <a:moveTo>
                    <a:pt x="6232" y="0"/>
                  </a:moveTo>
                  <a:cubicBezTo>
                    <a:pt x="4768" y="219"/>
                    <a:pt x="3241" y="390"/>
                    <a:pt x="1741" y="390"/>
                  </a:cubicBezTo>
                  <a:cubicBezTo>
                    <a:pt x="1155" y="390"/>
                    <a:pt x="573" y="364"/>
                    <a:pt x="1" y="304"/>
                  </a:cubicBezTo>
                  <a:lnTo>
                    <a:pt x="1" y="304"/>
                  </a:lnTo>
                  <a:lnTo>
                    <a:pt x="274" y="9787"/>
                  </a:lnTo>
                  <a:cubicBezTo>
                    <a:pt x="1145" y="10284"/>
                    <a:pt x="2156" y="10433"/>
                    <a:pt x="3058" y="10433"/>
                  </a:cubicBezTo>
                  <a:cubicBezTo>
                    <a:pt x="4420" y="10433"/>
                    <a:pt x="5533" y="10091"/>
                    <a:pt x="5533" y="10091"/>
                  </a:cubicBezTo>
                  <a:cubicBezTo>
                    <a:pt x="5715" y="9666"/>
                    <a:pt x="6019" y="4286"/>
                    <a:pt x="6232" y="0"/>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6" name="Google Shape;3986;p80"/>
            <p:cNvSpPr/>
            <p:nvPr/>
          </p:nvSpPr>
          <p:spPr>
            <a:xfrm>
              <a:off x="2104650" y="7839163"/>
              <a:ext cx="152775" cy="16000"/>
            </a:xfrm>
            <a:custGeom>
              <a:avLst/>
              <a:gdLst/>
              <a:ahLst/>
              <a:cxnLst/>
              <a:rect l="l" t="t" r="r" b="b"/>
              <a:pathLst>
                <a:path w="6111" h="640" extrusionOk="0">
                  <a:moveTo>
                    <a:pt x="6019" y="0"/>
                  </a:moveTo>
                  <a:cubicBezTo>
                    <a:pt x="5001" y="278"/>
                    <a:pt x="4022" y="407"/>
                    <a:pt x="3038" y="407"/>
                  </a:cubicBezTo>
                  <a:cubicBezTo>
                    <a:pt x="2084" y="407"/>
                    <a:pt x="1125" y="285"/>
                    <a:pt x="122" y="61"/>
                  </a:cubicBezTo>
                  <a:cubicBezTo>
                    <a:pt x="31" y="61"/>
                    <a:pt x="1" y="182"/>
                    <a:pt x="92" y="213"/>
                  </a:cubicBezTo>
                  <a:cubicBezTo>
                    <a:pt x="977" y="488"/>
                    <a:pt x="1965" y="639"/>
                    <a:pt x="2952" y="639"/>
                  </a:cubicBezTo>
                  <a:cubicBezTo>
                    <a:pt x="4033" y="639"/>
                    <a:pt x="5112" y="458"/>
                    <a:pt x="6049" y="61"/>
                  </a:cubicBezTo>
                  <a:cubicBezTo>
                    <a:pt x="6110" y="61"/>
                    <a:pt x="6080" y="0"/>
                    <a:pt x="6019"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7" name="Google Shape;3987;p80"/>
            <p:cNvSpPr/>
            <p:nvPr/>
          </p:nvSpPr>
          <p:spPr>
            <a:xfrm>
              <a:off x="2246000" y="7808938"/>
              <a:ext cx="6850" cy="32700"/>
            </a:xfrm>
            <a:custGeom>
              <a:avLst/>
              <a:gdLst/>
              <a:ahLst/>
              <a:cxnLst/>
              <a:rect l="l" t="t" r="r" b="b"/>
              <a:pathLst>
                <a:path w="274" h="1308" extrusionOk="0">
                  <a:moveTo>
                    <a:pt x="137" y="1"/>
                  </a:moveTo>
                  <a:cubicBezTo>
                    <a:pt x="122" y="1"/>
                    <a:pt x="107" y="8"/>
                    <a:pt x="92" y="24"/>
                  </a:cubicBezTo>
                  <a:cubicBezTo>
                    <a:pt x="31" y="145"/>
                    <a:pt x="61" y="328"/>
                    <a:pt x="61" y="480"/>
                  </a:cubicBezTo>
                  <a:cubicBezTo>
                    <a:pt x="61" y="723"/>
                    <a:pt x="0" y="996"/>
                    <a:pt x="61" y="1240"/>
                  </a:cubicBezTo>
                  <a:cubicBezTo>
                    <a:pt x="61" y="1285"/>
                    <a:pt x="92" y="1308"/>
                    <a:pt x="126" y="1308"/>
                  </a:cubicBezTo>
                  <a:cubicBezTo>
                    <a:pt x="160" y="1308"/>
                    <a:pt x="198" y="1285"/>
                    <a:pt x="213" y="1240"/>
                  </a:cubicBezTo>
                  <a:cubicBezTo>
                    <a:pt x="274" y="1027"/>
                    <a:pt x="213" y="723"/>
                    <a:pt x="213" y="480"/>
                  </a:cubicBezTo>
                  <a:cubicBezTo>
                    <a:pt x="213" y="328"/>
                    <a:pt x="243" y="145"/>
                    <a:pt x="183" y="24"/>
                  </a:cubicBezTo>
                  <a:cubicBezTo>
                    <a:pt x="168" y="8"/>
                    <a:pt x="152" y="1"/>
                    <a:pt x="137"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8" name="Google Shape;3988;p80"/>
            <p:cNvSpPr/>
            <p:nvPr/>
          </p:nvSpPr>
          <p:spPr>
            <a:xfrm>
              <a:off x="2223950" y="7812563"/>
              <a:ext cx="5350" cy="35350"/>
            </a:xfrm>
            <a:custGeom>
              <a:avLst/>
              <a:gdLst/>
              <a:ahLst/>
              <a:cxnLst/>
              <a:rect l="l" t="t" r="r" b="b"/>
              <a:pathLst>
                <a:path w="214" h="1414" extrusionOk="0">
                  <a:moveTo>
                    <a:pt x="92" y="0"/>
                  </a:moveTo>
                  <a:cubicBezTo>
                    <a:pt x="46" y="0"/>
                    <a:pt x="1" y="31"/>
                    <a:pt x="1" y="91"/>
                  </a:cubicBezTo>
                  <a:cubicBezTo>
                    <a:pt x="31" y="517"/>
                    <a:pt x="1" y="943"/>
                    <a:pt x="31" y="1368"/>
                  </a:cubicBezTo>
                  <a:cubicBezTo>
                    <a:pt x="46" y="1398"/>
                    <a:pt x="77" y="1414"/>
                    <a:pt x="107" y="1414"/>
                  </a:cubicBezTo>
                  <a:cubicBezTo>
                    <a:pt x="138" y="1414"/>
                    <a:pt x="168" y="1398"/>
                    <a:pt x="183" y="1368"/>
                  </a:cubicBezTo>
                  <a:cubicBezTo>
                    <a:pt x="183" y="943"/>
                    <a:pt x="214" y="517"/>
                    <a:pt x="183" y="91"/>
                  </a:cubicBezTo>
                  <a:cubicBezTo>
                    <a:pt x="183" y="31"/>
                    <a:pt x="138" y="0"/>
                    <a:pt x="92"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9" name="Google Shape;3989;p80"/>
            <p:cNvSpPr/>
            <p:nvPr/>
          </p:nvSpPr>
          <p:spPr>
            <a:xfrm>
              <a:off x="2198875" y="7814638"/>
              <a:ext cx="6100" cy="36125"/>
            </a:xfrm>
            <a:custGeom>
              <a:avLst/>
              <a:gdLst/>
              <a:ahLst/>
              <a:cxnLst/>
              <a:rect l="l" t="t" r="r" b="b"/>
              <a:pathLst>
                <a:path w="244" h="1445" extrusionOk="0">
                  <a:moveTo>
                    <a:pt x="138" y="1"/>
                  </a:moveTo>
                  <a:cubicBezTo>
                    <a:pt x="100" y="1"/>
                    <a:pt x="62" y="24"/>
                    <a:pt x="62" y="69"/>
                  </a:cubicBezTo>
                  <a:cubicBezTo>
                    <a:pt x="1" y="495"/>
                    <a:pt x="31" y="951"/>
                    <a:pt x="62" y="1376"/>
                  </a:cubicBezTo>
                  <a:cubicBezTo>
                    <a:pt x="62" y="1422"/>
                    <a:pt x="92" y="1445"/>
                    <a:pt x="122" y="1445"/>
                  </a:cubicBezTo>
                  <a:cubicBezTo>
                    <a:pt x="153" y="1445"/>
                    <a:pt x="183" y="1422"/>
                    <a:pt x="183" y="1376"/>
                  </a:cubicBezTo>
                  <a:cubicBezTo>
                    <a:pt x="244" y="981"/>
                    <a:pt x="244" y="495"/>
                    <a:pt x="214" y="69"/>
                  </a:cubicBezTo>
                  <a:cubicBezTo>
                    <a:pt x="214" y="24"/>
                    <a:pt x="176" y="1"/>
                    <a:pt x="13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0" name="Google Shape;3990;p80"/>
            <p:cNvSpPr/>
            <p:nvPr/>
          </p:nvSpPr>
          <p:spPr>
            <a:xfrm>
              <a:off x="2172275" y="7815788"/>
              <a:ext cx="7625" cy="36650"/>
            </a:xfrm>
            <a:custGeom>
              <a:avLst/>
              <a:gdLst/>
              <a:ahLst/>
              <a:cxnLst/>
              <a:rect l="l" t="t" r="r" b="b"/>
              <a:pathLst>
                <a:path w="305" h="1466" extrusionOk="0">
                  <a:moveTo>
                    <a:pt x="138" y="0"/>
                  </a:moveTo>
                  <a:cubicBezTo>
                    <a:pt x="85" y="0"/>
                    <a:pt x="31" y="38"/>
                    <a:pt x="31" y="114"/>
                  </a:cubicBezTo>
                  <a:cubicBezTo>
                    <a:pt x="31" y="510"/>
                    <a:pt x="1" y="1057"/>
                    <a:pt x="153" y="1452"/>
                  </a:cubicBezTo>
                  <a:cubicBezTo>
                    <a:pt x="173" y="1452"/>
                    <a:pt x="207" y="1465"/>
                    <a:pt x="227" y="1465"/>
                  </a:cubicBezTo>
                  <a:cubicBezTo>
                    <a:pt x="237" y="1465"/>
                    <a:pt x="244" y="1462"/>
                    <a:pt x="244" y="1452"/>
                  </a:cubicBezTo>
                  <a:cubicBezTo>
                    <a:pt x="305" y="996"/>
                    <a:pt x="244" y="540"/>
                    <a:pt x="244" y="114"/>
                  </a:cubicBezTo>
                  <a:cubicBezTo>
                    <a:pt x="244" y="38"/>
                    <a:pt x="191" y="0"/>
                    <a:pt x="138"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1" name="Google Shape;3991;p80"/>
            <p:cNvSpPr/>
            <p:nvPr/>
          </p:nvSpPr>
          <p:spPr>
            <a:xfrm>
              <a:off x="2145700" y="7817688"/>
              <a:ext cx="6850" cy="32950"/>
            </a:xfrm>
            <a:custGeom>
              <a:avLst/>
              <a:gdLst/>
              <a:ahLst/>
              <a:cxnLst/>
              <a:rect l="l" t="t" r="r" b="b"/>
              <a:pathLst>
                <a:path w="274" h="1318" extrusionOk="0">
                  <a:moveTo>
                    <a:pt x="182" y="0"/>
                  </a:moveTo>
                  <a:cubicBezTo>
                    <a:pt x="137" y="0"/>
                    <a:pt x="91" y="23"/>
                    <a:pt x="91" y="69"/>
                  </a:cubicBezTo>
                  <a:cubicBezTo>
                    <a:pt x="61" y="464"/>
                    <a:pt x="0" y="890"/>
                    <a:pt x="61" y="1285"/>
                  </a:cubicBezTo>
                  <a:cubicBezTo>
                    <a:pt x="61" y="1308"/>
                    <a:pt x="74" y="1318"/>
                    <a:pt x="92" y="1318"/>
                  </a:cubicBezTo>
                  <a:cubicBezTo>
                    <a:pt x="122" y="1318"/>
                    <a:pt x="164" y="1292"/>
                    <a:pt x="182" y="1254"/>
                  </a:cubicBezTo>
                  <a:cubicBezTo>
                    <a:pt x="213" y="890"/>
                    <a:pt x="274" y="464"/>
                    <a:pt x="274" y="69"/>
                  </a:cubicBezTo>
                  <a:cubicBezTo>
                    <a:pt x="274" y="23"/>
                    <a:pt x="228" y="0"/>
                    <a:pt x="182"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2" name="Google Shape;3992;p80"/>
            <p:cNvSpPr/>
            <p:nvPr/>
          </p:nvSpPr>
          <p:spPr>
            <a:xfrm>
              <a:off x="2122125" y="7815988"/>
              <a:ext cx="9150" cy="30400"/>
            </a:xfrm>
            <a:custGeom>
              <a:avLst/>
              <a:gdLst/>
              <a:ahLst/>
              <a:cxnLst/>
              <a:rect l="l" t="t" r="r" b="b"/>
              <a:pathLst>
                <a:path w="366" h="1216" extrusionOk="0">
                  <a:moveTo>
                    <a:pt x="128" y="1"/>
                  </a:moveTo>
                  <a:cubicBezTo>
                    <a:pt x="69" y="1"/>
                    <a:pt x="11" y="47"/>
                    <a:pt x="31" y="106"/>
                  </a:cubicBezTo>
                  <a:cubicBezTo>
                    <a:pt x="122" y="471"/>
                    <a:pt x="1" y="836"/>
                    <a:pt x="92" y="1170"/>
                  </a:cubicBezTo>
                  <a:cubicBezTo>
                    <a:pt x="107" y="1201"/>
                    <a:pt x="130" y="1216"/>
                    <a:pt x="149" y="1216"/>
                  </a:cubicBezTo>
                  <a:cubicBezTo>
                    <a:pt x="168" y="1216"/>
                    <a:pt x="183" y="1201"/>
                    <a:pt x="183" y="1170"/>
                  </a:cubicBezTo>
                  <a:cubicBezTo>
                    <a:pt x="183" y="806"/>
                    <a:pt x="366" y="380"/>
                    <a:pt x="214" y="46"/>
                  </a:cubicBezTo>
                  <a:cubicBezTo>
                    <a:pt x="192" y="14"/>
                    <a:pt x="160" y="1"/>
                    <a:pt x="12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3" name="Google Shape;3993;p80"/>
            <p:cNvSpPr/>
            <p:nvPr/>
          </p:nvSpPr>
          <p:spPr>
            <a:xfrm>
              <a:off x="2101625" y="7804188"/>
              <a:ext cx="160350" cy="15225"/>
            </a:xfrm>
            <a:custGeom>
              <a:avLst/>
              <a:gdLst/>
              <a:ahLst/>
              <a:cxnLst/>
              <a:rect l="l" t="t" r="r" b="b"/>
              <a:pathLst>
                <a:path w="6414" h="609" extrusionOk="0">
                  <a:moveTo>
                    <a:pt x="6322" y="1"/>
                  </a:moveTo>
                  <a:cubicBezTo>
                    <a:pt x="4929" y="267"/>
                    <a:pt x="3563" y="368"/>
                    <a:pt x="2178" y="368"/>
                  </a:cubicBezTo>
                  <a:cubicBezTo>
                    <a:pt x="1509" y="368"/>
                    <a:pt x="835" y="344"/>
                    <a:pt x="152" y="305"/>
                  </a:cubicBezTo>
                  <a:cubicBezTo>
                    <a:pt x="142" y="303"/>
                    <a:pt x="133" y="302"/>
                    <a:pt x="124" y="302"/>
                  </a:cubicBezTo>
                  <a:cubicBezTo>
                    <a:pt x="1" y="302"/>
                    <a:pt x="10" y="487"/>
                    <a:pt x="152" y="487"/>
                  </a:cubicBezTo>
                  <a:cubicBezTo>
                    <a:pt x="1001" y="551"/>
                    <a:pt x="1876" y="609"/>
                    <a:pt x="2751" y="609"/>
                  </a:cubicBezTo>
                  <a:cubicBezTo>
                    <a:pt x="3975" y="609"/>
                    <a:pt x="5200" y="495"/>
                    <a:pt x="6353" y="123"/>
                  </a:cubicBezTo>
                  <a:cubicBezTo>
                    <a:pt x="6414" y="92"/>
                    <a:pt x="6383" y="1"/>
                    <a:pt x="6322"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4" name="Google Shape;3994;p80"/>
            <p:cNvSpPr/>
            <p:nvPr/>
          </p:nvSpPr>
          <p:spPr>
            <a:xfrm>
              <a:off x="2100850" y="7668938"/>
              <a:ext cx="165700" cy="135275"/>
            </a:xfrm>
            <a:custGeom>
              <a:avLst/>
              <a:gdLst/>
              <a:ahLst/>
              <a:cxnLst/>
              <a:rect l="l" t="t" r="r" b="b"/>
              <a:pathLst>
                <a:path w="6628" h="5411" extrusionOk="0">
                  <a:moveTo>
                    <a:pt x="1" y="1"/>
                  </a:moveTo>
                  <a:lnTo>
                    <a:pt x="92" y="3222"/>
                  </a:lnTo>
                  <a:cubicBezTo>
                    <a:pt x="2128" y="4256"/>
                    <a:pt x="4195" y="5168"/>
                    <a:pt x="6384" y="5411"/>
                  </a:cubicBezTo>
                  <a:cubicBezTo>
                    <a:pt x="6505" y="2493"/>
                    <a:pt x="6627" y="122"/>
                    <a:pt x="6627" y="122"/>
                  </a:cubicBezTo>
                  <a:lnTo>
                    <a:pt x="1" y="1"/>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5" name="Google Shape;3995;p80"/>
            <p:cNvSpPr/>
            <p:nvPr/>
          </p:nvSpPr>
          <p:spPr>
            <a:xfrm>
              <a:off x="2109725" y="8100138"/>
              <a:ext cx="229000" cy="40925"/>
            </a:xfrm>
            <a:custGeom>
              <a:avLst/>
              <a:gdLst/>
              <a:ahLst/>
              <a:cxnLst/>
              <a:rect l="l" t="t" r="r" b="b"/>
              <a:pathLst>
                <a:path w="9160" h="1637" extrusionOk="0">
                  <a:moveTo>
                    <a:pt x="2345" y="0"/>
                  </a:moveTo>
                  <a:cubicBezTo>
                    <a:pt x="1003" y="0"/>
                    <a:pt x="0" y="58"/>
                    <a:pt x="10" y="230"/>
                  </a:cubicBezTo>
                  <a:cubicBezTo>
                    <a:pt x="71" y="747"/>
                    <a:pt x="132" y="1081"/>
                    <a:pt x="132" y="1081"/>
                  </a:cubicBezTo>
                  <a:cubicBezTo>
                    <a:pt x="132" y="1081"/>
                    <a:pt x="983" y="1263"/>
                    <a:pt x="2807" y="1537"/>
                  </a:cubicBezTo>
                  <a:cubicBezTo>
                    <a:pt x="3334" y="1607"/>
                    <a:pt x="3892" y="1637"/>
                    <a:pt x="4448" y="1637"/>
                  </a:cubicBezTo>
                  <a:cubicBezTo>
                    <a:pt x="5813" y="1637"/>
                    <a:pt x="7162" y="1458"/>
                    <a:pt x="8005" y="1263"/>
                  </a:cubicBezTo>
                  <a:cubicBezTo>
                    <a:pt x="9160" y="990"/>
                    <a:pt x="9068" y="230"/>
                    <a:pt x="9068" y="230"/>
                  </a:cubicBezTo>
                  <a:cubicBezTo>
                    <a:pt x="9068" y="230"/>
                    <a:pt x="5029" y="0"/>
                    <a:pt x="2345"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6" name="Google Shape;3996;p80"/>
            <p:cNvSpPr/>
            <p:nvPr/>
          </p:nvSpPr>
          <p:spPr>
            <a:xfrm>
              <a:off x="2253600" y="8070913"/>
              <a:ext cx="85875" cy="60050"/>
            </a:xfrm>
            <a:custGeom>
              <a:avLst/>
              <a:gdLst/>
              <a:ahLst/>
              <a:cxnLst/>
              <a:rect l="l" t="t" r="r" b="b"/>
              <a:pathLst>
                <a:path w="3435" h="2402" extrusionOk="0">
                  <a:moveTo>
                    <a:pt x="1277" y="1"/>
                  </a:moveTo>
                  <a:cubicBezTo>
                    <a:pt x="669" y="730"/>
                    <a:pt x="243" y="1521"/>
                    <a:pt x="0" y="2402"/>
                  </a:cubicBezTo>
                  <a:cubicBezTo>
                    <a:pt x="1915" y="2311"/>
                    <a:pt x="3435" y="1946"/>
                    <a:pt x="3313" y="1399"/>
                  </a:cubicBezTo>
                  <a:cubicBezTo>
                    <a:pt x="3192" y="821"/>
                    <a:pt x="2189" y="335"/>
                    <a:pt x="1277"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7" name="Google Shape;3997;p80"/>
            <p:cNvSpPr/>
            <p:nvPr/>
          </p:nvSpPr>
          <p:spPr>
            <a:xfrm>
              <a:off x="2104650" y="8051163"/>
              <a:ext cx="180875" cy="80450"/>
            </a:xfrm>
            <a:custGeom>
              <a:avLst/>
              <a:gdLst/>
              <a:ahLst/>
              <a:cxnLst/>
              <a:rect l="l" t="t" r="r" b="b"/>
              <a:pathLst>
                <a:path w="7235" h="3218" extrusionOk="0">
                  <a:moveTo>
                    <a:pt x="305" y="0"/>
                  </a:moveTo>
                  <a:cubicBezTo>
                    <a:pt x="1" y="1125"/>
                    <a:pt x="305" y="2675"/>
                    <a:pt x="305" y="2675"/>
                  </a:cubicBezTo>
                  <a:cubicBezTo>
                    <a:pt x="1447" y="3048"/>
                    <a:pt x="3197" y="3217"/>
                    <a:pt x="4860" y="3217"/>
                  </a:cubicBezTo>
                  <a:cubicBezTo>
                    <a:pt x="5233" y="3217"/>
                    <a:pt x="5602" y="3209"/>
                    <a:pt x="5958" y="3192"/>
                  </a:cubicBezTo>
                  <a:cubicBezTo>
                    <a:pt x="6201" y="2311"/>
                    <a:pt x="6627" y="1520"/>
                    <a:pt x="7235" y="791"/>
                  </a:cubicBezTo>
                  <a:cubicBezTo>
                    <a:pt x="6384" y="487"/>
                    <a:pt x="5563" y="304"/>
                    <a:pt x="5563" y="304"/>
                  </a:cubicBezTo>
                  <a:cubicBezTo>
                    <a:pt x="4789" y="514"/>
                    <a:pt x="4055" y="591"/>
                    <a:pt x="3396" y="591"/>
                  </a:cubicBezTo>
                  <a:cubicBezTo>
                    <a:pt x="1568" y="591"/>
                    <a:pt x="305" y="0"/>
                    <a:pt x="305" y="0"/>
                  </a:cubicBez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8" name="Google Shape;3998;p80"/>
            <p:cNvSpPr/>
            <p:nvPr/>
          </p:nvSpPr>
          <p:spPr>
            <a:xfrm>
              <a:off x="2246050" y="8020763"/>
              <a:ext cx="46575" cy="50000"/>
            </a:xfrm>
            <a:custGeom>
              <a:avLst/>
              <a:gdLst/>
              <a:ahLst/>
              <a:cxnLst/>
              <a:rect l="l" t="t" r="r" b="b"/>
              <a:pathLst>
                <a:path w="1863" h="2000" extrusionOk="0">
                  <a:moveTo>
                    <a:pt x="714" y="184"/>
                  </a:moveTo>
                  <a:cubicBezTo>
                    <a:pt x="985" y="184"/>
                    <a:pt x="634" y="1012"/>
                    <a:pt x="606" y="1095"/>
                  </a:cubicBezTo>
                  <a:cubicBezTo>
                    <a:pt x="553" y="1215"/>
                    <a:pt x="493" y="1324"/>
                    <a:pt x="431" y="1429"/>
                  </a:cubicBezTo>
                  <a:lnTo>
                    <a:pt x="431" y="1429"/>
                  </a:lnTo>
                  <a:cubicBezTo>
                    <a:pt x="414" y="1452"/>
                    <a:pt x="398" y="1475"/>
                    <a:pt x="382" y="1499"/>
                  </a:cubicBezTo>
                  <a:lnTo>
                    <a:pt x="382" y="1499"/>
                  </a:lnTo>
                  <a:cubicBezTo>
                    <a:pt x="378" y="1367"/>
                    <a:pt x="378" y="1235"/>
                    <a:pt x="393" y="1095"/>
                  </a:cubicBezTo>
                  <a:cubicBezTo>
                    <a:pt x="393" y="882"/>
                    <a:pt x="393" y="335"/>
                    <a:pt x="606" y="213"/>
                  </a:cubicBezTo>
                  <a:cubicBezTo>
                    <a:pt x="650" y="193"/>
                    <a:pt x="685" y="184"/>
                    <a:pt x="714" y="184"/>
                  </a:cubicBezTo>
                  <a:close/>
                  <a:moveTo>
                    <a:pt x="1262" y="961"/>
                  </a:moveTo>
                  <a:cubicBezTo>
                    <a:pt x="1410" y="961"/>
                    <a:pt x="1445" y="1115"/>
                    <a:pt x="1366" y="1247"/>
                  </a:cubicBezTo>
                  <a:cubicBezTo>
                    <a:pt x="1169" y="1543"/>
                    <a:pt x="811" y="1679"/>
                    <a:pt x="472" y="1768"/>
                  </a:cubicBezTo>
                  <a:lnTo>
                    <a:pt x="472" y="1768"/>
                  </a:lnTo>
                  <a:cubicBezTo>
                    <a:pt x="589" y="1577"/>
                    <a:pt x="711" y="1386"/>
                    <a:pt x="849" y="1247"/>
                  </a:cubicBezTo>
                  <a:cubicBezTo>
                    <a:pt x="941" y="1156"/>
                    <a:pt x="1062" y="1004"/>
                    <a:pt x="1184" y="973"/>
                  </a:cubicBezTo>
                  <a:cubicBezTo>
                    <a:pt x="1213" y="965"/>
                    <a:pt x="1239" y="961"/>
                    <a:pt x="1262" y="961"/>
                  </a:cubicBezTo>
                  <a:close/>
                  <a:moveTo>
                    <a:pt x="706" y="0"/>
                  </a:moveTo>
                  <a:cubicBezTo>
                    <a:pt x="1" y="0"/>
                    <a:pt x="120" y="1464"/>
                    <a:pt x="150" y="1885"/>
                  </a:cubicBezTo>
                  <a:cubicBezTo>
                    <a:pt x="150" y="1961"/>
                    <a:pt x="211" y="1999"/>
                    <a:pt x="272" y="1999"/>
                  </a:cubicBezTo>
                  <a:cubicBezTo>
                    <a:pt x="318" y="1999"/>
                    <a:pt x="363" y="1978"/>
                    <a:pt x="383" y="1935"/>
                  </a:cubicBezTo>
                  <a:lnTo>
                    <a:pt x="383" y="1935"/>
                  </a:lnTo>
                  <a:cubicBezTo>
                    <a:pt x="890" y="1869"/>
                    <a:pt x="1863" y="1560"/>
                    <a:pt x="1609" y="913"/>
                  </a:cubicBezTo>
                  <a:cubicBezTo>
                    <a:pt x="1559" y="795"/>
                    <a:pt x="1444" y="752"/>
                    <a:pt x="1325" y="752"/>
                  </a:cubicBezTo>
                  <a:cubicBezTo>
                    <a:pt x="1229" y="752"/>
                    <a:pt x="1130" y="780"/>
                    <a:pt x="1062" y="821"/>
                  </a:cubicBezTo>
                  <a:cubicBezTo>
                    <a:pt x="1014" y="847"/>
                    <a:pt x="967" y="877"/>
                    <a:pt x="922" y="909"/>
                  </a:cubicBezTo>
                  <a:lnTo>
                    <a:pt x="922" y="909"/>
                  </a:lnTo>
                  <a:cubicBezTo>
                    <a:pt x="1113" y="451"/>
                    <a:pt x="1177" y="16"/>
                    <a:pt x="728" y="1"/>
                  </a:cubicBezTo>
                  <a:cubicBezTo>
                    <a:pt x="720" y="0"/>
                    <a:pt x="713" y="0"/>
                    <a:pt x="706"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9" name="Google Shape;3999;p80"/>
            <p:cNvSpPr/>
            <p:nvPr/>
          </p:nvSpPr>
          <p:spPr>
            <a:xfrm>
              <a:off x="1840225" y="7405275"/>
              <a:ext cx="395150" cy="138210"/>
            </a:xfrm>
            <a:custGeom>
              <a:avLst/>
              <a:gdLst/>
              <a:ahLst/>
              <a:cxnLst/>
              <a:rect l="l" t="t" r="r" b="b"/>
              <a:pathLst>
                <a:path w="15806" h="5411" extrusionOk="0">
                  <a:moveTo>
                    <a:pt x="15441" y="0"/>
                  </a:moveTo>
                  <a:lnTo>
                    <a:pt x="730" y="456"/>
                  </a:lnTo>
                  <a:cubicBezTo>
                    <a:pt x="730" y="456"/>
                    <a:pt x="365" y="2705"/>
                    <a:pt x="0" y="5411"/>
                  </a:cubicBezTo>
                  <a:cubicBezTo>
                    <a:pt x="5380" y="4985"/>
                    <a:pt x="10730" y="3739"/>
                    <a:pt x="15806" y="1824"/>
                  </a:cubicBezTo>
                  <a:cubicBezTo>
                    <a:pt x="15593" y="699"/>
                    <a:pt x="15441" y="0"/>
                    <a:pt x="15441"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0" name="Google Shape;4000;p80"/>
            <p:cNvSpPr/>
            <p:nvPr/>
          </p:nvSpPr>
          <p:spPr>
            <a:xfrm>
              <a:off x="1820450" y="7450088"/>
              <a:ext cx="471925" cy="341975"/>
            </a:xfrm>
            <a:custGeom>
              <a:avLst/>
              <a:gdLst/>
              <a:ahLst/>
              <a:cxnLst/>
              <a:rect l="l" t="t" r="r" b="b"/>
              <a:pathLst>
                <a:path w="18877" h="13679" extrusionOk="0">
                  <a:moveTo>
                    <a:pt x="16627" y="1"/>
                  </a:moveTo>
                  <a:cubicBezTo>
                    <a:pt x="11521" y="1946"/>
                    <a:pt x="6201" y="3192"/>
                    <a:pt x="791" y="3618"/>
                  </a:cubicBezTo>
                  <a:cubicBezTo>
                    <a:pt x="365" y="6992"/>
                    <a:pt x="1" y="11095"/>
                    <a:pt x="457" y="12584"/>
                  </a:cubicBezTo>
                  <a:cubicBezTo>
                    <a:pt x="673" y="13377"/>
                    <a:pt x="2022" y="13679"/>
                    <a:pt x="3971" y="13679"/>
                  </a:cubicBezTo>
                  <a:cubicBezTo>
                    <a:pt x="5309" y="13679"/>
                    <a:pt x="6931" y="13537"/>
                    <a:pt x="8664" y="13314"/>
                  </a:cubicBezTo>
                  <a:lnTo>
                    <a:pt x="8208" y="6627"/>
                  </a:lnTo>
                  <a:lnTo>
                    <a:pt x="8208" y="6627"/>
                  </a:lnTo>
                  <a:cubicBezTo>
                    <a:pt x="8208" y="6627"/>
                    <a:pt x="9161" y="7094"/>
                    <a:pt x="10071" y="7094"/>
                  </a:cubicBezTo>
                  <a:cubicBezTo>
                    <a:pt x="10299" y="7094"/>
                    <a:pt x="10524" y="7065"/>
                    <a:pt x="10730" y="6992"/>
                  </a:cubicBezTo>
                  <a:lnTo>
                    <a:pt x="10730" y="6992"/>
                  </a:lnTo>
                  <a:lnTo>
                    <a:pt x="10609" y="13314"/>
                  </a:lnTo>
                  <a:cubicBezTo>
                    <a:pt x="10609" y="13314"/>
                    <a:pt x="11988" y="13477"/>
                    <a:pt x="13605" y="13477"/>
                  </a:cubicBezTo>
                  <a:cubicBezTo>
                    <a:pt x="15685" y="13477"/>
                    <a:pt x="18158" y="13207"/>
                    <a:pt x="18603" y="11976"/>
                  </a:cubicBezTo>
                  <a:cubicBezTo>
                    <a:pt x="18876" y="11247"/>
                    <a:pt x="17357" y="3587"/>
                    <a:pt x="16627"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1" name="Google Shape;4001;p80"/>
            <p:cNvSpPr/>
            <p:nvPr/>
          </p:nvSpPr>
          <p:spPr>
            <a:xfrm>
              <a:off x="1961800" y="7610438"/>
              <a:ext cx="189225" cy="8000"/>
            </a:xfrm>
            <a:custGeom>
              <a:avLst/>
              <a:gdLst/>
              <a:ahLst/>
              <a:cxnLst/>
              <a:rect l="l" t="t" r="r" b="b"/>
              <a:pathLst>
                <a:path w="7569" h="320" extrusionOk="0">
                  <a:moveTo>
                    <a:pt x="0" y="0"/>
                  </a:moveTo>
                  <a:lnTo>
                    <a:pt x="1134" y="46"/>
                  </a:lnTo>
                  <a:lnTo>
                    <a:pt x="1134" y="46"/>
                  </a:lnTo>
                  <a:cubicBezTo>
                    <a:pt x="752" y="26"/>
                    <a:pt x="373" y="10"/>
                    <a:pt x="0" y="0"/>
                  </a:cubicBezTo>
                  <a:close/>
                  <a:moveTo>
                    <a:pt x="1134" y="46"/>
                  </a:moveTo>
                  <a:cubicBezTo>
                    <a:pt x="2920" y="139"/>
                    <a:pt x="4796" y="320"/>
                    <a:pt x="6657" y="320"/>
                  </a:cubicBezTo>
                  <a:cubicBezTo>
                    <a:pt x="6962" y="320"/>
                    <a:pt x="7266" y="315"/>
                    <a:pt x="7569" y="304"/>
                  </a:cubicBezTo>
                  <a:lnTo>
                    <a:pt x="1134" y="46"/>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2" name="Google Shape;4002;p80"/>
            <p:cNvSpPr/>
            <p:nvPr/>
          </p:nvSpPr>
          <p:spPr>
            <a:xfrm>
              <a:off x="1956475" y="7606638"/>
              <a:ext cx="200650" cy="18300"/>
            </a:xfrm>
            <a:custGeom>
              <a:avLst/>
              <a:gdLst/>
              <a:ahLst/>
              <a:cxnLst/>
              <a:rect l="l" t="t" r="r" b="b"/>
              <a:pathLst>
                <a:path w="8026" h="732" extrusionOk="0">
                  <a:moveTo>
                    <a:pt x="213" y="0"/>
                  </a:moveTo>
                  <a:cubicBezTo>
                    <a:pt x="1" y="0"/>
                    <a:pt x="1" y="304"/>
                    <a:pt x="213" y="334"/>
                  </a:cubicBezTo>
                  <a:cubicBezTo>
                    <a:pt x="2095" y="403"/>
                    <a:pt x="4063" y="732"/>
                    <a:pt x="5975" y="732"/>
                  </a:cubicBezTo>
                  <a:cubicBezTo>
                    <a:pt x="6595" y="732"/>
                    <a:pt x="7209" y="697"/>
                    <a:pt x="7812" y="608"/>
                  </a:cubicBezTo>
                  <a:cubicBezTo>
                    <a:pt x="8025" y="578"/>
                    <a:pt x="7964" y="274"/>
                    <a:pt x="7782" y="274"/>
                  </a:cubicBezTo>
                  <a:cubicBezTo>
                    <a:pt x="5289" y="30"/>
                    <a:pt x="2706" y="0"/>
                    <a:pt x="213"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3" name="Google Shape;4003;p80"/>
            <p:cNvSpPr/>
            <p:nvPr/>
          </p:nvSpPr>
          <p:spPr>
            <a:xfrm>
              <a:off x="1840486" y="7161672"/>
              <a:ext cx="327525" cy="276025"/>
            </a:xfrm>
            <a:custGeom>
              <a:avLst/>
              <a:gdLst/>
              <a:ahLst/>
              <a:cxnLst/>
              <a:rect l="l" t="t" r="r" b="b"/>
              <a:pathLst>
                <a:path w="13101" h="11041" extrusionOk="0">
                  <a:moveTo>
                    <a:pt x="791" y="0"/>
                  </a:moveTo>
                  <a:lnTo>
                    <a:pt x="0" y="9970"/>
                  </a:lnTo>
                  <a:cubicBezTo>
                    <a:pt x="0" y="9970"/>
                    <a:pt x="4585" y="11041"/>
                    <a:pt x="9307" y="11041"/>
                  </a:cubicBezTo>
                  <a:cubicBezTo>
                    <a:pt x="10591" y="11041"/>
                    <a:pt x="11886" y="10962"/>
                    <a:pt x="13101" y="10760"/>
                  </a:cubicBezTo>
                  <a:cubicBezTo>
                    <a:pt x="8481" y="7721"/>
                    <a:pt x="4256" y="4255"/>
                    <a:pt x="791" y="0"/>
                  </a:cubicBezTo>
                  <a:close/>
                </a:path>
              </a:pathLst>
            </a:custGeom>
            <a:solidFill>
              <a:srgbClr val="0095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4" name="Google Shape;4004;p80"/>
            <p:cNvSpPr/>
            <p:nvPr/>
          </p:nvSpPr>
          <p:spPr>
            <a:xfrm>
              <a:off x="1873650" y="7038988"/>
              <a:ext cx="306250" cy="49625"/>
            </a:xfrm>
            <a:custGeom>
              <a:avLst/>
              <a:gdLst/>
              <a:ahLst/>
              <a:cxnLst/>
              <a:rect l="l" t="t" r="r" b="b"/>
              <a:pathLst>
                <a:path w="12250" h="1985" extrusionOk="0">
                  <a:moveTo>
                    <a:pt x="11733" y="1"/>
                  </a:moveTo>
                  <a:cubicBezTo>
                    <a:pt x="7873" y="365"/>
                    <a:pt x="4013" y="639"/>
                    <a:pt x="122" y="700"/>
                  </a:cubicBezTo>
                  <a:cubicBezTo>
                    <a:pt x="92" y="1095"/>
                    <a:pt x="61" y="1460"/>
                    <a:pt x="0" y="1794"/>
                  </a:cubicBezTo>
                  <a:cubicBezTo>
                    <a:pt x="2183" y="1924"/>
                    <a:pt x="4366" y="1985"/>
                    <a:pt x="6553" y="1985"/>
                  </a:cubicBezTo>
                  <a:cubicBezTo>
                    <a:pt x="8448" y="1985"/>
                    <a:pt x="10345" y="1939"/>
                    <a:pt x="12250" y="1855"/>
                  </a:cubicBezTo>
                  <a:cubicBezTo>
                    <a:pt x="12068" y="1368"/>
                    <a:pt x="11885" y="760"/>
                    <a:pt x="11733"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5" name="Google Shape;4005;p80"/>
            <p:cNvSpPr/>
            <p:nvPr/>
          </p:nvSpPr>
          <p:spPr>
            <a:xfrm>
              <a:off x="1858450" y="7131688"/>
              <a:ext cx="350325" cy="80825"/>
            </a:xfrm>
            <a:custGeom>
              <a:avLst/>
              <a:gdLst/>
              <a:ahLst/>
              <a:cxnLst/>
              <a:rect l="l" t="t" r="r" b="b"/>
              <a:pathLst>
                <a:path w="14013" h="3233" extrusionOk="0">
                  <a:moveTo>
                    <a:pt x="122" y="1"/>
                  </a:moveTo>
                  <a:cubicBezTo>
                    <a:pt x="122" y="62"/>
                    <a:pt x="92" y="92"/>
                    <a:pt x="92" y="122"/>
                  </a:cubicBezTo>
                  <a:lnTo>
                    <a:pt x="1" y="1247"/>
                  </a:lnTo>
                  <a:cubicBezTo>
                    <a:pt x="183" y="1490"/>
                    <a:pt x="396" y="1733"/>
                    <a:pt x="608" y="1977"/>
                  </a:cubicBezTo>
                  <a:cubicBezTo>
                    <a:pt x="4736" y="2683"/>
                    <a:pt x="8942" y="3232"/>
                    <a:pt x="13080" y="3232"/>
                  </a:cubicBezTo>
                  <a:cubicBezTo>
                    <a:pt x="13392" y="3232"/>
                    <a:pt x="13702" y="3229"/>
                    <a:pt x="14013" y="3223"/>
                  </a:cubicBezTo>
                  <a:lnTo>
                    <a:pt x="13648" y="518"/>
                  </a:lnTo>
                  <a:cubicBezTo>
                    <a:pt x="12132" y="610"/>
                    <a:pt x="10612" y="661"/>
                    <a:pt x="9091" y="661"/>
                  </a:cubicBezTo>
                  <a:cubicBezTo>
                    <a:pt x="6099" y="661"/>
                    <a:pt x="3104" y="464"/>
                    <a:pt x="122"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6" name="Google Shape;4006;p80"/>
            <p:cNvSpPr/>
            <p:nvPr/>
          </p:nvSpPr>
          <p:spPr>
            <a:xfrm>
              <a:off x="1873650" y="7181088"/>
              <a:ext cx="362500" cy="250800"/>
            </a:xfrm>
            <a:custGeom>
              <a:avLst/>
              <a:gdLst/>
              <a:ahLst/>
              <a:cxnLst/>
              <a:rect l="l" t="t" r="r" b="b"/>
              <a:pathLst>
                <a:path w="14500" h="10032" extrusionOk="0">
                  <a:moveTo>
                    <a:pt x="0" y="1"/>
                  </a:moveTo>
                  <a:cubicBezTo>
                    <a:pt x="3344" y="3891"/>
                    <a:pt x="7356" y="7174"/>
                    <a:pt x="11703" y="10031"/>
                  </a:cubicBezTo>
                  <a:cubicBezTo>
                    <a:pt x="12706" y="9849"/>
                    <a:pt x="13648" y="9606"/>
                    <a:pt x="14499" y="9241"/>
                  </a:cubicBezTo>
                  <a:lnTo>
                    <a:pt x="13405" y="1247"/>
                  </a:lnTo>
                  <a:cubicBezTo>
                    <a:pt x="13094" y="1253"/>
                    <a:pt x="12784" y="1256"/>
                    <a:pt x="12472" y="1256"/>
                  </a:cubicBezTo>
                  <a:cubicBezTo>
                    <a:pt x="8334" y="1256"/>
                    <a:pt x="4128" y="707"/>
                    <a:pt x="0"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7" name="Google Shape;4007;p80"/>
            <p:cNvSpPr/>
            <p:nvPr/>
          </p:nvSpPr>
          <p:spPr>
            <a:xfrm>
              <a:off x="1861500" y="7083813"/>
              <a:ext cx="338175" cy="64075"/>
            </a:xfrm>
            <a:custGeom>
              <a:avLst/>
              <a:gdLst/>
              <a:ahLst/>
              <a:cxnLst/>
              <a:rect l="l" t="t" r="r" b="b"/>
              <a:pathLst>
                <a:path w="13527" h="2563" extrusionOk="0">
                  <a:moveTo>
                    <a:pt x="486" y="1"/>
                  </a:moveTo>
                  <a:cubicBezTo>
                    <a:pt x="365" y="730"/>
                    <a:pt x="213" y="1399"/>
                    <a:pt x="0" y="1916"/>
                  </a:cubicBezTo>
                  <a:cubicBezTo>
                    <a:pt x="3001" y="2379"/>
                    <a:pt x="5989" y="2562"/>
                    <a:pt x="8972" y="2562"/>
                  </a:cubicBezTo>
                  <a:cubicBezTo>
                    <a:pt x="10491" y="2562"/>
                    <a:pt x="12008" y="2515"/>
                    <a:pt x="13526" y="2433"/>
                  </a:cubicBezTo>
                  <a:lnTo>
                    <a:pt x="13405" y="1460"/>
                  </a:lnTo>
                  <a:cubicBezTo>
                    <a:pt x="13405" y="1460"/>
                    <a:pt x="13070" y="1034"/>
                    <a:pt x="12736" y="62"/>
                  </a:cubicBezTo>
                  <a:cubicBezTo>
                    <a:pt x="10831" y="146"/>
                    <a:pt x="8934" y="192"/>
                    <a:pt x="7039" y="192"/>
                  </a:cubicBezTo>
                  <a:cubicBezTo>
                    <a:pt x="4852" y="192"/>
                    <a:pt x="2669" y="131"/>
                    <a:pt x="486"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8" name="Google Shape;4008;p80"/>
            <p:cNvSpPr/>
            <p:nvPr/>
          </p:nvSpPr>
          <p:spPr>
            <a:xfrm>
              <a:off x="1876700" y="6904663"/>
              <a:ext cx="291050" cy="151825"/>
            </a:xfrm>
            <a:custGeom>
              <a:avLst/>
              <a:gdLst/>
              <a:ahLst/>
              <a:cxnLst/>
              <a:rect l="l" t="t" r="r" b="b"/>
              <a:pathLst>
                <a:path w="11642" h="6073" extrusionOk="0">
                  <a:moveTo>
                    <a:pt x="4269" y="0"/>
                  </a:moveTo>
                  <a:cubicBezTo>
                    <a:pt x="3121" y="0"/>
                    <a:pt x="2249" y="14"/>
                    <a:pt x="2219" y="54"/>
                  </a:cubicBezTo>
                  <a:cubicBezTo>
                    <a:pt x="2158" y="176"/>
                    <a:pt x="0" y="480"/>
                    <a:pt x="0" y="480"/>
                  </a:cubicBezTo>
                  <a:cubicBezTo>
                    <a:pt x="0" y="480"/>
                    <a:pt x="213" y="3428"/>
                    <a:pt x="0" y="6073"/>
                  </a:cubicBezTo>
                  <a:cubicBezTo>
                    <a:pt x="3891" y="6012"/>
                    <a:pt x="7781" y="5738"/>
                    <a:pt x="11642" y="5374"/>
                  </a:cubicBezTo>
                  <a:cubicBezTo>
                    <a:pt x="11398" y="4127"/>
                    <a:pt x="11277" y="2486"/>
                    <a:pt x="11459" y="389"/>
                  </a:cubicBezTo>
                  <a:lnTo>
                    <a:pt x="9970" y="54"/>
                  </a:lnTo>
                  <a:cubicBezTo>
                    <a:pt x="9970" y="54"/>
                    <a:pt x="6565" y="0"/>
                    <a:pt x="4269"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9" name="Google Shape;4009;p80"/>
            <p:cNvSpPr/>
            <p:nvPr/>
          </p:nvSpPr>
          <p:spPr>
            <a:xfrm>
              <a:off x="1932150" y="6812538"/>
              <a:ext cx="196850" cy="93500"/>
            </a:xfrm>
            <a:custGeom>
              <a:avLst/>
              <a:gdLst/>
              <a:ahLst/>
              <a:cxnLst/>
              <a:rect l="l" t="t" r="r" b="b"/>
              <a:pathLst>
                <a:path w="7874" h="3740" extrusionOk="0">
                  <a:moveTo>
                    <a:pt x="7873" y="1"/>
                  </a:moveTo>
                  <a:lnTo>
                    <a:pt x="1" y="244"/>
                  </a:lnTo>
                  <a:cubicBezTo>
                    <a:pt x="1" y="244"/>
                    <a:pt x="730" y="2645"/>
                    <a:pt x="974" y="3739"/>
                  </a:cubicBezTo>
                  <a:cubicBezTo>
                    <a:pt x="3010" y="2858"/>
                    <a:pt x="5259" y="2220"/>
                    <a:pt x="7478" y="1946"/>
                  </a:cubicBezTo>
                  <a:cubicBezTo>
                    <a:pt x="7569" y="1186"/>
                    <a:pt x="7691" y="548"/>
                    <a:pt x="7873"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0" name="Google Shape;4010;p80"/>
            <p:cNvSpPr/>
            <p:nvPr/>
          </p:nvSpPr>
          <p:spPr>
            <a:xfrm>
              <a:off x="1944325" y="6861188"/>
              <a:ext cx="199950" cy="132225"/>
            </a:xfrm>
            <a:custGeom>
              <a:avLst/>
              <a:gdLst/>
              <a:ahLst/>
              <a:cxnLst/>
              <a:rect l="l" t="t" r="r" b="b"/>
              <a:pathLst>
                <a:path w="7998" h="5289" extrusionOk="0">
                  <a:moveTo>
                    <a:pt x="6991" y="0"/>
                  </a:moveTo>
                  <a:lnTo>
                    <a:pt x="6991" y="0"/>
                  </a:lnTo>
                  <a:cubicBezTo>
                    <a:pt x="4772" y="274"/>
                    <a:pt x="2523" y="912"/>
                    <a:pt x="487" y="1793"/>
                  </a:cubicBezTo>
                  <a:cubicBezTo>
                    <a:pt x="547" y="2067"/>
                    <a:pt x="608" y="2280"/>
                    <a:pt x="578" y="2310"/>
                  </a:cubicBezTo>
                  <a:lnTo>
                    <a:pt x="547" y="2310"/>
                  </a:lnTo>
                  <a:cubicBezTo>
                    <a:pt x="547" y="2310"/>
                    <a:pt x="493" y="2301"/>
                    <a:pt x="418" y="2301"/>
                  </a:cubicBezTo>
                  <a:cubicBezTo>
                    <a:pt x="256" y="2301"/>
                    <a:pt x="0" y="2344"/>
                    <a:pt x="0" y="2614"/>
                  </a:cubicBezTo>
                  <a:cubicBezTo>
                    <a:pt x="0" y="2979"/>
                    <a:pt x="1672" y="5289"/>
                    <a:pt x="3192" y="5289"/>
                  </a:cubicBezTo>
                  <a:cubicBezTo>
                    <a:pt x="6292" y="5289"/>
                    <a:pt x="7295" y="3009"/>
                    <a:pt x="7721" y="2310"/>
                  </a:cubicBezTo>
                  <a:cubicBezTo>
                    <a:pt x="7997" y="1876"/>
                    <a:pt x="7606" y="1788"/>
                    <a:pt x="7257" y="1788"/>
                  </a:cubicBezTo>
                  <a:cubicBezTo>
                    <a:pt x="7069" y="1788"/>
                    <a:pt x="6892" y="1813"/>
                    <a:pt x="6839" y="1824"/>
                  </a:cubicBezTo>
                  <a:cubicBezTo>
                    <a:pt x="6870" y="1155"/>
                    <a:pt x="6930" y="547"/>
                    <a:pt x="699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1" name="Google Shape;4011;p80"/>
            <p:cNvSpPr/>
            <p:nvPr/>
          </p:nvSpPr>
          <p:spPr>
            <a:xfrm>
              <a:off x="1677600" y="6632488"/>
              <a:ext cx="103375" cy="65650"/>
            </a:xfrm>
            <a:custGeom>
              <a:avLst/>
              <a:gdLst/>
              <a:ahLst/>
              <a:cxnLst/>
              <a:rect l="l" t="t" r="r" b="b"/>
              <a:pathLst>
                <a:path w="4135" h="2626" extrusionOk="0">
                  <a:moveTo>
                    <a:pt x="2262" y="1"/>
                  </a:moveTo>
                  <a:cubicBezTo>
                    <a:pt x="1467" y="1"/>
                    <a:pt x="669" y="230"/>
                    <a:pt x="0" y="698"/>
                  </a:cubicBezTo>
                  <a:cubicBezTo>
                    <a:pt x="137" y="1679"/>
                    <a:pt x="925" y="2626"/>
                    <a:pt x="2414" y="2626"/>
                  </a:cubicBezTo>
                  <a:cubicBezTo>
                    <a:pt x="2910" y="2626"/>
                    <a:pt x="3482" y="2521"/>
                    <a:pt x="4134" y="2279"/>
                  </a:cubicBezTo>
                  <a:lnTo>
                    <a:pt x="4134" y="455"/>
                  </a:lnTo>
                  <a:cubicBezTo>
                    <a:pt x="3560" y="154"/>
                    <a:pt x="2912" y="1"/>
                    <a:pt x="2262"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2" name="Google Shape;4012;p80"/>
            <p:cNvSpPr/>
            <p:nvPr/>
          </p:nvSpPr>
          <p:spPr>
            <a:xfrm>
              <a:off x="1674550" y="6595338"/>
              <a:ext cx="106425" cy="54625"/>
            </a:xfrm>
            <a:custGeom>
              <a:avLst/>
              <a:gdLst/>
              <a:ahLst/>
              <a:cxnLst/>
              <a:rect l="l" t="t" r="r" b="b"/>
              <a:pathLst>
                <a:path w="4257" h="2185" extrusionOk="0">
                  <a:moveTo>
                    <a:pt x="2228" y="0"/>
                  </a:moveTo>
                  <a:cubicBezTo>
                    <a:pt x="1803" y="0"/>
                    <a:pt x="1344" y="97"/>
                    <a:pt x="882" y="360"/>
                  </a:cubicBezTo>
                  <a:cubicBezTo>
                    <a:pt x="274" y="725"/>
                    <a:pt x="1" y="1455"/>
                    <a:pt x="122" y="2184"/>
                  </a:cubicBezTo>
                  <a:cubicBezTo>
                    <a:pt x="791" y="1716"/>
                    <a:pt x="1589" y="1487"/>
                    <a:pt x="2384" y="1487"/>
                  </a:cubicBezTo>
                  <a:cubicBezTo>
                    <a:pt x="3034" y="1487"/>
                    <a:pt x="3682" y="1640"/>
                    <a:pt x="4256" y="1941"/>
                  </a:cubicBezTo>
                  <a:lnTo>
                    <a:pt x="4256" y="695"/>
                  </a:lnTo>
                  <a:cubicBezTo>
                    <a:pt x="4256" y="695"/>
                    <a:pt x="3368" y="0"/>
                    <a:pt x="2228"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3" name="Google Shape;4013;p80"/>
            <p:cNvSpPr/>
            <p:nvPr/>
          </p:nvSpPr>
          <p:spPr>
            <a:xfrm>
              <a:off x="1708000" y="6635388"/>
              <a:ext cx="64600" cy="54275"/>
            </a:xfrm>
            <a:custGeom>
              <a:avLst/>
              <a:gdLst/>
              <a:ahLst/>
              <a:cxnLst/>
              <a:rect l="l" t="t" r="r" b="b"/>
              <a:pathLst>
                <a:path w="2584" h="2171" extrusionOk="0">
                  <a:moveTo>
                    <a:pt x="1111" y="1"/>
                  </a:moveTo>
                  <a:cubicBezTo>
                    <a:pt x="743" y="1"/>
                    <a:pt x="358" y="82"/>
                    <a:pt x="31" y="157"/>
                  </a:cubicBezTo>
                  <a:cubicBezTo>
                    <a:pt x="0" y="157"/>
                    <a:pt x="0" y="217"/>
                    <a:pt x="61" y="217"/>
                  </a:cubicBezTo>
                  <a:cubicBezTo>
                    <a:pt x="395" y="217"/>
                    <a:pt x="790" y="134"/>
                    <a:pt x="1163" y="134"/>
                  </a:cubicBezTo>
                  <a:cubicBezTo>
                    <a:pt x="1535" y="134"/>
                    <a:pt x="1885" y="217"/>
                    <a:pt x="2128" y="552"/>
                  </a:cubicBezTo>
                  <a:cubicBezTo>
                    <a:pt x="2462" y="1008"/>
                    <a:pt x="2401" y="1585"/>
                    <a:pt x="2432" y="2102"/>
                  </a:cubicBezTo>
                  <a:cubicBezTo>
                    <a:pt x="2432" y="2147"/>
                    <a:pt x="2462" y="2170"/>
                    <a:pt x="2496" y="2170"/>
                  </a:cubicBezTo>
                  <a:cubicBezTo>
                    <a:pt x="2531" y="2170"/>
                    <a:pt x="2569" y="2147"/>
                    <a:pt x="2584" y="2102"/>
                  </a:cubicBezTo>
                  <a:cubicBezTo>
                    <a:pt x="2584" y="1524"/>
                    <a:pt x="2584" y="795"/>
                    <a:pt x="2128" y="369"/>
                  </a:cubicBezTo>
                  <a:cubicBezTo>
                    <a:pt x="1864" y="90"/>
                    <a:pt x="1497" y="1"/>
                    <a:pt x="111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4" name="Google Shape;4014;p80"/>
            <p:cNvSpPr/>
            <p:nvPr/>
          </p:nvSpPr>
          <p:spPr>
            <a:xfrm>
              <a:off x="1735550" y="6650738"/>
              <a:ext cx="37375" cy="22200"/>
            </a:xfrm>
            <a:custGeom>
              <a:avLst/>
              <a:gdLst/>
              <a:ahLst/>
              <a:cxnLst/>
              <a:rect l="l" t="t" r="r" b="b"/>
              <a:pathLst>
                <a:path w="1495" h="888" extrusionOk="0">
                  <a:moveTo>
                    <a:pt x="528" y="0"/>
                  </a:moveTo>
                  <a:cubicBezTo>
                    <a:pt x="374" y="0"/>
                    <a:pt x="214" y="54"/>
                    <a:pt x="53" y="181"/>
                  </a:cubicBezTo>
                  <a:cubicBezTo>
                    <a:pt x="1" y="207"/>
                    <a:pt x="39" y="278"/>
                    <a:pt x="89" y="278"/>
                  </a:cubicBezTo>
                  <a:cubicBezTo>
                    <a:pt x="97" y="278"/>
                    <a:pt x="106" y="276"/>
                    <a:pt x="114" y="272"/>
                  </a:cubicBezTo>
                  <a:cubicBezTo>
                    <a:pt x="260" y="199"/>
                    <a:pt x="392" y="154"/>
                    <a:pt x="520" y="154"/>
                  </a:cubicBezTo>
                  <a:cubicBezTo>
                    <a:pt x="659" y="154"/>
                    <a:pt x="793" y="207"/>
                    <a:pt x="935" y="333"/>
                  </a:cubicBezTo>
                  <a:cubicBezTo>
                    <a:pt x="1087" y="485"/>
                    <a:pt x="1178" y="698"/>
                    <a:pt x="1330" y="850"/>
                  </a:cubicBezTo>
                  <a:cubicBezTo>
                    <a:pt x="1348" y="876"/>
                    <a:pt x="1371" y="887"/>
                    <a:pt x="1393" y="887"/>
                  </a:cubicBezTo>
                  <a:cubicBezTo>
                    <a:pt x="1446" y="887"/>
                    <a:pt x="1494" y="823"/>
                    <a:pt x="1451" y="758"/>
                  </a:cubicBezTo>
                  <a:cubicBezTo>
                    <a:pt x="1276" y="363"/>
                    <a:pt x="926" y="0"/>
                    <a:pt x="528"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5" name="Google Shape;4015;p80"/>
            <p:cNvSpPr/>
            <p:nvPr/>
          </p:nvSpPr>
          <p:spPr>
            <a:xfrm>
              <a:off x="2249800" y="6632488"/>
              <a:ext cx="103375" cy="65650"/>
            </a:xfrm>
            <a:custGeom>
              <a:avLst/>
              <a:gdLst/>
              <a:ahLst/>
              <a:cxnLst/>
              <a:rect l="l" t="t" r="r" b="b"/>
              <a:pathLst>
                <a:path w="4135" h="2626" extrusionOk="0">
                  <a:moveTo>
                    <a:pt x="1873" y="1"/>
                  </a:moveTo>
                  <a:cubicBezTo>
                    <a:pt x="1223" y="1"/>
                    <a:pt x="575" y="154"/>
                    <a:pt x="0" y="455"/>
                  </a:cubicBezTo>
                  <a:lnTo>
                    <a:pt x="0" y="2279"/>
                  </a:lnTo>
                  <a:cubicBezTo>
                    <a:pt x="652" y="2521"/>
                    <a:pt x="1225" y="2626"/>
                    <a:pt x="1720" y="2626"/>
                  </a:cubicBezTo>
                  <a:cubicBezTo>
                    <a:pt x="3210" y="2626"/>
                    <a:pt x="3997" y="1679"/>
                    <a:pt x="4134" y="698"/>
                  </a:cubicBezTo>
                  <a:cubicBezTo>
                    <a:pt x="3465" y="230"/>
                    <a:pt x="2668" y="1"/>
                    <a:pt x="1873"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6" name="Google Shape;4016;p80"/>
            <p:cNvSpPr/>
            <p:nvPr/>
          </p:nvSpPr>
          <p:spPr>
            <a:xfrm>
              <a:off x="2249800" y="6595338"/>
              <a:ext cx="106400" cy="54625"/>
            </a:xfrm>
            <a:custGeom>
              <a:avLst/>
              <a:gdLst/>
              <a:ahLst/>
              <a:cxnLst/>
              <a:rect l="l" t="t" r="r" b="b"/>
              <a:pathLst>
                <a:path w="4256" h="2185" extrusionOk="0">
                  <a:moveTo>
                    <a:pt x="2029" y="0"/>
                  </a:moveTo>
                  <a:cubicBezTo>
                    <a:pt x="888" y="0"/>
                    <a:pt x="0" y="695"/>
                    <a:pt x="0" y="695"/>
                  </a:cubicBezTo>
                  <a:lnTo>
                    <a:pt x="0" y="1941"/>
                  </a:lnTo>
                  <a:cubicBezTo>
                    <a:pt x="575" y="1640"/>
                    <a:pt x="1223" y="1487"/>
                    <a:pt x="1873" y="1487"/>
                  </a:cubicBezTo>
                  <a:cubicBezTo>
                    <a:pt x="2668" y="1487"/>
                    <a:pt x="3465" y="1716"/>
                    <a:pt x="4134" y="2184"/>
                  </a:cubicBezTo>
                  <a:cubicBezTo>
                    <a:pt x="4256" y="1455"/>
                    <a:pt x="3982" y="725"/>
                    <a:pt x="3374" y="360"/>
                  </a:cubicBezTo>
                  <a:cubicBezTo>
                    <a:pt x="2913" y="97"/>
                    <a:pt x="2453" y="0"/>
                    <a:pt x="2029"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7" name="Google Shape;4017;p80"/>
            <p:cNvSpPr/>
            <p:nvPr/>
          </p:nvSpPr>
          <p:spPr>
            <a:xfrm>
              <a:off x="2258150" y="6635388"/>
              <a:ext cx="64625" cy="54275"/>
            </a:xfrm>
            <a:custGeom>
              <a:avLst/>
              <a:gdLst/>
              <a:ahLst/>
              <a:cxnLst/>
              <a:rect l="l" t="t" r="r" b="b"/>
              <a:pathLst>
                <a:path w="2585" h="2171" extrusionOk="0">
                  <a:moveTo>
                    <a:pt x="1473" y="1"/>
                  </a:moveTo>
                  <a:cubicBezTo>
                    <a:pt x="1088" y="1"/>
                    <a:pt x="721" y="90"/>
                    <a:pt x="457" y="369"/>
                  </a:cubicBezTo>
                  <a:cubicBezTo>
                    <a:pt x="1" y="795"/>
                    <a:pt x="1" y="1524"/>
                    <a:pt x="1" y="2102"/>
                  </a:cubicBezTo>
                  <a:cubicBezTo>
                    <a:pt x="16" y="2147"/>
                    <a:pt x="54" y="2170"/>
                    <a:pt x="88" y="2170"/>
                  </a:cubicBezTo>
                  <a:cubicBezTo>
                    <a:pt x="122" y="2170"/>
                    <a:pt x="153" y="2147"/>
                    <a:pt x="153" y="2102"/>
                  </a:cubicBezTo>
                  <a:cubicBezTo>
                    <a:pt x="183" y="1585"/>
                    <a:pt x="153" y="1008"/>
                    <a:pt x="457" y="552"/>
                  </a:cubicBezTo>
                  <a:cubicBezTo>
                    <a:pt x="680" y="210"/>
                    <a:pt x="1019" y="122"/>
                    <a:pt x="1390" y="122"/>
                  </a:cubicBezTo>
                  <a:cubicBezTo>
                    <a:pt x="1777" y="122"/>
                    <a:pt x="2197" y="217"/>
                    <a:pt x="2554" y="217"/>
                  </a:cubicBezTo>
                  <a:cubicBezTo>
                    <a:pt x="2554" y="217"/>
                    <a:pt x="2584" y="157"/>
                    <a:pt x="2554" y="157"/>
                  </a:cubicBezTo>
                  <a:cubicBezTo>
                    <a:pt x="2227" y="82"/>
                    <a:pt x="1842" y="1"/>
                    <a:pt x="147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8" name="Google Shape;4018;p80"/>
            <p:cNvSpPr/>
            <p:nvPr/>
          </p:nvSpPr>
          <p:spPr>
            <a:xfrm>
              <a:off x="2257850" y="6650738"/>
              <a:ext cx="37350" cy="22200"/>
            </a:xfrm>
            <a:custGeom>
              <a:avLst/>
              <a:gdLst/>
              <a:ahLst/>
              <a:cxnLst/>
              <a:rect l="l" t="t" r="r" b="b"/>
              <a:pathLst>
                <a:path w="1494" h="888" extrusionOk="0">
                  <a:moveTo>
                    <a:pt x="967" y="0"/>
                  </a:moveTo>
                  <a:cubicBezTo>
                    <a:pt x="568" y="0"/>
                    <a:pt x="219" y="363"/>
                    <a:pt x="43" y="758"/>
                  </a:cubicBezTo>
                  <a:cubicBezTo>
                    <a:pt x="0" y="823"/>
                    <a:pt x="48" y="887"/>
                    <a:pt x="102" y="887"/>
                  </a:cubicBezTo>
                  <a:cubicBezTo>
                    <a:pt x="124" y="887"/>
                    <a:pt x="147" y="876"/>
                    <a:pt x="165" y="850"/>
                  </a:cubicBezTo>
                  <a:cubicBezTo>
                    <a:pt x="286" y="698"/>
                    <a:pt x="408" y="485"/>
                    <a:pt x="560" y="333"/>
                  </a:cubicBezTo>
                  <a:cubicBezTo>
                    <a:pt x="702" y="207"/>
                    <a:pt x="836" y="154"/>
                    <a:pt x="974" y="154"/>
                  </a:cubicBezTo>
                  <a:cubicBezTo>
                    <a:pt x="1102" y="154"/>
                    <a:pt x="1234" y="199"/>
                    <a:pt x="1380" y="272"/>
                  </a:cubicBezTo>
                  <a:cubicBezTo>
                    <a:pt x="1389" y="276"/>
                    <a:pt x="1397" y="278"/>
                    <a:pt x="1406" y="278"/>
                  </a:cubicBezTo>
                  <a:cubicBezTo>
                    <a:pt x="1456" y="278"/>
                    <a:pt x="1494" y="207"/>
                    <a:pt x="1441" y="181"/>
                  </a:cubicBezTo>
                  <a:cubicBezTo>
                    <a:pt x="1281" y="54"/>
                    <a:pt x="1120" y="0"/>
                    <a:pt x="96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9" name="Google Shape;4019;p80"/>
            <p:cNvSpPr/>
            <p:nvPr/>
          </p:nvSpPr>
          <p:spPr>
            <a:xfrm>
              <a:off x="1769425" y="6359363"/>
              <a:ext cx="500900" cy="472000"/>
            </a:xfrm>
            <a:custGeom>
              <a:avLst/>
              <a:gdLst/>
              <a:ahLst/>
              <a:cxnLst/>
              <a:rect l="l" t="t" r="r" b="b"/>
              <a:pathLst>
                <a:path w="20036" h="18880" extrusionOk="0">
                  <a:moveTo>
                    <a:pt x="7566" y="1"/>
                  </a:moveTo>
                  <a:cubicBezTo>
                    <a:pt x="3633" y="1"/>
                    <a:pt x="1" y="1999"/>
                    <a:pt x="188" y="9495"/>
                  </a:cubicBezTo>
                  <a:cubicBezTo>
                    <a:pt x="188" y="9495"/>
                    <a:pt x="96" y="13021"/>
                    <a:pt x="947" y="14784"/>
                  </a:cubicBezTo>
                  <a:cubicBezTo>
                    <a:pt x="1799" y="16517"/>
                    <a:pt x="4625" y="18462"/>
                    <a:pt x="8425" y="18827"/>
                  </a:cubicBezTo>
                  <a:cubicBezTo>
                    <a:pt x="8828" y="18862"/>
                    <a:pt x="9245" y="18880"/>
                    <a:pt x="9670" y="18880"/>
                  </a:cubicBezTo>
                  <a:cubicBezTo>
                    <a:pt x="13251" y="18880"/>
                    <a:pt x="17393" y="17625"/>
                    <a:pt x="18425" y="15179"/>
                  </a:cubicBezTo>
                  <a:cubicBezTo>
                    <a:pt x="19580" y="12413"/>
                    <a:pt x="20036" y="10529"/>
                    <a:pt x="19671" y="7732"/>
                  </a:cubicBezTo>
                  <a:cubicBezTo>
                    <a:pt x="19337" y="4906"/>
                    <a:pt x="19185" y="3659"/>
                    <a:pt x="16571" y="2413"/>
                  </a:cubicBezTo>
                  <a:cubicBezTo>
                    <a:pt x="15312" y="1806"/>
                    <a:pt x="11303" y="1"/>
                    <a:pt x="7566"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0" name="Google Shape;4020;p80"/>
            <p:cNvSpPr/>
            <p:nvPr/>
          </p:nvSpPr>
          <p:spPr>
            <a:xfrm>
              <a:off x="1998275" y="6596163"/>
              <a:ext cx="35725" cy="60700"/>
            </a:xfrm>
            <a:custGeom>
              <a:avLst/>
              <a:gdLst/>
              <a:ahLst/>
              <a:cxnLst/>
              <a:rect l="l" t="t" r="r" b="b"/>
              <a:pathLst>
                <a:path w="1429" h="2428" extrusionOk="0">
                  <a:moveTo>
                    <a:pt x="323" y="1"/>
                  </a:moveTo>
                  <a:cubicBezTo>
                    <a:pt x="312" y="1"/>
                    <a:pt x="304" y="8"/>
                    <a:pt x="304" y="23"/>
                  </a:cubicBezTo>
                  <a:cubicBezTo>
                    <a:pt x="213" y="327"/>
                    <a:pt x="183" y="662"/>
                    <a:pt x="122" y="966"/>
                  </a:cubicBezTo>
                  <a:cubicBezTo>
                    <a:pt x="61" y="1178"/>
                    <a:pt x="0" y="1422"/>
                    <a:pt x="122" y="1634"/>
                  </a:cubicBezTo>
                  <a:cubicBezTo>
                    <a:pt x="183" y="1786"/>
                    <a:pt x="335" y="1877"/>
                    <a:pt x="487" y="1877"/>
                  </a:cubicBezTo>
                  <a:cubicBezTo>
                    <a:pt x="578" y="1877"/>
                    <a:pt x="639" y="1817"/>
                    <a:pt x="699" y="1756"/>
                  </a:cubicBezTo>
                  <a:cubicBezTo>
                    <a:pt x="760" y="1756"/>
                    <a:pt x="791" y="1695"/>
                    <a:pt x="851" y="1695"/>
                  </a:cubicBezTo>
                  <a:cubicBezTo>
                    <a:pt x="892" y="1655"/>
                    <a:pt x="926" y="1634"/>
                    <a:pt x="953" y="1634"/>
                  </a:cubicBezTo>
                  <a:cubicBezTo>
                    <a:pt x="1007" y="1634"/>
                    <a:pt x="1034" y="1715"/>
                    <a:pt x="1034" y="1877"/>
                  </a:cubicBezTo>
                  <a:cubicBezTo>
                    <a:pt x="1186" y="2060"/>
                    <a:pt x="1125" y="2181"/>
                    <a:pt x="912" y="2242"/>
                  </a:cubicBezTo>
                  <a:cubicBezTo>
                    <a:pt x="800" y="2270"/>
                    <a:pt x="843" y="2428"/>
                    <a:pt x="922" y="2428"/>
                  </a:cubicBezTo>
                  <a:cubicBezTo>
                    <a:pt x="929" y="2428"/>
                    <a:pt x="936" y="2427"/>
                    <a:pt x="943" y="2425"/>
                  </a:cubicBezTo>
                  <a:cubicBezTo>
                    <a:pt x="1186" y="2333"/>
                    <a:pt x="1429" y="2121"/>
                    <a:pt x="1399" y="1817"/>
                  </a:cubicBezTo>
                  <a:cubicBezTo>
                    <a:pt x="1368" y="1604"/>
                    <a:pt x="1186" y="1452"/>
                    <a:pt x="973" y="1452"/>
                  </a:cubicBezTo>
                  <a:cubicBezTo>
                    <a:pt x="821" y="1452"/>
                    <a:pt x="760" y="1574"/>
                    <a:pt x="639" y="1634"/>
                  </a:cubicBezTo>
                  <a:cubicBezTo>
                    <a:pt x="562" y="1664"/>
                    <a:pt x="499" y="1677"/>
                    <a:pt x="447" y="1677"/>
                  </a:cubicBezTo>
                  <a:cubicBezTo>
                    <a:pt x="124" y="1677"/>
                    <a:pt x="217" y="1175"/>
                    <a:pt x="243" y="966"/>
                  </a:cubicBezTo>
                  <a:cubicBezTo>
                    <a:pt x="304" y="692"/>
                    <a:pt x="487" y="297"/>
                    <a:pt x="365" y="23"/>
                  </a:cubicBezTo>
                  <a:cubicBezTo>
                    <a:pt x="350" y="8"/>
                    <a:pt x="335" y="1"/>
                    <a:pt x="32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1" name="Google Shape;4021;p80"/>
            <p:cNvSpPr/>
            <p:nvPr/>
          </p:nvSpPr>
          <p:spPr>
            <a:xfrm>
              <a:off x="1977750" y="6662438"/>
              <a:ext cx="79050" cy="30125"/>
            </a:xfrm>
            <a:custGeom>
              <a:avLst/>
              <a:gdLst/>
              <a:ahLst/>
              <a:cxnLst/>
              <a:rect l="l" t="t" r="r" b="b"/>
              <a:pathLst>
                <a:path w="3162" h="1205" extrusionOk="0">
                  <a:moveTo>
                    <a:pt x="3048" y="0"/>
                  </a:moveTo>
                  <a:cubicBezTo>
                    <a:pt x="3005" y="0"/>
                    <a:pt x="2962" y="24"/>
                    <a:pt x="2949" y="78"/>
                  </a:cubicBezTo>
                  <a:cubicBezTo>
                    <a:pt x="2827" y="777"/>
                    <a:pt x="2189" y="1020"/>
                    <a:pt x="1551" y="1020"/>
                  </a:cubicBezTo>
                  <a:cubicBezTo>
                    <a:pt x="943" y="989"/>
                    <a:pt x="517" y="807"/>
                    <a:pt x="183" y="321"/>
                  </a:cubicBezTo>
                  <a:cubicBezTo>
                    <a:pt x="183" y="306"/>
                    <a:pt x="175" y="298"/>
                    <a:pt x="164" y="298"/>
                  </a:cubicBezTo>
                  <a:cubicBezTo>
                    <a:pt x="153" y="298"/>
                    <a:pt x="137" y="306"/>
                    <a:pt x="122" y="321"/>
                  </a:cubicBezTo>
                  <a:cubicBezTo>
                    <a:pt x="1" y="959"/>
                    <a:pt x="1125" y="1202"/>
                    <a:pt x="1551" y="1202"/>
                  </a:cubicBezTo>
                  <a:cubicBezTo>
                    <a:pt x="1584" y="1204"/>
                    <a:pt x="1616" y="1204"/>
                    <a:pt x="1649" y="1204"/>
                  </a:cubicBezTo>
                  <a:cubicBezTo>
                    <a:pt x="2350" y="1204"/>
                    <a:pt x="3075" y="892"/>
                    <a:pt x="3162" y="108"/>
                  </a:cubicBezTo>
                  <a:cubicBezTo>
                    <a:pt x="3162" y="40"/>
                    <a:pt x="3104" y="0"/>
                    <a:pt x="3048"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2" name="Google Shape;4022;p80"/>
            <p:cNvSpPr/>
            <p:nvPr/>
          </p:nvSpPr>
          <p:spPr>
            <a:xfrm>
              <a:off x="1849325" y="6556438"/>
              <a:ext cx="47150" cy="33225"/>
            </a:xfrm>
            <a:custGeom>
              <a:avLst/>
              <a:gdLst/>
              <a:ahLst/>
              <a:cxnLst/>
              <a:rect l="l" t="t" r="r" b="b"/>
              <a:pathLst>
                <a:path w="1886" h="1329" extrusionOk="0">
                  <a:moveTo>
                    <a:pt x="1719" y="0"/>
                  </a:moveTo>
                  <a:cubicBezTo>
                    <a:pt x="1081" y="0"/>
                    <a:pt x="149" y="625"/>
                    <a:pt x="1" y="1278"/>
                  </a:cubicBezTo>
                  <a:cubicBezTo>
                    <a:pt x="1" y="1314"/>
                    <a:pt x="22" y="1328"/>
                    <a:pt x="45" y="1328"/>
                  </a:cubicBezTo>
                  <a:cubicBezTo>
                    <a:pt x="62" y="1328"/>
                    <a:pt x="79" y="1321"/>
                    <a:pt x="92" y="1308"/>
                  </a:cubicBezTo>
                  <a:cubicBezTo>
                    <a:pt x="548" y="670"/>
                    <a:pt x="1034" y="336"/>
                    <a:pt x="1794" y="184"/>
                  </a:cubicBezTo>
                  <a:cubicBezTo>
                    <a:pt x="1885" y="153"/>
                    <a:pt x="1855" y="32"/>
                    <a:pt x="1764" y="1"/>
                  </a:cubicBezTo>
                  <a:cubicBezTo>
                    <a:pt x="1749" y="1"/>
                    <a:pt x="1734" y="0"/>
                    <a:pt x="171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3" name="Google Shape;4023;p80"/>
            <p:cNvSpPr/>
            <p:nvPr/>
          </p:nvSpPr>
          <p:spPr>
            <a:xfrm>
              <a:off x="2128975" y="6551263"/>
              <a:ext cx="51200" cy="22650"/>
            </a:xfrm>
            <a:custGeom>
              <a:avLst/>
              <a:gdLst/>
              <a:ahLst/>
              <a:cxnLst/>
              <a:rect l="l" t="t" r="r" b="b"/>
              <a:pathLst>
                <a:path w="2048" h="906" extrusionOk="0">
                  <a:moveTo>
                    <a:pt x="330" y="1"/>
                  </a:moveTo>
                  <a:cubicBezTo>
                    <a:pt x="237" y="1"/>
                    <a:pt x="146" y="9"/>
                    <a:pt x="61" y="26"/>
                  </a:cubicBezTo>
                  <a:cubicBezTo>
                    <a:pt x="0" y="26"/>
                    <a:pt x="0" y="117"/>
                    <a:pt x="61" y="117"/>
                  </a:cubicBezTo>
                  <a:cubicBezTo>
                    <a:pt x="699" y="300"/>
                    <a:pt x="1338" y="391"/>
                    <a:pt x="1794" y="877"/>
                  </a:cubicBezTo>
                  <a:cubicBezTo>
                    <a:pt x="1820" y="897"/>
                    <a:pt x="1848" y="905"/>
                    <a:pt x="1874" y="905"/>
                  </a:cubicBezTo>
                  <a:cubicBezTo>
                    <a:pt x="1970" y="905"/>
                    <a:pt x="2048" y="797"/>
                    <a:pt x="1976" y="725"/>
                  </a:cubicBezTo>
                  <a:cubicBezTo>
                    <a:pt x="1610" y="307"/>
                    <a:pt x="907" y="1"/>
                    <a:pt x="33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4" name="Google Shape;4024;p80"/>
            <p:cNvSpPr/>
            <p:nvPr/>
          </p:nvSpPr>
          <p:spPr>
            <a:xfrm>
              <a:off x="1842500" y="6671213"/>
              <a:ext cx="92725" cy="87400"/>
            </a:xfrm>
            <a:custGeom>
              <a:avLst/>
              <a:gdLst/>
              <a:ahLst/>
              <a:cxnLst/>
              <a:rect l="l" t="t" r="r" b="b"/>
              <a:pathLst>
                <a:path w="3709" h="3496" extrusionOk="0">
                  <a:moveTo>
                    <a:pt x="1854" y="0"/>
                  </a:moveTo>
                  <a:cubicBezTo>
                    <a:pt x="821" y="0"/>
                    <a:pt x="0" y="760"/>
                    <a:pt x="0" y="1733"/>
                  </a:cubicBezTo>
                  <a:cubicBezTo>
                    <a:pt x="0" y="2705"/>
                    <a:pt x="821" y="3496"/>
                    <a:pt x="1854" y="3496"/>
                  </a:cubicBezTo>
                  <a:cubicBezTo>
                    <a:pt x="2888" y="3496"/>
                    <a:pt x="3708" y="2705"/>
                    <a:pt x="3708" y="1733"/>
                  </a:cubicBezTo>
                  <a:cubicBezTo>
                    <a:pt x="3708" y="760"/>
                    <a:pt x="2888" y="0"/>
                    <a:pt x="185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5" name="Google Shape;4025;p80"/>
            <p:cNvSpPr/>
            <p:nvPr/>
          </p:nvSpPr>
          <p:spPr>
            <a:xfrm>
              <a:off x="2097050" y="6671213"/>
              <a:ext cx="92750" cy="87400"/>
            </a:xfrm>
            <a:custGeom>
              <a:avLst/>
              <a:gdLst/>
              <a:ahLst/>
              <a:cxnLst/>
              <a:rect l="l" t="t" r="r" b="b"/>
              <a:pathLst>
                <a:path w="3710" h="3496" extrusionOk="0">
                  <a:moveTo>
                    <a:pt x="1855" y="0"/>
                  </a:moveTo>
                  <a:cubicBezTo>
                    <a:pt x="821" y="0"/>
                    <a:pt x="1" y="760"/>
                    <a:pt x="1" y="1733"/>
                  </a:cubicBezTo>
                  <a:cubicBezTo>
                    <a:pt x="1" y="2705"/>
                    <a:pt x="821" y="3496"/>
                    <a:pt x="1855" y="3496"/>
                  </a:cubicBezTo>
                  <a:cubicBezTo>
                    <a:pt x="2888" y="3496"/>
                    <a:pt x="3709" y="2705"/>
                    <a:pt x="3709" y="1733"/>
                  </a:cubicBezTo>
                  <a:cubicBezTo>
                    <a:pt x="3709" y="760"/>
                    <a:pt x="2888" y="0"/>
                    <a:pt x="185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6" name="Google Shape;4026;p80"/>
            <p:cNvSpPr/>
            <p:nvPr/>
          </p:nvSpPr>
          <p:spPr>
            <a:xfrm>
              <a:off x="2007400" y="6699938"/>
              <a:ext cx="27175" cy="6725"/>
            </a:xfrm>
            <a:custGeom>
              <a:avLst/>
              <a:gdLst/>
              <a:ahLst/>
              <a:cxnLst/>
              <a:rect l="l" t="t" r="r" b="b"/>
              <a:pathLst>
                <a:path w="1087" h="269" extrusionOk="0">
                  <a:moveTo>
                    <a:pt x="1007" y="0"/>
                  </a:moveTo>
                  <a:cubicBezTo>
                    <a:pt x="997" y="0"/>
                    <a:pt x="985" y="2"/>
                    <a:pt x="973" y="6"/>
                  </a:cubicBezTo>
                  <a:cubicBezTo>
                    <a:pt x="810" y="88"/>
                    <a:pt x="664" y="117"/>
                    <a:pt x="512" y="117"/>
                  </a:cubicBezTo>
                  <a:cubicBezTo>
                    <a:pt x="382" y="117"/>
                    <a:pt x="246" y="95"/>
                    <a:pt x="91" y="67"/>
                  </a:cubicBezTo>
                  <a:cubicBezTo>
                    <a:pt x="61" y="67"/>
                    <a:pt x="0" y="158"/>
                    <a:pt x="61" y="158"/>
                  </a:cubicBezTo>
                  <a:cubicBezTo>
                    <a:pt x="206" y="231"/>
                    <a:pt x="372" y="269"/>
                    <a:pt x="535" y="269"/>
                  </a:cubicBezTo>
                  <a:cubicBezTo>
                    <a:pt x="714" y="269"/>
                    <a:pt x="891" y="223"/>
                    <a:pt x="1034" y="128"/>
                  </a:cubicBezTo>
                  <a:cubicBezTo>
                    <a:pt x="1086" y="75"/>
                    <a:pt x="1071" y="0"/>
                    <a:pt x="100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7" name="Google Shape;4027;p80"/>
            <p:cNvSpPr/>
            <p:nvPr/>
          </p:nvSpPr>
          <p:spPr>
            <a:xfrm>
              <a:off x="1907850" y="6601288"/>
              <a:ext cx="29650" cy="35750"/>
            </a:xfrm>
            <a:custGeom>
              <a:avLst/>
              <a:gdLst/>
              <a:ahLst/>
              <a:cxnLst/>
              <a:rect l="l" t="t" r="r" b="b"/>
              <a:pathLst>
                <a:path w="1186" h="1430" extrusionOk="0">
                  <a:moveTo>
                    <a:pt x="578" y="1"/>
                  </a:moveTo>
                  <a:cubicBezTo>
                    <a:pt x="243" y="31"/>
                    <a:pt x="0" y="335"/>
                    <a:pt x="0" y="730"/>
                  </a:cubicBezTo>
                  <a:cubicBezTo>
                    <a:pt x="0" y="1125"/>
                    <a:pt x="274" y="1429"/>
                    <a:pt x="608" y="1429"/>
                  </a:cubicBezTo>
                  <a:cubicBezTo>
                    <a:pt x="943" y="1399"/>
                    <a:pt x="1186" y="1095"/>
                    <a:pt x="1186" y="700"/>
                  </a:cubicBezTo>
                  <a:cubicBezTo>
                    <a:pt x="1155" y="305"/>
                    <a:pt x="882" y="1"/>
                    <a:pt x="57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8" name="Google Shape;4028;p80"/>
            <p:cNvSpPr/>
            <p:nvPr/>
          </p:nvSpPr>
          <p:spPr>
            <a:xfrm>
              <a:off x="2090225" y="6595963"/>
              <a:ext cx="29650" cy="35750"/>
            </a:xfrm>
            <a:custGeom>
              <a:avLst/>
              <a:gdLst/>
              <a:ahLst/>
              <a:cxnLst/>
              <a:rect l="l" t="t" r="r" b="b"/>
              <a:pathLst>
                <a:path w="1186" h="1430" extrusionOk="0">
                  <a:moveTo>
                    <a:pt x="578" y="1"/>
                  </a:moveTo>
                  <a:cubicBezTo>
                    <a:pt x="243" y="1"/>
                    <a:pt x="0" y="335"/>
                    <a:pt x="0" y="730"/>
                  </a:cubicBezTo>
                  <a:cubicBezTo>
                    <a:pt x="31" y="1126"/>
                    <a:pt x="274" y="1430"/>
                    <a:pt x="608" y="1430"/>
                  </a:cubicBezTo>
                  <a:cubicBezTo>
                    <a:pt x="942" y="1399"/>
                    <a:pt x="1186" y="1095"/>
                    <a:pt x="1186" y="700"/>
                  </a:cubicBezTo>
                  <a:cubicBezTo>
                    <a:pt x="1155" y="305"/>
                    <a:pt x="912" y="1"/>
                    <a:pt x="57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9" name="Google Shape;4029;p80"/>
            <p:cNvSpPr/>
            <p:nvPr/>
          </p:nvSpPr>
          <p:spPr>
            <a:xfrm>
              <a:off x="1860725" y="6680313"/>
              <a:ext cx="8400" cy="9900"/>
            </a:xfrm>
            <a:custGeom>
              <a:avLst/>
              <a:gdLst/>
              <a:ahLst/>
              <a:cxnLst/>
              <a:rect l="l" t="t" r="r" b="b"/>
              <a:pathLst>
                <a:path w="336" h="396" extrusionOk="0">
                  <a:moveTo>
                    <a:pt x="183" y="1"/>
                  </a:moveTo>
                  <a:cubicBezTo>
                    <a:pt x="61" y="1"/>
                    <a:pt x="1" y="92"/>
                    <a:pt x="1" y="183"/>
                  </a:cubicBezTo>
                  <a:cubicBezTo>
                    <a:pt x="1" y="305"/>
                    <a:pt x="61" y="396"/>
                    <a:pt x="183" y="396"/>
                  </a:cubicBezTo>
                  <a:cubicBezTo>
                    <a:pt x="274" y="396"/>
                    <a:pt x="335" y="305"/>
                    <a:pt x="335" y="183"/>
                  </a:cubicBezTo>
                  <a:cubicBezTo>
                    <a:pt x="33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0" name="Google Shape;4030;p80"/>
            <p:cNvSpPr/>
            <p:nvPr/>
          </p:nvSpPr>
          <p:spPr>
            <a:xfrm>
              <a:off x="1891875" y="6709188"/>
              <a:ext cx="9150" cy="10675"/>
            </a:xfrm>
            <a:custGeom>
              <a:avLst/>
              <a:gdLst/>
              <a:ahLst/>
              <a:cxnLst/>
              <a:rect l="l" t="t" r="r" b="b"/>
              <a:pathLst>
                <a:path w="366" h="427" extrusionOk="0">
                  <a:moveTo>
                    <a:pt x="183" y="1"/>
                  </a:moveTo>
                  <a:cubicBezTo>
                    <a:pt x="62" y="1"/>
                    <a:pt x="1" y="92"/>
                    <a:pt x="1" y="214"/>
                  </a:cubicBezTo>
                  <a:cubicBezTo>
                    <a:pt x="1" y="335"/>
                    <a:pt x="62" y="426"/>
                    <a:pt x="183" y="426"/>
                  </a:cubicBezTo>
                  <a:cubicBezTo>
                    <a:pt x="274" y="426"/>
                    <a:pt x="366" y="335"/>
                    <a:pt x="366" y="214"/>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1" name="Google Shape;4031;p80"/>
            <p:cNvSpPr/>
            <p:nvPr/>
          </p:nvSpPr>
          <p:spPr>
            <a:xfrm>
              <a:off x="1853900" y="6729713"/>
              <a:ext cx="9125" cy="9900"/>
            </a:xfrm>
            <a:custGeom>
              <a:avLst/>
              <a:gdLst/>
              <a:ahLst/>
              <a:cxnLst/>
              <a:rect l="l" t="t" r="r" b="b"/>
              <a:pathLst>
                <a:path w="365"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2" name="Google Shape;4032;p80"/>
            <p:cNvSpPr/>
            <p:nvPr/>
          </p:nvSpPr>
          <p:spPr>
            <a:xfrm>
              <a:off x="1913925" y="6672713"/>
              <a:ext cx="9150" cy="9925"/>
            </a:xfrm>
            <a:custGeom>
              <a:avLst/>
              <a:gdLst/>
              <a:ahLst/>
              <a:cxnLst/>
              <a:rect l="l" t="t" r="r" b="b"/>
              <a:pathLst>
                <a:path w="366" h="397" extrusionOk="0">
                  <a:moveTo>
                    <a:pt x="183" y="1"/>
                  </a:moveTo>
                  <a:cubicBezTo>
                    <a:pt x="92" y="1"/>
                    <a:pt x="0" y="92"/>
                    <a:pt x="0" y="214"/>
                  </a:cubicBezTo>
                  <a:cubicBezTo>
                    <a:pt x="0" y="305"/>
                    <a:pt x="92" y="396"/>
                    <a:pt x="183" y="396"/>
                  </a:cubicBezTo>
                  <a:cubicBezTo>
                    <a:pt x="274" y="396"/>
                    <a:pt x="365" y="305"/>
                    <a:pt x="365" y="214"/>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3" name="Google Shape;4033;p80"/>
            <p:cNvSpPr/>
            <p:nvPr/>
          </p:nvSpPr>
          <p:spPr>
            <a:xfrm>
              <a:off x="1940525" y="6719838"/>
              <a:ext cx="9125" cy="9900"/>
            </a:xfrm>
            <a:custGeom>
              <a:avLst/>
              <a:gdLst/>
              <a:ahLst/>
              <a:cxnLst/>
              <a:rect l="l" t="t" r="r" b="b"/>
              <a:pathLst>
                <a:path w="365" h="396" extrusionOk="0">
                  <a:moveTo>
                    <a:pt x="183" y="0"/>
                  </a:moveTo>
                  <a:cubicBezTo>
                    <a:pt x="91" y="0"/>
                    <a:pt x="0" y="92"/>
                    <a:pt x="0" y="213"/>
                  </a:cubicBezTo>
                  <a:cubicBezTo>
                    <a:pt x="0" y="304"/>
                    <a:pt x="91" y="396"/>
                    <a:pt x="183" y="396"/>
                  </a:cubicBezTo>
                  <a:cubicBezTo>
                    <a:pt x="274" y="396"/>
                    <a:pt x="365" y="304"/>
                    <a:pt x="365" y="213"/>
                  </a:cubicBezTo>
                  <a:cubicBezTo>
                    <a:pt x="365" y="92"/>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4" name="Google Shape;4034;p80"/>
            <p:cNvSpPr/>
            <p:nvPr/>
          </p:nvSpPr>
          <p:spPr>
            <a:xfrm>
              <a:off x="2092500" y="6680313"/>
              <a:ext cx="9150" cy="9900"/>
            </a:xfrm>
            <a:custGeom>
              <a:avLst/>
              <a:gdLst/>
              <a:ahLst/>
              <a:cxnLst/>
              <a:rect l="l" t="t" r="r" b="b"/>
              <a:pathLst>
                <a:path w="366"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5" name="Google Shape;4035;p80"/>
            <p:cNvSpPr/>
            <p:nvPr/>
          </p:nvSpPr>
          <p:spPr>
            <a:xfrm>
              <a:off x="2110725" y="6729713"/>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4036;p80"/>
            <p:cNvSpPr/>
            <p:nvPr/>
          </p:nvSpPr>
          <p:spPr>
            <a:xfrm>
              <a:off x="2148725" y="6682613"/>
              <a:ext cx="9150" cy="10650"/>
            </a:xfrm>
            <a:custGeom>
              <a:avLst/>
              <a:gdLst/>
              <a:ahLst/>
              <a:cxnLst/>
              <a:rect l="l" t="t" r="r" b="b"/>
              <a:pathLst>
                <a:path w="366" h="426" extrusionOk="0">
                  <a:moveTo>
                    <a:pt x="183" y="0"/>
                  </a:moveTo>
                  <a:cubicBezTo>
                    <a:pt x="92" y="0"/>
                    <a:pt x="1" y="91"/>
                    <a:pt x="1" y="213"/>
                  </a:cubicBezTo>
                  <a:cubicBezTo>
                    <a:pt x="1" y="334"/>
                    <a:pt x="92" y="426"/>
                    <a:pt x="183" y="426"/>
                  </a:cubicBezTo>
                  <a:cubicBezTo>
                    <a:pt x="274" y="426"/>
                    <a:pt x="365" y="33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4037;p80"/>
            <p:cNvSpPr/>
            <p:nvPr/>
          </p:nvSpPr>
          <p:spPr>
            <a:xfrm>
              <a:off x="2176075" y="6719838"/>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274" y="396"/>
                    <a:pt x="366" y="304"/>
                    <a:pt x="366" y="213"/>
                  </a:cubicBezTo>
                  <a:cubicBezTo>
                    <a:pt x="366" y="92"/>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4038;p80"/>
            <p:cNvSpPr/>
            <p:nvPr/>
          </p:nvSpPr>
          <p:spPr>
            <a:xfrm>
              <a:off x="2138850" y="6714513"/>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4039;p80"/>
            <p:cNvSpPr/>
            <p:nvPr/>
          </p:nvSpPr>
          <p:spPr>
            <a:xfrm>
              <a:off x="1815125" y="6333063"/>
              <a:ext cx="207475" cy="230250"/>
            </a:xfrm>
            <a:custGeom>
              <a:avLst/>
              <a:gdLst/>
              <a:ahLst/>
              <a:cxnLst/>
              <a:rect l="l" t="t" r="r" b="b"/>
              <a:pathLst>
                <a:path w="8299" h="9210" extrusionOk="0">
                  <a:moveTo>
                    <a:pt x="8299" y="0"/>
                  </a:moveTo>
                  <a:lnTo>
                    <a:pt x="8299" y="0"/>
                  </a:lnTo>
                  <a:cubicBezTo>
                    <a:pt x="7326" y="91"/>
                    <a:pt x="6262" y="122"/>
                    <a:pt x="5138" y="122"/>
                  </a:cubicBezTo>
                  <a:cubicBezTo>
                    <a:pt x="2767" y="2614"/>
                    <a:pt x="943" y="5593"/>
                    <a:pt x="1" y="8906"/>
                  </a:cubicBezTo>
                  <a:lnTo>
                    <a:pt x="62" y="9210"/>
                  </a:lnTo>
                  <a:cubicBezTo>
                    <a:pt x="62" y="9210"/>
                    <a:pt x="1399" y="8967"/>
                    <a:pt x="3132" y="8298"/>
                  </a:cubicBezTo>
                  <a:cubicBezTo>
                    <a:pt x="3375" y="8207"/>
                    <a:pt x="3588" y="8116"/>
                    <a:pt x="3800" y="7994"/>
                  </a:cubicBezTo>
                  <a:cubicBezTo>
                    <a:pt x="4530" y="5076"/>
                    <a:pt x="6293" y="2432"/>
                    <a:pt x="8299"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4040;p80"/>
            <p:cNvSpPr/>
            <p:nvPr/>
          </p:nvSpPr>
          <p:spPr>
            <a:xfrm>
              <a:off x="1910125" y="6283988"/>
              <a:ext cx="417975" cy="321900"/>
            </a:xfrm>
            <a:custGeom>
              <a:avLst/>
              <a:gdLst/>
              <a:ahLst/>
              <a:cxnLst/>
              <a:rect l="l" t="t" r="r" b="b"/>
              <a:pathLst>
                <a:path w="16719" h="12876" extrusionOk="0">
                  <a:moveTo>
                    <a:pt x="7596" y="1"/>
                  </a:moveTo>
                  <a:cubicBezTo>
                    <a:pt x="7501" y="1"/>
                    <a:pt x="7410" y="25"/>
                    <a:pt x="7326" y="79"/>
                  </a:cubicBezTo>
                  <a:cubicBezTo>
                    <a:pt x="6536" y="565"/>
                    <a:pt x="7691" y="1264"/>
                    <a:pt x="7691" y="1264"/>
                  </a:cubicBezTo>
                  <a:cubicBezTo>
                    <a:pt x="6809" y="1629"/>
                    <a:pt x="5715" y="1842"/>
                    <a:pt x="4499" y="1963"/>
                  </a:cubicBezTo>
                  <a:cubicBezTo>
                    <a:pt x="2493" y="4425"/>
                    <a:pt x="730" y="7039"/>
                    <a:pt x="0" y="9957"/>
                  </a:cubicBezTo>
                  <a:cubicBezTo>
                    <a:pt x="1490" y="9197"/>
                    <a:pt x="2857" y="7951"/>
                    <a:pt x="2858" y="7951"/>
                  </a:cubicBezTo>
                  <a:lnTo>
                    <a:pt x="2858" y="7951"/>
                  </a:lnTo>
                  <a:cubicBezTo>
                    <a:pt x="2128" y="8893"/>
                    <a:pt x="1855" y="9440"/>
                    <a:pt x="1855" y="9440"/>
                  </a:cubicBezTo>
                  <a:cubicBezTo>
                    <a:pt x="4560" y="9440"/>
                    <a:pt x="7873" y="6431"/>
                    <a:pt x="7873" y="6431"/>
                  </a:cubicBezTo>
                  <a:cubicBezTo>
                    <a:pt x="7873" y="6431"/>
                    <a:pt x="9324" y="9807"/>
                    <a:pt x="9712" y="9807"/>
                  </a:cubicBezTo>
                  <a:cubicBezTo>
                    <a:pt x="9717" y="9807"/>
                    <a:pt x="9722" y="9806"/>
                    <a:pt x="9727" y="9805"/>
                  </a:cubicBezTo>
                  <a:cubicBezTo>
                    <a:pt x="10061" y="9714"/>
                    <a:pt x="9940" y="8498"/>
                    <a:pt x="9940" y="8498"/>
                  </a:cubicBezTo>
                  <a:cubicBezTo>
                    <a:pt x="9940" y="8498"/>
                    <a:pt x="9970" y="8407"/>
                    <a:pt x="10001" y="8346"/>
                  </a:cubicBezTo>
                  <a:lnTo>
                    <a:pt x="10001" y="8346"/>
                  </a:lnTo>
                  <a:cubicBezTo>
                    <a:pt x="9941" y="8494"/>
                    <a:pt x="11178" y="11118"/>
                    <a:pt x="11384" y="11118"/>
                  </a:cubicBezTo>
                  <a:cubicBezTo>
                    <a:pt x="11390" y="11118"/>
                    <a:pt x="11395" y="11116"/>
                    <a:pt x="11399" y="11112"/>
                  </a:cubicBezTo>
                  <a:cubicBezTo>
                    <a:pt x="11581" y="10930"/>
                    <a:pt x="11672" y="10261"/>
                    <a:pt x="11672" y="10261"/>
                  </a:cubicBezTo>
                  <a:cubicBezTo>
                    <a:pt x="12645" y="12419"/>
                    <a:pt x="14165" y="12875"/>
                    <a:pt x="14165" y="12875"/>
                  </a:cubicBezTo>
                  <a:lnTo>
                    <a:pt x="14773" y="11872"/>
                  </a:lnTo>
                  <a:cubicBezTo>
                    <a:pt x="16718" y="8407"/>
                    <a:pt x="15685" y="5489"/>
                    <a:pt x="13223" y="3270"/>
                  </a:cubicBezTo>
                  <a:cubicBezTo>
                    <a:pt x="12402" y="2510"/>
                    <a:pt x="10335" y="2358"/>
                    <a:pt x="10335" y="2358"/>
                  </a:cubicBezTo>
                  <a:cubicBezTo>
                    <a:pt x="10335" y="2358"/>
                    <a:pt x="12493" y="565"/>
                    <a:pt x="11429" y="231"/>
                  </a:cubicBezTo>
                  <a:cubicBezTo>
                    <a:pt x="11334" y="200"/>
                    <a:pt x="11238" y="186"/>
                    <a:pt x="11143" y="186"/>
                  </a:cubicBezTo>
                  <a:cubicBezTo>
                    <a:pt x="10214" y="186"/>
                    <a:pt x="9362" y="1538"/>
                    <a:pt x="9362" y="1538"/>
                  </a:cubicBezTo>
                  <a:cubicBezTo>
                    <a:pt x="9362" y="1538"/>
                    <a:pt x="8354" y="1"/>
                    <a:pt x="7596"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4041;p80"/>
            <p:cNvSpPr/>
            <p:nvPr/>
          </p:nvSpPr>
          <p:spPr>
            <a:xfrm>
              <a:off x="1696600" y="6336038"/>
              <a:ext cx="246975" cy="272125"/>
            </a:xfrm>
            <a:custGeom>
              <a:avLst/>
              <a:gdLst/>
              <a:ahLst/>
              <a:cxnLst/>
              <a:rect l="l" t="t" r="r" b="b"/>
              <a:pathLst>
                <a:path w="9879" h="10885" extrusionOk="0">
                  <a:moveTo>
                    <a:pt x="8151" y="1"/>
                  </a:moveTo>
                  <a:cubicBezTo>
                    <a:pt x="5142" y="1"/>
                    <a:pt x="2615" y="1305"/>
                    <a:pt x="1338" y="5048"/>
                  </a:cubicBezTo>
                  <a:cubicBezTo>
                    <a:pt x="0" y="8878"/>
                    <a:pt x="3101" y="10884"/>
                    <a:pt x="3101" y="10884"/>
                  </a:cubicBezTo>
                  <a:cubicBezTo>
                    <a:pt x="3921" y="10884"/>
                    <a:pt x="4438" y="7571"/>
                    <a:pt x="4438" y="7571"/>
                  </a:cubicBezTo>
                  <a:lnTo>
                    <a:pt x="4742" y="8787"/>
                  </a:lnTo>
                  <a:cubicBezTo>
                    <a:pt x="5684" y="5474"/>
                    <a:pt x="7508" y="2495"/>
                    <a:pt x="9879" y="3"/>
                  </a:cubicBezTo>
                  <a:lnTo>
                    <a:pt x="8359" y="3"/>
                  </a:lnTo>
                  <a:cubicBezTo>
                    <a:pt x="8289" y="1"/>
                    <a:pt x="8220" y="1"/>
                    <a:pt x="8151"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4042;p80"/>
            <p:cNvSpPr/>
            <p:nvPr/>
          </p:nvSpPr>
          <p:spPr>
            <a:xfrm>
              <a:off x="2112250" y="6892738"/>
              <a:ext cx="112500" cy="400850"/>
            </a:xfrm>
            <a:custGeom>
              <a:avLst/>
              <a:gdLst/>
              <a:ahLst/>
              <a:cxnLst/>
              <a:rect l="l" t="t" r="r" b="b"/>
              <a:pathLst>
                <a:path w="4500" h="16034" extrusionOk="0">
                  <a:moveTo>
                    <a:pt x="1061" y="1"/>
                  </a:moveTo>
                  <a:cubicBezTo>
                    <a:pt x="897" y="1"/>
                    <a:pt x="745" y="15"/>
                    <a:pt x="609" y="45"/>
                  </a:cubicBezTo>
                  <a:cubicBezTo>
                    <a:pt x="396" y="1382"/>
                    <a:pt x="1" y="4361"/>
                    <a:pt x="365" y="6732"/>
                  </a:cubicBezTo>
                  <a:cubicBezTo>
                    <a:pt x="1125" y="11687"/>
                    <a:pt x="1976" y="13480"/>
                    <a:pt x="4469" y="16033"/>
                  </a:cubicBezTo>
                  <a:cubicBezTo>
                    <a:pt x="4499" y="14665"/>
                    <a:pt x="4104" y="10805"/>
                    <a:pt x="4104" y="10805"/>
                  </a:cubicBezTo>
                  <a:cubicBezTo>
                    <a:pt x="4104" y="10805"/>
                    <a:pt x="3618" y="7796"/>
                    <a:pt x="3314" y="5851"/>
                  </a:cubicBezTo>
                  <a:cubicBezTo>
                    <a:pt x="3010" y="3936"/>
                    <a:pt x="3557" y="714"/>
                    <a:pt x="3557" y="714"/>
                  </a:cubicBezTo>
                  <a:cubicBezTo>
                    <a:pt x="2627" y="249"/>
                    <a:pt x="1737" y="1"/>
                    <a:pt x="1061"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4043;p80"/>
            <p:cNvSpPr/>
            <p:nvPr/>
          </p:nvSpPr>
          <p:spPr>
            <a:xfrm>
              <a:off x="2085650" y="6893863"/>
              <a:ext cx="138325" cy="418700"/>
            </a:xfrm>
            <a:custGeom>
              <a:avLst/>
              <a:gdLst/>
              <a:ahLst/>
              <a:cxnLst/>
              <a:rect l="l" t="t" r="r" b="b"/>
              <a:pathLst>
                <a:path w="5533" h="16748" extrusionOk="0">
                  <a:moveTo>
                    <a:pt x="1673" y="0"/>
                  </a:moveTo>
                  <a:cubicBezTo>
                    <a:pt x="1308" y="91"/>
                    <a:pt x="1034" y="274"/>
                    <a:pt x="973" y="578"/>
                  </a:cubicBezTo>
                  <a:cubicBezTo>
                    <a:pt x="761" y="1429"/>
                    <a:pt x="1" y="4803"/>
                    <a:pt x="1277" y="9392"/>
                  </a:cubicBezTo>
                  <a:cubicBezTo>
                    <a:pt x="2554" y="13952"/>
                    <a:pt x="5381" y="16748"/>
                    <a:pt x="5381" y="16748"/>
                  </a:cubicBezTo>
                  <a:cubicBezTo>
                    <a:pt x="5472" y="16596"/>
                    <a:pt x="5533" y="16322"/>
                    <a:pt x="5533" y="15988"/>
                  </a:cubicBezTo>
                  <a:cubicBezTo>
                    <a:pt x="3040" y="13435"/>
                    <a:pt x="2189" y="11642"/>
                    <a:pt x="1429" y="6687"/>
                  </a:cubicBezTo>
                  <a:cubicBezTo>
                    <a:pt x="1065" y="4316"/>
                    <a:pt x="1460" y="1337"/>
                    <a:pt x="1673"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4044;p80"/>
            <p:cNvSpPr/>
            <p:nvPr/>
          </p:nvSpPr>
          <p:spPr>
            <a:xfrm>
              <a:off x="1844000" y="6896713"/>
              <a:ext cx="117050" cy="405225"/>
            </a:xfrm>
            <a:custGeom>
              <a:avLst/>
              <a:gdLst/>
              <a:ahLst/>
              <a:cxnLst/>
              <a:rect l="l" t="t" r="r" b="b"/>
              <a:pathLst>
                <a:path w="4682" h="16209" extrusionOk="0">
                  <a:moveTo>
                    <a:pt x="3665" y="0"/>
                  </a:moveTo>
                  <a:cubicBezTo>
                    <a:pt x="2999" y="0"/>
                    <a:pt x="2147" y="211"/>
                    <a:pt x="1278" y="646"/>
                  </a:cubicBezTo>
                  <a:cubicBezTo>
                    <a:pt x="1278" y="646"/>
                    <a:pt x="1703" y="3868"/>
                    <a:pt x="1338" y="5783"/>
                  </a:cubicBezTo>
                  <a:cubicBezTo>
                    <a:pt x="974" y="7667"/>
                    <a:pt x="366" y="10281"/>
                    <a:pt x="366" y="10281"/>
                  </a:cubicBezTo>
                  <a:cubicBezTo>
                    <a:pt x="366" y="10281"/>
                    <a:pt x="31" y="14871"/>
                    <a:pt x="1" y="16208"/>
                  </a:cubicBezTo>
                  <a:cubicBezTo>
                    <a:pt x="2554" y="13746"/>
                    <a:pt x="3314" y="11680"/>
                    <a:pt x="4256" y="6725"/>
                  </a:cubicBezTo>
                  <a:cubicBezTo>
                    <a:pt x="4682" y="4385"/>
                    <a:pt x="4408" y="1406"/>
                    <a:pt x="4256" y="68"/>
                  </a:cubicBezTo>
                  <a:cubicBezTo>
                    <a:pt x="4083" y="23"/>
                    <a:pt x="3884" y="0"/>
                    <a:pt x="3665"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4045;p80"/>
            <p:cNvSpPr/>
            <p:nvPr/>
          </p:nvSpPr>
          <p:spPr>
            <a:xfrm>
              <a:off x="1844000" y="6898413"/>
              <a:ext cx="143650" cy="422525"/>
            </a:xfrm>
            <a:custGeom>
              <a:avLst/>
              <a:gdLst/>
              <a:ahLst/>
              <a:cxnLst/>
              <a:rect l="l" t="t" r="r" b="b"/>
              <a:pathLst>
                <a:path w="5746" h="16901" extrusionOk="0">
                  <a:moveTo>
                    <a:pt x="4256" y="0"/>
                  </a:moveTo>
                  <a:cubicBezTo>
                    <a:pt x="4408" y="1338"/>
                    <a:pt x="4682" y="4317"/>
                    <a:pt x="4256" y="6687"/>
                  </a:cubicBezTo>
                  <a:cubicBezTo>
                    <a:pt x="3314" y="11612"/>
                    <a:pt x="2585" y="13678"/>
                    <a:pt x="1" y="16171"/>
                  </a:cubicBezTo>
                  <a:cubicBezTo>
                    <a:pt x="1" y="16505"/>
                    <a:pt x="31" y="16748"/>
                    <a:pt x="123" y="16900"/>
                  </a:cubicBezTo>
                  <a:cubicBezTo>
                    <a:pt x="123" y="16900"/>
                    <a:pt x="2889" y="13922"/>
                    <a:pt x="4317" y="9393"/>
                  </a:cubicBezTo>
                  <a:cubicBezTo>
                    <a:pt x="5746" y="4864"/>
                    <a:pt x="5107" y="1429"/>
                    <a:pt x="4925" y="578"/>
                  </a:cubicBezTo>
                  <a:cubicBezTo>
                    <a:pt x="4864" y="274"/>
                    <a:pt x="4621" y="92"/>
                    <a:pt x="425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4046;p80"/>
            <p:cNvSpPr/>
            <p:nvPr/>
          </p:nvSpPr>
          <p:spPr>
            <a:xfrm>
              <a:off x="1608450" y="6912088"/>
              <a:ext cx="325250" cy="420950"/>
            </a:xfrm>
            <a:custGeom>
              <a:avLst/>
              <a:gdLst/>
              <a:ahLst/>
              <a:cxnLst/>
              <a:rect l="l" t="t" r="r" b="b"/>
              <a:pathLst>
                <a:path w="13010" h="16838" extrusionOk="0">
                  <a:moveTo>
                    <a:pt x="10700" y="1"/>
                  </a:moveTo>
                  <a:cubicBezTo>
                    <a:pt x="10700" y="1"/>
                    <a:pt x="5168" y="3891"/>
                    <a:pt x="3040" y="6140"/>
                  </a:cubicBezTo>
                  <a:cubicBezTo>
                    <a:pt x="943" y="8420"/>
                    <a:pt x="0" y="11976"/>
                    <a:pt x="3040" y="13466"/>
                  </a:cubicBezTo>
                  <a:cubicBezTo>
                    <a:pt x="5259" y="14530"/>
                    <a:pt x="7356" y="15502"/>
                    <a:pt x="8329" y="15958"/>
                  </a:cubicBezTo>
                  <a:cubicBezTo>
                    <a:pt x="8481" y="16049"/>
                    <a:pt x="8633" y="16110"/>
                    <a:pt x="8724" y="16141"/>
                  </a:cubicBezTo>
                  <a:lnTo>
                    <a:pt x="8754" y="16141"/>
                  </a:lnTo>
                  <a:cubicBezTo>
                    <a:pt x="9413" y="16394"/>
                    <a:pt x="10705" y="16837"/>
                    <a:pt x="11469" y="16837"/>
                  </a:cubicBezTo>
                  <a:cubicBezTo>
                    <a:pt x="11622" y="16837"/>
                    <a:pt x="11753" y="16819"/>
                    <a:pt x="11855" y="16779"/>
                  </a:cubicBezTo>
                  <a:cubicBezTo>
                    <a:pt x="12675" y="16475"/>
                    <a:pt x="11125" y="15715"/>
                    <a:pt x="11125" y="15715"/>
                  </a:cubicBezTo>
                  <a:lnTo>
                    <a:pt x="11125" y="15715"/>
                  </a:lnTo>
                  <a:cubicBezTo>
                    <a:pt x="11125" y="15715"/>
                    <a:pt x="11384" y="15791"/>
                    <a:pt x="11691" y="15791"/>
                  </a:cubicBezTo>
                  <a:cubicBezTo>
                    <a:pt x="11999" y="15791"/>
                    <a:pt x="12356" y="15715"/>
                    <a:pt x="12554" y="15411"/>
                  </a:cubicBezTo>
                  <a:cubicBezTo>
                    <a:pt x="12949" y="14803"/>
                    <a:pt x="11490" y="14590"/>
                    <a:pt x="11490" y="14590"/>
                  </a:cubicBezTo>
                  <a:cubicBezTo>
                    <a:pt x="11490" y="14590"/>
                    <a:pt x="12432" y="14408"/>
                    <a:pt x="12706" y="13952"/>
                  </a:cubicBezTo>
                  <a:cubicBezTo>
                    <a:pt x="13010" y="13496"/>
                    <a:pt x="11125" y="12797"/>
                    <a:pt x="11125" y="12797"/>
                  </a:cubicBezTo>
                  <a:cubicBezTo>
                    <a:pt x="11125" y="12797"/>
                    <a:pt x="11855" y="11642"/>
                    <a:pt x="11490" y="11429"/>
                  </a:cubicBezTo>
                  <a:cubicBezTo>
                    <a:pt x="11460" y="11412"/>
                    <a:pt x="11424" y="11404"/>
                    <a:pt x="11384" y="11404"/>
                  </a:cubicBezTo>
                  <a:cubicBezTo>
                    <a:pt x="10938" y="11404"/>
                    <a:pt x="9940" y="12402"/>
                    <a:pt x="9940" y="12402"/>
                  </a:cubicBezTo>
                  <a:cubicBezTo>
                    <a:pt x="9362" y="12068"/>
                    <a:pt x="5836" y="11125"/>
                    <a:pt x="6596" y="10274"/>
                  </a:cubicBezTo>
                  <a:cubicBezTo>
                    <a:pt x="7386" y="9423"/>
                    <a:pt x="10760" y="6779"/>
                    <a:pt x="10760" y="6779"/>
                  </a:cubicBezTo>
                  <a:cubicBezTo>
                    <a:pt x="10760" y="6779"/>
                    <a:pt x="11368" y="2098"/>
                    <a:pt x="1070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4047;p80"/>
            <p:cNvSpPr/>
            <p:nvPr/>
          </p:nvSpPr>
          <p:spPr>
            <a:xfrm>
              <a:off x="2141125" y="6912088"/>
              <a:ext cx="325275" cy="420950"/>
            </a:xfrm>
            <a:custGeom>
              <a:avLst/>
              <a:gdLst/>
              <a:ahLst/>
              <a:cxnLst/>
              <a:rect l="l" t="t" r="r" b="b"/>
              <a:pathLst>
                <a:path w="13011" h="16838" extrusionOk="0">
                  <a:moveTo>
                    <a:pt x="2311" y="1"/>
                  </a:moveTo>
                  <a:cubicBezTo>
                    <a:pt x="1642" y="2098"/>
                    <a:pt x="2250" y="6779"/>
                    <a:pt x="2250" y="6779"/>
                  </a:cubicBezTo>
                  <a:cubicBezTo>
                    <a:pt x="2250" y="6779"/>
                    <a:pt x="5624" y="9423"/>
                    <a:pt x="6384" y="10274"/>
                  </a:cubicBezTo>
                  <a:cubicBezTo>
                    <a:pt x="7174" y="11125"/>
                    <a:pt x="3618" y="12068"/>
                    <a:pt x="3071" y="12402"/>
                  </a:cubicBezTo>
                  <a:cubicBezTo>
                    <a:pt x="3071" y="12402"/>
                    <a:pt x="2047" y="11404"/>
                    <a:pt x="1620" y="11404"/>
                  </a:cubicBezTo>
                  <a:cubicBezTo>
                    <a:pt x="1582" y="11404"/>
                    <a:pt x="1548" y="11412"/>
                    <a:pt x="1521" y="11429"/>
                  </a:cubicBezTo>
                  <a:cubicBezTo>
                    <a:pt x="1156" y="11642"/>
                    <a:pt x="1885" y="12797"/>
                    <a:pt x="1885" y="12797"/>
                  </a:cubicBezTo>
                  <a:cubicBezTo>
                    <a:pt x="1885" y="12797"/>
                    <a:pt x="1" y="13496"/>
                    <a:pt x="305" y="13952"/>
                  </a:cubicBezTo>
                  <a:cubicBezTo>
                    <a:pt x="578" y="14408"/>
                    <a:pt x="1521" y="14590"/>
                    <a:pt x="1521" y="14590"/>
                  </a:cubicBezTo>
                  <a:cubicBezTo>
                    <a:pt x="1521" y="14590"/>
                    <a:pt x="62" y="14803"/>
                    <a:pt x="457" y="15411"/>
                  </a:cubicBezTo>
                  <a:cubicBezTo>
                    <a:pt x="639" y="15715"/>
                    <a:pt x="996" y="15791"/>
                    <a:pt x="1308" y="15791"/>
                  </a:cubicBezTo>
                  <a:cubicBezTo>
                    <a:pt x="1619" y="15791"/>
                    <a:pt x="1885" y="15715"/>
                    <a:pt x="1885" y="15715"/>
                  </a:cubicBezTo>
                  <a:lnTo>
                    <a:pt x="1885" y="15715"/>
                  </a:lnTo>
                  <a:cubicBezTo>
                    <a:pt x="1885" y="15715"/>
                    <a:pt x="335" y="16475"/>
                    <a:pt x="1156" y="16779"/>
                  </a:cubicBezTo>
                  <a:cubicBezTo>
                    <a:pt x="1257" y="16819"/>
                    <a:pt x="1389" y="16837"/>
                    <a:pt x="1542" y="16837"/>
                  </a:cubicBezTo>
                  <a:cubicBezTo>
                    <a:pt x="2306" y="16837"/>
                    <a:pt x="3598" y="16394"/>
                    <a:pt x="4256" y="16141"/>
                  </a:cubicBezTo>
                  <a:lnTo>
                    <a:pt x="4287" y="16141"/>
                  </a:lnTo>
                  <a:cubicBezTo>
                    <a:pt x="4378" y="16110"/>
                    <a:pt x="4530" y="16049"/>
                    <a:pt x="4682" y="15958"/>
                  </a:cubicBezTo>
                  <a:cubicBezTo>
                    <a:pt x="5654" y="15502"/>
                    <a:pt x="7721" y="14530"/>
                    <a:pt x="9940" y="13466"/>
                  </a:cubicBezTo>
                  <a:cubicBezTo>
                    <a:pt x="13010" y="11976"/>
                    <a:pt x="12068" y="8420"/>
                    <a:pt x="9940" y="6140"/>
                  </a:cubicBezTo>
                  <a:cubicBezTo>
                    <a:pt x="7843" y="3891"/>
                    <a:pt x="2311" y="1"/>
                    <a:pt x="2311"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49" name="Google Shape;4049;p80"/>
          <p:cNvGrpSpPr/>
          <p:nvPr/>
        </p:nvGrpSpPr>
        <p:grpSpPr>
          <a:xfrm>
            <a:off x="4796494" y="5301023"/>
            <a:ext cx="1194541" cy="870772"/>
            <a:chOff x="-437750" y="1965325"/>
            <a:chExt cx="1231825" cy="897950"/>
          </a:xfrm>
        </p:grpSpPr>
        <p:sp>
          <p:nvSpPr>
            <p:cNvPr id="4050" name="Google Shape;4050;p80"/>
            <p:cNvSpPr/>
            <p:nvPr/>
          </p:nvSpPr>
          <p:spPr>
            <a:xfrm>
              <a:off x="-267372" y="2214675"/>
              <a:ext cx="461275" cy="525125"/>
            </a:xfrm>
            <a:custGeom>
              <a:avLst/>
              <a:gdLst/>
              <a:ahLst/>
              <a:cxnLst/>
              <a:rect l="l" t="t" r="r" b="b"/>
              <a:pathLst>
                <a:path w="18451" h="21005" extrusionOk="0">
                  <a:moveTo>
                    <a:pt x="15381" y="1"/>
                  </a:moveTo>
                  <a:lnTo>
                    <a:pt x="1" y="3527"/>
                  </a:lnTo>
                  <a:lnTo>
                    <a:pt x="1672" y="17752"/>
                  </a:lnTo>
                  <a:cubicBezTo>
                    <a:pt x="1672" y="17752"/>
                    <a:pt x="15320" y="19545"/>
                    <a:pt x="18238" y="21004"/>
                  </a:cubicBezTo>
                  <a:cubicBezTo>
                    <a:pt x="18238" y="21004"/>
                    <a:pt x="18329" y="20943"/>
                    <a:pt x="18451" y="20852"/>
                  </a:cubicBezTo>
                  <a:cubicBezTo>
                    <a:pt x="17660" y="13800"/>
                    <a:pt x="16597" y="6901"/>
                    <a:pt x="1538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4051;p80"/>
            <p:cNvSpPr/>
            <p:nvPr/>
          </p:nvSpPr>
          <p:spPr>
            <a:xfrm>
              <a:off x="111650" y="2134125"/>
              <a:ext cx="421000" cy="601100"/>
            </a:xfrm>
            <a:custGeom>
              <a:avLst/>
              <a:gdLst/>
              <a:ahLst/>
              <a:cxnLst/>
              <a:rect l="l" t="t" r="r" b="b"/>
              <a:pathLst>
                <a:path w="16840" h="24044" extrusionOk="0">
                  <a:moveTo>
                    <a:pt x="13983" y="1"/>
                  </a:moveTo>
                  <a:lnTo>
                    <a:pt x="1" y="3223"/>
                  </a:lnTo>
                  <a:cubicBezTo>
                    <a:pt x="1217" y="10123"/>
                    <a:pt x="2280" y="17022"/>
                    <a:pt x="3071" y="24044"/>
                  </a:cubicBezTo>
                  <a:cubicBezTo>
                    <a:pt x="4651" y="22828"/>
                    <a:pt x="14378" y="15320"/>
                    <a:pt x="16840" y="15290"/>
                  </a:cubicBezTo>
                  <a:lnTo>
                    <a:pt x="13983" y="1"/>
                  </a:lnTo>
                  <a:close/>
                </a:path>
              </a:pathLst>
            </a:custGeom>
            <a:solidFill>
              <a:srgbClr val="62CF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4052;p80"/>
            <p:cNvSpPr/>
            <p:nvPr/>
          </p:nvSpPr>
          <p:spPr>
            <a:xfrm>
              <a:off x="-437750" y="1965325"/>
              <a:ext cx="1090475" cy="440900"/>
            </a:xfrm>
            <a:custGeom>
              <a:avLst/>
              <a:gdLst/>
              <a:ahLst/>
              <a:cxnLst/>
              <a:rect l="l" t="t" r="r" b="b"/>
              <a:pathLst>
                <a:path w="43619" h="17636" extrusionOk="0">
                  <a:moveTo>
                    <a:pt x="22928" y="1"/>
                  </a:moveTo>
                  <a:cubicBezTo>
                    <a:pt x="22100" y="1"/>
                    <a:pt x="21013" y="134"/>
                    <a:pt x="20092" y="689"/>
                  </a:cubicBezTo>
                  <a:cubicBezTo>
                    <a:pt x="18329" y="1783"/>
                    <a:pt x="3314" y="10355"/>
                    <a:pt x="3314" y="10355"/>
                  </a:cubicBezTo>
                  <a:cubicBezTo>
                    <a:pt x="3314" y="10355"/>
                    <a:pt x="1" y="11784"/>
                    <a:pt x="1551" y="12939"/>
                  </a:cubicBezTo>
                  <a:lnTo>
                    <a:pt x="21399" y="17255"/>
                  </a:lnTo>
                  <a:cubicBezTo>
                    <a:pt x="21399" y="17255"/>
                    <a:pt x="22130" y="17636"/>
                    <a:pt x="23141" y="17636"/>
                  </a:cubicBezTo>
                  <a:cubicBezTo>
                    <a:pt x="23843" y="17636"/>
                    <a:pt x="24680" y="17452"/>
                    <a:pt x="25503" y="16829"/>
                  </a:cubicBezTo>
                  <a:cubicBezTo>
                    <a:pt x="27478" y="15279"/>
                    <a:pt x="41552" y="6495"/>
                    <a:pt x="41552" y="6495"/>
                  </a:cubicBezTo>
                  <a:cubicBezTo>
                    <a:pt x="41552" y="6495"/>
                    <a:pt x="43618" y="4914"/>
                    <a:pt x="42129" y="4094"/>
                  </a:cubicBezTo>
                  <a:cubicBezTo>
                    <a:pt x="40609" y="3242"/>
                    <a:pt x="24226" y="112"/>
                    <a:pt x="24226" y="112"/>
                  </a:cubicBezTo>
                  <a:cubicBezTo>
                    <a:pt x="24226" y="112"/>
                    <a:pt x="23685" y="1"/>
                    <a:pt x="2292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4053;p80"/>
            <p:cNvSpPr/>
            <p:nvPr/>
          </p:nvSpPr>
          <p:spPr>
            <a:xfrm>
              <a:off x="96700" y="2134125"/>
              <a:ext cx="549175" cy="624400"/>
            </a:xfrm>
            <a:custGeom>
              <a:avLst/>
              <a:gdLst/>
              <a:ahLst/>
              <a:cxnLst/>
              <a:rect l="l" t="t" r="r" b="b"/>
              <a:pathLst>
                <a:path w="21967" h="24976" extrusionOk="0">
                  <a:moveTo>
                    <a:pt x="2086" y="0"/>
                  </a:moveTo>
                  <a:cubicBezTo>
                    <a:pt x="1458" y="0"/>
                    <a:pt x="815" y="224"/>
                    <a:pt x="173" y="746"/>
                  </a:cubicBezTo>
                  <a:cubicBezTo>
                    <a:pt x="0" y="890"/>
                    <a:pt x="155" y="1143"/>
                    <a:pt x="353" y="1143"/>
                  </a:cubicBezTo>
                  <a:cubicBezTo>
                    <a:pt x="364" y="1143"/>
                    <a:pt x="375" y="1143"/>
                    <a:pt x="386" y="1141"/>
                  </a:cubicBezTo>
                  <a:cubicBezTo>
                    <a:pt x="854" y="1025"/>
                    <a:pt x="1294" y="971"/>
                    <a:pt x="1708" y="971"/>
                  </a:cubicBezTo>
                  <a:cubicBezTo>
                    <a:pt x="6621" y="971"/>
                    <a:pt x="7873" y="8638"/>
                    <a:pt x="8350" y="12479"/>
                  </a:cubicBezTo>
                  <a:cubicBezTo>
                    <a:pt x="9098" y="18948"/>
                    <a:pt x="14186" y="24975"/>
                    <a:pt x="21053" y="24975"/>
                  </a:cubicBezTo>
                  <a:cubicBezTo>
                    <a:pt x="21154" y="24975"/>
                    <a:pt x="21257" y="24974"/>
                    <a:pt x="21359" y="24971"/>
                  </a:cubicBezTo>
                  <a:cubicBezTo>
                    <a:pt x="21937" y="24971"/>
                    <a:pt x="21967" y="24120"/>
                    <a:pt x="21389" y="24090"/>
                  </a:cubicBezTo>
                  <a:cubicBezTo>
                    <a:pt x="16800" y="23847"/>
                    <a:pt x="12848" y="21324"/>
                    <a:pt x="10629" y="17311"/>
                  </a:cubicBezTo>
                  <a:cubicBezTo>
                    <a:pt x="8836" y="14059"/>
                    <a:pt x="9444" y="10229"/>
                    <a:pt x="8258" y="6825"/>
                  </a:cubicBezTo>
                  <a:cubicBezTo>
                    <a:pt x="7535" y="4704"/>
                    <a:pt x="4967" y="0"/>
                    <a:pt x="208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4054;p80"/>
            <p:cNvSpPr/>
            <p:nvPr/>
          </p:nvSpPr>
          <p:spPr>
            <a:xfrm>
              <a:off x="620175" y="2702925"/>
              <a:ext cx="173900" cy="160350"/>
            </a:xfrm>
            <a:custGeom>
              <a:avLst/>
              <a:gdLst/>
              <a:ahLst/>
              <a:cxnLst/>
              <a:rect l="l" t="t" r="r" b="b"/>
              <a:pathLst>
                <a:path w="6956" h="6414" extrusionOk="0">
                  <a:moveTo>
                    <a:pt x="6621" y="0"/>
                  </a:moveTo>
                  <a:cubicBezTo>
                    <a:pt x="6621" y="0"/>
                    <a:pt x="5739" y="395"/>
                    <a:pt x="4523" y="395"/>
                  </a:cubicBezTo>
                  <a:cubicBezTo>
                    <a:pt x="4413" y="395"/>
                    <a:pt x="4284" y="394"/>
                    <a:pt x="4141" y="394"/>
                  </a:cubicBezTo>
                  <a:cubicBezTo>
                    <a:pt x="2743" y="394"/>
                    <a:pt x="1" y="494"/>
                    <a:pt x="359" y="2645"/>
                  </a:cubicBezTo>
                  <a:cubicBezTo>
                    <a:pt x="359" y="2645"/>
                    <a:pt x="754" y="4104"/>
                    <a:pt x="3216" y="5046"/>
                  </a:cubicBezTo>
                  <a:cubicBezTo>
                    <a:pt x="4311" y="5532"/>
                    <a:pt x="4827" y="6414"/>
                    <a:pt x="4827" y="6414"/>
                  </a:cubicBezTo>
                  <a:cubicBezTo>
                    <a:pt x="4827" y="6414"/>
                    <a:pt x="5770" y="5654"/>
                    <a:pt x="6104" y="4286"/>
                  </a:cubicBezTo>
                  <a:lnTo>
                    <a:pt x="4463" y="3526"/>
                  </a:lnTo>
                  <a:lnTo>
                    <a:pt x="4463" y="3526"/>
                  </a:lnTo>
                  <a:lnTo>
                    <a:pt x="6347" y="3769"/>
                  </a:lnTo>
                  <a:cubicBezTo>
                    <a:pt x="6347" y="3769"/>
                    <a:pt x="6773" y="2705"/>
                    <a:pt x="6682" y="1824"/>
                  </a:cubicBezTo>
                  <a:lnTo>
                    <a:pt x="6682" y="1824"/>
                  </a:lnTo>
                  <a:cubicBezTo>
                    <a:pt x="6627" y="1836"/>
                    <a:pt x="6547" y="1841"/>
                    <a:pt x="6453" y="1841"/>
                  </a:cubicBezTo>
                  <a:cubicBezTo>
                    <a:pt x="6080" y="1841"/>
                    <a:pt x="5496" y="1763"/>
                    <a:pt x="5496" y="1763"/>
                  </a:cubicBezTo>
                  <a:lnTo>
                    <a:pt x="6955" y="1307"/>
                  </a:lnTo>
                  <a:cubicBezTo>
                    <a:pt x="6955" y="1307"/>
                    <a:pt x="6894" y="730"/>
                    <a:pt x="66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Title 1"/>
          <p:cNvSpPr>
            <a:spLocks noGrp="1"/>
          </p:cNvSpPr>
          <p:nvPr>
            <p:ph type="title"/>
          </p:nvPr>
        </p:nvSpPr>
        <p:spPr/>
        <p:txBody>
          <a:bodyPr/>
          <a:lstStyle/>
          <a:p>
            <a:pPr>
              <a:buNone/>
            </a:pPr>
            <a:r>
              <a:rPr lang="en-US" dirty="0"/>
              <a:t>SEE YOU NEXT TIME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30"/>
          <p:cNvSpPr txBox="1">
            <a:spLocks noGrp="1"/>
          </p:cNvSpPr>
          <p:nvPr>
            <p:ph type="title"/>
          </p:nvPr>
        </p:nvSpPr>
        <p:spPr>
          <a:xfrm>
            <a:off x="5639600" y="2553967"/>
            <a:ext cx="5130000" cy="2473200"/>
          </a:xfrm>
          <a:prstGeom prst="rect">
            <a:avLst/>
          </a:prstGeom>
        </p:spPr>
        <p:txBody>
          <a:bodyPr spcFirstLastPara="1" wrap="square" lIns="121900" tIns="121900" rIns="121900" bIns="121900" anchor="t" anchorCtr="0">
            <a:noAutofit/>
          </a:bodyPr>
          <a:lstStyle/>
          <a:p>
            <a:r>
              <a:rPr lang="en-US" dirty="0"/>
              <a:t>Warm-up</a:t>
            </a:r>
          </a:p>
        </p:txBody>
      </p:sp>
      <p:sp>
        <p:nvSpPr>
          <p:cNvPr id="796" name="Google Shape;796;p30"/>
          <p:cNvSpPr txBox="1">
            <a:spLocks noGrp="1"/>
          </p:cNvSpPr>
          <p:nvPr>
            <p:ph type="title" idx="2"/>
          </p:nvPr>
        </p:nvSpPr>
        <p:spPr>
          <a:xfrm>
            <a:off x="5752621" y="988901"/>
            <a:ext cx="1589600" cy="1122400"/>
          </a:xfrm>
          <a:prstGeom prst="rect">
            <a:avLst/>
          </a:prstGeom>
        </p:spPr>
        <p:txBody>
          <a:bodyPr spcFirstLastPara="1" wrap="square" lIns="121900" tIns="121900" rIns="121900" bIns="121900" anchor="ctr" anchorCtr="0">
            <a:noAutofit/>
          </a:bodyPr>
          <a:lstStyle/>
          <a:p>
            <a:r>
              <a:rPr lang="en"/>
              <a:t>01</a:t>
            </a:r>
            <a:endParaRPr/>
          </a:p>
        </p:txBody>
      </p:sp>
      <p:grpSp>
        <p:nvGrpSpPr>
          <p:cNvPr id="797" name="Google Shape;797;p30"/>
          <p:cNvGrpSpPr/>
          <p:nvPr/>
        </p:nvGrpSpPr>
        <p:grpSpPr>
          <a:xfrm>
            <a:off x="2166409" y="1031414"/>
            <a:ext cx="2620299" cy="5089461"/>
            <a:chOff x="1624807" y="773560"/>
            <a:chExt cx="1965224" cy="3817096"/>
          </a:xfrm>
        </p:grpSpPr>
        <p:grpSp>
          <p:nvGrpSpPr>
            <p:cNvPr id="798" name="Google Shape;798;p30"/>
            <p:cNvGrpSpPr/>
            <p:nvPr/>
          </p:nvGrpSpPr>
          <p:grpSpPr>
            <a:xfrm>
              <a:off x="2431063" y="773560"/>
              <a:ext cx="1158968" cy="1402148"/>
              <a:chOff x="7679605" y="1949581"/>
              <a:chExt cx="750870" cy="908421"/>
            </a:xfrm>
          </p:grpSpPr>
          <p:sp>
            <p:nvSpPr>
              <p:cNvPr id="799" name="Google Shape;799;p30"/>
              <p:cNvSpPr/>
              <p:nvPr/>
            </p:nvSpPr>
            <p:spPr>
              <a:xfrm>
                <a:off x="7679605" y="1949581"/>
                <a:ext cx="750870" cy="908421"/>
              </a:xfrm>
              <a:custGeom>
                <a:avLst/>
                <a:gdLst/>
                <a:ahLst/>
                <a:cxnLst/>
                <a:rect l="l" t="t" r="r" b="b"/>
                <a:pathLst>
                  <a:path w="24816" h="30023" extrusionOk="0">
                    <a:moveTo>
                      <a:pt x="24639" y="200"/>
                    </a:moveTo>
                    <a:lnTo>
                      <a:pt x="24639" y="29845"/>
                    </a:lnTo>
                    <a:lnTo>
                      <a:pt x="178" y="29845"/>
                    </a:lnTo>
                    <a:lnTo>
                      <a:pt x="178" y="200"/>
                    </a:lnTo>
                    <a:close/>
                    <a:moveTo>
                      <a:pt x="89" y="0"/>
                    </a:moveTo>
                    <a:cubicBezTo>
                      <a:pt x="45" y="0"/>
                      <a:pt x="1" y="45"/>
                      <a:pt x="1" y="111"/>
                    </a:cubicBezTo>
                    <a:lnTo>
                      <a:pt x="1" y="29933"/>
                    </a:lnTo>
                    <a:cubicBezTo>
                      <a:pt x="1" y="29978"/>
                      <a:pt x="45" y="30022"/>
                      <a:pt x="89" y="30022"/>
                    </a:cubicBezTo>
                    <a:lnTo>
                      <a:pt x="24727" y="30022"/>
                    </a:lnTo>
                    <a:cubicBezTo>
                      <a:pt x="24771" y="30022"/>
                      <a:pt x="24816" y="29978"/>
                      <a:pt x="24816" y="29933"/>
                    </a:cubicBezTo>
                    <a:lnTo>
                      <a:pt x="24816" y="111"/>
                    </a:lnTo>
                    <a:cubicBezTo>
                      <a:pt x="24816" y="45"/>
                      <a:pt x="24771" y="0"/>
                      <a:pt x="247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0"/>
              <p:cNvSpPr/>
              <p:nvPr/>
            </p:nvSpPr>
            <p:spPr>
              <a:xfrm>
                <a:off x="7761391" y="2178812"/>
                <a:ext cx="583274" cy="410625"/>
              </a:xfrm>
              <a:custGeom>
                <a:avLst/>
                <a:gdLst/>
                <a:ahLst/>
                <a:cxnLst/>
                <a:rect l="l" t="t" r="r" b="b"/>
                <a:pathLst>
                  <a:path w="19277" h="13571" extrusionOk="0">
                    <a:moveTo>
                      <a:pt x="15917" y="183"/>
                    </a:moveTo>
                    <a:cubicBezTo>
                      <a:pt x="17148" y="183"/>
                      <a:pt x="18338" y="795"/>
                      <a:pt x="18900" y="1797"/>
                    </a:cubicBezTo>
                    <a:cubicBezTo>
                      <a:pt x="19122" y="2173"/>
                      <a:pt x="19210" y="2638"/>
                      <a:pt x="19188" y="3082"/>
                    </a:cubicBezTo>
                    <a:cubicBezTo>
                      <a:pt x="19144" y="3259"/>
                      <a:pt x="19100" y="3414"/>
                      <a:pt x="19011" y="3569"/>
                    </a:cubicBezTo>
                    <a:cubicBezTo>
                      <a:pt x="18878" y="3813"/>
                      <a:pt x="18834" y="4101"/>
                      <a:pt x="18856" y="4367"/>
                    </a:cubicBezTo>
                    <a:cubicBezTo>
                      <a:pt x="18878" y="4455"/>
                      <a:pt x="18900" y="4522"/>
                      <a:pt x="18922" y="4588"/>
                    </a:cubicBezTo>
                    <a:cubicBezTo>
                      <a:pt x="18944" y="4677"/>
                      <a:pt x="18967" y="4788"/>
                      <a:pt x="18989" y="4876"/>
                    </a:cubicBezTo>
                    <a:cubicBezTo>
                      <a:pt x="18989" y="4921"/>
                      <a:pt x="18989" y="5031"/>
                      <a:pt x="18944" y="5076"/>
                    </a:cubicBezTo>
                    <a:cubicBezTo>
                      <a:pt x="18932" y="5080"/>
                      <a:pt x="18920" y="5082"/>
                      <a:pt x="18908" y="5082"/>
                    </a:cubicBezTo>
                    <a:cubicBezTo>
                      <a:pt x="18854" y="5082"/>
                      <a:pt x="18803" y="5045"/>
                      <a:pt x="18767" y="5009"/>
                    </a:cubicBezTo>
                    <a:cubicBezTo>
                      <a:pt x="18723" y="4921"/>
                      <a:pt x="18701" y="4832"/>
                      <a:pt x="18701" y="4721"/>
                    </a:cubicBezTo>
                    <a:cubicBezTo>
                      <a:pt x="18701" y="4699"/>
                      <a:pt x="18679" y="4655"/>
                      <a:pt x="18634" y="4655"/>
                    </a:cubicBezTo>
                    <a:cubicBezTo>
                      <a:pt x="18628" y="4649"/>
                      <a:pt x="18621" y="4646"/>
                      <a:pt x="18613" y="4646"/>
                    </a:cubicBezTo>
                    <a:cubicBezTo>
                      <a:pt x="18590" y="4646"/>
                      <a:pt x="18562" y="4667"/>
                      <a:pt x="18546" y="4699"/>
                    </a:cubicBezTo>
                    <a:cubicBezTo>
                      <a:pt x="18501" y="4788"/>
                      <a:pt x="18413" y="4898"/>
                      <a:pt x="18324" y="4965"/>
                    </a:cubicBezTo>
                    <a:cubicBezTo>
                      <a:pt x="18291" y="4998"/>
                      <a:pt x="18246" y="5015"/>
                      <a:pt x="18199" y="5015"/>
                    </a:cubicBezTo>
                    <a:cubicBezTo>
                      <a:pt x="18152" y="5015"/>
                      <a:pt x="18102" y="4998"/>
                      <a:pt x="18058" y="4965"/>
                    </a:cubicBezTo>
                    <a:cubicBezTo>
                      <a:pt x="18036" y="4943"/>
                      <a:pt x="18014" y="4898"/>
                      <a:pt x="18014" y="4854"/>
                    </a:cubicBezTo>
                    <a:cubicBezTo>
                      <a:pt x="18014" y="4721"/>
                      <a:pt x="18058" y="4588"/>
                      <a:pt x="18125" y="4455"/>
                    </a:cubicBezTo>
                    <a:cubicBezTo>
                      <a:pt x="18125" y="4433"/>
                      <a:pt x="18125" y="4389"/>
                      <a:pt x="18080" y="4367"/>
                    </a:cubicBezTo>
                    <a:cubicBezTo>
                      <a:pt x="18071" y="4357"/>
                      <a:pt x="18054" y="4352"/>
                      <a:pt x="18036" y="4352"/>
                    </a:cubicBezTo>
                    <a:cubicBezTo>
                      <a:pt x="18011" y="4352"/>
                      <a:pt x="17983" y="4363"/>
                      <a:pt x="17970" y="4389"/>
                    </a:cubicBezTo>
                    <a:cubicBezTo>
                      <a:pt x="17881" y="4522"/>
                      <a:pt x="17748" y="4633"/>
                      <a:pt x="17593" y="4721"/>
                    </a:cubicBezTo>
                    <a:cubicBezTo>
                      <a:pt x="17565" y="4730"/>
                      <a:pt x="17534" y="4736"/>
                      <a:pt x="17500" y="4736"/>
                    </a:cubicBezTo>
                    <a:cubicBezTo>
                      <a:pt x="17453" y="4736"/>
                      <a:pt x="17401" y="4725"/>
                      <a:pt x="17349" y="4699"/>
                    </a:cubicBezTo>
                    <a:cubicBezTo>
                      <a:pt x="17305" y="4677"/>
                      <a:pt x="17261" y="4633"/>
                      <a:pt x="17261" y="4588"/>
                    </a:cubicBezTo>
                    <a:cubicBezTo>
                      <a:pt x="17238" y="4500"/>
                      <a:pt x="17261" y="4411"/>
                      <a:pt x="17327" y="4344"/>
                    </a:cubicBezTo>
                    <a:cubicBezTo>
                      <a:pt x="17371" y="4300"/>
                      <a:pt x="17393" y="4256"/>
                      <a:pt x="17438" y="4234"/>
                    </a:cubicBezTo>
                    <a:cubicBezTo>
                      <a:pt x="17482" y="4189"/>
                      <a:pt x="17526" y="4123"/>
                      <a:pt x="17571" y="4079"/>
                    </a:cubicBezTo>
                    <a:cubicBezTo>
                      <a:pt x="17593" y="4034"/>
                      <a:pt x="17571" y="3968"/>
                      <a:pt x="17526" y="3946"/>
                    </a:cubicBezTo>
                    <a:cubicBezTo>
                      <a:pt x="17438" y="3901"/>
                      <a:pt x="17349" y="3857"/>
                      <a:pt x="17261" y="3813"/>
                    </a:cubicBezTo>
                    <a:cubicBezTo>
                      <a:pt x="17238" y="3813"/>
                      <a:pt x="17216" y="3813"/>
                      <a:pt x="17194" y="3768"/>
                    </a:cubicBezTo>
                    <a:cubicBezTo>
                      <a:pt x="17172" y="3746"/>
                      <a:pt x="17172" y="3724"/>
                      <a:pt x="17172" y="3724"/>
                    </a:cubicBezTo>
                    <a:cubicBezTo>
                      <a:pt x="17216" y="3680"/>
                      <a:pt x="17482" y="3636"/>
                      <a:pt x="17571" y="3636"/>
                    </a:cubicBezTo>
                    <a:cubicBezTo>
                      <a:pt x="17637" y="3636"/>
                      <a:pt x="17726" y="3636"/>
                      <a:pt x="17792" y="3613"/>
                    </a:cubicBezTo>
                    <a:cubicBezTo>
                      <a:pt x="18102" y="3436"/>
                      <a:pt x="18058" y="2971"/>
                      <a:pt x="17992" y="2683"/>
                    </a:cubicBezTo>
                    <a:cubicBezTo>
                      <a:pt x="17903" y="2439"/>
                      <a:pt x="17770" y="2240"/>
                      <a:pt x="17615" y="2062"/>
                    </a:cubicBezTo>
                    <a:cubicBezTo>
                      <a:pt x="17216" y="1641"/>
                      <a:pt x="16707" y="1398"/>
                      <a:pt x="16153" y="1331"/>
                    </a:cubicBezTo>
                    <a:cubicBezTo>
                      <a:pt x="16075" y="1323"/>
                      <a:pt x="15999" y="1319"/>
                      <a:pt x="15924" y="1319"/>
                    </a:cubicBezTo>
                    <a:cubicBezTo>
                      <a:pt x="15007" y="1319"/>
                      <a:pt x="14245" y="1942"/>
                      <a:pt x="13671" y="3170"/>
                    </a:cubicBezTo>
                    <a:cubicBezTo>
                      <a:pt x="13494" y="3569"/>
                      <a:pt x="13361" y="3968"/>
                      <a:pt x="13272" y="4411"/>
                    </a:cubicBezTo>
                    <a:cubicBezTo>
                      <a:pt x="13139" y="4898"/>
                      <a:pt x="12984" y="5364"/>
                      <a:pt x="12741" y="5829"/>
                    </a:cubicBezTo>
                    <a:cubicBezTo>
                      <a:pt x="12630" y="6028"/>
                      <a:pt x="12475" y="6250"/>
                      <a:pt x="12320" y="6449"/>
                    </a:cubicBezTo>
                    <a:cubicBezTo>
                      <a:pt x="12032" y="6804"/>
                      <a:pt x="11810" y="7203"/>
                      <a:pt x="11677" y="7624"/>
                    </a:cubicBezTo>
                    <a:cubicBezTo>
                      <a:pt x="11611" y="7867"/>
                      <a:pt x="11589" y="8089"/>
                      <a:pt x="11566" y="8333"/>
                    </a:cubicBezTo>
                    <a:lnTo>
                      <a:pt x="11566" y="8554"/>
                    </a:lnTo>
                    <a:cubicBezTo>
                      <a:pt x="11500" y="9064"/>
                      <a:pt x="11411" y="9551"/>
                      <a:pt x="11278" y="10039"/>
                    </a:cubicBezTo>
                    <a:cubicBezTo>
                      <a:pt x="11057" y="10814"/>
                      <a:pt x="10968" y="11612"/>
                      <a:pt x="11012" y="12387"/>
                    </a:cubicBezTo>
                    <a:lnTo>
                      <a:pt x="11012" y="12520"/>
                    </a:lnTo>
                    <a:cubicBezTo>
                      <a:pt x="11035" y="12720"/>
                      <a:pt x="11035" y="12919"/>
                      <a:pt x="10990" y="13118"/>
                    </a:cubicBezTo>
                    <a:cubicBezTo>
                      <a:pt x="10946" y="13251"/>
                      <a:pt x="10835" y="13340"/>
                      <a:pt x="10702" y="13384"/>
                    </a:cubicBezTo>
                    <a:cubicBezTo>
                      <a:pt x="10674" y="13403"/>
                      <a:pt x="10646" y="13410"/>
                      <a:pt x="10618" y="13410"/>
                    </a:cubicBezTo>
                    <a:cubicBezTo>
                      <a:pt x="10580" y="13410"/>
                      <a:pt x="10541" y="13397"/>
                      <a:pt x="10503" y="13384"/>
                    </a:cubicBezTo>
                    <a:cubicBezTo>
                      <a:pt x="10414" y="13318"/>
                      <a:pt x="10348" y="13251"/>
                      <a:pt x="10303" y="13163"/>
                    </a:cubicBezTo>
                    <a:cubicBezTo>
                      <a:pt x="10237" y="13030"/>
                      <a:pt x="10171" y="12941"/>
                      <a:pt x="10060" y="12875"/>
                    </a:cubicBezTo>
                    <a:cubicBezTo>
                      <a:pt x="9949" y="12808"/>
                      <a:pt x="9838" y="12764"/>
                      <a:pt x="9727" y="12742"/>
                    </a:cubicBezTo>
                    <a:cubicBezTo>
                      <a:pt x="9716" y="12731"/>
                      <a:pt x="9705" y="12725"/>
                      <a:pt x="9697" y="12725"/>
                    </a:cubicBezTo>
                    <a:cubicBezTo>
                      <a:pt x="9689" y="12725"/>
                      <a:pt x="9683" y="12731"/>
                      <a:pt x="9683" y="12742"/>
                    </a:cubicBezTo>
                    <a:cubicBezTo>
                      <a:pt x="9572" y="12764"/>
                      <a:pt x="9462" y="12808"/>
                      <a:pt x="9351" y="12875"/>
                    </a:cubicBezTo>
                    <a:cubicBezTo>
                      <a:pt x="9240" y="12941"/>
                      <a:pt x="9151" y="13030"/>
                      <a:pt x="9107" y="13163"/>
                    </a:cubicBezTo>
                    <a:cubicBezTo>
                      <a:pt x="9063" y="13251"/>
                      <a:pt x="8996" y="13318"/>
                      <a:pt x="8908" y="13384"/>
                    </a:cubicBezTo>
                    <a:cubicBezTo>
                      <a:pt x="8869" y="13397"/>
                      <a:pt x="8831" y="13410"/>
                      <a:pt x="8792" y="13410"/>
                    </a:cubicBezTo>
                    <a:cubicBezTo>
                      <a:pt x="8764" y="13410"/>
                      <a:pt x="8736" y="13403"/>
                      <a:pt x="8708" y="13384"/>
                    </a:cubicBezTo>
                    <a:cubicBezTo>
                      <a:pt x="8575" y="13340"/>
                      <a:pt x="8464" y="13251"/>
                      <a:pt x="8420" y="13118"/>
                    </a:cubicBezTo>
                    <a:cubicBezTo>
                      <a:pt x="8376" y="12919"/>
                      <a:pt x="8354" y="12720"/>
                      <a:pt x="8398" y="12520"/>
                    </a:cubicBezTo>
                    <a:lnTo>
                      <a:pt x="8398" y="12387"/>
                    </a:lnTo>
                    <a:cubicBezTo>
                      <a:pt x="8420" y="11612"/>
                      <a:pt x="8332" y="10814"/>
                      <a:pt x="8132" y="10039"/>
                    </a:cubicBezTo>
                    <a:cubicBezTo>
                      <a:pt x="7999" y="9551"/>
                      <a:pt x="7911" y="9064"/>
                      <a:pt x="7844" y="8554"/>
                    </a:cubicBezTo>
                    <a:cubicBezTo>
                      <a:pt x="7822" y="8488"/>
                      <a:pt x="7822" y="8399"/>
                      <a:pt x="7822" y="8333"/>
                    </a:cubicBezTo>
                    <a:cubicBezTo>
                      <a:pt x="7822" y="8089"/>
                      <a:pt x="7778" y="7867"/>
                      <a:pt x="7733" y="7624"/>
                    </a:cubicBezTo>
                    <a:cubicBezTo>
                      <a:pt x="7578" y="7203"/>
                      <a:pt x="7357" y="6804"/>
                      <a:pt x="7069" y="6449"/>
                    </a:cubicBezTo>
                    <a:cubicBezTo>
                      <a:pt x="6914" y="6250"/>
                      <a:pt x="6781" y="6028"/>
                      <a:pt x="6648" y="5829"/>
                    </a:cubicBezTo>
                    <a:cubicBezTo>
                      <a:pt x="6426" y="5364"/>
                      <a:pt x="6249" y="4898"/>
                      <a:pt x="6138" y="4411"/>
                    </a:cubicBezTo>
                    <a:cubicBezTo>
                      <a:pt x="6027" y="3968"/>
                      <a:pt x="5894" y="3569"/>
                      <a:pt x="5717" y="3170"/>
                    </a:cubicBezTo>
                    <a:cubicBezTo>
                      <a:pt x="5163" y="1929"/>
                      <a:pt x="4388" y="1309"/>
                      <a:pt x="3457" y="1309"/>
                    </a:cubicBezTo>
                    <a:cubicBezTo>
                      <a:pt x="3391" y="1309"/>
                      <a:pt x="3324" y="1331"/>
                      <a:pt x="3369" y="1331"/>
                    </a:cubicBezTo>
                    <a:cubicBezTo>
                      <a:pt x="2792" y="1398"/>
                      <a:pt x="2283" y="1641"/>
                      <a:pt x="1906" y="2062"/>
                    </a:cubicBezTo>
                    <a:cubicBezTo>
                      <a:pt x="1729" y="2240"/>
                      <a:pt x="1596" y="2461"/>
                      <a:pt x="1530" y="2683"/>
                    </a:cubicBezTo>
                    <a:cubicBezTo>
                      <a:pt x="1463" y="2949"/>
                      <a:pt x="1419" y="3436"/>
                      <a:pt x="1729" y="3613"/>
                    </a:cubicBezTo>
                    <a:cubicBezTo>
                      <a:pt x="1795" y="3636"/>
                      <a:pt x="1862" y="3636"/>
                      <a:pt x="1951" y="3636"/>
                    </a:cubicBezTo>
                    <a:cubicBezTo>
                      <a:pt x="2039" y="3658"/>
                      <a:pt x="2305" y="3680"/>
                      <a:pt x="2327" y="3724"/>
                    </a:cubicBezTo>
                    <a:cubicBezTo>
                      <a:pt x="2327" y="3724"/>
                      <a:pt x="2327" y="3746"/>
                      <a:pt x="2327" y="3768"/>
                    </a:cubicBezTo>
                    <a:cubicBezTo>
                      <a:pt x="2305" y="3791"/>
                      <a:pt x="2283" y="3813"/>
                      <a:pt x="2261" y="3813"/>
                    </a:cubicBezTo>
                    <a:cubicBezTo>
                      <a:pt x="2172" y="3857"/>
                      <a:pt x="2083" y="3901"/>
                      <a:pt x="1973" y="3946"/>
                    </a:cubicBezTo>
                    <a:cubicBezTo>
                      <a:pt x="1951" y="3968"/>
                      <a:pt x="1928" y="3968"/>
                      <a:pt x="1928" y="4012"/>
                    </a:cubicBezTo>
                    <a:cubicBezTo>
                      <a:pt x="1928" y="4034"/>
                      <a:pt x="1928" y="4056"/>
                      <a:pt x="1951" y="4079"/>
                    </a:cubicBezTo>
                    <a:cubicBezTo>
                      <a:pt x="1995" y="4123"/>
                      <a:pt x="2039" y="4167"/>
                      <a:pt x="2083" y="4234"/>
                    </a:cubicBezTo>
                    <a:cubicBezTo>
                      <a:pt x="2106" y="4256"/>
                      <a:pt x="2150" y="4300"/>
                      <a:pt x="2172" y="4344"/>
                    </a:cubicBezTo>
                    <a:cubicBezTo>
                      <a:pt x="2239" y="4411"/>
                      <a:pt x="2261" y="4500"/>
                      <a:pt x="2261" y="4588"/>
                    </a:cubicBezTo>
                    <a:cubicBezTo>
                      <a:pt x="2239" y="4655"/>
                      <a:pt x="2216" y="4677"/>
                      <a:pt x="2150" y="4699"/>
                    </a:cubicBezTo>
                    <a:cubicBezTo>
                      <a:pt x="2111" y="4725"/>
                      <a:pt x="2064" y="4736"/>
                      <a:pt x="2015" y="4736"/>
                    </a:cubicBezTo>
                    <a:cubicBezTo>
                      <a:pt x="1980" y="4736"/>
                      <a:pt x="1943" y="4730"/>
                      <a:pt x="1906" y="4721"/>
                    </a:cubicBezTo>
                    <a:cubicBezTo>
                      <a:pt x="1751" y="4633"/>
                      <a:pt x="1618" y="4522"/>
                      <a:pt x="1530" y="4389"/>
                    </a:cubicBezTo>
                    <a:cubicBezTo>
                      <a:pt x="1507" y="4359"/>
                      <a:pt x="1480" y="4347"/>
                      <a:pt x="1456" y="4347"/>
                    </a:cubicBezTo>
                    <a:cubicBezTo>
                      <a:pt x="1406" y="4347"/>
                      <a:pt x="1367" y="4396"/>
                      <a:pt x="1397" y="4455"/>
                    </a:cubicBezTo>
                    <a:cubicBezTo>
                      <a:pt x="1463" y="4588"/>
                      <a:pt x="1485" y="4721"/>
                      <a:pt x="1485" y="4854"/>
                    </a:cubicBezTo>
                    <a:cubicBezTo>
                      <a:pt x="1485" y="4898"/>
                      <a:pt x="1463" y="4943"/>
                      <a:pt x="1441" y="4965"/>
                    </a:cubicBezTo>
                    <a:cubicBezTo>
                      <a:pt x="1408" y="4998"/>
                      <a:pt x="1363" y="5015"/>
                      <a:pt x="1316" y="5015"/>
                    </a:cubicBezTo>
                    <a:cubicBezTo>
                      <a:pt x="1269" y="5015"/>
                      <a:pt x="1219" y="4998"/>
                      <a:pt x="1175" y="4965"/>
                    </a:cubicBezTo>
                    <a:cubicBezTo>
                      <a:pt x="1086" y="4898"/>
                      <a:pt x="1020" y="4788"/>
                      <a:pt x="953" y="4699"/>
                    </a:cubicBezTo>
                    <a:cubicBezTo>
                      <a:pt x="937" y="4667"/>
                      <a:pt x="921" y="4646"/>
                      <a:pt x="896" y="4646"/>
                    </a:cubicBezTo>
                    <a:cubicBezTo>
                      <a:pt x="887" y="4646"/>
                      <a:pt x="877" y="4649"/>
                      <a:pt x="865" y="4655"/>
                    </a:cubicBezTo>
                    <a:cubicBezTo>
                      <a:pt x="821" y="4655"/>
                      <a:pt x="798" y="4699"/>
                      <a:pt x="798" y="4721"/>
                    </a:cubicBezTo>
                    <a:cubicBezTo>
                      <a:pt x="798" y="4832"/>
                      <a:pt x="776" y="4921"/>
                      <a:pt x="732" y="5009"/>
                    </a:cubicBezTo>
                    <a:cubicBezTo>
                      <a:pt x="715" y="5059"/>
                      <a:pt x="674" y="5084"/>
                      <a:pt x="626" y="5084"/>
                    </a:cubicBezTo>
                    <a:cubicBezTo>
                      <a:pt x="610" y="5084"/>
                      <a:pt x="593" y="5081"/>
                      <a:pt x="577" y="5076"/>
                    </a:cubicBezTo>
                    <a:cubicBezTo>
                      <a:pt x="510" y="5031"/>
                      <a:pt x="533" y="4921"/>
                      <a:pt x="533" y="4876"/>
                    </a:cubicBezTo>
                    <a:cubicBezTo>
                      <a:pt x="533" y="4788"/>
                      <a:pt x="555" y="4677"/>
                      <a:pt x="599" y="4588"/>
                    </a:cubicBezTo>
                    <a:cubicBezTo>
                      <a:pt x="621" y="4522"/>
                      <a:pt x="621" y="4455"/>
                      <a:pt x="643" y="4367"/>
                    </a:cubicBezTo>
                    <a:cubicBezTo>
                      <a:pt x="688" y="4101"/>
                      <a:pt x="621" y="3813"/>
                      <a:pt x="488" y="3569"/>
                    </a:cubicBezTo>
                    <a:cubicBezTo>
                      <a:pt x="422" y="3414"/>
                      <a:pt x="355" y="3259"/>
                      <a:pt x="333" y="3082"/>
                    </a:cubicBezTo>
                    <a:cubicBezTo>
                      <a:pt x="289" y="2638"/>
                      <a:pt x="377" y="2173"/>
                      <a:pt x="621" y="1797"/>
                    </a:cubicBezTo>
                    <a:cubicBezTo>
                      <a:pt x="1184" y="795"/>
                      <a:pt x="2359" y="183"/>
                      <a:pt x="3584" y="183"/>
                    </a:cubicBezTo>
                    <a:cubicBezTo>
                      <a:pt x="3904" y="183"/>
                      <a:pt x="4227" y="225"/>
                      <a:pt x="4543" y="312"/>
                    </a:cubicBezTo>
                    <a:cubicBezTo>
                      <a:pt x="4787" y="379"/>
                      <a:pt x="5030" y="467"/>
                      <a:pt x="5274" y="556"/>
                    </a:cubicBezTo>
                    <a:cubicBezTo>
                      <a:pt x="5695" y="733"/>
                      <a:pt x="6138" y="844"/>
                      <a:pt x="6581" y="910"/>
                    </a:cubicBezTo>
                    <a:cubicBezTo>
                      <a:pt x="6686" y="921"/>
                      <a:pt x="6792" y="927"/>
                      <a:pt x="6897" y="927"/>
                    </a:cubicBezTo>
                    <a:cubicBezTo>
                      <a:pt x="7211" y="927"/>
                      <a:pt x="7523" y="877"/>
                      <a:pt x="7822" y="777"/>
                    </a:cubicBezTo>
                    <a:cubicBezTo>
                      <a:pt x="8431" y="489"/>
                      <a:pt x="9090" y="345"/>
                      <a:pt x="9750" y="345"/>
                    </a:cubicBezTo>
                    <a:cubicBezTo>
                      <a:pt x="10409" y="345"/>
                      <a:pt x="11068" y="489"/>
                      <a:pt x="11677" y="777"/>
                    </a:cubicBezTo>
                    <a:cubicBezTo>
                      <a:pt x="11976" y="877"/>
                      <a:pt x="12300" y="927"/>
                      <a:pt x="12621" y="927"/>
                    </a:cubicBezTo>
                    <a:cubicBezTo>
                      <a:pt x="12728" y="927"/>
                      <a:pt x="12835" y="921"/>
                      <a:pt x="12940" y="910"/>
                    </a:cubicBezTo>
                    <a:cubicBezTo>
                      <a:pt x="13383" y="844"/>
                      <a:pt x="13826" y="733"/>
                      <a:pt x="14247" y="556"/>
                    </a:cubicBezTo>
                    <a:cubicBezTo>
                      <a:pt x="14469" y="467"/>
                      <a:pt x="14713" y="379"/>
                      <a:pt x="14956" y="312"/>
                    </a:cubicBezTo>
                    <a:cubicBezTo>
                      <a:pt x="15272" y="225"/>
                      <a:pt x="15596" y="183"/>
                      <a:pt x="15917" y="183"/>
                    </a:cubicBezTo>
                    <a:close/>
                    <a:moveTo>
                      <a:pt x="3480" y="1"/>
                    </a:moveTo>
                    <a:cubicBezTo>
                      <a:pt x="2189" y="1"/>
                      <a:pt x="936" y="651"/>
                      <a:pt x="355" y="1708"/>
                    </a:cubicBezTo>
                    <a:cubicBezTo>
                      <a:pt x="89" y="2129"/>
                      <a:pt x="1" y="2594"/>
                      <a:pt x="45" y="3082"/>
                    </a:cubicBezTo>
                    <a:cubicBezTo>
                      <a:pt x="67" y="3281"/>
                      <a:pt x="112" y="3458"/>
                      <a:pt x="200" y="3636"/>
                    </a:cubicBezTo>
                    <a:cubicBezTo>
                      <a:pt x="333" y="3857"/>
                      <a:pt x="377" y="4101"/>
                      <a:pt x="355" y="4344"/>
                    </a:cubicBezTo>
                    <a:cubicBezTo>
                      <a:pt x="333" y="4411"/>
                      <a:pt x="311" y="4477"/>
                      <a:pt x="311" y="4566"/>
                    </a:cubicBezTo>
                    <a:cubicBezTo>
                      <a:pt x="267" y="4655"/>
                      <a:pt x="244" y="4743"/>
                      <a:pt x="222" y="4854"/>
                    </a:cubicBezTo>
                    <a:cubicBezTo>
                      <a:pt x="200" y="4987"/>
                      <a:pt x="244" y="5120"/>
                      <a:pt x="355" y="5209"/>
                    </a:cubicBezTo>
                    <a:cubicBezTo>
                      <a:pt x="397" y="5236"/>
                      <a:pt x="443" y="5249"/>
                      <a:pt x="489" y="5249"/>
                    </a:cubicBezTo>
                    <a:cubicBezTo>
                      <a:pt x="591" y="5249"/>
                      <a:pt x="693" y="5189"/>
                      <a:pt x="754" y="5098"/>
                    </a:cubicBezTo>
                    <a:cubicBezTo>
                      <a:pt x="776" y="5053"/>
                      <a:pt x="798" y="5009"/>
                      <a:pt x="821" y="4965"/>
                    </a:cubicBezTo>
                    <a:cubicBezTo>
                      <a:pt x="843" y="5031"/>
                      <a:pt x="909" y="5076"/>
                      <a:pt x="976" y="5120"/>
                    </a:cubicBezTo>
                    <a:cubicBezTo>
                      <a:pt x="1035" y="5160"/>
                      <a:pt x="1109" y="5182"/>
                      <a:pt x="1183" y="5182"/>
                    </a:cubicBezTo>
                    <a:cubicBezTo>
                      <a:pt x="1274" y="5182"/>
                      <a:pt x="1368" y="5149"/>
                      <a:pt x="1441" y="5076"/>
                    </a:cubicBezTo>
                    <a:cubicBezTo>
                      <a:pt x="1485" y="5031"/>
                      <a:pt x="1530" y="4943"/>
                      <a:pt x="1530" y="4876"/>
                    </a:cubicBezTo>
                    <a:cubicBezTo>
                      <a:pt x="1530" y="4832"/>
                      <a:pt x="1530" y="4810"/>
                      <a:pt x="1530" y="4765"/>
                    </a:cubicBezTo>
                    <a:cubicBezTo>
                      <a:pt x="1574" y="4810"/>
                      <a:pt x="1640" y="4854"/>
                      <a:pt x="1707" y="4876"/>
                    </a:cubicBezTo>
                    <a:cubicBezTo>
                      <a:pt x="1767" y="4896"/>
                      <a:pt x="1826" y="4907"/>
                      <a:pt x="1886" y="4907"/>
                    </a:cubicBezTo>
                    <a:cubicBezTo>
                      <a:pt x="1959" y="4907"/>
                      <a:pt x="2032" y="4891"/>
                      <a:pt x="2106" y="4854"/>
                    </a:cubicBezTo>
                    <a:cubicBezTo>
                      <a:pt x="2194" y="4810"/>
                      <a:pt x="2261" y="4743"/>
                      <a:pt x="2283" y="4633"/>
                    </a:cubicBezTo>
                    <a:cubicBezTo>
                      <a:pt x="2327" y="4500"/>
                      <a:pt x="2283" y="4344"/>
                      <a:pt x="2172" y="4234"/>
                    </a:cubicBezTo>
                    <a:cubicBezTo>
                      <a:pt x="2150" y="4189"/>
                      <a:pt x="2106" y="4145"/>
                      <a:pt x="2061" y="4101"/>
                    </a:cubicBezTo>
                    <a:cubicBezTo>
                      <a:pt x="2039" y="4101"/>
                      <a:pt x="2039" y="4079"/>
                      <a:pt x="2017" y="4056"/>
                    </a:cubicBezTo>
                    <a:lnTo>
                      <a:pt x="2194" y="3968"/>
                    </a:lnTo>
                    <a:cubicBezTo>
                      <a:pt x="2239" y="3946"/>
                      <a:pt x="2283" y="3901"/>
                      <a:pt x="2327" y="3857"/>
                    </a:cubicBezTo>
                    <a:cubicBezTo>
                      <a:pt x="2371" y="3813"/>
                      <a:pt x="2371" y="3724"/>
                      <a:pt x="2349" y="3658"/>
                    </a:cubicBezTo>
                    <a:cubicBezTo>
                      <a:pt x="2261" y="3503"/>
                      <a:pt x="2039" y="3480"/>
                      <a:pt x="1818" y="3480"/>
                    </a:cubicBezTo>
                    <a:cubicBezTo>
                      <a:pt x="1751" y="3458"/>
                      <a:pt x="1685" y="3458"/>
                      <a:pt x="1662" y="3458"/>
                    </a:cubicBezTo>
                    <a:cubicBezTo>
                      <a:pt x="1463" y="3347"/>
                      <a:pt x="1485" y="2971"/>
                      <a:pt x="1552" y="2727"/>
                    </a:cubicBezTo>
                    <a:cubicBezTo>
                      <a:pt x="1618" y="2528"/>
                      <a:pt x="1729" y="2328"/>
                      <a:pt x="1884" y="2173"/>
                    </a:cubicBezTo>
                    <a:cubicBezTo>
                      <a:pt x="2239" y="1797"/>
                      <a:pt x="2726" y="1553"/>
                      <a:pt x="3236" y="1509"/>
                    </a:cubicBezTo>
                    <a:cubicBezTo>
                      <a:pt x="3299" y="1503"/>
                      <a:pt x="3362" y="1500"/>
                      <a:pt x="3424" y="1500"/>
                    </a:cubicBezTo>
                    <a:cubicBezTo>
                      <a:pt x="4291" y="1500"/>
                      <a:pt x="5002" y="2079"/>
                      <a:pt x="5540" y="3237"/>
                    </a:cubicBezTo>
                    <a:cubicBezTo>
                      <a:pt x="5717" y="3636"/>
                      <a:pt x="5850" y="4034"/>
                      <a:pt x="5939" y="4455"/>
                    </a:cubicBezTo>
                    <a:cubicBezTo>
                      <a:pt x="6072" y="4965"/>
                      <a:pt x="6249" y="5452"/>
                      <a:pt x="6470" y="5918"/>
                    </a:cubicBezTo>
                    <a:cubicBezTo>
                      <a:pt x="6603" y="6139"/>
                      <a:pt x="6758" y="6361"/>
                      <a:pt x="6914" y="6560"/>
                    </a:cubicBezTo>
                    <a:cubicBezTo>
                      <a:pt x="7179" y="6892"/>
                      <a:pt x="7401" y="7269"/>
                      <a:pt x="7534" y="7668"/>
                    </a:cubicBezTo>
                    <a:cubicBezTo>
                      <a:pt x="7578" y="7889"/>
                      <a:pt x="7623" y="8111"/>
                      <a:pt x="7623" y="8355"/>
                    </a:cubicBezTo>
                    <a:cubicBezTo>
                      <a:pt x="7623" y="8421"/>
                      <a:pt x="7645" y="8510"/>
                      <a:pt x="7645" y="8576"/>
                    </a:cubicBezTo>
                    <a:cubicBezTo>
                      <a:pt x="7711" y="9086"/>
                      <a:pt x="7800" y="9573"/>
                      <a:pt x="7933" y="10083"/>
                    </a:cubicBezTo>
                    <a:cubicBezTo>
                      <a:pt x="8132" y="10836"/>
                      <a:pt x="8221" y="11612"/>
                      <a:pt x="8199" y="12387"/>
                    </a:cubicBezTo>
                    <a:lnTo>
                      <a:pt x="8176" y="12498"/>
                    </a:lnTo>
                    <a:cubicBezTo>
                      <a:pt x="8132" y="12720"/>
                      <a:pt x="8154" y="12941"/>
                      <a:pt x="8221" y="13185"/>
                    </a:cubicBezTo>
                    <a:cubicBezTo>
                      <a:pt x="8287" y="13340"/>
                      <a:pt x="8420" y="13473"/>
                      <a:pt x="8575" y="13539"/>
                    </a:cubicBezTo>
                    <a:cubicBezTo>
                      <a:pt x="8635" y="13559"/>
                      <a:pt x="8695" y="13570"/>
                      <a:pt x="8753" y="13570"/>
                    </a:cubicBezTo>
                    <a:cubicBezTo>
                      <a:pt x="8823" y="13570"/>
                      <a:pt x="8891" y="13554"/>
                      <a:pt x="8952" y="13517"/>
                    </a:cubicBezTo>
                    <a:cubicBezTo>
                      <a:pt x="9041" y="13451"/>
                      <a:pt x="9129" y="13340"/>
                      <a:pt x="9196" y="13229"/>
                    </a:cubicBezTo>
                    <a:cubicBezTo>
                      <a:pt x="9240" y="13140"/>
                      <a:pt x="9306" y="13074"/>
                      <a:pt x="9373" y="13008"/>
                    </a:cubicBezTo>
                    <a:cubicBezTo>
                      <a:pt x="9462" y="12963"/>
                      <a:pt x="9550" y="12919"/>
                      <a:pt x="9661" y="12897"/>
                    </a:cubicBezTo>
                    <a:cubicBezTo>
                      <a:pt x="9750" y="12941"/>
                      <a:pt x="9838" y="12963"/>
                      <a:pt x="9927" y="13008"/>
                    </a:cubicBezTo>
                    <a:cubicBezTo>
                      <a:pt x="10015" y="13074"/>
                      <a:pt x="10082" y="13140"/>
                      <a:pt x="10126" y="13229"/>
                    </a:cubicBezTo>
                    <a:cubicBezTo>
                      <a:pt x="10171" y="13340"/>
                      <a:pt x="10259" y="13451"/>
                      <a:pt x="10370" y="13517"/>
                    </a:cubicBezTo>
                    <a:cubicBezTo>
                      <a:pt x="10436" y="13539"/>
                      <a:pt x="10503" y="13561"/>
                      <a:pt x="10569" y="13561"/>
                    </a:cubicBezTo>
                    <a:cubicBezTo>
                      <a:pt x="10614" y="13561"/>
                      <a:pt x="10658" y="13561"/>
                      <a:pt x="10702" y="13539"/>
                    </a:cubicBezTo>
                    <a:cubicBezTo>
                      <a:pt x="10880" y="13473"/>
                      <a:pt x="11012" y="13340"/>
                      <a:pt x="11079" y="13185"/>
                    </a:cubicBezTo>
                    <a:cubicBezTo>
                      <a:pt x="11145" y="12963"/>
                      <a:pt x="11145" y="12720"/>
                      <a:pt x="11101" y="12498"/>
                    </a:cubicBezTo>
                    <a:lnTo>
                      <a:pt x="11101" y="12387"/>
                    </a:lnTo>
                    <a:cubicBezTo>
                      <a:pt x="11079" y="11612"/>
                      <a:pt x="11168" y="10836"/>
                      <a:pt x="11389" y="10083"/>
                    </a:cubicBezTo>
                    <a:cubicBezTo>
                      <a:pt x="11500" y="9596"/>
                      <a:pt x="11611" y="9086"/>
                      <a:pt x="11655" y="8576"/>
                    </a:cubicBezTo>
                    <a:lnTo>
                      <a:pt x="11677" y="8355"/>
                    </a:lnTo>
                    <a:cubicBezTo>
                      <a:pt x="11677" y="7690"/>
                      <a:pt x="11943" y="7048"/>
                      <a:pt x="12408" y="6560"/>
                    </a:cubicBezTo>
                    <a:cubicBezTo>
                      <a:pt x="12563" y="6339"/>
                      <a:pt x="12696" y="6139"/>
                      <a:pt x="12829" y="5895"/>
                    </a:cubicBezTo>
                    <a:cubicBezTo>
                      <a:pt x="13073" y="5452"/>
                      <a:pt x="13250" y="4965"/>
                      <a:pt x="13361" y="4455"/>
                    </a:cubicBezTo>
                    <a:cubicBezTo>
                      <a:pt x="13450" y="4034"/>
                      <a:pt x="13583" y="3636"/>
                      <a:pt x="13760" y="3237"/>
                    </a:cubicBezTo>
                    <a:cubicBezTo>
                      <a:pt x="14311" y="2093"/>
                      <a:pt x="15013" y="1495"/>
                      <a:pt x="15848" y="1495"/>
                    </a:cubicBezTo>
                    <a:cubicBezTo>
                      <a:pt x="15919" y="1495"/>
                      <a:pt x="15991" y="1500"/>
                      <a:pt x="16064" y="1509"/>
                    </a:cubicBezTo>
                    <a:cubicBezTo>
                      <a:pt x="16574" y="1553"/>
                      <a:pt x="17061" y="1797"/>
                      <a:pt x="17416" y="2173"/>
                    </a:cubicBezTo>
                    <a:cubicBezTo>
                      <a:pt x="17571" y="2328"/>
                      <a:pt x="17682" y="2528"/>
                      <a:pt x="17748" y="2727"/>
                    </a:cubicBezTo>
                    <a:cubicBezTo>
                      <a:pt x="17814" y="2971"/>
                      <a:pt x="17837" y="3347"/>
                      <a:pt x="17637" y="3458"/>
                    </a:cubicBezTo>
                    <a:lnTo>
                      <a:pt x="17482" y="3458"/>
                    </a:lnTo>
                    <a:cubicBezTo>
                      <a:pt x="17283" y="3480"/>
                      <a:pt x="17039" y="3503"/>
                      <a:pt x="16973" y="3658"/>
                    </a:cubicBezTo>
                    <a:cubicBezTo>
                      <a:pt x="16906" y="3702"/>
                      <a:pt x="16906" y="3791"/>
                      <a:pt x="16950" y="3857"/>
                    </a:cubicBezTo>
                    <a:cubicBezTo>
                      <a:pt x="16973" y="3901"/>
                      <a:pt x="17017" y="3946"/>
                      <a:pt x="17083" y="3968"/>
                    </a:cubicBezTo>
                    <a:lnTo>
                      <a:pt x="17261" y="4056"/>
                    </a:lnTo>
                    <a:lnTo>
                      <a:pt x="17194" y="4101"/>
                    </a:lnTo>
                    <a:cubicBezTo>
                      <a:pt x="17172" y="4145"/>
                      <a:pt x="17128" y="4189"/>
                      <a:pt x="17083" y="4234"/>
                    </a:cubicBezTo>
                    <a:cubicBezTo>
                      <a:pt x="16995" y="4344"/>
                      <a:pt x="16950" y="4500"/>
                      <a:pt x="16973" y="4633"/>
                    </a:cubicBezTo>
                    <a:cubicBezTo>
                      <a:pt x="17017" y="4743"/>
                      <a:pt x="17083" y="4810"/>
                      <a:pt x="17172" y="4854"/>
                    </a:cubicBezTo>
                    <a:cubicBezTo>
                      <a:pt x="17233" y="4891"/>
                      <a:pt x="17301" y="4907"/>
                      <a:pt x="17371" y="4907"/>
                    </a:cubicBezTo>
                    <a:cubicBezTo>
                      <a:pt x="17429" y="4907"/>
                      <a:pt x="17489" y="4896"/>
                      <a:pt x="17549" y="4876"/>
                    </a:cubicBezTo>
                    <a:cubicBezTo>
                      <a:pt x="17615" y="4854"/>
                      <a:pt x="17682" y="4810"/>
                      <a:pt x="17748" y="4765"/>
                    </a:cubicBezTo>
                    <a:cubicBezTo>
                      <a:pt x="17748" y="4810"/>
                      <a:pt x="17748" y="4832"/>
                      <a:pt x="17748" y="4876"/>
                    </a:cubicBezTo>
                    <a:cubicBezTo>
                      <a:pt x="17748" y="4943"/>
                      <a:pt x="17770" y="5031"/>
                      <a:pt x="17837" y="5076"/>
                    </a:cubicBezTo>
                    <a:cubicBezTo>
                      <a:pt x="17910" y="5149"/>
                      <a:pt x="18003" y="5182"/>
                      <a:pt x="18094" y="5182"/>
                    </a:cubicBezTo>
                    <a:cubicBezTo>
                      <a:pt x="18169" y="5182"/>
                      <a:pt x="18242" y="5160"/>
                      <a:pt x="18302" y="5120"/>
                    </a:cubicBezTo>
                    <a:cubicBezTo>
                      <a:pt x="18368" y="5076"/>
                      <a:pt x="18413" y="5031"/>
                      <a:pt x="18457" y="4965"/>
                    </a:cubicBezTo>
                    <a:cubicBezTo>
                      <a:pt x="18479" y="5009"/>
                      <a:pt x="18501" y="5053"/>
                      <a:pt x="18523" y="5098"/>
                    </a:cubicBezTo>
                    <a:cubicBezTo>
                      <a:pt x="18584" y="5189"/>
                      <a:pt x="18676" y="5249"/>
                      <a:pt x="18778" y="5249"/>
                    </a:cubicBezTo>
                    <a:cubicBezTo>
                      <a:pt x="18825" y="5249"/>
                      <a:pt x="18874" y="5236"/>
                      <a:pt x="18922" y="5209"/>
                    </a:cubicBezTo>
                    <a:cubicBezTo>
                      <a:pt x="19033" y="5120"/>
                      <a:pt x="19077" y="4987"/>
                      <a:pt x="19033" y="4854"/>
                    </a:cubicBezTo>
                    <a:cubicBezTo>
                      <a:pt x="19033" y="4743"/>
                      <a:pt x="19011" y="4655"/>
                      <a:pt x="18967" y="4566"/>
                    </a:cubicBezTo>
                    <a:cubicBezTo>
                      <a:pt x="18944" y="4477"/>
                      <a:pt x="18944" y="4411"/>
                      <a:pt x="18922" y="4344"/>
                    </a:cubicBezTo>
                    <a:cubicBezTo>
                      <a:pt x="18900" y="4101"/>
                      <a:pt x="18944" y="3857"/>
                      <a:pt x="19077" y="3636"/>
                    </a:cubicBezTo>
                    <a:cubicBezTo>
                      <a:pt x="19144" y="3458"/>
                      <a:pt x="19210" y="3281"/>
                      <a:pt x="19232" y="3082"/>
                    </a:cubicBezTo>
                    <a:cubicBezTo>
                      <a:pt x="19277" y="2594"/>
                      <a:pt x="19166" y="2129"/>
                      <a:pt x="18922" y="1708"/>
                    </a:cubicBezTo>
                    <a:cubicBezTo>
                      <a:pt x="18323" y="651"/>
                      <a:pt x="17081" y="1"/>
                      <a:pt x="15795" y="1"/>
                    </a:cubicBezTo>
                    <a:cubicBezTo>
                      <a:pt x="15463" y="1"/>
                      <a:pt x="15128" y="44"/>
                      <a:pt x="14801" y="135"/>
                    </a:cubicBezTo>
                    <a:cubicBezTo>
                      <a:pt x="14535" y="201"/>
                      <a:pt x="14292" y="290"/>
                      <a:pt x="14048" y="379"/>
                    </a:cubicBezTo>
                    <a:cubicBezTo>
                      <a:pt x="13649" y="556"/>
                      <a:pt x="13228" y="667"/>
                      <a:pt x="12807" y="733"/>
                    </a:cubicBezTo>
                    <a:cubicBezTo>
                      <a:pt x="12707" y="744"/>
                      <a:pt x="12608" y="750"/>
                      <a:pt x="12508" y="750"/>
                    </a:cubicBezTo>
                    <a:cubicBezTo>
                      <a:pt x="12210" y="750"/>
                      <a:pt x="11915" y="700"/>
                      <a:pt x="11633" y="600"/>
                    </a:cubicBezTo>
                    <a:cubicBezTo>
                      <a:pt x="11012" y="312"/>
                      <a:pt x="10326" y="157"/>
                      <a:pt x="9639" y="157"/>
                    </a:cubicBezTo>
                    <a:cubicBezTo>
                      <a:pt x="8952" y="157"/>
                      <a:pt x="8265" y="312"/>
                      <a:pt x="7645" y="600"/>
                    </a:cubicBezTo>
                    <a:cubicBezTo>
                      <a:pt x="7362" y="700"/>
                      <a:pt x="7067" y="750"/>
                      <a:pt x="6769" y="750"/>
                    </a:cubicBezTo>
                    <a:cubicBezTo>
                      <a:pt x="6670" y="750"/>
                      <a:pt x="6570" y="744"/>
                      <a:pt x="6470" y="733"/>
                    </a:cubicBezTo>
                    <a:cubicBezTo>
                      <a:pt x="6027" y="667"/>
                      <a:pt x="5606" y="556"/>
                      <a:pt x="5208" y="379"/>
                    </a:cubicBezTo>
                    <a:cubicBezTo>
                      <a:pt x="4986" y="290"/>
                      <a:pt x="4720" y="201"/>
                      <a:pt x="4476" y="135"/>
                    </a:cubicBezTo>
                    <a:cubicBezTo>
                      <a:pt x="4149" y="44"/>
                      <a:pt x="3813" y="1"/>
                      <a:pt x="34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0"/>
              <p:cNvSpPr/>
              <p:nvPr/>
            </p:nvSpPr>
            <p:spPr>
              <a:xfrm>
                <a:off x="7886082" y="2319630"/>
                <a:ext cx="73102" cy="50984"/>
              </a:xfrm>
              <a:custGeom>
                <a:avLst/>
                <a:gdLst/>
                <a:ahLst/>
                <a:cxnLst/>
                <a:rect l="l" t="t" r="r" b="b"/>
                <a:pathLst>
                  <a:path w="2416" h="1685" extrusionOk="0">
                    <a:moveTo>
                      <a:pt x="1973" y="222"/>
                    </a:moveTo>
                    <a:cubicBezTo>
                      <a:pt x="2039" y="444"/>
                      <a:pt x="2128" y="643"/>
                      <a:pt x="2216" y="865"/>
                    </a:cubicBezTo>
                    <a:cubicBezTo>
                      <a:pt x="1928" y="1086"/>
                      <a:pt x="1618" y="1241"/>
                      <a:pt x="1286" y="1352"/>
                    </a:cubicBezTo>
                    <a:cubicBezTo>
                      <a:pt x="1009" y="1445"/>
                      <a:pt x="717" y="1491"/>
                      <a:pt x="422" y="1491"/>
                    </a:cubicBezTo>
                    <a:cubicBezTo>
                      <a:pt x="363" y="1491"/>
                      <a:pt x="304" y="1489"/>
                      <a:pt x="245" y="1485"/>
                    </a:cubicBezTo>
                    <a:cubicBezTo>
                      <a:pt x="311" y="1286"/>
                      <a:pt x="311" y="1042"/>
                      <a:pt x="222" y="843"/>
                    </a:cubicBezTo>
                    <a:lnTo>
                      <a:pt x="222" y="843"/>
                    </a:lnTo>
                    <a:cubicBezTo>
                      <a:pt x="276" y="846"/>
                      <a:pt x="330" y="848"/>
                      <a:pt x="384" y="848"/>
                    </a:cubicBezTo>
                    <a:cubicBezTo>
                      <a:pt x="972" y="848"/>
                      <a:pt x="1547" y="628"/>
                      <a:pt x="1973" y="222"/>
                    </a:cubicBezTo>
                    <a:close/>
                    <a:moveTo>
                      <a:pt x="2061" y="1"/>
                    </a:moveTo>
                    <a:cubicBezTo>
                      <a:pt x="2017" y="1"/>
                      <a:pt x="1995" y="1"/>
                      <a:pt x="1973" y="23"/>
                    </a:cubicBezTo>
                    <a:cubicBezTo>
                      <a:pt x="1707" y="289"/>
                      <a:pt x="1397" y="488"/>
                      <a:pt x="1042" y="599"/>
                    </a:cubicBezTo>
                    <a:cubicBezTo>
                      <a:pt x="805" y="667"/>
                      <a:pt x="555" y="696"/>
                      <a:pt x="312" y="696"/>
                    </a:cubicBezTo>
                    <a:cubicBezTo>
                      <a:pt x="237" y="696"/>
                      <a:pt x="163" y="693"/>
                      <a:pt x="89" y="688"/>
                    </a:cubicBezTo>
                    <a:cubicBezTo>
                      <a:pt x="83" y="681"/>
                      <a:pt x="76" y="678"/>
                      <a:pt x="70" y="678"/>
                    </a:cubicBezTo>
                    <a:cubicBezTo>
                      <a:pt x="54" y="678"/>
                      <a:pt x="39" y="694"/>
                      <a:pt x="23" y="710"/>
                    </a:cubicBezTo>
                    <a:cubicBezTo>
                      <a:pt x="1" y="732"/>
                      <a:pt x="1" y="754"/>
                      <a:pt x="1" y="776"/>
                    </a:cubicBezTo>
                    <a:cubicBezTo>
                      <a:pt x="1" y="820"/>
                      <a:pt x="23" y="843"/>
                      <a:pt x="45" y="887"/>
                    </a:cubicBezTo>
                    <a:cubicBezTo>
                      <a:pt x="156" y="1086"/>
                      <a:pt x="156" y="1330"/>
                      <a:pt x="45" y="1529"/>
                    </a:cubicBezTo>
                    <a:lnTo>
                      <a:pt x="23" y="1552"/>
                    </a:lnTo>
                    <a:cubicBezTo>
                      <a:pt x="23" y="1574"/>
                      <a:pt x="23" y="1596"/>
                      <a:pt x="23" y="1618"/>
                    </a:cubicBezTo>
                    <a:cubicBezTo>
                      <a:pt x="45" y="1640"/>
                      <a:pt x="67" y="1662"/>
                      <a:pt x="89" y="1662"/>
                    </a:cubicBezTo>
                    <a:lnTo>
                      <a:pt x="355" y="1662"/>
                    </a:lnTo>
                    <a:lnTo>
                      <a:pt x="355" y="1685"/>
                    </a:lnTo>
                    <a:cubicBezTo>
                      <a:pt x="1087" y="1685"/>
                      <a:pt x="1796" y="1441"/>
                      <a:pt x="2372" y="976"/>
                    </a:cubicBezTo>
                    <a:cubicBezTo>
                      <a:pt x="2416" y="953"/>
                      <a:pt x="2416" y="909"/>
                      <a:pt x="2394" y="865"/>
                    </a:cubicBezTo>
                    <a:cubicBezTo>
                      <a:pt x="2283" y="599"/>
                      <a:pt x="2194" y="333"/>
                      <a:pt x="2106" y="67"/>
                    </a:cubicBezTo>
                    <a:cubicBezTo>
                      <a:pt x="2106" y="23"/>
                      <a:pt x="2084" y="1"/>
                      <a:pt x="206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0"/>
              <p:cNvSpPr/>
              <p:nvPr/>
            </p:nvSpPr>
            <p:spPr>
              <a:xfrm>
                <a:off x="7780181" y="2286801"/>
                <a:ext cx="120697" cy="105932"/>
              </a:xfrm>
              <a:custGeom>
                <a:avLst/>
                <a:gdLst/>
                <a:ahLst/>
                <a:cxnLst/>
                <a:rect l="l" t="t" r="r" b="b"/>
                <a:pathLst>
                  <a:path w="3989" h="3501" extrusionOk="0">
                    <a:moveTo>
                      <a:pt x="1773" y="177"/>
                    </a:moveTo>
                    <a:cubicBezTo>
                      <a:pt x="1817" y="177"/>
                      <a:pt x="1883" y="199"/>
                      <a:pt x="1950" y="199"/>
                    </a:cubicBezTo>
                    <a:cubicBezTo>
                      <a:pt x="2194" y="266"/>
                      <a:pt x="2393" y="421"/>
                      <a:pt x="2526" y="643"/>
                    </a:cubicBezTo>
                    <a:cubicBezTo>
                      <a:pt x="2548" y="687"/>
                      <a:pt x="2570" y="709"/>
                      <a:pt x="2615" y="731"/>
                    </a:cubicBezTo>
                    <a:cubicBezTo>
                      <a:pt x="2637" y="742"/>
                      <a:pt x="2664" y="748"/>
                      <a:pt x="2692" y="748"/>
                    </a:cubicBezTo>
                    <a:cubicBezTo>
                      <a:pt x="2720" y="748"/>
                      <a:pt x="2748" y="742"/>
                      <a:pt x="2770" y="731"/>
                    </a:cubicBezTo>
                    <a:cubicBezTo>
                      <a:pt x="2833" y="708"/>
                      <a:pt x="2899" y="697"/>
                      <a:pt x="2964" y="697"/>
                    </a:cubicBezTo>
                    <a:cubicBezTo>
                      <a:pt x="3152" y="697"/>
                      <a:pt x="3336" y="788"/>
                      <a:pt x="3434" y="953"/>
                    </a:cubicBezTo>
                    <a:cubicBezTo>
                      <a:pt x="3567" y="1174"/>
                      <a:pt x="3589" y="1462"/>
                      <a:pt x="3501" y="1706"/>
                    </a:cubicBezTo>
                    <a:cubicBezTo>
                      <a:pt x="3479" y="1750"/>
                      <a:pt x="3479" y="1795"/>
                      <a:pt x="3479" y="1839"/>
                    </a:cubicBezTo>
                    <a:cubicBezTo>
                      <a:pt x="3479" y="1883"/>
                      <a:pt x="3501" y="1928"/>
                      <a:pt x="3523" y="1950"/>
                    </a:cubicBezTo>
                    <a:cubicBezTo>
                      <a:pt x="3789" y="2393"/>
                      <a:pt x="3479" y="2925"/>
                      <a:pt x="2969" y="2925"/>
                    </a:cubicBezTo>
                    <a:lnTo>
                      <a:pt x="2880" y="2925"/>
                    </a:lnTo>
                    <a:cubicBezTo>
                      <a:pt x="2836" y="2947"/>
                      <a:pt x="2814" y="2969"/>
                      <a:pt x="2792" y="3013"/>
                    </a:cubicBezTo>
                    <a:cubicBezTo>
                      <a:pt x="2659" y="3191"/>
                      <a:pt x="2459" y="3301"/>
                      <a:pt x="2238" y="3323"/>
                    </a:cubicBezTo>
                    <a:cubicBezTo>
                      <a:pt x="2016" y="3323"/>
                      <a:pt x="1817" y="3213"/>
                      <a:pt x="1684" y="3035"/>
                    </a:cubicBezTo>
                    <a:cubicBezTo>
                      <a:pt x="1668" y="3020"/>
                      <a:pt x="1653" y="3004"/>
                      <a:pt x="1637" y="3004"/>
                    </a:cubicBezTo>
                    <a:cubicBezTo>
                      <a:pt x="1631" y="3004"/>
                      <a:pt x="1624" y="3007"/>
                      <a:pt x="1618" y="3013"/>
                    </a:cubicBezTo>
                    <a:lnTo>
                      <a:pt x="1573" y="2991"/>
                    </a:lnTo>
                    <a:cubicBezTo>
                      <a:pt x="1491" y="3032"/>
                      <a:pt x="1404" y="3050"/>
                      <a:pt x="1316" y="3050"/>
                    </a:cubicBezTo>
                    <a:cubicBezTo>
                      <a:pt x="1215" y="3050"/>
                      <a:pt x="1114" y="3027"/>
                      <a:pt x="1019" y="2991"/>
                    </a:cubicBezTo>
                    <a:cubicBezTo>
                      <a:pt x="842" y="2902"/>
                      <a:pt x="753" y="2725"/>
                      <a:pt x="776" y="2526"/>
                    </a:cubicBezTo>
                    <a:cubicBezTo>
                      <a:pt x="776" y="2504"/>
                      <a:pt x="753" y="2482"/>
                      <a:pt x="753" y="2459"/>
                    </a:cubicBezTo>
                    <a:cubicBezTo>
                      <a:pt x="731" y="2459"/>
                      <a:pt x="709" y="2437"/>
                      <a:pt x="687" y="2437"/>
                    </a:cubicBezTo>
                    <a:cubicBezTo>
                      <a:pt x="443" y="2393"/>
                      <a:pt x="266" y="2193"/>
                      <a:pt x="200" y="1950"/>
                    </a:cubicBezTo>
                    <a:cubicBezTo>
                      <a:pt x="177" y="1773"/>
                      <a:pt x="155" y="1617"/>
                      <a:pt x="200" y="1440"/>
                    </a:cubicBezTo>
                    <a:lnTo>
                      <a:pt x="200" y="1396"/>
                    </a:lnTo>
                    <a:cubicBezTo>
                      <a:pt x="244" y="1440"/>
                      <a:pt x="310" y="1507"/>
                      <a:pt x="377" y="1529"/>
                    </a:cubicBezTo>
                    <a:cubicBezTo>
                      <a:pt x="437" y="1579"/>
                      <a:pt x="510" y="1602"/>
                      <a:pt x="585" y="1602"/>
                    </a:cubicBezTo>
                    <a:cubicBezTo>
                      <a:pt x="676" y="1602"/>
                      <a:pt x="769" y="1568"/>
                      <a:pt x="842" y="1507"/>
                    </a:cubicBezTo>
                    <a:cubicBezTo>
                      <a:pt x="886" y="1440"/>
                      <a:pt x="931" y="1374"/>
                      <a:pt x="931" y="1285"/>
                    </a:cubicBezTo>
                    <a:cubicBezTo>
                      <a:pt x="931" y="1263"/>
                      <a:pt x="931" y="1219"/>
                      <a:pt x="931" y="1196"/>
                    </a:cubicBezTo>
                    <a:cubicBezTo>
                      <a:pt x="975" y="1241"/>
                      <a:pt x="1041" y="1285"/>
                      <a:pt x="1108" y="1307"/>
                    </a:cubicBezTo>
                    <a:cubicBezTo>
                      <a:pt x="1159" y="1324"/>
                      <a:pt x="1210" y="1331"/>
                      <a:pt x="1260" y="1331"/>
                    </a:cubicBezTo>
                    <a:cubicBezTo>
                      <a:pt x="1342" y="1331"/>
                      <a:pt x="1425" y="1312"/>
                      <a:pt x="1507" y="1285"/>
                    </a:cubicBezTo>
                    <a:cubicBezTo>
                      <a:pt x="1595" y="1241"/>
                      <a:pt x="1662" y="1152"/>
                      <a:pt x="1684" y="1064"/>
                    </a:cubicBezTo>
                    <a:cubicBezTo>
                      <a:pt x="1728" y="908"/>
                      <a:pt x="1684" y="775"/>
                      <a:pt x="1573" y="665"/>
                    </a:cubicBezTo>
                    <a:cubicBezTo>
                      <a:pt x="1551" y="620"/>
                      <a:pt x="1507" y="576"/>
                      <a:pt x="1462" y="532"/>
                    </a:cubicBezTo>
                    <a:lnTo>
                      <a:pt x="1418" y="487"/>
                    </a:lnTo>
                    <a:lnTo>
                      <a:pt x="1595" y="377"/>
                    </a:lnTo>
                    <a:cubicBezTo>
                      <a:pt x="1640" y="377"/>
                      <a:pt x="1684" y="332"/>
                      <a:pt x="1728" y="288"/>
                    </a:cubicBezTo>
                    <a:cubicBezTo>
                      <a:pt x="1750" y="244"/>
                      <a:pt x="1750" y="222"/>
                      <a:pt x="1773" y="177"/>
                    </a:cubicBezTo>
                    <a:close/>
                    <a:moveTo>
                      <a:pt x="1640" y="0"/>
                    </a:moveTo>
                    <a:cubicBezTo>
                      <a:pt x="1595" y="0"/>
                      <a:pt x="1573" y="22"/>
                      <a:pt x="1551" y="44"/>
                    </a:cubicBezTo>
                    <a:cubicBezTo>
                      <a:pt x="1551" y="89"/>
                      <a:pt x="1551" y="133"/>
                      <a:pt x="1573" y="155"/>
                    </a:cubicBezTo>
                    <a:cubicBezTo>
                      <a:pt x="1595" y="155"/>
                      <a:pt x="1595" y="155"/>
                      <a:pt x="1573" y="199"/>
                    </a:cubicBezTo>
                    <a:cubicBezTo>
                      <a:pt x="1551" y="222"/>
                      <a:pt x="1551" y="244"/>
                      <a:pt x="1529" y="244"/>
                    </a:cubicBezTo>
                    <a:cubicBezTo>
                      <a:pt x="1418" y="288"/>
                      <a:pt x="1330" y="332"/>
                      <a:pt x="1241" y="377"/>
                    </a:cubicBezTo>
                    <a:cubicBezTo>
                      <a:pt x="1219" y="377"/>
                      <a:pt x="1197" y="399"/>
                      <a:pt x="1197" y="421"/>
                    </a:cubicBezTo>
                    <a:cubicBezTo>
                      <a:pt x="1197" y="465"/>
                      <a:pt x="1197" y="487"/>
                      <a:pt x="1219" y="510"/>
                    </a:cubicBezTo>
                    <a:cubicBezTo>
                      <a:pt x="1241" y="554"/>
                      <a:pt x="1285" y="598"/>
                      <a:pt x="1330" y="643"/>
                    </a:cubicBezTo>
                    <a:cubicBezTo>
                      <a:pt x="1374" y="687"/>
                      <a:pt x="1418" y="731"/>
                      <a:pt x="1440" y="775"/>
                    </a:cubicBezTo>
                    <a:cubicBezTo>
                      <a:pt x="1507" y="842"/>
                      <a:pt x="1529" y="931"/>
                      <a:pt x="1529" y="1019"/>
                    </a:cubicBezTo>
                    <a:cubicBezTo>
                      <a:pt x="1507" y="1064"/>
                      <a:pt x="1462" y="1108"/>
                      <a:pt x="1418" y="1130"/>
                    </a:cubicBezTo>
                    <a:cubicBezTo>
                      <a:pt x="1379" y="1156"/>
                      <a:pt x="1325" y="1167"/>
                      <a:pt x="1274" y="1167"/>
                    </a:cubicBezTo>
                    <a:cubicBezTo>
                      <a:pt x="1237" y="1167"/>
                      <a:pt x="1202" y="1161"/>
                      <a:pt x="1174" y="1152"/>
                    </a:cubicBezTo>
                    <a:cubicBezTo>
                      <a:pt x="1019" y="1064"/>
                      <a:pt x="886" y="953"/>
                      <a:pt x="798" y="798"/>
                    </a:cubicBezTo>
                    <a:cubicBezTo>
                      <a:pt x="778" y="772"/>
                      <a:pt x="753" y="761"/>
                      <a:pt x="728" y="761"/>
                    </a:cubicBezTo>
                    <a:cubicBezTo>
                      <a:pt x="669" y="761"/>
                      <a:pt x="611" y="824"/>
                      <a:pt x="643" y="886"/>
                    </a:cubicBezTo>
                    <a:cubicBezTo>
                      <a:pt x="709" y="1019"/>
                      <a:pt x="753" y="1152"/>
                      <a:pt x="753" y="1285"/>
                    </a:cubicBezTo>
                    <a:cubicBezTo>
                      <a:pt x="753" y="1329"/>
                      <a:pt x="731" y="1352"/>
                      <a:pt x="709" y="1396"/>
                    </a:cubicBezTo>
                    <a:cubicBezTo>
                      <a:pt x="665" y="1429"/>
                      <a:pt x="621" y="1446"/>
                      <a:pt x="576" y="1446"/>
                    </a:cubicBezTo>
                    <a:cubicBezTo>
                      <a:pt x="532" y="1446"/>
                      <a:pt x="488" y="1429"/>
                      <a:pt x="443" y="1396"/>
                    </a:cubicBezTo>
                    <a:cubicBezTo>
                      <a:pt x="355" y="1329"/>
                      <a:pt x="266" y="1219"/>
                      <a:pt x="222" y="1130"/>
                    </a:cubicBezTo>
                    <a:cubicBezTo>
                      <a:pt x="205" y="1098"/>
                      <a:pt x="177" y="1077"/>
                      <a:pt x="155" y="1077"/>
                    </a:cubicBezTo>
                    <a:cubicBezTo>
                      <a:pt x="147" y="1077"/>
                      <a:pt x="139" y="1080"/>
                      <a:pt x="133" y="1086"/>
                    </a:cubicBezTo>
                    <a:cubicBezTo>
                      <a:pt x="89" y="1086"/>
                      <a:pt x="67" y="1130"/>
                      <a:pt x="67" y="1152"/>
                    </a:cubicBezTo>
                    <a:cubicBezTo>
                      <a:pt x="67" y="1241"/>
                      <a:pt x="44" y="1307"/>
                      <a:pt x="22" y="1374"/>
                    </a:cubicBezTo>
                    <a:cubicBezTo>
                      <a:pt x="22" y="1396"/>
                      <a:pt x="22" y="1396"/>
                      <a:pt x="22" y="1418"/>
                    </a:cubicBezTo>
                    <a:cubicBezTo>
                      <a:pt x="0" y="1595"/>
                      <a:pt x="0" y="1795"/>
                      <a:pt x="44" y="1994"/>
                    </a:cubicBezTo>
                    <a:cubicBezTo>
                      <a:pt x="111" y="2282"/>
                      <a:pt x="310" y="2504"/>
                      <a:pt x="598" y="2592"/>
                    </a:cubicBezTo>
                    <a:cubicBezTo>
                      <a:pt x="598" y="2814"/>
                      <a:pt x="731" y="3035"/>
                      <a:pt x="931" y="3146"/>
                    </a:cubicBezTo>
                    <a:cubicBezTo>
                      <a:pt x="1051" y="3200"/>
                      <a:pt x="1188" y="3229"/>
                      <a:pt x="1327" y="3229"/>
                    </a:cubicBezTo>
                    <a:cubicBezTo>
                      <a:pt x="1417" y="3229"/>
                      <a:pt x="1508" y="3217"/>
                      <a:pt x="1595" y="3191"/>
                    </a:cubicBezTo>
                    <a:cubicBezTo>
                      <a:pt x="1750" y="3390"/>
                      <a:pt x="1994" y="3501"/>
                      <a:pt x="2238" y="3501"/>
                    </a:cubicBezTo>
                    <a:cubicBezTo>
                      <a:pt x="2526" y="3501"/>
                      <a:pt x="2770" y="3346"/>
                      <a:pt x="2925" y="3124"/>
                    </a:cubicBezTo>
                    <a:lnTo>
                      <a:pt x="2969" y="3102"/>
                    </a:lnTo>
                    <a:lnTo>
                      <a:pt x="2991" y="3102"/>
                    </a:lnTo>
                    <a:cubicBezTo>
                      <a:pt x="3612" y="3080"/>
                      <a:pt x="3988" y="2393"/>
                      <a:pt x="3656" y="1861"/>
                    </a:cubicBezTo>
                    <a:cubicBezTo>
                      <a:pt x="3656" y="1861"/>
                      <a:pt x="3634" y="1839"/>
                      <a:pt x="3634" y="1817"/>
                    </a:cubicBezTo>
                    <a:cubicBezTo>
                      <a:pt x="3634" y="1795"/>
                      <a:pt x="3656" y="1773"/>
                      <a:pt x="3656" y="1773"/>
                    </a:cubicBezTo>
                    <a:cubicBezTo>
                      <a:pt x="3767" y="1462"/>
                      <a:pt x="3745" y="1130"/>
                      <a:pt x="3567" y="864"/>
                    </a:cubicBezTo>
                    <a:cubicBezTo>
                      <a:pt x="3419" y="650"/>
                      <a:pt x="3185" y="534"/>
                      <a:pt x="2947" y="534"/>
                    </a:cubicBezTo>
                    <a:cubicBezTo>
                      <a:pt x="2865" y="534"/>
                      <a:pt x="2783" y="548"/>
                      <a:pt x="2703" y="576"/>
                    </a:cubicBezTo>
                    <a:lnTo>
                      <a:pt x="2681" y="576"/>
                    </a:lnTo>
                    <a:lnTo>
                      <a:pt x="2659" y="554"/>
                    </a:lnTo>
                    <a:cubicBezTo>
                      <a:pt x="2504" y="310"/>
                      <a:pt x="2260" y="111"/>
                      <a:pt x="1972" y="44"/>
                    </a:cubicBezTo>
                    <a:cubicBezTo>
                      <a:pt x="1861" y="22"/>
                      <a:pt x="1750" y="0"/>
                      <a:pt x="16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0"/>
              <p:cNvSpPr/>
              <p:nvPr/>
            </p:nvSpPr>
            <p:spPr>
              <a:xfrm>
                <a:off x="8207205" y="2287467"/>
                <a:ext cx="120032" cy="105266"/>
              </a:xfrm>
              <a:custGeom>
                <a:avLst/>
                <a:gdLst/>
                <a:ahLst/>
                <a:cxnLst/>
                <a:rect l="l" t="t" r="r" b="b"/>
                <a:pathLst>
                  <a:path w="3967" h="3479" extrusionOk="0">
                    <a:moveTo>
                      <a:pt x="2194" y="177"/>
                    </a:moveTo>
                    <a:cubicBezTo>
                      <a:pt x="2194" y="222"/>
                      <a:pt x="2216" y="244"/>
                      <a:pt x="2239" y="288"/>
                    </a:cubicBezTo>
                    <a:cubicBezTo>
                      <a:pt x="2261" y="333"/>
                      <a:pt x="2305" y="355"/>
                      <a:pt x="2349" y="377"/>
                    </a:cubicBezTo>
                    <a:lnTo>
                      <a:pt x="2527" y="488"/>
                    </a:lnTo>
                    <a:lnTo>
                      <a:pt x="2482" y="532"/>
                    </a:lnTo>
                    <a:cubicBezTo>
                      <a:pt x="2438" y="576"/>
                      <a:pt x="2416" y="621"/>
                      <a:pt x="2371" y="665"/>
                    </a:cubicBezTo>
                    <a:cubicBezTo>
                      <a:pt x="2283" y="776"/>
                      <a:pt x="2239" y="909"/>
                      <a:pt x="2261" y="1064"/>
                    </a:cubicBezTo>
                    <a:cubicBezTo>
                      <a:pt x="2283" y="1152"/>
                      <a:pt x="2349" y="1241"/>
                      <a:pt x="2438" y="1285"/>
                    </a:cubicBezTo>
                    <a:cubicBezTo>
                      <a:pt x="2520" y="1313"/>
                      <a:pt x="2602" y="1332"/>
                      <a:pt x="2684" y="1332"/>
                    </a:cubicBezTo>
                    <a:cubicBezTo>
                      <a:pt x="2735" y="1332"/>
                      <a:pt x="2786" y="1324"/>
                      <a:pt x="2837" y="1307"/>
                    </a:cubicBezTo>
                    <a:cubicBezTo>
                      <a:pt x="2903" y="1263"/>
                      <a:pt x="2970" y="1241"/>
                      <a:pt x="3014" y="1197"/>
                    </a:cubicBezTo>
                    <a:lnTo>
                      <a:pt x="3014" y="1285"/>
                    </a:lnTo>
                    <a:cubicBezTo>
                      <a:pt x="3036" y="1374"/>
                      <a:pt x="3058" y="1440"/>
                      <a:pt x="3125" y="1507"/>
                    </a:cubicBezTo>
                    <a:cubicBezTo>
                      <a:pt x="3186" y="1568"/>
                      <a:pt x="3273" y="1602"/>
                      <a:pt x="3366" y="1602"/>
                    </a:cubicBezTo>
                    <a:cubicBezTo>
                      <a:pt x="3441" y="1602"/>
                      <a:pt x="3520" y="1579"/>
                      <a:pt x="3590" y="1529"/>
                    </a:cubicBezTo>
                    <a:cubicBezTo>
                      <a:pt x="3657" y="1485"/>
                      <a:pt x="3701" y="1440"/>
                      <a:pt x="3745" y="1396"/>
                    </a:cubicBezTo>
                    <a:cubicBezTo>
                      <a:pt x="3745" y="1396"/>
                      <a:pt x="3745" y="1418"/>
                      <a:pt x="3767" y="1440"/>
                    </a:cubicBezTo>
                    <a:cubicBezTo>
                      <a:pt x="3789" y="1595"/>
                      <a:pt x="3789" y="1773"/>
                      <a:pt x="3745" y="1950"/>
                    </a:cubicBezTo>
                    <a:cubicBezTo>
                      <a:pt x="3701" y="2194"/>
                      <a:pt x="3501" y="2371"/>
                      <a:pt x="3258" y="2437"/>
                    </a:cubicBezTo>
                    <a:cubicBezTo>
                      <a:pt x="3236" y="2437"/>
                      <a:pt x="3213" y="2437"/>
                      <a:pt x="3213" y="2460"/>
                    </a:cubicBezTo>
                    <a:cubicBezTo>
                      <a:pt x="3191" y="2482"/>
                      <a:pt x="3191" y="2504"/>
                      <a:pt x="3191" y="2526"/>
                    </a:cubicBezTo>
                    <a:cubicBezTo>
                      <a:pt x="3213" y="2725"/>
                      <a:pt x="3103" y="2903"/>
                      <a:pt x="2925" y="2991"/>
                    </a:cubicBezTo>
                    <a:cubicBezTo>
                      <a:pt x="2842" y="3027"/>
                      <a:pt x="2747" y="3050"/>
                      <a:pt x="2645" y="3050"/>
                    </a:cubicBezTo>
                    <a:cubicBezTo>
                      <a:pt x="2557" y="3050"/>
                      <a:pt x="2464" y="3032"/>
                      <a:pt x="2371" y="2991"/>
                    </a:cubicBezTo>
                    <a:cubicBezTo>
                      <a:pt x="2349" y="2991"/>
                      <a:pt x="2305" y="2991"/>
                      <a:pt x="2283" y="3036"/>
                    </a:cubicBezTo>
                    <a:cubicBezTo>
                      <a:pt x="2150" y="3191"/>
                      <a:pt x="1950" y="3301"/>
                      <a:pt x="1729" y="3301"/>
                    </a:cubicBezTo>
                    <a:cubicBezTo>
                      <a:pt x="1507" y="3301"/>
                      <a:pt x="1308" y="3191"/>
                      <a:pt x="1175" y="2991"/>
                    </a:cubicBezTo>
                    <a:cubicBezTo>
                      <a:pt x="1153" y="2969"/>
                      <a:pt x="1109" y="2925"/>
                      <a:pt x="1086" y="2903"/>
                    </a:cubicBezTo>
                    <a:lnTo>
                      <a:pt x="976" y="2903"/>
                    </a:lnTo>
                    <a:cubicBezTo>
                      <a:pt x="488" y="2903"/>
                      <a:pt x="200" y="2349"/>
                      <a:pt x="444" y="1928"/>
                    </a:cubicBezTo>
                    <a:cubicBezTo>
                      <a:pt x="488" y="1906"/>
                      <a:pt x="488" y="1861"/>
                      <a:pt x="488" y="1817"/>
                    </a:cubicBezTo>
                    <a:cubicBezTo>
                      <a:pt x="510" y="1773"/>
                      <a:pt x="488" y="1728"/>
                      <a:pt x="466" y="1684"/>
                    </a:cubicBezTo>
                    <a:cubicBezTo>
                      <a:pt x="377" y="1440"/>
                      <a:pt x="400" y="1174"/>
                      <a:pt x="532" y="931"/>
                    </a:cubicBezTo>
                    <a:cubicBezTo>
                      <a:pt x="643" y="776"/>
                      <a:pt x="821" y="687"/>
                      <a:pt x="1020" y="687"/>
                    </a:cubicBezTo>
                    <a:cubicBezTo>
                      <a:pt x="1064" y="687"/>
                      <a:pt x="1131" y="709"/>
                      <a:pt x="1175" y="731"/>
                    </a:cubicBezTo>
                    <a:cubicBezTo>
                      <a:pt x="1197" y="742"/>
                      <a:pt x="1225" y="748"/>
                      <a:pt x="1253" y="748"/>
                    </a:cubicBezTo>
                    <a:cubicBezTo>
                      <a:pt x="1280" y="748"/>
                      <a:pt x="1308" y="742"/>
                      <a:pt x="1330" y="731"/>
                    </a:cubicBezTo>
                    <a:cubicBezTo>
                      <a:pt x="1374" y="709"/>
                      <a:pt x="1397" y="665"/>
                      <a:pt x="1419" y="643"/>
                    </a:cubicBezTo>
                    <a:cubicBezTo>
                      <a:pt x="1552" y="421"/>
                      <a:pt x="1773" y="266"/>
                      <a:pt x="2017" y="200"/>
                    </a:cubicBezTo>
                    <a:cubicBezTo>
                      <a:pt x="2061" y="177"/>
                      <a:pt x="2128" y="177"/>
                      <a:pt x="2194" y="177"/>
                    </a:cubicBezTo>
                    <a:close/>
                    <a:moveTo>
                      <a:pt x="2327" y="0"/>
                    </a:moveTo>
                    <a:cubicBezTo>
                      <a:pt x="2216" y="0"/>
                      <a:pt x="2106" y="22"/>
                      <a:pt x="1995" y="45"/>
                    </a:cubicBezTo>
                    <a:cubicBezTo>
                      <a:pt x="1707" y="111"/>
                      <a:pt x="1463" y="310"/>
                      <a:pt x="1308" y="554"/>
                    </a:cubicBezTo>
                    <a:lnTo>
                      <a:pt x="1308" y="576"/>
                    </a:lnTo>
                    <a:lnTo>
                      <a:pt x="1264" y="554"/>
                    </a:lnTo>
                    <a:cubicBezTo>
                      <a:pt x="1189" y="527"/>
                      <a:pt x="1112" y="515"/>
                      <a:pt x="1035" y="515"/>
                    </a:cubicBezTo>
                    <a:cubicBezTo>
                      <a:pt x="793" y="515"/>
                      <a:pt x="556" y="640"/>
                      <a:pt x="422" y="842"/>
                    </a:cubicBezTo>
                    <a:cubicBezTo>
                      <a:pt x="244" y="1108"/>
                      <a:pt x="200" y="1462"/>
                      <a:pt x="333" y="1751"/>
                    </a:cubicBezTo>
                    <a:cubicBezTo>
                      <a:pt x="333" y="1773"/>
                      <a:pt x="333" y="1795"/>
                      <a:pt x="333" y="1795"/>
                    </a:cubicBezTo>
                    <a:cubicBezTo>
                      <a:pt x="333" y="1817"/>
                      <a:pt x="333" y="1839"/>
                      <a:pt x="311" y="1861"/>
                    </a:cubicBezTo>
                    <a:cubicBezTo>
                      <a:pt x="1" y="2393"/>
                      <a:pt x="377" y="3080"/>
                      <a:pt x="998" y="3080"/>
                    </a:cubicBezTo>
                    <a:lnTo>
                      <a:pt x="1020" y="3080"/>
                    </a:lnTo>
                    <a:cubicBezTo>
                      <a:pt x="1020" y="3080"/>
                      <a:pt x="1042" y="3102"/>
                      <a:pt x="1042" y="3124"/>
                    </a:cubicBezTo>
                    <a:cubicBezTo>
                      <a:pt x="1197" y="3346"/>
                      <a:pt x="1463" y="3479"/>
                      <a:pt x="1751" y="3479"/>
                    </a:cubicBezTo>
                    <a:cubicBezTo>
                      <a:pt x="1995" y="3479"/>
                      <a:pt x="2216" y="3368"/>
                      <a:pt x="2394" y="3169"/>
                    </a:cubicBezTo>
                    <a:cubicBezTo>
                      <a:pt x="2477" y="3206"/>
                      <a:pt x="2568" y="3223"/>
                      <a:pt x="2660" y="3223"/>
                    </a:cubicBezTo>
                    <a:cubicBezTo>
                      <a:pt x="2789" y="3223"/>
                      <a:pt x="2920" y="3189"/>
                      <a:pt x="3036" y="3124"/>
                    </a:cubicBezTo>
                    <a:cubicBezTo>
                      <a:pt x="3236" y="3013"/>
                      <a:pt x="3368" y="2814"/>
                      <a:pt x="3368" y="2570"/>
                    </a:cubicBezTo>
                    <a:cubicBezTo>
                      <a:pt x="3657" y="2482"/>
                      <a:pt x="3856" y="2260"/>
                      <a:pt x="3922" y="1994"/>
                    </a:cubicBezTo>
                    <a:cubicBezTo>
                      <a:pt x="3967" y="1795"/>
                      <a:pt x="3967" y="1595"/>
                      <a:pt x="3945" y="1396"/>
                    </a:cubicBezTo>
                    <a:cubicBezTo>
                      <a:pt x="3945" y="1396"/>
                      <a:pt x="3945" y="1374"/>
                      <a:pt x="3945" y="1374"/>
                    </a:cubicBezTo>
                    <a:cubicBezTo>
                      <a:pt x="3922" y="1307"/>
                      <a:pt x="3900" y="1219"/>
                      <a:pt x="3900" y="1152"/>
                    </a:cubicBezTo>
                    <a:cubicBezTo>
                      <a:pt x="3900" y="1108"/>
                      <a:pt x="3878" y="1086"/>
                      <a:pt x="3834" y="1064"/>
                    </a:cubicBezTo>
                    <a:cubicBezTo>
                      <a:pt x="3812" y="1064"/>
                      <a:pt x="3767" y="1086"/>
                      <a:pt x="3745" y="1108"/>
                    </a:cubicBezTo>
                    <a:cubicBezTo>
                      <a:pt x="3701" y="1219"/>
                      <a:pt x="3612" y="1307"/>
                      <a:pt x="3524" y="1396"/>
                    </a:cubicBezTo>
                    <a:cubicBezTo>
                      <a:pt x="3490" y="1423"/>
                      <a:pt x="3448" y="1436"/>
                      <a:pt x="3405" y="1436"/>
                    </a:cubicBezTo>
                    <a:cubicBezTo>
                      <a:pt x="3309" y="1436"/>
                      <a:pt x="3213" y="1371"/>
                      <a:pt x="3213" y="1263"/>
                    </a:cubicBezTo>
                    <a:cubicBezTo>
                      <a:pt x="3213" y="1130"/>
                      <a:pt x="3258" y="997"/>
                      <a:pt x="3324" y="886"/>
                    </a:cubicBezTo>
                    <a:cubicBezTo>
                      <a:pt x="3324" y="842"/>
                      <a:pt x="3324" y="798"/>
                      <a:pt x="3280" y="776"/>
                    </a:cubicBezTo>
                    <a:cubicBezTo>
                      <a:pt x="3261" y="766"/>
                      <a:pt x="3243" y="761"/>
                      <a:pt x="3226" y="761"/>
                    </a:cubicBezTo>
                    <a:cubicBezTo>
                      <a:pt x="3203" y="761"/>
                      <a:pt x="3182" y="772"/>
                      <a:pt x="3169" y="798"/>
                    </a:cubicBezTo>
                    <a:cubicBezTo>
                      <a:pt x="3080" y="931"/>
                      <a:pt x="2948" y="1064"/>
                      <a:pt x="2792" y="1130"/>
                    </a:cubicBezTo>
                    <a:cubicBezTo>
                      <a:pt x="2759" y="1152"/>
                      <a:pt x="2720" y="1163"/>
                      <a:pt x="2679" y="1163"/>
                    </a:cubicBezTo>
                    <a:cubicBezTo>
                      <a:pt x="2637" y="1163"/>
                      <a:pt x="2593" y="1152"/>
                      <a:pt x="2549" y="1130"/>
                    </a:cubicBezTo>
                    <a:cubicBezTo>
                      <a:pt x="2504" y="1108"/>
                      <a:pt x="2460" y="1064"/>
                      <a:pt x="2460" y="1019"/>
                    </a:cubicBezTo>
                    <a:cubicBezTo>
                      <a:pt x="2438" y="931"/>
                      <a:pt x="2460" y="842"/>
                      <a:pt x="2527" y="776"/>
                    </a:cubicBezTo>
                    <a:cubicBezTo>
                      <a:pt x="2549" y="731"/>
                      <a:pt x="2593" y="687"/>
                      <a:pt x="2637" y="665"/>
                    </a:cubicBezTo>
                    <a:cubicBezTo>
                      <a:pt x="2682" y="598"/>
                      <a:pt x="2726" y="554"/>
                      <a:pt x="2770" y="510"/>
                    </a:cubicBezTo>
                    <a:cubicBezTo>
                      <a:pt x="2770" y="488"/>
                      <a:pt x="2770" y="443"/>
                      <a:pt x="2770" y="421"/>
                    </a:cubicBezTo>
                    <a:cubicBezTo>
                      <a:pt x="2770" y="399"/>
                      <a:pt x="2748" y="377"/>
                      <a:pt x="2726" y="377"/>
                    </a:cubicBezTo>
                    <a:cubicBezTo>
                      <a:pt x="2637" y="333"/>
                      <a:pt x="2549" y="288"/>
                      <a:pt x="2460" y="244"/>
                    </a:cubicBezTo>
                    <a:cubicBezTo>
                      <a:pt x="2438" y="244"/>
                      <a:pt x="2416" y="222"/>
                      <a:pt x="2394" y="200"/>
                    </a:cubicBezTo>
                    <a:cubicBezTo>
                      <a:pt x="2371" y="155"/>
                      <a:pt x="2394" y="155"/>
                      <a:pt x="2394" y="155"/>
                    </a:cubicBezTo>
                    <a:cubicBezTo>
                      <a:pt x="2416" y="133"/>
                      <a:pt x="2438" y="89"/>
                      <a:pt x="2416" y="45"/>
                    </a:cubicBezTo>
                    <a:cubicBezTo>
                      <a:pt x="2394" y="22"/>
                      <a:pt x="2371" y="0"/>
                      <a:pt x="23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0"/>
              <p:cNvSpPr/>
              <p:nvPr/>
            </p:nvSpPr>
            <p:spPr>
              <a:xfrm>
                <a:off x="7955341" y="2233396"/>
                <a:ext cx="196250" cy="198883"/>
              </a:xfrm>
              <a:custGeom>
                <a:avLst/>
                <a:gdLst/>
                <a:ahLst/>
                <a:cxnLst/>
                <a:rect l="l" t="t" r="r" b="b"/>
                <a:pathLst>
                  <a:path w="6486" h="6573" extrusionOk="0">
                    <a:moveTo>
                      <a:pt x="348" y="458"/>
                    </a:moveTo>
                    <a:cubicBezTo>
                      <a:pt x="569" y="605"/>
                      <a:pt x="804" y="691"/>
                      <a:pt x="1055" y="691"/>
                    </a:cubicBezTo>
                    <a:cubicBezTo>
                      <a:pt x="1107" y="691"/>
                      <a:pt x="1159" y="687"/>
                      <a:pt x="1213" y="679"/>
                    </a:cubicBezTo>
                    <a:lnTo>
                      <a:pt x="1412" y="679"/>
                    </a:lnTo>
                    <a:cubicBezTo>
                      <a:pt x="1456" y="679"/>
                      <a:pt x="1501" y="679"/>
                      <a:pt x="1567" y="702"/>
                    </a:cubicBezTo>
                    <a:cubicBezTo>
                      <a:pt x="1794" y="766"/>
                      <a:pt x="2021" y="808"/>
                      <a:pt x="2257" y="808"/>
                    </a:cubicBezTo>
                    <a:cubicBezTo>
                      <a:pt x="2343" y="808"/>
                      <a:pt x="2431" y="802"/>
                      <a:pt x="2520" y="790"/>
                    </a:cubicBezTo>
                    <a:cubicBezTo>
                      <a:pt x="2608" y="790"/>
                      <a:pt x="2697" y="768"/>
                      <a:pt x="2786" y="746"/>
                    </a:cubicBezTo>
                    <a:cubicBezTo>
                      <a:pt x="2899" y="713"/>
                      <a:pt x="3013" y="693"/>
                      <a:pt x="3126" y="693"/>
                    </a:cubicBezTo>
                    <a:cubicBezTo>
                      <a:pt x="3168" y="693"/>
                      <a:pt x="3209" y="696"/>
                      <a:pt x="3251" y="702"/>
                    </a:cubicBezTo>
                    <a:cubicBezTo>
                      <a:pt x="3539" y="779"/>
                      <a:pt x="3827" y="818"/>
                      <a:pt x="4112" y="818"/>
                    </a:cubicBezTo>
                    <a:cubicBezTo>
                      <a:pt x="4398" y="818"/>
                      <a:pt x="4680" y="779"/>
                      <a:pt x="4957" y="702"/>
                    </a:cubicBezTo>
                    <a:lnTo>
                      <a:pt x="4979" y="702"/>
                    </a:lnTo>
                    <a:cubicBezTo>
                      <a:pt x="5023" y="702"/>
                      <a:pt x="5068" y="679"/>
                      <a:pt x="5112" y="679"/>
                    </a:cubicBezTo>
                    <a:lnTo>
                      <a:pt x="5245" y="702"/>
                    </a:lnTo>
                    <a:lnTo>
                      <a:pt x="5311" y="702"/>
                    </a:lnTo>
                    <a:cubicBezTo>
                      <a:pt x="5341" y="704"/>
                      <a:pt x="5370" y="705"/>
                      <a:pt x="5399" y="705"/>
                    </a:cubicBezTo>
                    <a:cubicBezTo>
                      <a:pt x="5661" y="705"/>
                      <a:pt x="5934" y="617"/>
                      <a:pt x="6153" y="458"/>
                    </a:cubicBezTo>
                    <a:lnTo>
                      <a:pt x="6153" y="458"/>
                    </a:lnTo>
                    <a:cubicBezTo>
                      <a:pt x="6087" y="635"/>
                      <a:pt x="6043" y="834"/>
                      <a:pt x="6020" y="1012"/>
                    </a:cubicBezTo>
                    <a:cubicBezTo>
                      <a:pt x="5954" y="1278"/>
                      <a:pt x="5821" y="1521"/>
                      <a:pt x="5622" y="1721"/>
                    </a:cubicBezTo>
                    <a:cubicBezTo>
                      <a:pt x="5467" y="1920"/>
                      <a:pt x="5356" y="2120"/>
                      <a:pt x="5245" y="2341"/>
                    </a:cubicBezTo>
                    <a:cubicBezTo>
                      <a:pt x="5179" y="2518"/>
                      <a:pt x="5156" y="2740"/>
                      <a:pt x="5134" y="2939"/>
                    </a:cubicBezTo>
                    <a:cubicBezTo>
                      <a:pt x="5112" y="3094"/>
                      <a:pt x="5090" y="3272"/>
                      <a:pt x="5046" y="3427"/>
                    </a:cubicBezTo>
                    <a:cubicBezTo>
                      <a:pt x="4890" y="3826"/>
                      <a:pt x="4625" y="4180"/>
                      <a:pt x="4248" y="4424"/>
                    </a:cubicBezTo>
                    <a:lnTo>
                      <a:pt x="4181" y="4468"/>
                    </a:lnTo>
                    <a:cubicBezTo>
                      <a:pt x="4049" y="4579"/>
                      <a:pt x="3916" y="4690"/>
                      <a:pt x="3783" y="4823"/>
                    </a:cubicBezTo>
                    <a:cubicBezTo>
                      <a:pt x="3694" y="4956"/>
                      <a:pt x="3605" y="5088"/>
                      <a:pt x="3561" y="5244"/>
                    </a:cubicBezTo>
                    <a:cubicBezTo>
                      <a:pt x="3450" y="5487"/>
                      <a:pt x="3362" y="5731"/>
                      <a:pt x="3273" y="5975"/>
                    </a:cubicBezTo>
                    <a:lnTo>
                      <a:pt x="3251" y="6085"/>
                    </a:lnTo>
                    <a:cubicBezTo>
                      <a:pt x="3229" y="6041"/>
                      <a:pt x="3229" y="5997"/>
                      <a:pt x="3229" y="5975"/>
                    </a:cubicBezTo>
                    <a:cubicBezTo>
                      <a:pt x="3162" y="5731"/>
                      <a:pt x="3052" y="5487"/>
                      <a:pt x="2963" y="5244"/>
                    </a:cubicBezTo>
                    <a:cubicBezTo>
                      <a:pt x="2896" y="5088"/>
                      <a:pt x="2808" y="4956"/>
                      <a:pt x="2719" y="4823"/>
                    </a:cubicBezTo>
                    <a:cubicBezTo>
                      <a:pt x="2608" y="4690"/>
                      <a:pt x="2475" y="4579"/>
                      <a:pt x="2320" y="4468"/>
                    </a:cubicBezTo>
                    <a:lnTo>
                      <a:pt x="2254" y="4424"/>
                    </a:lnTo>
                    <a:cubicBezTo>
                      <a:pt x="1899" y="4180"/>
                      <a:pt x="1611" y="3826"/>
                      <a:pt x="1456" y="3427"/>
                    </a:cubicBezTo>
                    <a:cubicBezTo>
                      <a:pt x="1412" y="3272"/>
                      <a:pt x="1390" y="3094"/>
                      <a:pt x="1368" y="2939"/>
                    </a:cubicBezTo>
                    <a:cubicBezTo>
                      <a:pt x="1368" y="2740"/>
                      <a:pt x="1323" y="2518"/>
                      <a:pt x="1257" y="2341"/>
                    </a:cubicBezTo>
                    <a:cubicBezTo>
                      <a:pt x="1168" y="2120"/>
                      <a:pt x="1035" y="1920"/>
                      <a:pt x="880" y="1743"/>
                    </a:cubicBezTo>
                    <a:cubicBezTo>
                      <a:pt x="703" y="1521"/>
                      <a:pt x="548" y="1278"/>
                      <a:pt x="481" y="1012"/>
                    </a:cubicBezTo>
                    <a:cubicBezTo>
                      <a:pt x="459" y="812"/>
                      <a:pt x="415" y="635"/>
                      <a:pt x="348" y="458"/>
                    </a:cubicBezTo>
                    <a:close/>
                    <a:moveTo>
                      <a:pt x="6388" y="0"/>
                    </a:moveTo>
                    <a:cubicBezTo>
                      <a:pt x="6364" y="0"/>
                      <a:pt x="6344" y="11"/>
                      <a:pt x="6331" y="37"/>
                    </a:cubicBezTo>
                    <a:cubicBezTo>
                      <a:pt x="6101" y="351"/>
                      <a:pt x="5772" y="526"/>
                      <a:pt x="5400" y="526"/>
                    </a:cubicBezTo>
                    <a:cubicBezTo>
                      <a:pt x="5378" y="526"/>
                      <a:pt x="5356" y="526"/>
                      <a:pt x="5334" y="524"/>
                    </a:cubicBezTo>
                    <a:lnTo>
                      <a:pt x="5112" y="524"/>
                    </a:lnTo>
                    <a:cubicBezTo>
                      <a:pt x="5046" y="524"/>
                      <a:pt x="4979" y="524"/>
                      <a:pt x="4913" y="569"/>
                    </a:cubicBezTo>
                    <a:cubicBezTo>
                      <a:pt x="4647" y="624"/>
                      <a:pt x="4375" y="652"/>
                      <a:pt x="4104" y="652"/>
                    </a:cubicBezTo>
                    <a:cubicBezTo>
                      <a:pt x="3833" y="652"/>
                      <a:pt x="3561" y="624"/>
                      <a:pt x="3295" y="569"/>
                    </a:cubicBezTo>
                    <a:cubicBezTo>
                      <a:pt x="3219" y="552"/>
                      <a:pt x="3146" y="544"/>
                      <a:pt x="3075" y="544"/>
                    </a:cubicBezTo>
                    <a:cubicBezTo>
                      <a:pt x="2960" y="544"/>
                      <a:pt x="2851" y="563"/>
                      <a:pt x="2741" y="591"/>
                    </a:cubicBezTo>
                    <a:cubicBezTo>
                      <a:pt x="2653" y="613"/>
                      <a:pt x="2564" y="635"/>
                      <a:pt x="2475" y="635"/>
                    </a:cubicBezTo>
                    <a:cubicBezTo>
                      <a:pt x="2392" y="647"/>
                      <a:pt x="2309" y="652"/>
                      <a:pt x="2227" y="652"/>
                    </a:cubicBezTo>
                    <a:cubicBezTo>
                      <a:pt x="2001" y="652"/>
                      <a:pt x="1778" y="611"/>
                      <a:pt x="1567" y="546"/>
                    </a:cubicBezTo>
                    <a:cubicBezTo>
                      <a:pt x="1501" y="524"/>
                      <a:pt x="1456" y="524"/>
                      <a:pt x="1390" y="524"/>
                    </a:cubicBezTo>
                    <a:lnTo>
                      <a:pt x="1168" y="524"/>
                    </a:lnTo>
                    <a:cubicBezTo>
                      <a:pt x="1146" y="526"/>
                      <a:pt x="1124" y="526"/>
                      <a:pt x="1102" y="526"/>
                    </a:cubicBezTo>
                    <a:cubicBezTo>
                      <a:pt x="728" y="526"/>
                      <a:pt x="380" y="351"/>
                      <a:pt x="171" y="37"/>
                    </a:cubicBezTo>
                    <a:cubicBezTo>
                      <a:pt x="152" y="18"/>
                      <a:pt x="130" y="10"/>
                      <a:pt x="108" y="10"/>
                    </a:cubicBezTo>
                    <a:cubicBezTo>
                      <a:pt x="53" y="10"/>
                      <a:pt x="0" y="62"/>
                      <a:pt x="16" y="125"/>
                    </a:cubicBezTo>
                    <a:cubicBezTo>
                      <a:pt x="171" y="414"/>
                      <a:pt x="260" y="724"/>
                      <a:pt x="304" y="1056"/>
                    </a:cubicBezTo>
                    <a:cubicBezTo>
                      <a:pt x="393" y="1344"/>
                      <a:pt x="526" y="1610"/>
                      <a:pt x="747" y="1854"/>
                    </a:cubicBezTo>
                    <a:cubicBezTo>
                      <a:pt x="880" y="2009"/>
                      <a:pt x="991" y="2186"/>
                      <a:pt x="1080" y="2408"/>
                    </a:cubicBezTo>
                    <a:cubicBezTo>
                      <a:pt x="1146" y="2585"/>
                      <a:pt x="1190" y="2762"/>
                      <a:pt x="1190" y="2961"/>
                    </a:cubicBezTo>
                    <a:cubicBezTo>
                      <a:pt x="1213" y="3139"/>
                      <a:pt x="1235" y="3294"/>
                      <a:pt x="1279" y="3471"/>
                    </a:cubicBezTo>
                    <a:cubicBezTo>
                      <a:pt x="1456" y="3914"/>
                      <a:pt x="1744" y="4291"/>
                      <a:pt x="2143" y="4557"/>
                    </a:cubicBezTo>
                    <a:lnTo>
                      <a:pt x="2210" y="4601"/>
                    </a:lnTo>
                    <a:cubicBezTo>
                      <a:pt x="2343" y="4690"/>
                      <a:pt x="2475" y="4800"/>
                      <a:pt x="2586" y="4933"/>
                    </a:cubicBezTo>
                    <a:cubicBezTo>
                      <a:pt x="2675" y="5044"/>
                      <a:pt x="2741" y="5177"/>
                      <a:pt x="2786" y="5310"/>
                    </a:cubicBezTo>
                    <a:cubicBezTo>
                      <a:pt x="2896" y="5532"/>
                      <a:pt x="2985" y="5775"/>
                      <a:pt x="3074" y="6019"/>
                    </a:cubicBezTo>
                    <a:cubicBezTo>
                      <a:pt x="3096" y="6174"/>
                      <a:pt x="3118" y="6329"/>
                      <a:pt x="3118" y="6484"/>
                    </a:cubicBezTo>
                    <a:cubicBezTo>
                      <a:pt x="3118" y="6529"/>
                      <a:pt x="3162" y="6551"/>
                      <a:pt x="3207" y="6573"/>
                    </a:cubicBezTo>
                    <a:lnTo>
                      <a:pt x="3295" y="6573"/>
                    </a:lnTo>
                    <a:cubicBezTo>
                      <a:pt x="3340" y="6551"/>
                      <a:pt x="3362" y="6529"/>
                      <a:pt x="3362" y="6484"/>
                    </a:cubicBezTo>
                    <a:cubicBezTo>
                      <a:pt x="3362" y="6329"/>
                      <a:pt x="3384" y="6174"/>
                      <a:pt x="3428" y="6019"/>
                    </a:cubicBezTo>
                    <a:cubicBezTo>
                      <a:pt x="3517" y="5775"/>
                      <a:pt x="3605" y="5532"/>
                      <a:pt x="3694" y="5310"/>
                    </a:cubicBezTo>
                    <a:cubicBezTo>
                      <a:pt x="3761" y="5177"/>
                      <a:pt x="3827" y="5044"/>
                      <a:pt x="3916" y="4911"/>
                    </a:cubicBezTo>
                    <a:cubicBezTo>
                      <a:pt x="4026" y="4800"/>
                      <a:pt x="4137" y="4690"/>
                      <a:pt x="4270" y="4601"/>
                    </a:cubicBezTo>
                    <a:lnTo>
                      <a:pt x="4337" y="4557"/>
                    </a:lnTo>
                    <a:cubicBezTo>
                      <a:pt x="4735" y="4291"/>
                      <a:pt x="5046" y="3914"/>
                      <a:pt x="5201" y="3471"/>
                    </a:cubicBezTo>
                    <a:cubicBezTo>
                      <a:pt x="5245" y="3294"/>
                      <a:pt x="5289" y="3117"/>
                      <a:pt x="5289" y="2939"/>
                    </a:cubicBezTo>
                    <a:cubicBezTo>
                      <a:pt x="5311" y="2762"/>
                      <a:pt x="5334" y="2585"/>
                      <a:pt x="5400" y="2385"/>
                    </a:cubicBezTo>
                    <a:cubicBezTo>
                      <a:pt x="5489" y="2186"/>
                      <a:pt x="5599" y="2009"/>
                      <a:pt x="5755" y="1832"/>
                    </a:cubicBezTo>
                    <a:cubicBezTo>
                      <a:pt x="5954" y="1610"/>
                      <a:pt x="6109" y="1344"/>
                      <a:pt x="6176" y="1034"/>
                    </a:cubicBezTo>
                    <a:cubicBezTo>
                      <a:pt x="6220" y="724"/>
                      <a:pt x="6331" y="414"/>
                      <a:pt x="6464" y="125"/>
                    </a:cubicBezTo>
                    <a:cubicBezTo>
                      <a:pt x="6486" y="81"/>
                      <a:pt x="6486" y="37"/>
                      <a:pt x="6441" y="15"/>
                    </a:cubicBezTo>
                    <a:cubicBezTo>
                      <a:pt x="6423" y="6"/>
                      <a:pt x="6405" y="0"/>
                      <a:pt x="63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0"/>
              <p:cNvSpPr/>
              <p:nvPr/>
            </p:nvSpPr>
            <p:spPr>
              <a:xfrm>
                <a:off x="8027536" y="2474216"/>
                <a:ext cx="52345" cy="106234"/>
              </a:xfrm>
              <a:custGeom>
                <a:avLst/>
                <a:gdLst/>
                <a:ahLst/>
                <a:cxnLst/>
                <a:rect l="l" t="t" r="r" b="b"/>
                <a:pathLst>
                  <a:path w="1730" h="3511" extrusionOk="0">
                    <a:moveTo>
                      <a:pt x="1552" y="253"/>
                    </a:moveTo>
                    <a:cubicBezTo>
                      <a:pt x="1530" y="342"/>
                      <a:pt x="1530" y="409"/>
                      <a:pt x="1485" y="475"/>
                    </a:cubicBezTo>
                    <a:lnTo>
                      <a:pt x="1463" y="519"/>
                    </a:lnTo>
                    <a:cubicBezTo>
                      <a:pt x="1419" y="608"/>
                      <a:pt x="1397" y="719"/>
                      <a:pt x="1419" y="807"/>
                    </a:cubicBezTo>
                    <a:cubicBezTo>
                      <a:pt x="1441" y="852"/>
                      <a:pt x="1441" y="896"/>
                      <a:pt x="1463" y="918"/>
                    </a:cubicBezTo>
                    <a:cubicBezTo>
                      <a:pt x="1485" y="940"/>
                      <a:pt x="1485" y="962"/>
                      <a:pt x="1507" y="985"/>
                    </a:cubicBezTo>
                    <a:cubicBezTo>
                      <a:pt x="1507" y="1051"/>
                      <a:pt x="1507" y="1118"/>
                      <a:pt x="1463" y="1206"/>
                    </a:cubicBezTo>
                    <a:cubicBezTo>
                      <a:pt x="1419" y="1295"/>
                      <a:pt x="1419" y="1406"/>
                      <a:pt x="1441" y="1516"/>
                    </a:cubicBezTo>
                    <a:cubicBezTo>
                      <a:pt x="1441" y="1561"/>
                      <a:pt x="1463" y="1605"/>
                      <a:pt x="1485" y="1649"/>
                    </a:cubicBezTo>
                    <a:cubicBezTo>
                      <a:pt x="1507" y="1671"/>
                      <a:pt x="1530" y="1694"/>
                      <a:pt x="1530" y="1716"/>
                    </a:cubicBezTo>
                    <a:cubicBezTo>
                      <a:pt x="1552" y="1760"/>
                      <a:pt x="1552" y="1827"/>
                      <a:pt x="1530" y="1893"/>
                    </a:cubicBezTo>
                    <a:lnTo>
                      <a:pt x="1485" y="1937"/>
                    </a:lnTo>
                    <a:cubicBezTo>
                      <a:pt x="1441" y="1982"/>
                      <a:pt x="1419" y="2026"/>
                      <a:pt x="1397" y="2070"/>
                    </a:cubicBezTo>
                    <a:cubicBezTo>
                      <a:pt x="1375" y="2181"/>
                      <a:pt x="1375" y="2270"/>
                      <a:pt x="1419" y="2358"/>
                    </a:cubicBezTo>
                    <a:cubicBezTo>
                      <a:pt x="1441" y="2380"/>
                      <a:pt x="1441" y="2403"/>
                      <a:pt x="1441" y="2425"/>
                    </a:cubicBezTo>
                    <a:cubicBezTo>
                      <a:pt x="1485" y="2602"/>
                      <a:pt x="1419" y="2779"/>
                      <a:pt x="1264" y="2890"/>
                    </a:cubicBezTo>
                    <a:cubicBezTo>
                      <a:pt x="1219" y="2912"/>
                      <a:pt x="1219" y="2957"/>
                      <a:pt x="1242" y="3001"/>
                    </a:cubicBezTo>
                    <a:cubicBezTo>
                      <a:pt x="1264" y="3067"/>
                      <a:pt x="1286" y="3134"/>
                      <a:pt x="1286" y="3222"/>
                    </a:cubicBezTo>
                    <a:cubicBezTo>
                      <a:pt x="1153" y="3134"/>
                      <a:pt x="1020" y="3067"/>
                      <a:pt x="865" y="3067"/>
                    </a:cubicBezTo>
                    <a:cubicBezTo>
                      <a:pt x="710" y="3067"/>
                      <a:pt x="577" y="3134"/>
                      <a:pt x="444" y="3222"/>
                    </a:cubicBezTo>
                    <a:cubicBezTo>
                      <a:pt x="466" y="3134"/>
                      <a:pt x="466" y="3067"/>
                      <a:pt x="510" y="3001"/>
                    </a:cubicBezTo>
                    <a:cubicBezTo>
                      <a:pt x="510" y="2957"/>
                      <a:pt x="510" y="2912"/>
                      <a:pt x="466" y="2890"/>
                    </a:cubicBezTo>
                    <a:cubicBezTo>
                      <a:pt x="311" y="2779"/>
                      <a:pt x="245" y="2602"/>
                      <a:pt x="289" y="2425"/>
                    </a:cubicBezTo>
                    <a:cubicBezTo>
                      <a:pt x="289" y="2403"/>
                      <a:pt x="289" y="2380"/>
                      <a:pt x="311" y="2358"/>
                    </a:cubicBezTo>
                    <a:cubicBezTo>
                      <a:pt x="355" y="2270"/>
                      <a:pt x="355" y="2181"/>
                      <a:pt x="333" y="2070"/>
                    </a:cubicBezTo>
                    <a:cubicBezTo>
                      <a:pt x="311" y="2026"/>
                      <a:pt x="289" y="1982"/>
                      <a:pt x="245" y="1937"/>
                    </a:cubicBezTo>
                    <a:lnTo>
                      <a:pt x="222" y="1893"/>
                    </a:lnTo>
                    <a:cubicBezTo>
                      <a:pt x="178" y="1849"/>
                      <a:pt x="178" y="1760"/>
                      <a:pt x="200" y="1716"/>
                    </a:cubicBezTo>
                    <a:cubicBezTo>
                      <a:pt x="222" y="1694"/>
                      <a:pt x="222" y="1671"/>
                      <a:pt x="245" y="1649"/>
                    </a:cubicBezTo>
                    <a:cubicBezTo>
                      <a:pt x="267" y="1605"/>
                      <a:pt x="289" y="1561"/>
                      <a:pt x="311" y="1516"/>
                    </a:cubicBezTo>
                    <a:cubicBezTo>
                      <a:pt x="333" y="1406"/>
                      <a:pt x="311" y="1295"/>
                      <a:pt x="267" y="1206"/>
                    </a:cubicBezTo>
                    <a:cubicBezTo>
                      <a:pt x="245" y="1118"/>
                      <a:pt x="222" y="1051"/>
                      <a:pt x="245" y="985"/>
                    </a:cubicBezTo>
                    <a:cubicBezTo>
                      <a:pt x="245" y="962"/>
                      <a:pt x="245" y="940"/>
                      <a:pt x="267" y="918"/>
                    </a:cubicBezTo>
                    <a:cubicBezTo>
                      <a:pt x="289" y="896"/>
                      <a:pt x="311" y="852"/>
                      <a:pt x="311" y="807"/>
                    </a:cubicBezTo>
                    <a:cubicBezTo>
                      <a:pt x="333" y="719"/>
                      <a:pt x="311" y="608"/>
                      <a:pt x="267" y="519"/>
                    </a:cubicBezTo>
                    <a:lnTo>
                      <a:pt x="245" y="475"/>
                    </a:lnTo>
                    <a:cubicBezTo>
                      <a:pt x="222" y="409"/>
                      <a:pt x="200" y="342"/>
                      <a:pt x="178" y="253"/>
                    </a:cubicBezTo>
                    <a:lnTo>
                      <a:pt x="178" y="253"/>
                    </a:lnTo>
                    <a:cubicBezTo>
                      <a:pt x="377" y="409"/>
                      <a:pt x="621" y="475"/>
                      <a:pt x="865" y="497"/>
                    </a:cubicBezTo>
                    <a:cubicBezTo>
                      <a:pt x="1109" y="475"/>
                      <a:pt x="1352" y="386"/>
                      <a:pt x="1552" y="253"/>
                    </a:cubicBezTo>
                    <a:close/>
                    <a:moveTo>
                      <a:pt x="109" y="1"/>
                    </a:moveTo>
                    <a:cubicBezTo>
                      <a:pt x="102" y="1"/>
                      <a:pt x="96" y="3"/>
                      <a:pt x="89" y="10"/>
                    </a:cubicBezTo>
                    <a:cubicBezTo>
                      <a:pt x="45" y="10"/>
                      <a:pt x="23" y="32"/>
                      <a:pt x="23" y="76"/>
                    </a:cubicBezTo>
                    <a:cubicBezTo>
                      <a:pt x="1" y="231"/>
                      <a:pt x="23" y="409"/>
                      <a:pt x="89" y="542"/>
                    </a:cubicBezTo>
                    <a:lnTo>
                      <a:pt x="112" y="608"/>
                    </a:lnTo>
                    <a:cubicBezTo>
                      <a:pt x="134" y="652"/>
                      <a:pt x="156" y="719"/>
                      <a:pt x="156" y="763"/>
                    </a:cubicBezTo>
                    <a:cubicBezTo>
                      <a:pt x="156" y="785"/>
                      <a:pt x="134" y="807"/>
                      <a:pt x="134" y="830"/>
                    </a:cubicBezTo>
                    <a:cubicBezTo>
                      <a:pt x="112" y="852"/>
                      <a:pt x="89" y="896"/>
                      <a:pt x="89" y="918"/>
                    </a:cubicBezTo>
                    <a:cubicBezTo>
                      <a:pt x="45" y="1029"/>
                      <a:pt x="67" y="1140"/>
                      <a:pt x="112" y="1251"/>
                    </a:cubicBezTo>
                    <a:cubicBezTo>
                      <a:pt x="134" y="1317"/>
                      <a:pt x="156" y="1383"/>
                      <a:pt x="134" y="1472"/>
                    </a:cubicBezTo>
                    <a:cubicBezTo>
                      <a:pt x="134" y="1494"/>
                      <a:pt x="112" y="1516"/>
                      <a:pt x="89" y="1561"/>
                    </a:cubicBezTo>
                    <a:cubicBezTo>
                      <a:pt x="67" y="1583"/>
                      <a:pt x="67" y="1627"/>
                      <a:pt x="45" y="1649"/>
                    </a:cubicBezTo>
                    <a:cubicBezTo>
                      <a:pt x="1" y="1760"/>
                      <a:pt x="1" y="1893"/>
                      <a:pt x="67" y="1982"/>
                    </a:cubicBezTo>
                    <a:cubicBezTo>
                      <a:pt x="89" y="2004"/>
                      <a:pt x="112" y="2026"/>
                      <a:pt x="134" y="2048"/>
                    </a:cubicBezTo>
                    <a:cubicBezTo>
                      <a:pt x="200" y="2115"/>
                      <a:pt x="200" y="2225"/>
                      <a:pt x="156" y="2292"/>
                    </a:cubicBezTo>
                    <a:cubicBezTo>
                      <a:pt x="134" y="2314"/>
                      <a:pt x="134" y="2358"/>
                      <a:pt x="134" y="2380"/>
                    </a:cubicBezTo>
                    <a:cubicBezTo>
                      <a:pt x="67" y="2602"/>
                      <a:pt x="134" y="2846"/>
                      <a:pt x="333" y="3001"/>
                    </a:cubicBezTo>
                    <a:cubicBezTo>
                      <a:pt x="289" y="3134"/>
                      <a:pt x="267" y="3267"/>
                      <a:pt x="289" y="3400"/>
                    </a:cubicBezTo>
                    <a:lnTo>
                      <a:pt x="289" y="3422"/>
                    </a:lnTo>
                    <a:cubicBezTo>
                      <a:pt x="289" y="3466"/>
                      <a:pt x="311" y="3488"/>
                      <a:pt x="355" y="3510"/>
                    </a:cubicBezTo>
                    <a:cubicBezTo>
                      <a:pt x="377" y="3510"/>
                      <a:pt x="422" y="3510"/>
                      <a:pt x="444" y="3466"/>
                    </a:cubicBezTo>
                    <a:cubicBezTo>
                      <a:pt x="533" y="3333"/>
                      <a:pt x="688" y="3245"/>
                      <a:pt x="865" y="3222"/>
                    </a:cubicBezTo>
                    <a:cubicBezTo>
                      <a:pt x="1042" y="3245"/>
                      <a:pt x="1197" y="3333"/>
                      <a:pt x="1308" y="3466"/>
                    </a:cubicBezTo>
                    <a:cubicBezTo>
                      <a:pt x="1308" y="3488"/>
                      <a:pt x="1330" y="3510"/>
                      <a:pt x="1375" y="3510"/>
                    </a:cubicBezTo>
                    <a:lnTo>
                      <a:pt x="1397" y="3510"/>
                    </a:lnTo>
                    <a:cubicBezTo>
                      <a:pt x="1419" y="3488"/>
                      <a:pt x="1441" y="3466"/>
                      <a:pt x="1441" y="3422"/>
                    </a:cubicBezTo>
                    <a:lnTo>
                      <a:pt x="1441" y="3400"/>
                    </a:lnTo>
                    <a:cubicBezTo>
                      <a:pt x="1463" y="3267"/>
                      <a:pt x="1441" y="3134"/>
                      <a:pt x="1419" y="3001"/>
                    </a:cubicBezTo>
                    <a:cubicBezTo>
                      <a:pt x="1596" y="2846"/>
                      <a:pt x="1663" y="2602"/>
                      <a:pt x="1618" y="2380"/>
                    </a:cubicBezTo>
                    <a:cubicBezTo>
                      <a:pt x="1596" y="2358"/>
                      <a:pt x="1574" y="2314"/>
                      <a:pt x="1574" y="2292"/>
                    </a:cubicBezTo>
                    <a:cubicBezTo>
                      <a:pt x="1552" y="2248"/>
                      <a:pt x="1552" y="2181"/>
                      <a:pt x="1552" y="2137"/>
                    </a:cubicBezTo>
                    <a:cubicBezTo>
                      <a:pt x="1574" y="2115"/>
                      <a:pt x="1596" y="2070"/>
                      <a:pt x="1596" y="2048"/>
                    </a:cubicBezTo>
                    <a:cubicBezTo>
                      <a:pt x="1618" y="2026"/>
                      <a:pt x="1640" y="2004"/>
                      <a:pt x="1663" y="1982"/>
                    </a:cubicBezTo>
                    <a:cubicBezTo>
                      <a:pt x="1729" y="1893"/>
                      <a:pt x="1729" y="1760"/>
                      <a:pt x="1685" y="1649"/>
                    </a:cubicBezTo>
                    <a:cubicBezTo>
                      <a:pt x="1685" y="1627"/>
                      <a:pt x="1663" y="1583"/>
                      <a:pt x="1640" y="1561"/>
                    </a:cubicBezTo>
                    <a:cubicBezTo>
                      <a:pt x="1618" y="1516"/>
                      <a:pt x="1596" y="1494"/>
                      <a:pt x="1596" y="1472"/>
                    </a:cubicBezTo>
                    <a:cubicBezTo>
                      <a:pt x="1574" y="1383"/>
                      <a:pt x="1596" y="1317"/>
                      <a:pt x="1618" y="1251"/>
                    </a:cubicBezTo>
                    <a:cubicBezTo>
                      <a:pt x="1685" y="1140"/>
                      <a:pt x="1685" y="1029"/>
                      <a:pt x="1663" y="918"/>
                    </a:cubicBezTo>
                    <a:cubicBezTo>
                      <a:pt x="1640" y="896"/>
                      <a:pt x="1618" y="852"/>
                      <a:pt x="1618" y="830"/>
                    </a:cubicBezTo>
                    <a:cubicBezTo>
                      <a:pt x="1596" y="807"/>
                      <a:pt x="1596" y="785"/>
                      <a:pt x="1574" y="763"/>
                    </a:cubicBezTo>
                    <a:cubicBezTo>
                      <a:pt x="1574" y="719"/>
                      <a:pt x="1596" y="652"/>
                      <a:pt x="1618" y="608"/>
                    </a:cubicBezTo>
                    <a:lnTo>
                      <a:pt x="1640" y="542"/>
                    </a:lnTo>
                    <a:cubicBezTo>
                      <a:pt x="1707" y="409"/>
                      <a:pt x="1729" y="231"/>
                      <a:pt x="1707" y="76"/>
                    </a:cubicBezTo>
                    <a:cubicBezTo>
                      <a:pt x="1707" y="32"/>
                      <a:pt x="1685" y="10"/>
                      <a:pt x="1663" y="10"/>
                    </a:cubicBezTo>
                    <a:cubicBezTo>
                      <a:pt x="1650" y="3"/>
                      <a:pt x="1638" y="1"/>
                      <a:pt x="1629" y="1"/>
                    </a:cubicBezTo>
                    <a:cubicBezTo>
                      <a:pt x="1605" y="1"/>
                      <a:pt x="1590" y="16"/>
                      <a:pt x="1574" y="32"/>
                    </a:cubicBezTo>
                    <a:cubicBezTo>
                      <a:pt x="1386" y="231"/>
                      <a:pt x="1125" y="331"/>
                      <a:pt x="868" y="331"/>
                    </a:cubicBezTo>
                    <a:cubicBezTo>
                      <a:pt x="610" y="331"/>
                      <a:pt x="355" y="231"/>
                      <a:pt x="178" y="32"/>
                    </a:cubicBezTo>
                    <a:cubicBezTo>
                      <a:pt x="147" y="16"/>
                      <a:pt x="126" y="1"/>
                      <a:pt x="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0"/>
              <p:cNvSpPr/>
              <p:nvPr/>
            </p:nvSpPr>
            <p:spPr>
              <a:xfrm>
                <a:off x="8148203" y="2318965"/>
                <a:ext cx="74464" cy="50984"/>
              </a:xfrm>
              <a:custGeom>
                <a:avLst/>
                <a:gdLst/>
                <a:ahLst/>
                <a:cxnLst/>
                <a:rect l="l" t="t" r="r" b="b"/>
                <a:pathLst>
                  <a:path w="2461" h="1685" extrusionOk="0">
                    <a:moveTo>
                      <a:pt x="444" y="244"/>
                    </a:moveTo>
                    <a:cubicBezTo>
                      <a:pt x="891" y="650"/>
                      <a:pt x="1467" y="870"/>
                      <a:pt x="2072" y="870"/>
                    </a:cubicBezTo>
                    <a:cubicBezTo>
                      <a:pt x="2127" y="870"/>
                      <a:pt x="2183" y="868"/>
                      <a:pt x="2239" y="865"/>
                    </a:cubicBezTo>
                    <a:lnTo>
                      <a:pt x="2239" y="865"/>
                    </a:lnTo>
                    <a:cubicBezTo>
                      <a:pt x="2128" y="1064"/>
                      <a:pt x="2106" y="1308"/>
                      <a:pt x="2194" y="1507"/>
                    </a:cubicBezTo>
                    <a:cubicBezTo>
                      <a:pt x="2135" y="1511"/>
                      <a:pt x="2076" y="1513"/>
                      <a:pt x="2017" y="1513"/>
                    </a:cubicBezTo>
                    <a:cubicBezTo>
                      <a:pt x="1722" y="1513"/>
                      <a:pt x="1430" y="1467"/>
                      <a:pt x="1153" y="1374"/>
                    </a:cubicBezTo>
                    <a:cubicBezTo>
                      <a:pt x="799" y="1263"/>
                      <a:pt x="488" y="1108"/>
                      <a:pt x="200" y="887"/>
                    </a:cubicBezTo>
                    <a:cubicBezTo>
                      <a:pt x="289" y="665"/>
                      <a:pt x="378" y="466"/>
                      <a:pt x="444" y="244"/>
                    </a:cubicBezTo>
                    <a:close/>
                    <a:moveTo>
                      <a:pt x="378" y="1"/>
                    </a:moveTo>
                    <a:cubicBezTo>
                      <a:pt x="355" y="23"/>
                      <a:pt x="333" y="45"/>
                      <a:pt x="311" y="67"/>
                    </a:cubicBezTo>
                    <a:cubicBezTo>
                      <a:pt x="245" y="333"/>
                      <a:pt x="134" y="621"/>
                      <a:pt x="23" y="887"/>
                    </a:cubicBezTo>
                    <a:cubicBezTo>
                      <a:pt x="1" y="909"/>
                      <a:pt x="23" y="953"/>
                      <a:pt x="45" y="975"/>
                    </a:cubicBezTo>
                    <a:cubicBezTo>
                      <a:pt x="621" y="1441"/>
                      <a:pt x="1330" y="1684"/>
                      <a:pt x="2084" y="1684"/>
                    </a:cubicBezTo>
                    <a:cubicBezTo>
                      <a:pt x="2150" y="1684"/>
                      <a:pt x="2217" y="1684"/>
                      <a:pt x="2261" y="1662"/>
                    </a:cubicBezTo>
                    <a:lnTo>
                      <a:pt x="2327" y="1662"/>
                    </a:lnTo>
                    <a:cubicBezTo>
                      <a:pt x="2350" y="1662"/>
                      <a:pt x="2372" y="1640"/>
                      <a:pt x="2394" y="1618"/>
                    </a:cubicBezTo>
                    <a:cubicBezTo>
                      <a:pt x="2394" y="1596"/>
                      <a:pt x="2394" y="1574"/>
                      <a:pt x="2394" y="1551"/>
                    </a:cubicBezTo>
                    <a:cubicBezTo>
                      <a:pt x="2283" y="1330"/>
                      <a:pt x="2283" y="1086"/>
                      <a:pt x="2416" y="887"/>
                    </a:cubicBezTo>
                    <a:cubicBezTo>
                      <a:pt x="2438" y="865"/>
                      <a:pt x="2438" y="820"/>
                      <a:pt x="2460" y="776"/>
                    </a:cubicBezTo>
                    <a:lnTo>
                      <a:pt x="2460" y="754"/>
                    </a:lnTo>
                    <a:cubicBezTo>
                      <a:pt x="2438" y="732"/>
                      <a:pt x="2438" y="710"/>
                      <a:pt x="2438" y="710"/>
                    </a:cubicBezTo>
                    <a:cubicBezTo>
                      <a:pt x="2422" y="694"/>
                      <a:pt x="2407" y="678"/>
                      <a:pt x="2383" y="678"/>
                    </a:cubicBezTo>
                    <a:cubicBezTo>
                      <a:pt x="2374" y="678"/>
                      <a:pt x="2363" y="681"/>
                      <a:pt x="2350" y="687"/>
                    </a:cubicBezTo>
                    <a:cubicBezTo>
                      <a:pt x="2276" y="693"/>
                      <a:pt x="2202" y="695"/>
                      <a:pt x="2126" y="695"/>
                    </a:cubicBezTo>
                    <a:cubicBezTo>
                      <a:pt x="1882" y="695"/>
                      <a:pt x="1629" y="666"/>
                      <a:pt x="1375" y="599"/>
                    </a:cubicBezTo>
                    <a:cubicBezTo>
                      <a:pt x="1042" y="488"/>
                      <a:pt x="710" y="289"/>
                      <a:pt x="466" y="23"/>
                    </a:cubicBezTo>
                    <a:cubicBezTo>
                      <a:pt x="444" y="1"/>
                      <a:pt x="400" y="1"/>
                      <a:pt x="3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0"/>
              <p:cNvSpPr/>
              <p:nvPr/>
            </p:nvSpPr>
            <p:spPr>
              <a:xfrm>
                <a:off x="8164965" y="2538846"/>
                <a:ext cx="235343" cy="77792"/>
              </a:xfrm>
              <a:custGeom>
                <a:avLst/>
                <a:gdLst/>
                <a:ahLst/>
                <a:cxnLst/>
                <a:rect l="l" t="t" r="r" b="b"/>
                <a:pathLst>
                  <a:path w="7778" h="2571" extrusionOk="0">
                    <a:moveTo>
                      <a:pt x="7600" y="178"/>
                    </a:moveTo>
                    <a:lnTo>
                      <a:pt x="7600" y="2394"/>
                    </a:lnTo>
                    <a:lnTo>
                      <a:pt x="178" y="2394"/>
                    </a:lnTo>
                    <a:lnTo>
                      <a:pt x="178" y="178"/>
                    </a:lnTo>
                    <a:close/>
                    <a:moveTo>
                      <a:pt x="89" y="1"/>
                    </a:moveTo>
                    <a:cubicBezTo>
                      <a:pt x="45" y="1"/>
                      <a:pt x="1" y="45"/>
                      <a:pt x="1" y="89"/>
                    </a:cubicBezTo>
                    <a:lnTo>
                      <a:pt x="1" y="2482"/>
                    </a:lnTo>
                    <a:cubicBezTo>
                      <a:pt x="1" y="2527"/>
                      <a:pt x="45" y="2571"/>
                      <a:pt x="89" y="2571"/>
                    </a:cubicBezTo>
                    <a:lnTo>
                      <a:pt x="7689" y="2571"/>
                    </a:lnTo>
                    <a:cubicBezTo>
                      <a:pt x="7733" y="2571"/>
                      <a:pt x="7778" y="2527"/>
                      <a:pt x="7778" y="2482"/>
                    </a:cubicBezTo>
                    <a:lnTo>
                      <a:pt x="7778" y="89"/>
                    </a:lnTo>
                    <a:cubicBezTo>
                      <a:pt x="7778" y="45"/>
                      <a:pt x="7733" y="1"/>
                      <a:pt x="768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0"/>
              <p:cNvSpPr/>
              <p:nvPr/>
            </p:nvSpPr>
            <p:spPr>
              <a:xfrm>
                <a:off x="7751345" y="2052154"/>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0"/>
                      <a:pt x="89" y="2570"/>
                    </a:cubicBezTo>
                    <a:lnTo>
                      <a:pt x="7711" y="2570"/>
                    </a:lnTo>
                    <a:cubicBezTo>
                      <a:pt x="7755" y="2570"/>
                      <a:pt x="7777"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0"/>
              <p:cNvSpPr/>
              <p:nvPr/>
            </p:nvSpPr>
            <p:spPr>
              <a:xfrm>
                <a:off x="7751345" y="2644777"/>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1"/>
                      <a:pt x="89" y="2571"/>
                    </a:cubicBezTo>
                    <a:lnTo>
                      <a:pt x="7711" y="2571"/>
                    </a:lnTo>
                    <a:cubicBezTo>
                      <a:pt x="7755" y="2571"/>
                      <a:pt x="7799"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10" name="Google Shape;810;p30"/>
            <p:cNvGrpSpPr/>
            <p:nvPr/>
          </p:nvGrpSpPr>
          <p:grpSpPr>
            <a:xfrm flipH="1">
              <a:off x="1624807" y="1366386"/>
              <a:ext cx="1306820" cy="3224270"/>
              <a:chOff x="861875" y="1408050"/>
              <a:chExt cx="883225" cy="2179150"/>
            </a:xfrm>
          </p:grpSpPr>
          <p:sp>
            <p:nvSpPr>
              <p:cNvPr id="811" name="Google Shape;811;p30"/>
              <p:cNvSpPr/>
              <p:nvPr/>
            </p:nvSpPr>
            <p:spPr>
              <a:xfrm>
                <a:off x="1604925" y="3041025"/>
                <a:ext cx="12225" cy="500200"/>
              </a:xfrm>
              <a:custGeom>
                <a:avLst/>
                <a:gdLst/>
                <a:ahLst/>
                <a:cxnLst/>
                <a:rect l="l" t="t" r="r" b="b"/>
                <a:pathLst>
                  <a:path w="489" h="20008" extrusionOk="0">
                    <a:moveTo>
                      <a:pt x="1" y="0"/>
                    </a:moveTo>
                    <a:lnTo>
                      <a:pt x="1" y="20007"/>
                    </a:lnTo>
                    <a:lnTo>
                      <a:pt x="488" y="20007"/>
                    </a:lnTo>
                    <a:lnTo>
                      <a:pt x="48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0"/>
              <p:cNvSpPr/>
              <p:nvPr/>
            </p:nvSpPr>
            <p:spPr>
              <a:xfrm>
                <a:off x="1577800" y="3512950"/>
                <a:ext cx="58725" cy="50700"/>
              </a:xfrm>
              <a:custGeom>
                <a:avLst/>
                <a:gdLst/>
                <a:ahLst/>
                <a:cxnLst/>
                <a:rect l="l" t="t" r="r" b="b"/>
                <a:pathLst>
                  <a:path w="2349" h="2028" extrusionOk="0">
                    <a:moveTo>
                      <a:pt x="1329" y="0"/>
                    </a:moveTo>
                    <a:cubicBezTo>
                      <a:pt x="443" y="0"/>
                      <a:pt x="0" y="1086"/>
                      <a:pt x="620" y="1729"/>
                    </a:cubicBezTo>
                    <a:cubicBezTo>
                      <a:pt x="827" y="1936"/>
                      <a:pt x="1080" y="2028"/>
                      <a:pt x="1328" y="2028"/>
                    </a:cubicBezTo>
                    <a:cubicBezTo>
                      <a:pt x="1850" y="2028"/>
                      <a:pt x="2349" y="1620"/>
                      <a:pt x="2349" y="1020"/>
                    </a:cubicBezTo>
                    <a:cubicBezTo>
                      <a:pt x="2349" y="466"/>
                      <a:pt x="1905" y="0"/>
                      <a:pt x="1329" y="0"/>
                    </a:cubicBezTo>
                    <a:close/>
                  </a:path>
                </a:pathLst>
              </a:custGeom>
              <a:solidFill>
                <a:srgbClr val="00AD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0"/>
              <p:cNvSpPr/>
              <p:nvPr/>
            </p:nvSpPr>
            <p:spPr>
              <a:xfrm>
                <a:off x="1033300" y="1809050"/>
                <a:ext cx="278625" cy="414825"/>
              </a:xfrm>
              <a:custGeom>
                <a:avLst/>
                <a:gdLst/>
                <a:ahLst/>
                <a:cxnLst/>
                <a:rect l="l" t="t" r="r" b="b"/>
                <a:pathLst>
                  <a:path w="11145" h="16593" extrusionOk="0">
                    <a:moveTo>
                      <a:pt x="9127" y="0"/>
                    </a:moveTo>
                    <a:cubicBezTo>
                      <a:pt x="8260" y="0"/>
                      <a:pt x="7591" y="1179"/>
                      <a:pt x="7290" y="1976"/>
                    </a:cubicBezTo>
                    <a:cubicBezTo>
                      <a:pt x="6625" y="3771"/>
                      <a:pt x="5495" y="5233"/>
                      <a:pt x="4432" y="6850"/>
                    </a:cubicBezTo>
                    <a:cubicBezTo>
                      <a:pt x="3191" y="8734"/>
                      <a:pt x="1972" y="10661"/>
                      <a:pt x="864" y="12633"/>
                    </a:cubicBezTo>
                    <a:cubicBezTo>
                      <a:pt x="466" y="13209"/>
                      <a:pt x="200" y="13874"/>
                      <a:pt x="89" y="14561"/>
                    </a:cubicBezTo>
                    <a:cubicBezTo>
                      <a:pt x="0" y="15270"/>
                      <a:pt x="266" y="16045"/>
                      <a:pt x="887" y="16378"/>
                    </a:cubicBezTo>
                    <a:cubicBezTo>
                      <a:pt x="931" y="16422"/>
                      <a:pt x="997" y="16444"/>
                      <a:pt x="1064" y="16466"/>
                    </a:cubicBezTo>
                    <a:cubicBezTo>
                      <a:pt x="1304" y="16554"/>
                      <a:pt x="1558" y="16592"/>
                      <a:pt x="1814" y="16592"/>
                    </a:cubicBezTo>
                    <a:cubicBezTo>
                      <a:pt x="2008" y="16592"/>
                      <a:pt x="2202" y="16571"/>
                      <a:pt x="2393" y="16533"/>
                    </a:cubicBezTo>
                    <a:cubicBezTo>
                      <a:pt x="4432" y="16134"/>
                      <a:pt x="6049" y="14849"/>
                      <a:pt x="7157" y="13187"/>
                    </a:cubicBezTo>
                    <a:cubicBezTo>
                      <a:pt x="8442" y="11259"/>
                      <a:pt x="9505" y="9177"/>
                      <a:pt x="10325" y="7005"/>
                    </a:cubicBezTo>
                    <a:cubicBezTo>
                      <a:pt x="10790" y="5787"/>
                      <a:pt x="11145" y="4502"/>
                      <a:pt x="11101" y="3195"/>
                    </a:cubicBezTo>
                    <a:cubicBezTo>
                      <a:pt x="11034" y="2264"/>
                      <a:pt x="10591" y="824"/>
                      <a:pt x="9816" y="248"/>
                    </a:cubicBezTo>
                    <a:cubicBezTo>
                      <a:pt x="9575" y="74"/>
                      <a:pt x="9345" y="0"/>
                      <a:pt x="91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0"/>
              <p:cNvSpPr/>
              <p:nvPr/>
            </p:nvSpPr>
            <p:spPr>
              <a:xfrm>
                <a:off x="962950" y="1814525"/>
                <a:ext cx="171725" cy="405175"/>
              </a:xfrm>
              <a:custGeom>
                <a:avLst/>
                <a:gdLst/>
                <a:ahLst/>
                <a:cxnLst/>
                <a:rect l="l" t="t" r="r" b="b"/>
                <a:pathLst>
                  <a:path w="6869" h="16207" extrusionOk="0">
                    <a:moveTo>
                      <a:pt x="2740" y="0"/>
                    </a:moveTo>
                    <a:cubicBezTo>
                      <a:pt x="1880" y="0"/>
                      <a:pt x="699" y="609"/>
                      <a:pt x="89" y="826"/>
                    </a:cubicBezTo>
                    <a:cubicBezTo>
                      <a:pt x="0" y="871"/>
                      <a:pt x="1441" y="8271"/>
                      <a:pt x="1551" y="8980"/>
                    </a:cubicBezTo>
                    <a:cubicBezTo>
                      <a:pt x="1795" y="10553"/>
                      <a:pt x="1928" y="12126"/>
                      <a:pt x="2371" y="13677"/>
                    </a:cubicBezTo>
                    <a:cubicBezTo>
                      <a:pt x="2615" y="14408"/>
                      <a:pt x="2903" y="15250"/>
                      <a:pt x="3479" y="15804"/>
                    </a:cubicBezTo>
                    <a:cubicBezTo>
                      <a:pt x="3814" y="16105"/>
                      <a:pt x="4144" y="16206"/>
                      <a:pt x="4489" y="16206"/>
                    </a:cubicBezTo>
                    <a:cubicBezTo>
                      <a:pt x="4805" y="16206"/>
                      <a:pt x="5135" y="16121"/>
                      <a:pt x="5495" y="16026"/>
                    </a:cubicBezTo>
                    <a:cubicBezTo>
                      <a:pt x="5783" y="15981"/>
                      <a:pt x="6027" y="15870"/>
                      <a:pt x="6271" y="15693"/>
                    </a:cubicBezTo>
                    <a:lnTo>
                      <a:pt x="6293" y="15649"/>
                    </a:lnTo>
                    <a:cubicBezTo>
                      <a:pt x="6780" y="15184"/>
                      <a:pt x="6825" y="14452"/>
                      <a:pt x="6847" y="13788"/>
                    </a:cubicBezTo>
                    <a:cubicBezTo>
                      <a:pt x="6869" y="13079"/>
                      <a:pt x="6802" y="12370"/>
                      <a:pt x="6802" y="11661"/>
                    </a:cubicBezTo>
                    <a:cubicBezTo>
                      <a:pt x="6382" y="9600"/>
                      <a:pt x="5850" y="7540"/>
                      <a:pt x="5207" y="5546"/>
                    </a:cubicBezTo>
                    <a:cubicBezTo>
                      <a:pt x="4698" y="3906"/>
                      <a:pt x="4188" y="2289"/>
                      <a:pt x="3701" y="649"/>
                    </a:cubicBezTo>
                    <a:cubicBezTo>
                      <a:pt x="3556" y="168"/>
                      <a:pt x="3192" y="0"/>
                      <a:pt x="274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0"/>
              <p:cNvSpPr/>
              <p:nvPr/>
            </p:nvSpPr>
            <p:spPr>
              <a:xfrm>
                <a:off x="861875" y="1679800"/>
                <a:ext cx="170900" cy="149300"/>
              </a:xfrm>
              <a:custGeom>
                <a:avLst/>
                <a:gdLst/>
                <a:ahLst/>
                <a:cxnLst/>
                <a:rect l="l" t="t" r="r" b="b"/>
                <a:pathLst>
                  <a:path w="6836" h="5972" extrusionOk="0">
                    <a:moveTo>
                      <a:pt x="4531" y="0"/>
                    </a:moveTo>
                    <a:cubicBezTo>
                      <a:pt x="4459" y="0"/>
                      <a:pt x="4392" y="40"/>
                      <a:pt x="4354" y="145"/>
                    </a:cubicBezTo>
                    <a:cubicBezTo>
                      <a:pt x="4243" y="521"/>
                      <a:pt x="4553" y="1075"/>
                      <a:pt x="4686" y="1408"/>
                    </a:cubicBezTo>
                    <a:lnTo>
                      <a:pt x="5085" y="2338"/>
                    </a:lnTo>
                    <a:cubicBezTo>
                      <a:pt x="4730" y="1895"/>
                      <a:pt x="4287" y="1718"/>
                      <a:pt x="3800" y="1474"/>
                    </a:cubicBezTo>
                    <a:cubicBezTo>
                      <a:pt x="3268" y="1164"/>
                      <a:pt x="2736" y="831"/>
                      <a:pt x="2205" y="521"/>
                    </a:cubicBezTo>
                    <a:cubicBezTo>
                      <a:pt x="1916" y="344"/>
                      <a:pt x="1628" y="211"/>
                      <a:pt x="1296" y="100"/>
                    </a:cubicBezTo>
                    <a:cubicBezTo>
                      <a:pt x="1219" y="67"/>
                      <a:pt x="1135" y="50"/>
                      <a:pt x="1052" y="50"/>
                    </a:cubicBezTo>
                    <a:cubicBezTo>
                      <a:pt x="969" y="50"/>
                      <a:pt x="886" y="67"/>
                      <a:pt x="809" y="100"/>
                    </a:cubicBezTo>
                    <a:cubicBezTo>
                      <a:pt x="631" y="167"/>
                      <a:pt x="587" y="388"/>
                      <a:pt x="698" y="543"/>
                    </a:cubicBezTo>
                    <a:cubicBezTo>
                      <a:pt x="664" y="537"/>
                      <a:pt x="632" y="534"/>
                      <a:pt x="601" y="534"/>
                    </a:cubicBezTo>
                    <a:cubicBezTo>
                      <a:pt x="106" y="534"/>
                      <a:pt x="1" y="1324"/>
                      <a:pt x="543" y="1408"/>
                    </a:cubicBezTo>
                    <a:cubicBezTo>
                      <a:pt x="432" y="1496"/>
                      <a:pt x="277" y="1607"/>
                      <a:pt x="299" y="1740"/>
                    </a:cubicBezTo>
                    <a:cubicBezTo>
                      <a:pt x="343" y="1851"/>
                      <a:pt x="410" y="1917"/>
                      <a:pt x="498" y="1961"/>
                    </a:cubicBezTo>
                    <a:cubicBezTo>
                      <a:pt x="720" y="2117"/>
                      <a:pt x="942" y="2249"/>
                      <a:pt x="1163" y="2382"/>
                    </a:cubicBezTo>
                    <a:cubicBezTo>
                      <a:pt x="1141" y="2449"/>
                      <a:pt x="1030" y="2449"/>
                      <a:pt x="964" y="2493"/>
                    </a:cubicBezTo>
                    <a:cubicBezTo>
                      <a:pt x="853" y="2560"/>
                      <a:pt x="809" y="2737"/>
                      <a:pt x="875" y="2848"/>
                    </a:cubicBezTo>
                    <a:cubicBezTo>
                      <a:pt x="964" y="2981"/>
                      <a:pt x="1075" y="3069"/>
                      <a:pt x="1207" y="3114"/>
                    </a:cubicBezTo>
                    <a:cubicBezTo>
                      <a:pt x="1739" y="3379"/>
                      <a:pt x="2426" y="3557"/>
                      <a:pt x="2891" y="3911"/>
                    </a:cubicBezTo>
                    <a:cubicBezTo>
                      <a:pt x="3135" y="4111"/>
                      <a:pt x="3312" y="4376"/>
                      <a:pt x="3578" y="4576"/>
                    </a:cubicBezTo>
                    <a:cubicBezTo>
                      <a:pt x="3977" y="4908"/>
                      <a:pt x="4332" y="4997"/>
                      <a:pt x="4553" y="5462"/>
                    </a:cubicBezTo>
                    <a:cubicBezTo>
                      <a:pt x="4642" y="5617"/>
                      <a:pt x="4686" y="5794"/>
                      <a:pt x="4752" y="5972"/>
                    </a:cubicBezTo>
                    <a:cubicBezTo>
                      <a:pt x="5375" y="5714"/>
                      <a:pt x="6163" y="5395"/>
                      <a:pt x="6775" y="5395"/>
                    </a:cubicBezTo>
                    <a:cubicBezTo>
                      <a:pt x="6795" y="5395"/>
                      <a:pt x="6815" y="5395"/>
                      <a:pt x="6835" y="5396"/>
                    </a:cubicBezTo>
                    <a:cubicBezTo>
                      <a:pt x="6813" y="5108"/>
                      <a:pt x="6791" y="4797"/>
                      <a:pt x="6791" y="4509"/>
                    </a:cubicBezTo>
                    <a:cubicBezTo>
                      <a:pt x="6835" y="3845"/>
                      <a:pt x="6702" y="3202"/>
                      <a:pt x="6436" y="2604"/>
                    </a:cubicBezTo>
                    <a:cubicBezTo>
                      <a:pt x="6193" y="2183"/>
                      <a:pt x="5949" y="1784"/>
                      <a:pt x="5683" y="1385"/>
                    </a:cubicBezTo>
                    <a:cubicBezTo>
                      <a:pt x="5506" y="1120"/>
                      <a:pt x="5306" y="831"/>
                      <a:pt x="5129" y="566"/>
                    </a:cubicBezTo>
                    <a:cubicBezTo>
                      <a:pt x="5018" y="433"/>
                      <a:pt x="4908" y="278"/>
                      <a:pt x="4797" y="145"/>
                    </a:cubicBezTo>
                    <a:cubicBezTo>
                      <a:pt x="4734" y="69"/>
                      <a:pt x="4628" y="0"/>
                      <a:pt x="4531"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0"/>
              <p:cNvSpPr/>
              <p:nvPr/>
            </p:nvSpPr>
            <p:spPr>
              <a:xfrm>
                <a:off x="1115825" y="1986950"/>
                <a:ext cx="23850" cy="120775"/>
              </a:xfrm>
              <a:custGeom>
                <a:avLst/>
                <a:gdLst/>
                <a:ahLst/>
                <a:cxnLst/>
                <a:rect l="l" t="t" r="r" b="b"/>
                <a:pathLst>
                  <a:path w="954" h="4831" extrusionOk="0">
                    <a:moveTo>
                      <a:pt x="953" y="0"/>
                    </a:moveTo>
                    <a:lnTo>
                      <a:pt x="953" y="0"/>
                    </a:lnTo>
                    <a:cubicBezTo>
                      <a:pt x="621" y="488"/>
                      <a:pt x="311" y="997"/>
                      <a:pt x="1" y="1507"/>
                    </a:cubicBezTo>
                    <a:cubicBezTo>
                      <a:pt x="178" y="2615"/>
                      <a:pt x="444" y="3722"/>
                      <a:pt x="776" y="4830"/>
                    </a:cubicBezTo>
                    <a:cubicBezTo>
                      <a:pt x="931" y="3257"/>
                      <a:pt x="710" y="1573"/>
                      <a:pt x="953"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0"/>
              <p:cNvSpPr/>
              <p:nvPr/>
            </p:nvSpPr>
            <p:spPr>
              <a:xfrm>
                <a:off x="1174000" y="1809700"/>
                <a:ext cx="82550" cy="331250"/>
              </a:xfrm>
              <a:custGeom>
                <a:avLst/>
                <a:gdLst/>
                <a:ahLst/>
                <a:cxnLst/>
                <a:rect l="l" t="t" r="r" b="b"/>
                <a:pathLst>
                  <a:path w="3302" h="13250" extrusionOk="0">
                    <a:moveTo>
                      <a:pt x="3301" y="0"/>
                    </a:moveTo>
                    <a:lnTo>
                      <a:pt x="3301" y="0"/>
                    </a:lnTo>
                    <a:cubicBezTo>
                      <a:pt x="2548" y="155"/>
                      <a:pt x="1950" y="1219"/>
                      <a:pt x="1684" y="1928"/>
                    </a:cubicBezTo>
                    <a:cubicBezTo>
                      <a:pt x="1374" y="2681"/>
                      <a:pt x="1019" y="3412"/>
                      <a:pt x="598" y="4099"/>
                    </a:cubicBezTo>
                    <a:cubicBezTo>
                      <a:pt x="554" y="4254"/>
                      <a:pt x="510" y="4387"/>
                      <a:pt x="510" y="4431"/>
                    </a:cubicBezTo>
                    <a:cubicBezTo>
                      <a:pt x="399" y="4919"/>
                      <a:pt x="332" y="5429"/>
                      <a:pt x="266" y="5916"/>
                    </a:cubicBezTo>
                    <a:cubicBezTo>
                      <a:pt x="0" y="7356"/>
                      <a:pt x="22" y="8841"/>
                      <a:pt x="310" y="10259"/>
                    </a:cubicBezTo>
                    <a:cubicBezTo>
                      <a:pt x="576" y="11300"/>
                      <a:pt x="975" y="12297"/>
                      <a:pt x="1462" y="13250"/>
                    </a:cubicBezTo>
                    <a:lnTo>
                      <a:pt x="1529" y="13139"/>
                    </a:lnTo>
                    <a:cubicBezTo>
                      <a:pt x="1728" y="12873"/>
                      <a:pt x="1883" y="12585"/>
                      <a:pt x="2061" y="12319"/>
                    </a:cubicBezTo>
                    <a:cubicBezTo>
                      <a:pt x="1972" y="11787"/>
                      <a:pt x="1839" y="11233"/>
                      <a:pt x="1750" y="10680"/>
                    </a:cubicBezTo>
                    <a:cubicBezTo>
                      <a:pt x="1440" y="8841"/>
                      <a:pt x="1728" y="6957"/>
                      <a:pt x="2149" y="5140"/>
                    </a:cubicBezTo>
                    <a:cubicBezTo>
                      <a:pt x="2548" y="3412"/>
                      <a:pt x="3058" y="1728"/>
                      <a:pt x="3301"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0"/>
              <p:cNvSpPr/>
              <p:nvPr/>
            </p:nvSpPr>
            <p:spPr>
              <a:xfrm>
                <a:off x="1491375" y="3471950"/>
                <a:ext cx="162325" cy="101400"/>
              </a:xfrm>
              <a:custGeom>
                <a:avLst/>
                <a:gdLst/>
                <a:ahLst/>
                <a:cxnLst/>
                <a:rect l="l" t="t" r="r" b="b"/>
                <a:pathLst>
                  <a:path w="6493" h="4056" extrusionOk="0">
                    <a:moveTo>
                      <a:pt x="5562" y="1"/>
                    </a:moveTo>
                    <a:lnTo>
                      <a:pt x="2748" y="400"/>
                    </a:lnTo>
                    <a:cubicBezTo>
                      <a:pt x="2726" y="621"/>
                      <a:pt x="2682" y="843"/>
                      <a:pt x="2637" y="1064"/>
                    </a:cubicBezTo>
                    <a:cubicBezTo>
                      <a:pt x="2593" y="1242"/>
                      <a:pt x="2526" y="1419"/>
                      <a:pt x="2438" y="1574"/>
                    </a:cubicBezTo>
                    <a:cubicBezTo>
                      <a:pt x="2283" y="1751"/>
                      <a:pt x="2083" y="1906"/>
                      <a:pt x="1884" y="2017"/>
                    </a:cubicBezTo>
                    <a:cubicBezTo>
                      <a:pt x="1264" y="2349"/>
                      <a:pt x="444" y="2549"/>
                      <a:pt x="1" y="3125"/>
                    </a:cubicBezTo>
                    <a:cubicBezTo>
                      <a:pt x="621" y="3502"/>
                      <a:pt x="1308" y="3457"/>
                      <a:pt x="1973" y="3590"/>
                    </a:cubicBezTo>
                    <a:cubicBezTo>
                      <a:pt x="2837" y="3767"/>
                      <a:pt x="3679" y="4011"/>
                      <a:pt x="4543" y="4055"/>
                    </a:cubicBezTo>
                    <a:cubicBezTo>
                      <a:pt x="4853" y="4055"/>
                      <a:pt x="5141" y="4033"/>
                      <a:pt x="5429" y="3923"/>
                    </a:cubicBezTo>
                    <a:cubicBezTo>
                      <a:pt x="6116" y="3701"/>
                      <a:pt x="6492" y="2948"/>
                      <a:pt x="6249" y="2283"/>
                    </a:cubicBezTo>
                    <a:cubicBezTo>
                      <a:pt x="6138" y="1928"/>
                      <a:pt x="5916" y="1618"/>
                      <a:pt x="5761" y="1286"/>
                    </a:cubicBezTo>
                    <a:cubicBezTo>
                      <a:pt x="5628" y="865"/>
                      <a:pt x="5562" y="422"/>
                      <a:pt x="5562"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0"/>
              <p:cNvSpPr/>
              <p:nvPr/>
            </p:nvSpPr>
            <p:spPr>
              <a:xfrm>
                <a:off x="1275900" y="3482475"/>
                <a:ext cx="162325" cy="94625"/>
              </a:xfrm>
              <a:custGeom>
                <a:avLst/>
                <a:gdLst/>
                <a:ahLst/>
                <a:cxnLst/>
                <a:rect l="l" t="t" r="r" b="b"/>
                <a:pathLst>
                  <a:path w="6493" h="3785" extrusionOk="0">
                    <a:moveTo>
                      <a:pt x="5651" y="1"/>
                    </a:moveTo>
                    <a:lnTo>
                      <a:pt x="2815" y="178"/>
                    </a:lnTo>
                    <a:cubicBezTo>
                      <a:pt x="2660" y="688"/>
                      <a:pt x="2349" y="1109"/>
                      <a:pt x="1906" y="1419"/>
                    </a:cubicBezTo>
                    <a:cubicBezTo>
                      <a:pt x="1530" y="1685"/>
                      <a:pt x="1153" y="1928"/>
                      <a:pt x="754" y="2150"/>
                    </a:cubicBezTo>
                    <a:cubicBezTo>
                      <a:pt x="466" y="2283"/>
                      <a:pt x="222" y="2482"/>
                      <a:pt x="1" y="2726"/>
                    </a:cubicBezTo>
                    <a:cubicBezTo>
                      <a:pt x="621" y="3125"/>
                      <a:pt x="1308" y="3081"/>
                      <a:pt x="1973" y="3236"/>
                    </a:cubicBezTo>
                    <a:cubicBezTo>
                      <a:pt x="2837" y="3435"/>
                      <a:pt x="3679" y="3723"/>
                      <a:pt x="4543" y="3767"/>
                    </a:cubicBezTo>
                    <a:cubicBezTo>
                      <a:pt x="4620" y="3779"/>
                      <a:pt x="4699" y="3785"/>
                      <a:pt x="4778" y="3785"/>
                    </a:cubicBezTo>
                    <a:cubicBezTo>
                      <a:pt x="4996" y="3785"/>
                      <a:pt x="5218" y="3744"/>
                      <a:pt x="5429" y="3679"/>
                    </a:cubicBezTo>
                    <a:cubicBezTo>
                      <a:pt x="6116" y="3479"/>
                      <a:pt x="6493" y="2748"/>
                      <a:pt x="6271" y="2061"/>
                    </a:cubicBezTo>
                    <a:cubicBezTo>
                      <a:pt x="6182" y="1707"/>
                      <a:pt x="5961" y="1397"/>
                      <a:pt x="5828" y="1064"/>
                    </a:cubicBezTo>
                    <a:cubicBezTo>
                      <a:pt x="5717" y="710"/>
                      <a:pt x="5651" y="355"/>
                      <a:pt x="5651"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0"/>
              <p:cNvSpPr/>
              <p:nvPr/>
            </p:nvSpPr>
            <p:spPr>
              <a:xfrm>
                <a:off x="1196700" y="1429850"/>
                <a:ext cx="548400" cy="647700"/>
              </a:xfrm>
              <a:custGeom>
                <a:avLst/>
                <a:gdLst/>
                <a:ahLst/>
                <a:cxnLst/>
                <a:rect l="l" t="t" r="r" b="b"/>
                <a:pathLst>
                  <a:path w="21936" h="25908" extrusionOk="0">
                    <a:moveTo>
                      <a:pt x="4548" y="1"/>
                    </a:moveTo>
                    <a:cubicBezTo>
                      <a:pt x="3323" y="1"/>
                      <a:pt x="2153" y="437"/>
                      <a:pt x="1197" y="1214"/>
                    </a:cubicBezTo>
                    <a:cubicBezTo>
                      <a:pt x="0" y="2211"/>
                      <a:pt x="178" y="4138"/>
                      <a:pt x="355" y="5534"/>
                    </a:cubicBezTo>
                    <a:cubicBezTo>
                      <a:pt x="532" y="7240"/>
                      <a:pt x="1086" y="8902"/>
                      <a:pt x="1950" y="10409"/>
                    </a:cubicBezTo>
                    <a:cubicBezTo>
                      <a:pt x="2859" y="12004"/>
                      <a:pt x="3080" y="14020"/>
                      <a:pt x="3147" y="15837"/>
                    </a:cubicBezTo>
                    <a:cubicBezTo>
                      <a:pt x="3191" y="16546"/>
                      <a:pt x="3191" y="17277"/>
                      <a:pt x="3235" y="18030"/>
                    </a:cubicBezTo>
                    <a:cubicBezTo>
                      <a:pt x="3257" y="18296"/>
                      <a:pt x="3280" y="18584"/>
                      <a:pt x="3324" y="18850"/>
                    </a:cubicBezTo>
                    <a:cubicBezTo>
                      <a:pt x="3975" y="23028"/>
                      <a:pt x="7580" y="25907"/>
                      <a:pt x="11546" y="25907"/>
                    </a:cubicBezTo>
                    <a:cubicBezTo>
                      <a:pt x="12438" y="25907"/>
                      <a:pt x="13348" y="25762"/>
                      <a:pt x="14247" y="25453"/>
                    </a:cubicBezTo>
                    <a:cubicBezTo>
                      <a:pt x="15576" y="24987"/>
                      <a:pt x="16817" y="24145"/>
                      <a:pt x="17504" y="22905"/>
                    </a:cubicBezTo>
                    <a:cubicBezTo>
                      <a:pt x="17991" y="22041"/>
                      <a:pt x="18146" y="21021"/>
                      <a:pt x="18567" y="20135"/>
                    </a:cubicBezTo>
                    <a:cubicBezTo>
                      <a:pt x="18988" y="19249"/>
                      <a:pt x="19675" y="18429"/>
                      <a:pt x="20163" y="17565"/>
                    </a:cubicBezTo>
                    <a:cubicBezTo>
                      <a:pt x="21935" y="14352"/>
                      <a:pt x="20827" y="9877"/>
                      <a:pt x="17770" y="7861"/>
                    </a:cubicBezTo>
                    <a:cubicBezTo>
                      <a:pt x="16884" y="7285"/>
                      <a:pt x="15820" y="7085"/>
                      <a:pt x="14890" y="6576"/>
                    </a:cubicBezTo>
                    <a:cubicBezTo>
                      <a:pt x="13915" y="6044"/>
                      <a:pt x="13028" y="5423"/>
                      <a:pt x="12209" y="4692"/>
                    </a:cubicBezTo>
                    <a:cubicBezTo>
                      <a:pt x="11079" y="3629"/>
                      <a:pt x="10215" y="2366"/>
                      <a:pt x="9284" y="1147"/>
                    </a:cubicBezTo>
                    <a:cubicBezTo>
                      <a:pt x="9129" y="926"/>
                      <a:pt x="8952" y="726"/>
                      <a:pt x="8730" y="549"/>
                    </a:cubicBezTo>
                    <a:cubicBezTo>
                      <a:pt x="8513" y="391"/>
                      <a:pt x="8275" y="356"/>
                      <a:pt x="8026" y="356"/>
                    </a:cubicBezTo>
                    <a:cubicBezTo>
                      <a:pt x="7827" y="356"/>
                      <a:pt x="7622" y="379"/>
                      <a:pt x="7416" y="379"/>
                    </a:cubicBezTo>
                    <a:cubicBezTo>
                      <a:pt x="7300" y="379"/>
                      <a:pt x="7184" y="372"/>
                      <a:pt x="7068" y="350"/>
                    </a:cubicBezTo>
                    <a:cubicBezTo>
                      <a:pt x="6381" y="172"/>
                      <a:pt x="5672" y="62"/>
                      <a:pt x="4963" y="17"/>
                    </a:cubicBezTo>
                    <a:cubicBezTo>
                      <a:pt x="4824" y="6"/>
                      <a:pt x="4686" y="1"/>
                      <a:pt x="4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0"/>
              <p:cNvSpPr/>
              <p:nvPr/>
            </p:nvSpPr>
            <p:spPr>
              <a:xfrm>
                <a:off x="1213325" y="3525875"/>
                <a:ext cx="228200" cy="60775"/>
              </a:xfrm>
              <a:custGeom>
                <a:avLst/>
                <a:gdLst/>
                <a:ahLst/>
                <a:cxnLst/>
                <a:rect l="l" t="t" r="r" b="b"/>
                <a:pathLst>
                  <a:path w="9128" h="2431" extrusionOk="0">
                    <a:moveTo>
                      <a:pt x="4176" y="1"/>
                    </a:moveTo>
                    <a:cubicBezTo>
                      <a:pt x="3875" y="1"/>
                      <a:pt x="3617" y="140"/>
                      <a:pt x="3324" y="303"/>
                    </a:cubicBezTo>
                    <a:cubicBezTo>
                      <a:pt x="2792" y="591"/>
                      <a:pt x="2216" y="835"/>
                      <a:pt x="1640" y="1012"/>
                    </a:cubicBezTo>
                    <a:cubicBezTo>
                      <a:pt x="1152" y="1101"/>
                      <a:pt x="709" y="1256"/>
                      <a:pt x="288" y="1500"/>
                    </a:cubicBezTo>
                    <a:cubicBezTo>
                      <a:pt x="133" y="1588"/>
                      <a:pt x="0" y="1788"/>
                      <a:pt x="67" y="1965"/>
                    </a:cubicBezTo>
                    <a:cubicBezTo>
                      <a:pt x="133" y="2031"/>
                      <a:pt x="222" y="2098"/>
                      <a:pt x="310" y="2142"/>
                    </a:cubicBezTo>
                    <a:cubicBezTo>
                      <a:pt x="931" y="2386"/>
                      <a:pt x="1595" y="2364"/>
                      <a:pt x="2260" y="2386"/>
                    </a:cubicBezTo>
                    <a:cubicBezTo>
                      <a:pt x="2969" y="2408"/>
                      <a:pt x="3700" y="2430"/>
                      <a:pt x="4409" y="2430"/>
                    </a:cubicBezTo>
                    <a:cubicBezTo>
                      <a:pt x="5827" y="2430"/>
                      <a:pt x="7245" y="2364"/>
                      <a:pt x="8663" y="2231"/>
                    </a:cubicBezTo>
                    <a:cubicBezTo>
                      <a:pt x="8752" y="2231"/>
                      <a:pt x="8863" y="2209"/>
                      <a:pt x="8951" y="2142"/>
                    </a:cubicBezTo>
                    <a:cubicBezTo>
                      <a:pt x="9040" y="2009"/>
                      <a:pt x="9106" y="1832"/>
                      <a:pt x="9084" y="1677"/>
                    </a:cubicBezTo>
                    <a:cubicBezTo>
                      <a:pt x="9127" y="877"/>
                      <a:pt x="9086" y="14"/>
                      <a:pt x="8384" y="14"/>
                    </a:cubicBezTo>
                    <a:cubicBezTo>
                      <a:pt x="8367" y="14"/>
                      <a:pt x="8349" y="14"/>
                      <a:pt x="8331" y="15"/>
                    </a:cubicBezTo>
                    <a:cubicBezTo>
                      <a:pt x="8287" y="15"/>
                      <a:pt x="8220" y="15"/>
                      <a:pt x="8176" y="37"/>
                    </a:cubicBezTo>
                    <a:cubicBezTo>
                      <a:pt x="7476" y="166"/>
                      <a:pt x="6653" y="556"/>
                      <a:pt x="5886" y="556"/>
                    </a:cubicBezTo>
                    <a:cubicBezTo>
                      <a:pt x="5731" y="556"/>
                      <a:pt x="5578" y="540"/>
                      <a:pt x="5428" y="503"/>
                    </a:cubicBezTo>
                    <a:cubicBezTo>
                      <a:pt x="5118" y="414"/>
                      <a:pt x="4830" y="170"/>
                      <a:pt x="4520" y="60"/>
                    </a:cubicBezTo>
                    <a:cubicBezTo>
                      <a:pt x="4397" y="19"/>
                      <a:pt x="4284" y="1"/>
                      <a:pt x="417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0"/>
              <p:cNvSpPr/>
              <p:nvPr/>
            </p:nvSpPr>
            <p:spPr>
              <a:xfrm>
                <a:off x="1433225" y="3526800"/>
                <a:ext cx="224900" cy="60400"/>
              </a:xfrm>
              <a:custGeom>
                <a:avLst/>
                <a:gdLst/>
                <a:ahLst/>
                <a:cxnLst/>
                <a:rect l="l" t="t" r="r" b="b"/>
                <a:pathLst>
                  <a:path w="8996" h="2416" extrusionOk="0">
                    <a:moveTo>
                      <a:pt x="3811" y="0"/>
                    </a:moveTo>
                    <a:cubicBezTo>
                      <a:pt x="3722" y="23"/>
                      <a:pt x="3612" y="45"/>
                      <a:pt x="3523" y="89"/>
                    </a:cubicBezTo>
                    <a:lnTo>
                      <a:pt x="2327" y="643"/>
                    </a:lnTo>
                    <a:cubicBezTo>
                      <a:pt x="1662" y="975"/>
                      <a:pt x="1064" y="1352"/>
                      <a:pt x="377" y="1618"/>
                    </a:cubicBezTo>
                    <a:cubicBezTo>
                      <a:pt x="244" y="1640"/>
                      <a:pt x="89" y="1729"/>
                      <a:pt x="45" y="1884"/>
                    </a:cubicBezTo>
                    <a:cubicBezTo>
                      <a:pt x="0" y="2150"/>
                      <a:pt x="310" y="2282"/>
                      <a:pt x="532" y="2282"/>
                    </a:cubicBezTo>
                    <a:cubicBezTo>
                      <a:pt x="1906" y="2393"/>
                      <a:pt x="3257" y="2415"/>
                      <a:pt x="4631" y="2415"/>
                    </a:cubicBezTo>
                    <a:cubicBezTo>
                      <a:pt x="5318" y="2393"/>
                      <a:pt x="6027" y="2371"/>
                      <a:pt x="6714" y="2349"/>
                    </a:cubicBezTo>
                    <a:cubicBezTo>
                      <a:pt x="6796" y="2346"/>
                      <a:pt x="6881" y="2345"/>
                      <a:pt x="6967" y="2345"/>
                    </a:cubicBezTo>
                    <a:cubicBezTo>
                      <a:pt x="7107" y="2345"/>
                      <a:pt x="7250" y="2347"/>
                      <a:pt x="7394" y="2347"/>
                    </a:cubicBezTo>
                    <a:cubicBezTo>
                      <a:pt x="7805" y="2347"/>
                      <a:pt x="8221" y="2327"/>
                      <a:pt x="8575" y="2172"/>
                    </a:cubicBezTo>
                    <a:cubicBezTo>
                      <a:pt x="8996" y="1994"/>
                      <a:pt x="8951" y="1751"/>
                      <a:pt x="8907" y="1374"/>
                    </a:cubicBezTo>
                    <a:cubicBezTo>
                      <a:pt x="8863" y="953"/>
                      <a:pt x="8752" y="532"/>
                      <a:pt x="8575" y="133"/>
                    </a:cubicBezTo>
                    <a:cubicBezTo>
                      <a:pt x="8530" y="45"/>
                      <a:pt x="8442" y="0"/>
                      <a:pt x="8353" y="0"/>
                    </a:cubicBezTo>
                    <a:cubicBezTo>
                      <a:pt x="8287" y="0"/>
                      <a:pt x="8242" y="0"/>
                      <a:pt x="8198" y="23"/>
                    </a:cubicBezTo>
                    <a:cubicBezTo>
                      <a:pt x="7371" y="196"/>
                      <a:pt x="6578" y="535"/>
                      <a:pt x="5731" y="535"/>
                    </a:cubicBezTo>
                    <a:cubicBezTo>
                      <a:pt x="5602" y="535"/>
                      <a:pt x="5472" y="528"/>
                      <a:pt x="5340" y="510"/>
                    </a:cubicBezTo>
                    <a:cubicBezTo>
                      <a:pt x="4919" y="443"/>
                      <a:pt x="4564" y="178"/>
                      <a:pt x="4166" y="45"/>
                    </a:cubicBezTo>
                    <a:cubicBezTo>
                      <a:pt x="4055" y="0"/>
                      <a:pt x="3944" y="0"/>
                      <a:pt x="38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0"/>
              <p:cNvSpPr/>
              <p:nvPr/>
            </p:nvSpPr>
            <p:spPr>
              <a:xfrm>
                <a:off x="1282000" y="2204075"/>
                <a:ext cx="238200" cy="1283075"/>
              </a:xfrm>
              <a:custGeom>
                <a:avLst/>
                <a:gdLst/>
                <a:ahLst/>
                <a:cxnLst/>
                <a:rect l="l" t="t" r="r" b="b"/>
                <a:pathLst>
                  <a:path w="9528" h="51323" extrusionOk="0">
                    <a:moveTo>
                      <a:pt x="621" y="0"/>
                    </a:moveTo>
                    <a:cubicBezTo>
                      <a:pt x="1" y="1219"/>
                      <a:pt x="377" y="3767"/>
                      <a:pt x="355" y="5163"/>
                    </a:cubicBezTo>
                    <a:cubicBezTo>
                      <a:pt x="333" y="6980"/>
                      <a:pt x="311" y="8819"/>
                      <a:pt x="311" y="10635"/>
                    </a:cubicBezTo>
                    <a:cubicBezTo>
                      <a:pt x="311" y="14225"/>
                      <a:pt x="333" y="17792"/>
                      <a:pt x="399" y="21381"/>
                    </a:cubicBezTo>
                    <a:cubicBezTo>
                      <a:pt x="466" y="26544"/>
                      <a:pt x="599" y="31684"/>
                      <a:pt x="798" y="36846"/>
                    </a:cubicBezTo>
                    <a:cubicBezTo>
                      <a:pt x="998" y="41588"/>
                      <a:pt x="1507" y="46174"/>
                      <a:pt x="1884" y="50915"/>
                    </a:cubicBezTo>
                    <a:cubicBezTo>
                      <a:pt x="1862" y="51026"/>
                      <a:pt x="1906" y="51137"/>
                      <a:pt x="1972" y="51248"/>
                    </a:cubicBezTo>
                    <a:cubicBezTo>
                      <a:pt x="2039" y="51298"/>
                      <a:pt x="2118" y="51322"/>
                      <a:pt x="2200" y="51322"/>
                    </a:cubicBezTo>
                    <a:cubicBezTo>
                      <a:pt x="2227" y="51322"/>
                      <a:pt x="2255" y="51320"/>
                      <a:pt x="2283" y="51314"/>
                    </a:cubicBezTo>
                    <a:lnTo>
                      <a:pt x="6404" y="51070"/>
                    </a:lnTo>
                    <a:cubicBezTo>
                      <a:pt x="6670" y="51070"/>
                      <a:pt x="6758" y="45443"/>
                      <a:pt x="6758" y="44889"/>
                    </a:cubicBezTo>
                    <a:cubicBezTo>
                      <a:pt x="6825" y="41034"/>
                      <a:pt x="7046" y="37201"/>
                      <a:pt x="7201" y="33412"/>
                    </a:cubicBezTo>
                    <a:cubicBezTo>
                      <a:pt x="7401" y="29003"/>
                      <a:pt x="7201" y="24705"/>
                      <a:pt x="8021" y="20340"/>
                    </a:cubicBezTo>
                    <a:cubicBezTo>
                      <a:pt x="8331" y="18589"/>
                      <a:pt x="8774" y="16861"/>
                      <a:pt x="9040" y="15089"/>
                    </a:cubicBezTo>
                    <a:cubicBezTo>
                      <a:pt x="9528" y="11632"/>
                      <a:pt x="9350" y="8110"/>
                      <a:pt x="8486" y="4742"/>
                    </a:cubicBezTo>
                    <a:cubicBezTo>
                      <a:pt x="7910" y="2548"/>
                      <a:pt x="7046" y="1507"/>
                      <a:pt x="5673" y="1064"/>
                    </a:cubicBezTo>
                    <a:cubicBezTo>
                      <a:pt x="5030" y="889"/>
                      <a:pt x="4371" y="816"/>
                      <a:pt x="3724" y="816"/>
                    </a:cubicBezTo>
                    <a:cubicBezTo>
                      <a:pt x="3635" y="816"/>
                      <a:pt x="3546" y="818"/>
                      <a:pt x="3457" y="820"/>
                    </a:cubicBezTo>
                    <a:cubicBezTo>
                      <a:pt x="3389" y="823"/>
                      <a:pt x="3321" y="825"/>
                      <a:pt x="3253" y="825"/>
                    </a:cubicBezTo>
                    <a:cubicBezTo>
                      <a:pt x="2305" y="825"/>
                      <a:pt x="1386" y="538"/>
                      <a:pt x="62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0"/>
              <p:cNvSpPr/>
              <p:nvPr/>
            </p:nvSpPr>
            <p:spPr>
              <a:xfrm>
                <a:off x="1397775" y="2208500"/>
                <a:ext cx="254825" cy="1276800"/>
              </a:xfrm>
              <a:custGeom>
                <a:avLst/>
                <a:gdLst/>
                <a:ahLst/>
                <a:cxnLst/>
                <a:rect l="l" t="t" r="r" b="b"/>
                <a:pathLst>
                  <a:path w="10193" h="51072" extrusionOk="0">
                    <a:moveTo>
                      <a:pt x="554" y="1"/>
                    </a:moveTo>
                    <a:lnTo>
                      <a:pt x="554" y="1"/>
                    </a:lnTo>
                    <a:cubicBezTo>
                      <a:pt x="0" y="1241"/>
                      <a:pt x="554" y="3767"/>
                      <a:pt x="621" y="5141"/>
                    </a:cubicBezTo>
                    <a:cubicBezTo>
                      <a:pt x="709" y="6980"/>
                      <a:pt x="820" y="8797"/>
                      <a:pt x="953" y="10613"/>
                    </a:cubicBezTo>
                    <a:cubicBezTo>
                      <a:pt x="1174" y="14203"/>
                      <a:pt x="1440" y="17770"/>
                      <a:pt x="1728" y="21337"/>
                    </a:cubicBezTo>
                    <a:cubicBezTo>
                      <a:pt x="2127" y="26477"/>
                      <a:pt x="2592" y="31595"/>
                      <a:pt x="3146" y="36713"/>
                    </a:cubicBezTo>
                    <a:cubicBezTo>
                      <a:pt x="3634" y="41455"/>
                      <a:pt x="4454" y="45975"/>
                      <a:pt x="5140" y="50672"/>
                    </a:cubicBezTo>
                    <a:cubicBezTo>
                      <a:pt x="5140" y="50783"/>
                      <a:pt x="5185" y="50916"/>
                      <a:pt x="5251" y="51004"/>
                    </a:cubicBezTo>
                    <a:cubicBezTo>
                      <a:pt x="5308" y="51047"/>
                      <a:pt x="5375" y="51072"/>
                      <a:pt x="5445" y="51072"/>
                    </a:cubicBezTo>
                    <a:cubicBezTo>
                      <a:pt x="5483" y="51072"/>
                      <a:pt x="5522" y="51064"/>
                      <a:pt x="5561" y="51048"/>
                    </a:cubicBezTo>
                    <a:lnTo>
                      <a:pt x="9660" y="50472"/>
                    </a:lnTo>
                    <a:cubicBezTo>
                      <a:pt x="9926" y="50472"/>
                      <a:pt x="9638" y="44823"/>
                      <a:pt x="9616" y="44269"/>
                    </a:cubicBezTo>
                    <a:cubicBezTo>
                      <a:pt x="9439" y="40436"/>
                      <a:pt x="9394" y="36603"/>
                      <a:pt x="9306" y="32792"/>
                    </a:cubicBezTo>
                    <a:cubicBezTo>
                      <a:pt x="9217" y="28383"/>
                      <a:pt x="8752" y="24107"/>
                      <a:pt x="9262" y="19698"/>
                    </a:cubicBezTo>
                    <a:cubicBezTo>
                      <a:pt x="9461" y="17925"/>
                      <a:pt x="9793" y="16175"/>
                      <a:pt x="9926" y="14380"/>
                    </a:cubicBezTo>
                    <a:cubicBezTo>
                      <a:pt x="10192" y="10902"/>
                      <a:pt x="9771" y="7423"/>
                      <a:pt x="8685" y="4100"/>
                    </a:cubicBezTo>
                    <a:cubicBezTo>
                      <a:pt x="7976" y="1950"/>
                      <a:pt x="7068" y="976"/>
                      <a:pt x="5650" y="665"/>
                    </a:cubicBezTo>
                    <a:cubicBezTo>
                      <a:pt x="5201" y="570"/>
                      <a:pt x="4743" y="525"/>
                      <a:pt x="4281" y="525"/>
                    </a:cubicBezTo>
                    <a:cubicBezTo>
                      <a:pt x="3993" y="525"/>
                      <a:pt x="3702" y="543"/>
                      <a:pt x="3412" y="577"/>
                    </a:cubicBezTo>
                    <a:cubicBezTo>
                      <a:pt x="3212" y="604"/>
                      <a:pt x="3011" y="617"/>
                      <a:pt x="2811" y="617"/>
                    </a:cubicBezTo>
                    <a:cubicBezTo>
                      <a:pt x="2019" y="617"/>
                      <a:pt x="1244" y="408"/>
                      <a:pt x="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0"/>
              <p:cNvSpPr/>
              <p:nvPr/>
            </p:nvSpPr>
            <p:spPr>
              <a:xfrm>
                <a:off x="1253200" y="1650900"/>
                <a:ext cx="254825" cy="327950"/>
              </a:xfrm>
              <a:custGeom>
                <a:avLst/>
                <a:gdLst/>
                <a:ahLst/>
                <a:cxnLst/>
                <a:rect l="l" t="t" r="r" b="b"/>
                <a:pathLst>
                  <a:path w="10193" h="13118" extrusionOk="0">
                    <a:moveTo>
                      <a:pt x="5821" y="1"/>
                    </a:moveTo>
                    <a:cubicBezTo>
                      <a:pt x="5654" y="1"/>
                      <a:pt x="5436" y="211"/>
                      <a:pt x="5251" y="304"/>
                    </a:cubicBezTo>
                    <a:cubicBezTo>
                      <a:pt x="4830" y="503"/>
                      <a:pt x="4387" y="680"/>
                      <a:pt x="3944" y="835"/>
                    </a:cubicBezTo>
                    <a:cubicBezTo>
                      <a:pt x="3452" y="1006"/>
                      <a:pt x="2846" y="1209"/>
                      <a:pt x="2307" y="1209"/>
                    </a:cubicBezTo>
                    <a:cubicBezTo>
                      <a:pt x="2215" y="1209"/>
                      <a:pt x="2126" y="1203"/>
                      <a:pt x="2039" y="1190"/>
                    </a:cubicBezTo>
                    <a:lnTo>
                      <a:pt x="2039" y="1190"/>
                    </a:lnTo>
                    <a:cubicBezTo>
                      <a:pt x="2238" y="2253"/>
                      <a:pt x="2305" y="3383"/>
                      <a:pt x="2460" y="4469"/>
                    </a:cubicBezTo>
                    <a:cubicBezTo>
                      <a:pt x="2504" y="4735"/>
                      <a:pt x="2548" y="5089"/>
                      <a:pt x="2327" y="5311"/>
                    </a:cubicBezTo>
                    <a:cubicBezTo>
                      <a:pt x="2105" y="5532"/>
                      <a:pt x="1884" y="5776"/>
                      <a:pt x="1662" y="5998"/>
                    </a:cubicBezTo>
                    <a:cubicBezTo>
                      <a:pt x="1175" y="6441"/>
                      <a:pt x="754" y="6950"/>
                      <a:pt x="399" y="7504"/>
                    </a:cubicBezTo>
                    <a:cubicBezTo>
                      <a:pt x="355" y="7571"/>
                      <a:pt x="333" y="7615"/>
                      <a:pt x="288" y="7682"/>
                    </a:cubicBezTo>
                    <a:cubicBezTo>
                      <a:pt x="222" y="7837"/>
                      <a:pt x="155" y="7992"/>
                      <a:pt x="133" y="8169"/>
                    </a:cubicBezTo>
                    <a:cubicBezTo>
                      <a:pt x="111" y="8346"/>
                      <a:pt x="155" y="8524"/>
                      <a:pt x="155" y="8701"/>
                    </a:cubicBezTo>
                    <a:cubicBezTo>
                      <a:pt x="133" y="9077"/>
                      <a:pt x="0" y="9454"/>
                      <a:pt x="0" y="9853"/>
                    </a:cubicBezTo>
                    <a:cubicBezTo>
                      <a:pt x="0" y="10939"/>
                      <a:pt x="288" y="12135"/>
                      <a:pt x="1219" y="12778"/>
                    </a:cubicBezTo>
                    <a:cubicBezTo>
                      <a:pt x="1597" y="13004"/>
                      <a:pt x="2026" y="13117"/>
                      <a:pt x="2457" y="13117"/>
                    </a:cubicBezTo>
                    <a:cubicBezTo>
                      <a:pt x="2659" y="13117"/>
                      <a:pt x="2861" y="13093"/>
                      <a:pt x="3058" y="13043"/>
                    </a:cubicBezTo>
                    <a:cubicBezTo>
                      <a:pt x="3678" y="12888"/>
                      <a:pt x="4254" y="12600"/>
                      <a:pt x="4742" y="12224"/>
                    </a:cubicBezTo>
                    <a:cubicBezTo>
                      <a:pt x="5584" y="11603"/>
                      <a:pt x="6182" y="10739"/>
                      <a:pt x="7002" y="10141"/>
                    </a:cubicBezTo>
                    <a:cubicBezTo>
                      <a:pt x="7888" y="9521"/>
                      <a:pt x="8641" y="8745"/>
                      <a:pt x="9217" y="7859"/>
                    </a:cubicBezTo>
                    <a:cubicBezTo>
                      <a:pt x="9904" y="6840"/>
                      <a:pt x="10192" y="5621"/>
                      <a:pt x="10082" y="4403"/>
                    </a:cubicBezTo>
                    <a:cubicBezTo>
                      <a:pt x="10082" y="4314"/>
                      <a:pt x="10059" y="4247"/>
                      <a:pt x="10015" y="4181"/>
                    </a:cubicBezTo>
                    <a:cubicBezTo>
                      <a:pt x="9949" y="4114"/>
                      <a:pt x="9860" y="4070"/>
                      <a:pt x="9771" y="4048"/>
                    </a:cubicBezTo>
                    <a:cubicBezTo>
                      <a:pt x="9611" y="4006"/>
                      <a:pt x="9449" y="3993"/>
                      <a:pt x="9285" y="3993"/>
                    </a:cubicBezTo>
                    <a:cubicBezTo>
                      <a:pt x="8996" y="3993"/>
                      <a:pt x="8704" y="4034"/>
                      <a:pt x="8410" y="4034"/>
                    </a:cubicBezTo>
                    <a:cubicBezTo>
                      <a:pt x="8339" y="4034"/>
                      <a:pt x="8269" y="4032"/>
                      <a:pt x="8198" y="4026"/>
                    </a:cubicBezTo>
                    <a:cubicBezTo>
                      <a:pt x="7977" y="3982"/>
                      <a:pt x="7733" y="3915"/>
                      <a:pt x="7534" y="3804"/>
                    </a:cubicBezTo>
                    <a:cubicBezTo>
                      <a:pt x="7246" y="3716"/>
                      <a:pt x="7024" y="3738"/>
                      <a:pt x="6847" y="3450"/>
                    </a:cubicBezTo>
                    <a:cubicBezTo>
                      <a:pt x="6714" y="3273"/>
                      <a:pt x="6625" y="3073"/>
                      <a:pt x="6581" y="2874"/>
                    </a:cubicBezTo>
                    <a:cubicBezTo>
                      <a:pt x="6426" y="2364"/>
                      <a:pt x="6293" y="1877"/>
                      <a:pt x="6182" y="1389"/>
                    </a:cubicBezTo>
                    <a:cubicBezTo>
                      <a:pt x="6138" y="1146"/>
                      <a:pt x="6071" y="902"/>
                      <a:pt x="6049" y="636"/>
                    </a:cubicBezTo>
                    <a:cubicBezTo>
                      <a:pt x="6049" y="481"/>
                      <a:pt x="6027" y="304"/>
                      <a:pt x="6005" y="149"/>
                    </a:cubicBezTo>
                    <a:cubicBezTo>
                      <a:pt x="5958" y="41"/>
                      <a:pt x="5894" y="1"/>
                      <a:pt x="5821" y="1"/>
                    </a:cubicBezTo>
                    <a:close/>
                  </a:path>
                </a:pathLst>
              </a:custGeom>
              <a:solidFill>
                <a:srgbClr val="F9947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0"/>
              <p:cNvSpPr/>
              <p:nvPr/>
            </p:nvSpPr>
            <p:spPr>
              <a:xfrm>
                <a:off x="1198925" y="1408050"/>
                <a:ext cx="279750" cy="263750"/>
              </a:xfrm>
              <a:custGeom>
                <a:avLst/>
                <a:gdLst/>
                <a:ahLst/>
                <a:cxnLst/>
                <a:rect l="l" t="t" r="r" b="b"/>
                <a:pathLst>
                  <a:path w="11190" h="10550" extrusionOk="0">
                    <a:moveTo>
                      <a:pt x="1086" y="7334"/>
                    </a:moveTo>
                    <a:cubicBezTo>
                      <a:pt x="1086" y="7335"/>
                      <a:pt x="1086" y="7336"/>
                      <a:pt x="1086" y="7337"/>
                    </a:cubicBezTo>
                    <a:cubicBezTo>
                      <a:pt x="1086" y="7336"/>
                      <a:pt x="1086" y="7335"/>
                      <a:pt x="1086" y="7334"/>
                    </a:cubicBezTo>
                    <a:close/>
                    <a:moveTo>
                      <a:pt x="5496" y="1"/>
                    </a:moveTo>
                    <a:cubicBezTo>
                      <a:pt x="4955" y="1"/>
                      <a:pt x="4449" y="155"/>
                      <a:pt x="4055" y="535"/>
                    </a:cubicBezTo>
                    <a:cubicBezTo>
                      <a:pt x="3861" y="419"/>
                      <a:pt x="3634" y="353"/>
                      <a:pt x="3417" y="353"/>
                    </a:cubicBezTo>
                    <a:cubicBezTo>
                      <a:pt x="3386" y="353"/>
                      <a:pt x="3354" y="355"/>
                      <a:pt x="3324" y="358"/>
                    </a:cubicBezTo>
                    <a:cubicBezTo>
                      <a:pt x="2592" y="424"/>
                      <a:pt x="2083" y="823"/>
                      <a:pt x="1595" y="1332"/>
                    </a:cubicBezTo>
                    <a:cubicBezTo>
                      <a:pt x="731" y="2197"/>
                      <a:pt x="0" y="3570"/>
                      <a:pt x="244" y="4833"/>
                    </a:cubicBezTo>
                    <a:cubicBezTo>
                      <a:pt x="332" y="5321"/>
                      <a:pt x="355" y="5808"/>
                      <a:pt x="332" y="6273"/>
                    </a:cubicBezTo>
                    <a:cubicBezTo>
                      <a:pt x="332" y="6517"/>
                      <a:pt x="332" y="6761"/>
                      <a:pt x="377" y="7004"/>
                    </a:cubicBezTo>
                    <a:cubicBezTo>
                      <a:pt x="399" y="7204"/>
                      <a:pt x="532" y="7226"/>
                      <a:pt x="620" y="7381"/>
                    </a:cubicBezTo>
                    <a:cubicBezTo>
                      <a:pt x="776" y="7315"/>
                      <a:pt x="1152" y="6938"/>
                      <a:pt x="1130" y="6739"/>
                    </a:cubicBezTo>
                    <a:lnTo>
                      <a:pt x="1130" y="6739"/>
                    </a:lnTo>
                    <a:cubicBezTo>
                      <a:pt x="1152" y="6937"/>
                      <a:pt x="1130" y="7136"/>
                      <a:pt x="1086" y="7334"/>
                    </a:cubicBezTo>
                    <a:lnTo>
                      <a:pt x="1086" y="7334"/>
                    </a:lnTo>
                    <a:cubicBezTo>
                      <a:pt x="1113" y="7223"/>
                      <a:pt x="1485" y="7004"/>
                      <a:pt x="1573" y="6894"/>
                    </a:cubicBezTo>
                    <a:cubicBezTo>
                      <a:pt x="1684" y="6739"/>
                      <a:pt x="1795" y="6561"/>
                      <a:pt x="1883" y="6384"/>
                    </a:cubicBezTo>
                    <a:cubicBezTo>
                      <a:pt x="2127" y="6007"/>
                      <a:pt x="2282" y="5586"/>
                      <a:pt x="2371" y="5143"/>
                    </a:cubicBezTo>
                    <a:cubicBezTo>
                      <a:pt x="2437" y="4722"/>
                      <a:pt x="2459" y="4323"/>
                      <a:pt x="2526" y="3925"/>
                    </a:cubicBezTo>
                    <a:cubicBezTo>
                      <a:pt x="2570" y="3592"/>
                      <a:pt x="2504" y="3171"/>
                      <a:pt x="2747" y="2928"/>
                    </a:cubicBezTo>
                    <a:cubicBezTo>
                      <a:pt x="2850" y="2825"/>
                      <a:pt x="2982" y="2774"/>
                      <a:pt x="3113" y="2774"/>
                    </a:cubicBezTo>
                    <a:cubicBezTo>
                      <a:pt x="3265" y="2774"/>
                      <a:pt x="3416" y="2841"/>
                      <a:pt x="3523" y="2972"/>
                    </a:cubicBezTo>
                    <a:cubicBezTo>
                      <a:pt x="3479" y="2883"/>
                      <a:pt x="3811" y="2662"/>
                      <a:pt x="3855" y="2640"/>
                    </a:cubicBezTo>
                    <a:cubicBezTo>
                      <a:pt x="3922" y="2606"/>
                      <a:pt x="3999" y="2590"/>
                      <a:pt x="4077" y="2590"/>
                    </a:cubicBezTo>
                    <a:cubicBezTo>
                      <a:pt x="4154" y="2590"/>
                      <a:pt x="4232" y="2606"/>
                      <a:pt x="4298" y="2640"/>
                    </a:cubicBezTo>
                    <a:cubicBezTo>
                      <a:pt x="4431" y="2684"/>
                      <a:pt x="4564" y="2750"/>
                      <a:pt x="4675" y="2861"/>
                    </a:cubicBezTo>
                    <a:cubicBezTo>
                      <a:pt x="4830" y="2994"/>
                      <a:pt x="4941" y="3171"/>
                      <a:pt x="5052" y="3371"/>
                    </a:cubicBezTo>
                    <a:cubicBezTo>
                      <a:pt x="5185" y="3681"/>
                      <a:pt x="5273" y="4013"/>
                      <a:pt x="5384" y="4346"/>
                    </a:cubicBezTo>
                    <a:cubicBezTo>
                      <a:pt x="5761" y="5298"/>
                      <a:pt x="6470" y="6074"/>
                      <a:pt x="7378" y="6539"/>
                    </a:cubicBezTo>
                    <a:cubicBezTo>
                      <a:pt x="7334" y="6406"/>
                      <a:pt x="7267" y="6318"/>
                      <a:pt x="7201" y="6207"/>
                    </a:cubicBezTo>
                    <a:lnTo>
                      <a:pt x="7201" y="6207"/>
                    </a:lnTo>
                    <a:cubicBezTo>
                      <a:pt x="7378" y="6362"/>
                      <a:pt x="7600" y="6495"/>
                      <a:pt x="7799" y="6606"/>
                    </a:cubicBezTo>
                    <a:cubicBezTo>
                      <a:pt x="7830" y="6621"/>
                      <a:pt x="7862" y="6637"/>
                      <a:pt x="7885" y="6637"/>
                    </a:cubicBezTo>
                    <a:cubicBezTo>
                      <a:pt x="7895" y="6637"/>
                      <a:pt x="7903" y="6634"/>
                      <a:pt x="7910" y="6628"/>
                    </a:cubicBezTo>
                    <a:cubicBezTo>
                      <a:pt x="7932" y="6606"/>
                      <a:pt x="7954" y="6561"/>
                      <a:pt x="7932" y="6539"/>
                    </a:cubicBezTo>
                    <a:cubicBezTo>
                      <a:pt x="7932" y="6406"/>
                      <a:pt x="7888" y="6295"/>
                      <a:pt x="7821" y="6185"/>
                    </a:cubicBezTo>
                    <a:lnTo>
                      <a:pt x="7821" y="6185"/>
                    </a:lnTo>
                    <a:cubicBezTo>
                      <a:pt x="8375" y="6761"/>
                      <a:pt x="8752" y="7448"/>
                      <a:pt x="8929" y="8223"/>
                    </a:cubicBezTo>
                    <a:cubicBezTo>
                      <a:pt x="9084" y="8998"/>
                      <a:pt x="9151" y="9774"/>
                      <a:pt x="9106" y="10549"/>
                    </a:cubicBezTo>
                    <a:cubicBezTo>
                      <a:pt x="9439" y="10306"/>
                      <a:pt x="9660" y="9929"/>
                      <a:pt x="10015" y="9752"/>
                    </a:cubicBezTo>
                    <a:cubicBezTo>
                      <a:pt x="10369" y="9575"/>
                      <a:pt x="10635" y="9309"/>
                      <a:pt x="10835" y="8954"/>
                    </a:cubicBezTo>
                    <a:cubicBezTo>
                      <a:pt x="11100" y="8467"/>
                      <a:pt x="11189" y="7891"/>
                      <a:pt x="11100" y="7337"/>
                    </a:cubicBezTo>
                    <a:cubicBezTo>
                      <a:pt x="10990" y="6805"/>
                      <a:pt x="11034" y="6273"/>
                      <a:pt x="10923" y="5741"/>
                    </a:cubicBezTo>
                    <a:cubicBezTo>
                      <a:pt x="10790" y="5210"/>
                      <a:pt x="10635" y="4678"/>
                      <a:pt x="10436" y="4168"/>
                    </a:cubicBezTo>
                    <a:cubicBezTo>
                      <a:pt x="10081" y="3149"/>
                      <a:pt x="9527" y="2241"/>
                      <a:pt x="8774" y="1465"/>
                    </a:cubicBezTo>
                    <a:cubicBezTo>
                      <a:pt x="8057" y="749"/>
                      <a:pt x="6691" y="1"/>
                      <a:pt x="54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0"/>
              <p:cNvSpPr/>
              <p:nvPr/>
            </p:nvSpPr>
            <p:spPr>
              <a:xfrm>
                <a:off x="1218850" y="1472225"/>
                <a:ext cx="204975" cy="268875"/>
              </a:xfrm>
              <a:custGeom>
                <a:avLst/>
                <a:gdLst/>
                <a:ahLst/>
                <a:cxnLst/>
                <a:rect l="l" t="t" r="r" b="b"/>
                <a:pathLst>
                  <a:path w="8199" h="10755" extrusionOk="0">
                    <a:moveTo>
                      <a:pt x="333" y="4149"/>
                    </a:moveTo>
                    <a:lnTo>
                      <a:pt x="333" y="4149"/>
                    </a:lnTo>
                    <a:cubicBezTo>
                      <a:pt x="333" y="4153"/>
                      <a:pt x="334" y="4157"/>
                      <a:pt x="334" y="4161"/>
                    </a:cubicBezTo>
                    <a:lnTo>
                      <a:pt x="334" y="4161"/>
                    </a:lnTo>
                    <a:cubicBezTo>
                      <a:pt x="334" y="4157"/>
                      <a:pt x="334" y="4153"/>
                      <a:pt x="333" y="4149"/>
                    </a:cubicBezTo>
                    <a:close/>
                    <a:moveTo>
                      <a:pt x="3280" y="1"/>
                    </a:moveTo>
                    <a:cubicBezTo>
                      <a:pt x="3202" y="1"/>
                      <a:pt x="3125" y="17"/>
                      <a:pt x="3058" y="50"/>
                    </a:cubicBezTo>
                    <a:cubicBezTo>
                      <a:pt x="3014" y="73"/>
                      <a:pt x="2682" y="294"/>
                      <a:pt x="2726" y="383"/>
                    </a:cubicBezTo>
                    <a:cubicBezTo>
                      <a:pt x="2616" y="249"/>
                      <a:pt x="2460" y="182"/>
                      <a:pt x="2300" y="182"/>
                    </a:cubicBezTo>
                    <a:cubicBezTo>
                      <a:pt x="2170" y="182"/>
                      <a:pt x="2038" y="227"/>
                      <a:pt x="1928" y="316"/>
                    </a:cubicBezTo>
                    <a:cubicBezTo>
                      <a:pt x="1685" y="582"/>
                      <a:pt x="1773" y="1003"/>
                      <a:pt x="1729" y="1336"/>
                    </a:cubicBezTo>
                    <a:cubicBezTo>
                      <a:pt x="1662" y="1734"/>
                      <a:pt x="1640" y="2133"/>
                      <a:pt x="1552" y="2532"/>
                    </a:cubicBezTo>
                    <a:cubicBezTo>
                      <a:pt x="1485" y="2997"/>
                      <a:pt x="1330" y="3418"/>
                      <a:pt x="1086" y="3817"/>
                    </a:cubicBezTo>
                    <a:cubicBezTo>
                      <a:pt x="998" y="3994"/>
                      <a:pt x="887" y="4149"/>
                      <a:pt x="776" y="4304"/>
                    </a:cubicBezTo>
                    <a:cubicBezTo>
                      <a:pt x="689" y="4413"/>
                      <a:pt x="323" y="4630"/>
                      <a:pt x="290" y="4742"/>
                    </a:cubicBezTo>
                    <a:lnTo>
                      <a:pt x="290" y="4742"/>
                    </a:lnTo>
                    <a:cubicBezTo>
                      <a:pt x="333" y="4569"/>
                      <a:pt x="354" y="4355"/>
                      <a:pt x="334" y="4161"/>
                    </a:cubicBezTo>
                    <a:lnTo>
                      <a:pt x="334" y="4161"/>
                    </a:lnTo>
                    <a:cubicBezTo>
                      <a:pt x="345" y="4315"/>
                      <a:pt x="152" y="4530"/>
                      <a:pt x="1" y="4681"/>
                    </a:cubicBezTo>
                    <a:cubicBezTo>
                      <a:pt x="23" y="4814"/>
                      <a:pt x="67" y="4925"/>
                      <a:pt x="111" y="5058"/>
                    </a:cubicBezTo>
                    <a:cubicBezTo>
                      <a:pt x="333" y="5722"/>
                      <a:pt x="311" y="6431"/>
                      <a:pt x="510" y="7096"/>
                    </a:cubicBezTo>
                    <a:cubicBezTo>
                      <a:pt x="865" y="8248"/>
                      <a:pt x="1618" y="9245"/>
                      <a:pt x="2637" y="9910"/>
                    </a:cubicBezTo>
                    <a:cubicBezTo>
                      <a:pt x="3125" y="10309"/>
                      <a:pt x="3701" y="10575"/>
                      <a:pt x="4299" y="10730"/>
                    </a:cubicBezTo>
                    <a:cubicBezTo>
                      <a:pt x="4395" y="10746"/>
                      <a:pt x="4489" y="10754"/>
                      <a:pt x="4583" y="10754"/>
                    </a:cubicBezTo>
                    <a:cubicBezTo>
                      <a:pt x="5614" y="10754"/>
                      <a:pt x="6500" y="9798"/>
                      <a:pt x="7069" y="9046"/>
                    </a:cubicBezTo>
                    <a:cubicBezTo>
                      <a:pt x="7357" y="8669"/>
                      <a:pt x="7578" y="8248"/>
                      <a:pt x="7800" y="7872"/>
                    </a:cubicBezTo>
                    <a:cubicBezTo>
                      <a:pt x="7933" y="7672"/>
                      <a:pt x="8043" y="7473"/>
                      <a:pt x="8110" y="7273"/>
                    </a:cubicBezTo>
                    <a:cubicBezTo>
                      <a:pt x="8154" y="7118"/>
                      <a:pt x="8176" y="6963"/>
                      <a:pt x="8176" y="6808"/>
                    </a:cubicBezTo>
                    <a:cubicBezTo>
                      <a:pt x="8199" y="6564"/>
                      <a:pt x="8176" y="6299"/>
                      <a:pt x="8199" y="6055"/>
                    </a:cubicBezTo>
                    <a:cubicBezTo>
                      <a:pt x="8176" y="5922"/>
                      <a:pt x="8154" y="5789"/>
                      <a:pt x="8110" y="5656"/>
                    </a:cubicBezTo>
                    <a:cubicBezTo>
                      <a:pt x="7955" y="4881"/>
                      <a:pt x="7556" y="4194"/>
                      <a:pt x="7002" y="3618"/>
                    </a:cubicBezTo>
                    <a:lnTo>
                      <a:pt x="7002" y="3618"/>
                    </a:lnTo>
                    <a:cubicBezTo>
                      <a:pt x="7069" y="3728"/>
                      <a:pt x="7113" y="3839"/>
                      <a:pt x="7135" y="3972"/>
                    </a:cubicBezTo>
                    <a:cubicBezTo>
                      <a:pt x="7157" y="3994"/>
                      <a:pt x="7135" y="4039"/>
                      <a:pt x="7113" y="4061"/>
                    </a:cubicBezTo>
                    <a:cubicBezTo>
                      <a:pt x="7106" y="4067"/>
                      <a:pt x="7098" y="4070"/>
                      <a:pt x="7088" y="4070"/>
                    </a:cubicBezTo>
                    <a:cubicBezTo>
                      <a:pt x="7065" y="4070"/>
                      <a:pt x="7033" y="4054"/>
                      <a:pt x="7002" y="4039"/>
                    </a:cubicBezTo>
                    <a:cubicBezTo>
                      <a:pt x="6781" y="3928"/>
                      <a:pt x="6581" y="3795"/>
                      <a:pt x="6382" y="3640"/>
                    </a:cubicBezTo>
                    <a:lnTo>
                      <a:pt x="6382" y="3640"/>
                    </a:lnTo>
                    <a:cubicBezTo>
                      <a:pt x="6470" y="3751"/>
                      <a:pt x="6537" y="3839"/>
                      <a:pt x="6581" y="3972"/>
                    </a:cubicBezTo>
                    <a:cubicBezTo>
                      <a:pt x="5673" y="3507"/>
                      <a:pt x="4964" y="2731"/>
                      <a:pt x="4587" y="1779"/>
                    </a:cubicBezTo>
                    <a:cubicBezTo>
                      <a:pt x="4454" y="1446"/>
                      <a:pt x="4388" y="1114"/>
                      <a:pt x="4233" y="804"/>
                    </a:cubicBezTo>
                    <a:cubicBezTo>
                      <a:pt x="4144" y="604"/>
                      <a:pt x="4033" y="427"/>
                      <a:pt x="3878" y="294"/>
                    </a:cubicBezTo>
                    <a:cubicBezTo>
                      <a:pt x="3767" y="183"/>
                      <a:pt x="3634" y="95"/>
                      <a:pt x="3501" y="50"/>
                    </a:cubicBezTo>
                    <a:cubicBezTo>
                      <a:pt x="3435" y="17"/>
                      <a:pt x="3357" y="1"/>
                      <a:pt x="3280"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0"/>
              <p:cNvSpPr/>
              <p:nvPr/>
            </p:nvSpPr>
            <p:spPr>
              <a:xfrm>
                <a:off x="1226050" y="1551975"/>
                <a:ext cx="50425" cy="20900"/>
              </a:xfrm>
              <a:custGeom>
                <a:avLst/>
                <a:gdLst/>
                <a:ahLst/>
                <a:cxnLst/>
                <a:rect l="l" t="t" r="r" b="b"/>
                <a:pathLst>
                  <a:path w="2017" h="836" extrusionOk="0">
                    <a:moveTo>
                      <a:pt x="1119" y="1"/>
                    </a:moveTo>
                    <a:cubicBezTo>
                      <a:pt x="718" y="1"/>
                      <a:pt x="329" y="195"/>
                      <a:pt x="67" y="516"/>
                    </a:cubicBezTo>
                    <a:cubicBezTo>
                      <a:pt x="45" y="561"/>
                      <a:pt x="23" y="605"/>
                      <a:pt x="1" y="649"/>
                    </a:cubicBezTo>
                    <a:cubicBezTo>
                      <a:pt x="1" y="693"/>
                      <a:pt x="1" y="738"/>
                      <a:pt x="45" y="782"/>
                    </a:cubicBezTo>
                    <a:cubicBezTo>
                      <a:pt x="61" y="815"/>
                      <a:pt x="101" y="835"/>
                      <a:pt x="139" y="835"/>
                    </a:cubicBezTo>
                    <a:cubicBezTo>
                      <a:pt x="153" y="835"/>
                      <a:pt x="166" y="832"/>
                      <a:pt x="178" y="826"/>
                    </a:cubicBezTo>
                    <a:cubicBezTo>
                      <a:pt x="244" y="804"/>
                      <a:pt x="289" y="782"/>
                      <a:pt x="333" y="760"/>
                    </a:cubicBezTo>
                    <a:cubicBezTo>
                      <a:pt x="643" y="561"/>
                      <a:pt x="998" y="472"/>
                      <a:pt x="1374" y="472"/>
                    </a:cubicBezTo>
                    <a:cubicBezTo>
                      <a:pt x="1441" y="483"/>
                      <a:pt x="1502" y="489"/>
                      <a:pt x="1563" y="489"/>
                    </a:cubicBezTo>
                    <a:cubicBezTo>
                      <a:pt x="1624" y="489"/>
                      <a:pt x="1685" y="483"/>
                      <a:pt x="1751" y="472"/>
                    </a:cubicBezTo>
                    <a:cubicBezTo>
                      <a:pt x="1795" y="472"/>
                      <a:pt x="1840" y="450"/>
                      <a:pt x="1862" y="428"/>
                    </a:cubicBezTo>
                    <a:cubicBezTo>
                      <a:pt x="2017" y="250"/>
                      <a:pt x="1397" y="7"/>
                      <a:pt x="1286" y="7"/>
                    </a:cubicBezTo>
                    <a:lnTo>
                      <a:pt x="1241" y="7"/>
                    </a:lnTo>
                    <a:cubicBezTo>
                      <a:pt x="1201" y="3"/>
                      <a:pt x="1160" y="1"/>
                      <a:pt x="11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0"/>
              <p:cNvSpPr/>
              <p:nvPr/>
            </p:nvSpPr>
            <p:spPr>
              <a:xfrm>
                <a:off x="1313575" y="1529925"/>
                <a:ext cx="49875" cy="21675"/>
              </a:xfrm>
              <a:custGeom>
                <a:avLst/>
                <a:gdLst/>
                <a:ahLst/>
                <a:cxnLst/>
                <a:rect l="l" t="t" r="r" b="b"/>
                <a:pathLst>
                  <a:path w="1995" h="867" extrusionOk="0">
                    <a:moveTo>
                      <a:pt x="1243" y="1"/>
                    </a:moveTo>
                    <a:cubicBezTo>
                      <a:pt x="1002" y="1"/>
                      <a:pt x="762" y="68"/>
                      <a:pt x="554" y="202"/>
                    </a:cubicBezTo>
                    <a:lnTo>
                      <a:pt x="532" y="202"/>
                    </a:lnTo>
                    <a:cubicBezTo>
                      <a:pt x="421" y="268"/>
                      <a:pt x="0" y="756"/>
                      <a:pt x="222" y="866"/>
                    </a:cubicBezTo>
                    <a:lnTo>
                      <a:pt x="311" y="866"/>
                    </a:lnTo>
                    <a:cubicBezTo>
                      <a:pt x="444" y="800"/>
                      <a:pt x="554" y="734"/>
                      <a:pt x="665" y="667"/>
                    </a:cubicBezTo>
                    <a:cubicBezTo>
                      <a:pt x="931" y="525"/>
                      <a:pt x="1211" y="454"/>
                      <a:pt x="1494" y="454"/>
                    </a:cubicBezTo>
                    <a:cubicBezTo>
                      <a:pt x="1565" y="454"/>
                      <a:pt x="1636" y="459"/>
                      <a:pt x="1706" y="468"/>
                    </a:cubicBezTo>
                    <a:lnTo>
                      <a:pt x="1862" y="468"/>
                    </a:lnTo>
                    <a:cubicBezTo>
                      <a:pt x="1928" y="446"/>
                      <a:pt x="1972" y="423"/>
                      <a:pt x="1995" y="357"/>
                    </a:cubicBezTo>
                    <a:cubicBezTo>
                      <a:pt x="1995" y="313"/>
                      <a:pt x="1972" y="268"/>
                      <a:pt x="1950" y="224"/>
                    </a:cubicBezTo>
                    <a:cubicBezTo>
                      <a:pt x="1906" y="180"/>
                      <a:pt x="1862" y="157"/>
                      <a:pt x="1817" y="135"/>
                    </a:cubicBezTo>
                    <a:cubicBezTo>
                      <a:pt x="1638" y="46"/>
                      <a:pt x="1440" y="1"/>
                      <a:pt x="12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0"/>
              <p:cNvSpPr/>
              <p:nvPr/>
            </p:nvSpPr>
            <p:spPr>
              <a:xfrm>
                <a:off x="1333525" y="1562850"/>
                <a:ext cx="24375" cy="30725"/>
              </a:xfrm>
              <a:custGeom>
                <a:avLst/>
                <a:gdLst/>
                <a:ahLst/>
                <a:cxnLst/>
                <a:rect l="l" t="t" r="r" b="b"/>
                <a:pathLst>
                  <a:path w="975" h="1229" extrusionOk="0">
                    <a:moveTo>
                      <a:pt x="454" y="1"/>
                    </a:moveTo>
                    <a:cubicBezTo>
                      <a:pt x="260" y="1"/>
                      <a:pt x="79" y="140"/>
                      <a:pt x="44" y="347"/>
                    </a:cubicBezTo>
                    <a:cubicBezTo>
                      <a:pt x="0" y="591"/>
                      <a:pt x="67" y="835"/>
                      <a:pt x="222" y="1034"/>
                    </a:cubicBezTo>
                    <a:cubicBezTo>
                      <a:pt x="299" y="1158"/>
                      <a:pt x="432" y="1228"/>
                      <a:pt x="565" y="1228"/>
                    </a:cubicBezTo>
                    <a:cubicBezTo>
                      <a:pt x="621" y="1228"/>
                      <a:pt x="678" y="1215"/>
                      <a:pt x="731" y="1189"/>
                    </a:cubicBezTo>
                    <a:cubicBezTo>
                      <a:pt x="886" y="1100"/>
                      <a:pt x="975" y="923"/>
                      <a:pt x="953" y="768"/>
                    </a:cubicBezTo>
                    <a:cubicBezTo>
                      <a:pt x="953" y="702"/>
                      <a:pt x="953" y="635"/>
                      <a:pt x="931" y="569"/>
                    </a:cubicBezTo>
                    <a:cubicBezTo>
                      <a:pt x="886" y="369"/>
                      <a:pt x="864" y="126"/>
                      <a:pt x="620" y="37"/>
                    </a:cubicBezTo>
                    <a:cubicBezTo>
                      <a:pt x="566" y="12"/>
                      <a:pt x="510" y="1"/>
                      <a:pt x="4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0"/>
              <p:cNvSpPr/>
              <p:nvPr/>
            </p:nvSpPr>
            <p:spPr>
              <a:xfrm>
                <a:off x="1244900" y="1584450"/>
                <a:ext cx="23825" cy="30725"/>
              </a:xfrm>
              <a:custGeom>
                <a:avLst/>
                <a:gdLst/>
                <a:ahLst/>
                <a:cxnLst/>
                <a:rect l="l" t="t" r="r" b="b"/>
                <a:pathLst>
                  <a:path w="953" h="1229" extrusionOk="0">
                    <a:moveTo>
                      <a:pt x="432" y="1"/>
                    </a:moveTo>
                    <a:cubicBezTo>
                      <a:pt x="239" y="1"/>
                      <a:pt x="62" y="141"/>
                      <a:pt x="44" y="347"/>
                    </a:cubicBezTo>
                    <a:cubicBezTo>
                      <a:pt x="0" y="591"/>
                      <a:pt x="67" y="835"/>
                      <a:pt x="199" y="1034"/>
                    </a:cubicBezTo>
                    <a:cubicBezTo>
                      <a:pt x="277" y="1158"/>
                      <a:pt x="409" y="1228"/>
                      <a:pt x="550" y="1228"/>
                    </a:cubicBezTo>
                    <a:cubicBezTo>
                      <a:pt x="610" y="1228"/>
                      <a:pt x="672" y="1216"/>
                      <a:pt x="731" y="1189"/>
                    </a:cubicBezTo>
                    <a:cubicBezTo>
                      <a:pt x="864" y="1101"/>
                      <a:pt x="953" y="945"/>
                      <a:pt x="953" y="768"/>
                    </a:cubicBezTo>
                    <a:cubicBezTo>
                      <a:pt x="931" y="702"/>
                      <a:pt x="931" y="635"/>
                      <a:pt x="931" y="591"/>
                    </a:cubicBezTo>
                    <a:cubicBezTo>
                      <a:pt x="886" y="369"/>
                      <a:pt x="842" y="126"/>
                      <a:pt x="598" y="37"/>
                    </a:cubicBezTo>
                    <a:cubicBezTo>
                      <a:pt x="544" y="12"/>
                      <a:pt x="487" y="1"/>
                      <a:pt x="43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0"/>
              <p:cNvSpPr/>
              <p:nvPr/>
            </p:nvSpPr>
            <p:spPr>
              <a:xfrm>
                <a:off x="1294175" y="1655300"/>
                <a:ext cx="58750" cy="39425"/>
              </a:xfrm>
              <a:custGeom>
                <a:avLst/>
                <a:gdLst/>
                <a:ahLst/>
                <a:cxnLst/>
                <a:rect l="l" t="t" r="r" b="b"/>
                <a:pathLst>
                  <a:path w="2350" h="1577" extrusionOk="0">
                    <a:moveTo>
                      <a:pt x="2152" y="1"/>
                    </a:moveTo>
                    <a:cubicBezTo>
                      <a:pt x="2098" y="1"/>
                      <a:pt x="2035" y="35"/>
                      <a:pt x="1995" y="61"/>
                    </a:cubicBezTo>
                    <a:cubicBezTo>
                      <a:pt x="1419" y="460"/>
                      <a:pt x="776" y="504"/>
                      <a:pt x="90" y="571"/>
                    </a:cubicBezTo>
                    <a:cubicBezTo>
                      <a:pt x="67" y="571"/>
                      <a:pt x="45" y="571"/>
                      <a:pt x="45" y="615"/>
                    </a:cubicBezTo>
                    <a:cubicBezTo>
                      <a:pt x="1" y="704"/>
                      <a:pt x="134" y="881"/>
                      <a:pt x="200" y="947"/>
                    </a:cubicBezTo>
                    <a:cubicBezTo>
                      <a:pt x="267" y="1058"/>
                      <a:pt x="355" y="1169"/>
                      <a:pt x="466" y="1258"/>
                    </a:cubicBezTo>
                    <a:cubicBezTo>
                      <a:pt x="666" y="1435"/>
                      <a:pt x="932" y="1546"/>
                      <a:pt x="1197" y="1568"/>
                    </a:cubicBezTo>
                    <a:cubicBezTo>
                      <a:pt x="1242" y="1573"/>
                      <a:pt x="1285" y="1576"/>
                      <a:pt x="1327" y="1576"/>
                    </a:cubicBezTo>
                    <a:cubicBezTo>
                      <a:pt x="1452" y="1576"/>
                      <a:pt x="1569" y="1551"/>
                      <a:pt x="1685" y="1501"/>
                    </a:cubicBezTo>
                    <a:cubicBezTo>
                      <a:pt x="1884" y="1391"/>
                      <a:pt x="2062" y="1213"/>
                      <a:pt x="2150" y="1014"/>
                    </a:cubicBezTo>
                    <a:cubicBezTo>
                      <a:pt x="2327" y="726"/>
                      <a:pt x="2350" y="371"/>
                      <a:pt x="2239" y="61"/>
                    </a:cubicBezTo>
                    <a:cubicBezTo>
                      <a:pt x="2221" y="16"/>
                      <a:pt x="2188"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0"/>
              <p:cNvSpPr/>
              <p:nvPr/>
            </p:nvSpPr>
            <p:spPr>
              <a:xfrm>
                <a:off x="1299725" y="1602525"/>
                <a:ext cx="25500" cy="35725"/>
              </a:xfrm>
              <a:custGeom>
                <a:avLst/>
                <a:gdLst/>
                <a:ahLst/>
                <a:cxnLst/>
                <a:rect l="l" t="t" r="r" b="b"/>
                <a:pathLst>
                  <a:path w="1020" h="1429" extrusionOk="0">
                    <a:moveTo>
                      <a:pt x="244" y="1"/>
                    </a:moveTo>
                    <a:lnTo>
                      <a:pt x="45" y="998"/>
                    </a:lnTo>
                    <a:cubicBezTo>
                      <a:pt x="1" y="1197"/>
                      <a:pt x="156" y="1397"/>
                      <a:pt x="355" y="1419"/>
                    </a:cubicBezTo>
                    <a:cubicBezTo>
                      <a:pt x="395" y="1425"/>
                      <a:pt x="434" y="1429"/>
                      <a:pt x="472" y="1429"/>
                    </a:cubicBezTo>
                    <a:cubicBezTo>
                      <a:pt x="692" y="1429"/>
                      <a:pt x="888" y="1326"/>
                      <a:pt x="1020" y="1175"/>
                    </a:cubicBezTo>
                    <a:lnTo>
                      <a:pt x="931" y="1175"/>
                    </a:lnTo>
                    <a:cubicBezTo>
                      <a:pt x="842" y="1175"/>
                      <a:pt x="732" y="1153"/>
                      <a:pt x="621" y="1109"/>
                    </a:cubicBezTo>
                    <a:cubicBezTo>
                      <a:pt x="488" y="1064"/>
                      <a:pt x="399" y="976"/>
                      <a:pt x="333" y="865"/>
                    </a:cubicBezTo>
                    <a:cubicBezTo>
                      <a:pt x="289" y="754"/>
                      <a:pt x="266" y="643"/>
                      <a:pt x="289" y="533"/>
                    </a:cubicBezTo>
                    <a:cubicBezTo>
                      <a:pt x="266" y="355"/>
                      <a:pt x="266" y="178"/>
                      <a:pt x="244" y="1"/>
                    </a:cubicBezTo>
                    <a:close/>
                  </a:path>
                </a:pathLst>
              </a:custGeom>
              <a:solidFill>
                <a:srgbClr val="DF7385">
                  <a:alpha val="6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0"/>
              <p:cNvSpPr/>
              <p:nvPr/>
            </p:nvSpPr>
            <p:spPr>
              <a:xfrm>
                <a:off x="1392775" y="1746550"/>
                <a:ext cx="285850" cy="948075"/>
              </a:xfrm>
              <a:custGeom>
                <a:avLst/>
                <a:gdLst/>
                <a:ahLst/>
                <a:cxnLst/>
                <a:rect l="l" t="t" r="r" b="b"/>
                <a:pathLst>
                  <a:path w="11434" h="37923" extrusionOk="0">
                    <a:moveTo>
                      <a:pt x="2682" y="0"/>
                    </a:moveTo>
                    <a:cubicBezTo>
                      <a:pt x="2660" y="0"/>
                      <a:pt x="2615" y="0"/>
                      <a:pt x="2593" y="23"/>
                    </a:cubicBezTo>
                    <a:cubicBezTo>
                      <a:pt x="2571" y="45"/>
                      <a:pt x="2571" y="67"/>
                      <a:pt x="2571" y="89"/>
                    </a:cubicBezTo>
                    <a:cubicBezTo>
                      <a:pt x="2527" y="222"/>
                      <a:pt x="2504" y="355"/>
                      <a:pt x="2460" y="510"/>
                    </a:cubicBezTo>
                    <a:cubicBezTo>
                      <a:pt x="2416" y="687"/>
                      <a:pt x="2372" y="865"/>
                      <a:pt x="2305" y="1064"/>
                    </a:cubicBezTo>
                    <a:cubicBezTo>
                      <a:pt x="2216" y="1418"/>
                      <a:pt x="2106" y="1773"/>
                      <a:pt x="2017" y="2150"/>
                    </a:cubicBezTo>
                    <a:cubicBezTo>
                      <a:pt x="1596" y="3656"/>
                      <a:pt x="1175" y="5163"/>
                      <a:pt x="887" y="6692"/>
                    </a:cubicBezTo>
                    <a:cubicBezTo>
                      <a:pt x="466" y="8907"/>
                      <a:pt x="200" y="11145"/>
                      <a:pt x="89" y="13383"/>
                    </a:cubicBezTo>
                    <a:cubicBezTo>
                      <a:pt x="1" y="15532"/>
                      <a:pt x="245" y="17681"/>
                      <a:pt x="488" y="19808"/>
                    </a:cubicBezTo>
                    <a:cubicBezTo>
                      <a:pt x="665" y="21182"/>
                      <a:pt x="821" y="22533"/>
                      <a:pt x="931" y="23885"/>
                    </a:cubicBezTo>
                    <a:cubicBezTo>
                      <a:pt x="1109" y="26300"/>
                      <a:pt x="1308" y="28693"/>
                      <a:pt x="1507" y="31086"/>
                    </a:cubicBezTo>
                    <a:cubicBezTo>
                      <a:pt x="1618" y="32282"/>
                      <a:pt x="1729" y="33478"/>
                      <a:pt x="1818" y="34675"/>
                    </a:cubicBezTo>
                    <a:cubicBezTo>
                      <a:pt x="1906" y="35716"/>
                      <a:pt x="2216" y="36713"/>
                      <a:pt x="2194" y="37777"/>
                    </a:cubicBezTo>
                    <a:cubicBezTo>
                      <a:pt x="2688" y="37878"/>
                      <a:pt x="3190" y="37923"/>
                      <a:pt x="3696" y="37923"/>
                    </a:cubicBezTo>
                    <a:cubicBezTo>
                      <a:pt x="3963" y="37923"/>
                      <a:pt x="4231" y="37910"/>
                      <a:pt x="4499" y="37887"/>
                    </a:cubicBezTo>
                    <a:cubicBezTo>
                      <a:pt x="6847" y="37732"/>
                      <a:pt x="9151" y="37400"/>
                      <a:pt x="11433" y="36913"/>
                    </a:cubicBezTo>
                    <a:cubicBezTo>
                      <a:pt x="10813" y="33057"/>
                      <a:pt x="10547" y="29091"/>
                      <a:pt x="10348" y="25214"/>
                    </a:cubicBezTo>
                    <a:cubicBezTo>
                      <a:pt x="10148" y="21647"/>
                      <a:pt x="10126" y="18213"/>
                      <a:pt x="9417" y="14712"/>
                    </a:cubicBezTo>
                    <a:cubicBezTo>
                      <a:pt x="9018" y="12674"/>
                      <a:pt x="9129" y="10547"/>
                      <a:pt x="8996" y="8464"/>
                    </a:cubicBezTo>
                    <a:cubicBezTo>
                      <a:pt x="8863" y="6913"/>
                      <a:pt x="8664" y="5407"/>
                      <a:pt x="8442" y="3878"/>
                    </a:cubicBezTo>
                    <a:cubicBezTo>
                      <a:pt x="8309" y="3147"/>
                      <a:pt x="8221" y="2393"/>
                      <a:pt x="8066" y="1662"/>
                    </a:cubicBezTo>
                    <a:cubicBezTo>
                      <a:pt x="7977" y="1241"/>
                      <a:pt x="7955" y="909"/>
                      <a:pt x="7512" y="776"/>
                    </a:cubicBezTo>
                    <a:cubicBezTo>
                      <a:pt x="6914" y="599"/>
                      <a:pt x="6315" y="466"/>
                      <a:pt x="5717" y="377"/>
                    </a:cubicBezTo>
                    <a:cubicBezTo>
                      <a:pt x="5230" y="333"/>
                      <a:pt x="4631" y="288"/>
                      <a:pt x="4166" y="222"/>
                    </a:cubicBezTo>
                    <a:cubicBezTo>
                      <a:pt x="3701" y="156"/>
                      <a:pt x="3191" y="67"/>
                      <a:pt x="26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0"/>
              <p:cNvSpPr/>
              <p:nvPr/>
            </p:nvSpPr>
            <p:spPr>
              <a:xfrm>
                <a:off x="1207775" y="1781450"/>
                <a:ext cx="152350" cy="902875"/>
              </a:xfrm>
              <a:custGeom>
                <a:avLst/>
                <a:gdLst/>
                <a:ahLst/>
                <a:cxnLst/>
                <a:rect l="l" t="t" r="r" b="b"/>
                <a:pathLst>
                  <a:path w="6094" h="36115" extrusionOk="0">
                    <a:moveTo>
                      <a:pt x="4144" y="0"/>
                    </a:moveTo>
                    <a:lnTo>
                      <a:pt x="2947" y="510"/>
                    </a:lnTo>
                    <a:cubicBezTo>
                      <a:pt x="2770" y="576"/>
                      <a:pt x="2571" y="665"/>
                      <a:pt x="2393" y="754"/>
                    </a:cubicBezTo>
                    <a:cubicBezTo>
                      <a:pt x="2283" y="820"/>
                      <a:pt x="2105" y="975"/>
                      <a:pt x="1972" y="975"/>
                    </a:cubicBezTo>
                    <a:cubicBezTo>
                      <a:pt x="1817" y="1019"/>
                      <a:pt x="1662" y="1130"/>
                      <a:pt x="1574" y="1285"/>
                    </a:cubicBezTo>
                    <a:cubicBezTo>
                      <a:pt x="1485" y="1440"/>
                      <a:pt x="1441" y="1596"/>
                      <a:pt x="1396" y="1751"/>
                    </a:cubicBezTo>
                    <a:cubicBezTo>
                      <a:pt x="1108" y="3036"/>
                      <a:pt x="798" y="4299"/>
                      <a:pt x="444" y="5561"/>
                    </a:cubicBezTo>
                    <a:cubicBezTo>
                      <a:pt x="244" y="6182"/>
                      <a:pt x="111" y="6847"/>
                      <a:pt x="45" y="7489"/>
                    </a:cubicBezTo>
                    <a:cubicBezTo>
                      <a:pt x="1" y="8154"/>
                      <a:pt x="1" y="8796"/>
                      <a:pt x="67" y="9461"/>
                    </a:cubicBezTo>
                    <a:cubicBezTo>
                      <a:pt x="333" y="13072"/>
                      <a:pt x="754" y="16573"/>
                      <a:pt x="798" y="20162"/>
                    </a:cubicBezTo>
                    <a:cubicBezTo>
                      <a:pt x="865" y="25303"/>
                      <a:pt x="909" y="30443"/>
                      <a:pt x="975" y="35583"/>
                    </a:cubicBezTo>
                    <a:lnTo>
                      <a:pt x="5872" y="36115"/>
                    </a:lnTo>
                    <a:cubicBezTo>
                      <a:pt x="6094" y="33966"/>
                      <a:pt x="5850" y="31905"/>
                      <a:pt x="5673" y="29756"/>
                    </a:cubicBezTo>
                    <a:cubicBezTo>
                      <a:pt x="5562" y="28560"/>
                      <a:pt x="5451" y="27363"/>
                      <a:pt x="5451" y="26167"/>
                    </a:cubicBezTo>
                    <a:cubicBezTo>
                      <a:pt x="5362" y="23220"/>
                      <a:pt x="5008" y="20450"/>
                      <a:pt x="4609" y="17504"/>
                    </a:cubicBezTo>
                    <a:cubicBezTo>
                      <a:pt x="4343" y="15399"/>
                      <a:pt x="4100" y="13294"/>
                      <a:pt x="3922" y="11189"/>
                    </a:cubicBezTo>
                    <a:cubicBezTo>
                      <a:pt x="3789" y="9372"/>
                      <a:pt x="3701" y="7578"/>
                      <a:pt x="3701" y="5783"/>
                    </a:cubicBezTo>
                    <a:cubicBezTo>
                      <a:pt x="3701" y="4830"/>
                      <a:pt x="3656" y="3833"/>
                      <a:pt x="3745" y="2903"/>
                    </a:cubicBezTo>
                    <a:cubicBezTo>
                      <a:pt x="3811" y="2415"/>
                      <a:pt x="3745" y="1906"/>
                      <a:pt x="3811" y="1418"/>
                    </a:cubicBezTo>
                    <a:cubicBezTo>
                      <a:pt x="3878" y="931"/>
                      <a:pt x="3989" y="466"/>
                      <a:pt x="41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0"/>
              <p:cNvSpPr/>
              <p:nvPr/>
            </p:nvSpPr>
            <p:spPr>
              <a:xfrm>
                <a:off x="1396650" y="1979750"/>
                <a:ext cx="250950" cy="426525"/>
              </a:xfrm>
              <a:custGeom>
                <a:avLst/>
                <a:gdLst/>
                <a:ahLst/>
                <a:cxnLst/>
                <a:rect l="l" t="t" r="r" b="b"/>
                <a:pathLst>
                  <a:path w="10038" h="17061" extrusionOk="0">
                    <a:moveTo>
                      <a:pt x="2837" y="0"/>
                    </a:moveTo>
                    <a:lnTo>
                      <a:pt x="2837" y="0"/>
                    </a:lnTo>
                    <a:cubicBezTo>
                      <a:pt x="1441" y="2172"/>
                      <a:pt x="466" y="4587"/>
                      <a:pt x="1" y="7134"/>
                    </a:cubicBezTo>
                    <a:cubicBezTo>
                      <a:pt x="90" y="8242"/>
                      <a:pt x="200" y="9372"/>
                      <a:pt x="333" y="10502"/>
                    </a:cubicBezTo>
                    <a:cubicBezTo>
                      <a:pt x="510" y="11854"/>
                      <a:pt x="666" y="13205"/>
                      <a:pt x="776" y="14579"/>
                    </a:cubicBezTo>
                    <a:cubicBezTo>
                      <a:pt x="843" y="15399"/>
                      <a:pt x="909" y="16241"/>
                      <a:pt x="976" y="17060"/>
                    </a:cubicBezTo>
                    <a:cubicBezTo>
                      <a:pt x="2859" y="16817"/>
                      <a:pt x="4720" y="16351"/>
                      <a:pt x="6360" y="15421"/>
                    </a:cubicBezTo>
                    <a:cubicBezTo>
                      <a:pt x="7135" y="14956"/>
                      <a:pt x="7844" y="14446"/>
                      <a:pt x="8531" y="13870"/>
                    </a:cubicBezTo>
                    <a:cubicBezTo>
                      <a:pt x="9063" y="13493"/>
                      <a:pt x="9528" y="13050"/>
                      <a:pt x="9949" y="12585"/>
                    </a:cubicBezTo>
                    <a:lnTo>
                      <a:pt x="10038" y="12474"/>
                    </a:lnTo>
                    <a:cubicBezTo>
                      <a:pt x="9949" y="10768"/>
                      <a:pt x="9838" y="9084"/>
                      <a:pt x="9617" y="7378"/>
                    </a:cubicBezTo>
                    <a:lnTo>
                      <a:pt x="9462" y="7312"/>
                    </a:lnTo>
                    <a:cubicBezTo>
                      <a:pt x="8730" y="7024"/>
                      <a:pt x="7933" y="6824"/>
                      <a:pt x="7290" y="6359"/>
                    </a:cubicBezTo>
                    <a:cubicBezTo>
                      <a:pt x="5540" y="5052"/>
                      <a:pt x="5496" y="2504"/>
                      <a:pt x="5584" y="532"/>
                    </a:cubicBezTo>
                    <a:lnTo>
                      <a:pt x="5584" y="532"/>
                    </a:lnTo>
                    <a:cubicBezTo>
                      <a:pt x="5429" y="1529"/>
                      <a:pt x="5252" y="2526"/>
                      <a:pt x="5097" y="3523"/>
                    </a:cubicBezTo>
                    <a:cubicBezTo>
                      <a:pt x="4920" y="4897"/>
                      <a:pt x="4632" y="6248"/>
                      <a:pt x="4211" y="7578"/>
                    </a:cubicBezTo>
                    <a:cubicBezTo>
                      <a:pt x="4122" y="7888"/>
                      <a:pt x="4011" y="8176"/>
                      <a:pt x="3878" y="8486"/>
                    </a:cubicBezTo>
                    <a:cubicBezTo>
                      <a:pt x="3679" y="8907"/>
                      <a:pt x="3457" y="9328"/>
                      <a:pt x="3214" y="9727"/>
                    </a:cubicBezTo>
                    <a:cubicBezTo>
                      <a:pt x="2996" y="10044"/>
                      <a:pt x="2530" y="10732"/>
                      <a:pt x="2085" y="10732"/>
                    </a:cubicBezTo>
                    <a:cubicBezTo>
                      <a:pt x="2033" y="10732"/>
                      <a:pt x="1980" y="10723"/>
                      <a:pt x="1928" y="10702"/>
                    </a:cubicBezTo>
                    <a:cubicBezTo>
                      <a:pt x="1729" y="10613"/>
                      <a:pt x="1574" y="10480"/>
                      <a:pt x="1463" y="10303"/>
                    </a:cubicBezTo>
                    <a:cubicBezTo>
                      <a:pt x="1131" y="9727"/>
                      <a:pt x="954" y="9062"/>
                      <a:pt x="954" y="8397"/>
                    </a:cubicBezTo>
                    <a:cubicBezTo>
                      <a:pt x="931" y="7445"/>
                      <a:pt x="1042" y="6492"/>
                      <a:pt x="1264" y="5539"/>
                    </a:cubicBezTo>
                    <a:cubicBezTo>
                      <a:pt x="1640" y="3656"/>
                      <a:pt x="2172" y="1795"/>
                      <a:pt x="2837"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0"/>
              <p:cNvSpPr/>
              <p:nvPr/>
            </p:nvSpPr>
            <p:spPr>
              <a:xfrm>
                <a:off x="1530150" y="1759750"/>
                <a:ext cx="141275" cy="496875"/>
              </a:xfrm>
              <a:custGeom>
                <a:avLst/>
                <a:gdLst/>
                <a:ahLst/>
                <a:cxnLst/>
                <a:rect l="l" t="t" r="r" b="b"/>
                <a:pathLst>
                  <a:path w="5651" h="19875" extrusionOk="0">
                    <a:moveTo>
                      <a:pt x="1024" y="1"/>
                    </a:moveTo>
                    <a:cubicBezTo>
                      <a:pt x="982" y="1"/>
                      <a:pt x="956" y="8"/>
                      <a:pt x="953" y="26"/>
                    </a:cubicBezTo>
                    <a:cubicBezTo>
                      <a:pt x="599" y="1444"/>
                      <a:pt x="554" y="3084"/>
                      <a:pt x="422" y="4546"/>
                    </a:cubicBezTo>
                    <a:cubicBezTo>
                      <a:pt x="1" y="9000"/>
                      <a:pt x="355" y="13697"/>
                      <a:pt x="975" y="18128"/>
                    </a:cubicBezTo>
                    <a:cubicBezTo>
                      <a:pt x="1064" y="18815"/>
                      <a:pt x="975" y="19612"/>
                      <a:pt x="1773" y="19812"/>
                    </a:cubicBezTo>
                    <a:cubicBezTo>
                      <a:pt x="1956" y="19853"/>
                      <a:pt x="2144" y="19874"/>
                      <a:pt x="2332" y="19874"/>
                    </a:cubicBezTo>
                    <a:cubicBezTo>
                      <a:pt x="2849" y="19874"/>
                      <a:pt x="3367" y="19716"/>
                      <a:pt x="3789" y="19391"/>
                    </a:cubicBezTo>
                    <a:cubicBezTo>
                      <a:pt x="5650" y="17951"/>
                      <a:pt x="5274" y="14937"/>
                      <a:pt x="5252" y="12877"/>
                    </a:cubicBezTo>
                    <a:cubicBezTo>
                      <a:pt x="5185" y="10019"/>
                      <a:pt x="5141" y="7138"/>
                      <a:pt x="4676" y="4325"/>
                    </a:cubicBezTo>
                    <a:cubicBezTo>
                      <a:pt x="4587" y="3859"/>
                      <a:pt x="4520" y="3394"/>
                      <a:pt x="4410" y="2973"/>
                    </a:cubicBezTo>
                    <a:lnTo>
                      <a:pt x="4410" y="2995"/>
                    </a:lnTo>
                    <a:cubicBezTo>
                      <a:pt x="4188" y="1843"/>
                      <a:pt x="3435" y="868"/>
                      <a:pt x="2371" y="381"/>
                    </a:cubicBezTo>
                    <a:cubicBezTo>
                      <a:pt x="2256" y="323"/>
                      <a:pt x="1296" y="1"/>
                      <a:pt x="102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0"/>
              <p:cNvSpPr/>
              <p:nvPr/>
            </p:nvSpPr>
            <p:spPr>
              <a:xfrm>
                <a:off x="1299725" y="1741575"/>
                <a:ext cx="157900" cy="666350"/>
              </a:xfrm>
              <a:custGeom>
                <a:avLst/>
                <a:gdLst/>
                <a:ahLst/>
                <a:cxnLst/>
                <a:rect l="l" t="t" r="r" b="b"/>
                <a:pathLst>
                  <a:path w="6316" h="26654" extrusionOk="0">
                    <a:moveTo>
                      <a:pt x="5407" y="0"/>
                    </a:moveTo>
                    <a:cubicBezTo>
                      <a:pt x="5385" y="0"/>
                      <a:pt x="5385" y="22"/>
                      <a:pt x="5362" y="22"/>
                    </a:cubicBezTo>
                    <a:cubicBezTo>
                      <a:pt x="5119" y="199"/>
                      <a:pt x="5096" y="776"/>
                      <a:pt x="4964" y="1019"/>
                    </a:cubicBezTo>
                    <a:cubicBezTo>
                      <a:pt x="4786" y="1462"/>
                      <a:pt x="4565" y="1861"/>
                      <a:pt x="4299" y="2260"/>
                    </a:cubicBezTo>
                    <a:cubicBezTo>
                      <a:pt x="3789" y="3035"/>
                      <a:pt x="3191" y="3767"/>
                      <a:pt x="2637" y="4498"/>
                    </a:cubicBezTo>
                    <a:cubicBezTo>
                      <a:pt x="2526" y="4609"/>
                      <a:pt x="2460" y="4741"/>
                      <a:pt x="2416" y="4897"/>
                    </a:cubicBezTo>
                    <a:cubicBezTo>
                      <a:pt x="2393" y="5007"/>
                      <a:pt x="2393" y="5096"/>
                      <a:pt x="2416" y="5207"/>
                    </a:cubicBezTo>
                    <a:cubicBezTo>
                      <a:pt x="2482" y="5450"/>
                      <a:pt x="2438" y="5716"/>
                      <a:pt x="2283" y="5916"/>
                    </a:cubicBezTo>
                    <a:cubicBezTo>
                      <a:pt x="2223" y="5966"/>
                      <a:pt x="2149" y="5989"/>
                      <a:pt x="2077" y="5989"/>
                    </a:cubicBezTo>
                    <a:cubicBezTo>
                      <a:pt x="1988" y="5989"/>
                      <a:pt x="1900" y="5954"/>
                      <a:pt x="1840" y="5894"/>
                    </a:cubicBezTo>
                    <a:cubicBezTo>
                      <a:pt x="1707" y="5783"/>
                      <a:pt x="1662" y="5628"/>
                      <a:pt x="1662" y="5473"/>
                    </a:cubicBezTo>
                    <a:cubicBezTo>
                      <a:pt x="1684" y="5295"/>
                      <a:pt x="1662" y="5140"/>
                      <a:pt x="1618" y="4985"/>
                    </a:cubicBezTo>
                    <a:cubicBezTo>
                      <a:pt x="1529" y="4852"/>
                      <a:pt x="1441" y="4741"/>
                      <a:pt x="1352" y="4631"/>
                    </a:cubicBezTo>
                    <a:cubicBezTo>
                      <a:pt x="1175" y="4365"/>
                      <a:pt x="1042" y="4077"/>
                      <a:pt x="953" y="3789"/>
                    </a:cubicBezTo>
                    <a:cubicBezTo>
                      <a:pt x="776" y="3346"/>
                      <a:pt x="643" y="2880"/>
                      <a:pt x="577" y="2415"/>
                    </a:cubicBezTo>
                    <a:cubicBezTo>
                      <a:pt x="532" y="2171"/>
                      <a:pt x="488" y="1928"/>
                      <a:pt x="422" y="1706"/>
                    </a:cubicBezTo>
                    <a:cubicBezTo>
                      <a:pt x="289" y="2127"/>
                      <a:pt x="200" y="2548"/>
                      <a:pt x="133" y="2991"/>
                    </a:cubicBezTo>
                    <a:cubicBezTo>
                      <a:pt x="67" y="3479"/>
                      <a:pt x="133" y="3988"/>
                      <a:pt x="89" y="4476"/>
                    </a:cubicBezTo>
                    <a:cubicBezTo>
                      <a:pt x="1" y="5406"/>
                      <a:pt x="45" y="6381"/>
                      <a:pt x="45" y="7356"/>
                    </a:cubicBezTo>
                    <a:cubicBezTo>
                      <a:pt x="45" y="9151"/>
                      <a:pt x="111" y="10945"/>
                      <a:pt x="266" y="12762"/>
                    </a:cubicBezTo>
                    <a:cubicBezTo>
                      <a:pt x="422" y="14867"/>
                      <a:pt x="665" y="16972"/>
                      <a:pt x="953" y="19077"/>
                    </a:cubicBezTo>
                    <a:cubicBezTo>
                      <a:pt x="1286" y="21558"/>
                      <a:pt x="1596" y="23973"/>
                      <a:pt x="1729" y="26455"/>
                    </a:cubicBezTo>
                    <a:cubicBezTo>
                      <a:pt x="2770" y="26587"/>
                      <a:pt x="3834" y="26654"/>
                      <a:pt x="4897" y="26654"/>
                    </a:cubicBezTo>
                    <a:cubicBezTo>
                      <a:pt x="4808" y="25812"/>
                      <a:pt x="4720" y="24948"/>
                      <a:pt x="4653" y="24084"/>
                    </a:cubicBezTo>
                    <a:cubicBezTo>
                      <a:pt x="4543" y="22732"/>
                      <a:pt x="4387" y="21381"/>
                      <a:pt x="4210" y="20007"/>
                    </a:cubicBezTo>
                    <a:cubicBezTo>
                      <a:pt x="3967" y="17880"/>
                      <a:pt x="3723" y="15731"/>
                      <a:pt x="3834" y="13582"/>
                    </a:cubicBezTo>
                    <a:cubicBezTo>
                      <a:pt x="3944" y="11322"/>
                      <a:pt x="4188" y="9106"/>
                      <a:pt x="4609" y="6891"/>
                    </a:cubicBezTo>
                    <a:cubicBezTo>
                      <a:pt x="4897" y="5340"/>
                      <a:pt x="5318" y="3833"/>
                      <a:pt x="5739" y="2326"/>
                    </a:cubicBezTo>
                    <a:cubicBezTo>
                      <a:pt x="5850" y="1972"/>
                      <a:pt x="5938" y="1617"/>
                      <a:pt x="6049" y="1241"/>
                    </a:cubicBezTo>
                    <a:cubicBezTo>
                      <a:pt x="6094" y="1064"/>
                      <a:pt x="6138" y="886"/>
                      <a:pt x="6204" y="687"/>
                    </a:cubicBezTo>
                    <a:cubicBezTo>
                      <a:pt x="6226" y="554"/>
                      <a:pt x="6271" y="421"/>
                      <a:pt x="6293" y="266"/>
                    </a:cubicBezTo>
                    <a:cubicBezTo>
                      <a:pt x="6293" y="244"/>
                      <a:pt x="6315" y="222"/>
                      <a:pt x="6315" y="222"/>
                    </a:cubicBezTo>
                    <a:cubicBezTo>
                      <a:pt x="6049" y="177"/>
                      <a:pt x="5761" y="111"/>
                      <a:pt x="5495" y="22"/>
                    </a:cubicBezTo>
                    <a:cubicBezTo>
                      <a:pt x="5473" y="0"/>
                      <a:pt x="5429" y="0"/>
                      <a:pt x="540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0"/>
              <p:cNvSpPr/>
              <p:nvPr/>
            </p:nvSpPr>
            <p:spPr>
              <a:xfrm>
                <a:off x="1104200" y="2113400"/>
                <a:ext cx="352300" cy="340975"/>
              </a:xfrm>
              <a:custGeom>
                <a:avLst/>
                <a:gdLst/>
                <a:ahLst/>
                <a:cxnLst/>
                <a:rect l="l" t="t" r="r" b="b"/>
                <a:pathLst>
                  <a:path w="14092" h="13639" extrusionOk="0">
                    <a:moveTo>
                      <a:pt x="5466" y="1"/>
                    </a:moveTo>
                    <a:cubicBezTo>
                      <a:pt x="5349" y="1"/>
                      <a:pt x="5236" y="51"/>
                      <a:pt x="5163" y="149"/>
                    </a:cubicBezTo>
                    <a:lnTo>
                      <a:pt x="155" y="6131"/>
                    </a:lnTo>
                    <a:cubicBezTo>
                      <a:pt x="0" y="6308"/>
                      <a:pt x="23" y="6574"/>
                      <a:pt x="200" y="6729"/>
                    </a:cubicBezTo>
                    <a:lnTo>
                      <a:pt x="8353" y="13553"/>
                    </a:lnTo>
                    <a:cubicBezTo>
                      <a:pt x="8429" y="13610"/>
                      <a:pt x="8521" y="13639"/>
                      <a:pt x="8614" y="13639"/>
                    </a:cubicBezTo>
                    <a:cubicBezTo>
                      <a:pt x="8738" y="13639"/>
                      <a:pt x="8863" y="13588"/>
                      <a:pt x="8952" y="13487"/>
                    </a:cubicBezTo>
                    <a:lnTo>
                      <a:pt x="13937" y="7505"/>
                    </a:lnTo>
                    <a:cubicBezTo>
                      <a:pt x="14092" y="7328"/>
                      <a:pt x="14070" y="7062"/>
                      <a:pt x="13892" y="6929"/>
                    </a:cubicBezTo>
                    <a:lnTo>
                      <a:pt x="5739" y="105"/>
                    </a:lnTo>
                    <a:cubicBezTo>
                      <a:pt x="5659" y="35"/>
                      <a:pt x="5561" y="1"/>
                      <a:pt x="54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0"/>
              <p:cNvSpPr/>
              <p:nvPr/>
            </p:nvSpPr>
            <p:spPr>
              <a:xfrm>
                <a:off x="1123575" y="2133025"/>
                <a:ext cx="316875" cy="304650"/>
              </a:xfrm>
              <a:custGeom>
                <a:avLst/>
                <a:gdLst/>
                <a:ahLst/>
                <a:cxnLst/>
                <a:rect l="l" t="t" r="r" b="b"/>
                <a:pathLst>
                  <a:path w="12675" h="12186" extrusionOk="0">
                    <a:moveTo>
                      <a:pt x="4776" y="0"/>
                    </a:moveTo>
                    <a:cubicBezTo>
                      <a:pt x="4650" y="0"/>
                      <a:pt x="4522" y="58"/>
                      <a:pt x="4432" y="162"/>
                    </a:cubicBezTo>
                    <a:lnTo>
                      <a:pt x="156" y="5257"/>
                    </a:lnTo>
                    <a:cubicBezTo>
                      <a:pt x="1" y="5457"/>
                      <a:pt x="23" y="5701"/>
                      <a:pt x="200" y="5856"/>
                    </a:cubicBezTo>
                    <a:lnTo>
                      <a:pt x="7645" y="12082"/>
                    </a:lnTo>
                    <a:cubicBezTo>
                      <a:pt x="7725" y="12151"/>
                      <a:pt x="7822" y="12185"/>
                      <a:pt x="7920" y="12185"/>
                    </a:cubicBezTo>
                    <a:cubicBezTo>
                      <a:pt x="8039" y="12185"/>
                      <a:pt x="8158" y="12135"/>
                      <a:pt x="8243" y="12037"/>
                    </a:cubicBezTo>
                    <a:lnTo>
                      <a:pt x="12519" y="6919"/>
                    </a:lnTo>
                    <a:cubicBezTo>
                      <a:pt x="12674" y="6742"/>
                      <a:pt x="12652" y="6476"/>
                      <a:pt x="12475" y="6321"/>
                    </a:cubicBezTo>
                    <a:lnTo>
                      <a:pt x="5030" y="95"/>
                    </a:lnTo>
                    <a:cubicBezTo>
                      <a:pt x="4956" y="30"/>
                      <a:pt x="4867" y="0"/>
                      <a:pt x="477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0"/>
              <p:cNvSpPr/>
              <p:nvPr/>
            </p:nvSpPr>
            <p:spPr>
              <a:xfrm>
                <a:off x="1134825" y="2151975"/>
                <a:ext cx="85725" cy="90900"/>
              </a:xfrm>
              <a:custGeom>
                <a:avLst/>
                <a:gdLst/>
                <a:ahLst/>
                <a:cxnLst/>
                <a:rect l="l" t="t" r="r" b="b"/>
                <a:pathLst>
                  <a:path w="3429" h="3636" extrusionOk="0">
                    <a:moveTo>
                      <a:pt x="2662" y="1"/>
                    </a:moveTo>
                    <a:cubicBezTo>
                      <a:pt x="2636" y="1"/>
                      <a:pt x="2610" y="8"/>
                      <a:pt x="2586" y="24"/>
                    </a:cubicBezTo>
                    <a:cubicBezTo>
                      <a:pt x="2475" y="113"/>
                      <a:pt x="2409" y="268"/>
                      <a:pt x="2431" y="423"/>
                    </a:cubicBezTo>
                    <a:cubicBezTo>
                      <a:pt x="2453" y="534"/>
                      <a:pt x="2520" y="622"/>
                      <a:pt x="2608" y="711"/>
                    </a:cubicBezTo>
                    <a:cubicBezTo>
                      <a:pt x="2719" y="866"/>
                      <a:pt x="2874" y="977"/>
                      <a:pt x="3052" y="1043"/>
                    </a:cubicBezTo>
                    <a:cubicBezTo>
                      <a:pt x="3074" y="1065"/>
                      <a:pt x="3118" y="1065"/>
                      <a:pt x="3140" y="1087"/>
                    </a:cubicBezTo>
                    <a:cubicBezTo>
                      <a:pt x="3118" y="1110"/>
                      <a:pt x="3118" y="1132"/>
                      <a:pt x="3096" y="1154"/>
                    </a:cubicBezTo>
                    <a:cubicBezTo>
                      <a:pt x="2564" y="1841"/>
                      <a:pt x="2010" y="2505"/>
                      <a:pt x="1456" y="3148"/>
                    </a:cubicBezTo>
                    <a:lnTo>
                      <a:pt x="1368" y="3237"/>
                    </a:lnTo>
                    <a:cubicBezTo>
                      <a:pt x="1345" y="3281"/>
                      <a:pt x="1257" y="3347"/>
                      <a:pt x="1235" y="3347"/>
                    </a:cubicBezTo>
                    <a:cubicBezTo>
                      <a:pt x="1213" y="3347"/>
                      <a:pt x="1168" y="3303"/>
                      <a:pt x="1124" y="3259"/>
                    </a:cubicBezTo>
                    <a:cubicBezTo>
                      <a:pt x="947" y="3081"/>
                      <a:pt x="725" y="2971"/>
                      <a:pt x="504" y="2882"/>
                    </a:cubicBezTo>
                    <a:cubicBezTo>
                      <a:pt x="448" y="2864"/>
                      <a:pt x="390" y="2853"/>
                      <a:pt x="332" y="2853"/>
                    </a:cubicBezTo>
                    <a:cubicBezTo>
                      <a:pt x="250" y="2853"/>
                      <a:pt x="170" y="2874"/>
                      <a:pt x="105" y="2926"/>
                    </a:cubicBezTo>
                    <a:cubicBezTo>
                      <a:pt x="1" y="3013"/>
                      <a:pt x="86" y="3167"/>
                      <a:pt x="192" y="3167"/>
                    </a:cubicBezTo>
                    <a:cubicBezTo>
                      <a:pt x="222" y="3167"/>
                      <a:pt x="253" y="3155"/>
                      <a:pt x="282" y="3126"/>
                    </a:cubicBezTo>
                    <a:cubicBezTo>
                      <a:pt x="304" y="3126"/>
                      <a:pt x="326" y="3126"/>
                      <a:pt x="415" y="3148"/>
                    </a:cubicBezTo>
                    <a:cubicBezTo>
                      <a:pt x="614" y="3214"/>
                      <a:pt x="792" y="3325"/>
                      <a:pt x="947" y="3480"/>
                    </a:cubicBezTo>
                    <a:cubicBezTo>
                      <a:pt x="1013" y="3547"/>
                      <a:pt x="1102" y="3613"/>
                      <a:pt x="1213" y="3635"/>
                    </a:cubicBezTo>
                    <a:lnTo>
                      <a:pt x="1235" y="3635"/>
                    </a:lnTo>
                    <a:cubicBezTo>
                      <a:pt x="1368" y="3613"/>
                      <a:pt x="1501" y="3547"/>
                      <a:pt x="1567" y="3414"/>
                    </a:cubicBezTo>
                    <a:lnTo>
                      <a:pt x="1656" y="3325"/>
                    </a:lnTo>
                    <a:cubicBezTo>
                      <a:pt x="2210" y="2683"/>
                      <a:pt x="2786" y="2018"/>
                      <a:pt x="3317" y="1331"/>
                    </a:cubicBezTo>
                    <a:cubicBezTo>
                      <a:pt x="3384" y="1243"/>
                      <a:pt x="3428" y="1132"/>
                      <a:pt x="3406" y="1021"/>
                    </a:cubicBezTo>
                    <a:cubicBezTo>
                      <a:pt x="3362" y="910"/>
                      <a:pt x="3273" y="822"/>
                      <a:pt x="3162" y="799"/>
                    </a:cubicBezTo>
                    <a:cubicBezTo>
                      <a:pt x="3029" y="733"/>
                      <a:pt x="2896" y="644"/>
                      <a:pt x="2808" y="534"/>
                    </a:cubicBezTo>
                    <a:cubicBezTo>
                      <a:pt x="2763" y="489"/>
                      <a:pt x="2719" y="423"/>
                      <a:pt x="2719" y="356"/>
                    </a:cubicBezTo>
                    <a:cubicBezTo>
                      <a:pt x="2697" y="334"/>
                      <a:pt x="2719" y="290"/>
                      <a:pt x="2741" y="268"/>
                    </a:cubicBezTo>
                    <a:cubicBezTo>
                      <a:pt x="2808" y="223"/>
                      <a:pt x="2830" y="135"/>
                      <a:pt x="2786" y="68"/>
                    </a:cubicBezTo>
                    <a:cubicBezTo>
                      <a:pt x="2757" y="25"/>
                      <a:pt x="2710" y="1"/>
                      <a:pt x="26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0"/>
              <p:cNvSpPr/>
              <p:nvPr/>
            </p:nvSpPr>
            <p:spPr>
              <a:xfrm>
                <a:off x="1198350" y="2303700"/>
                <a:ext cx="167325" cy="101550"/>
              </a:xfrm>
              <a:custGeom>
                <a:avLst/>
                <a:gdLst/>
                <a:ahLst/>
                <a:cxnLst/>
                <a:rect l="l" t="t" r="r" b="b"/>
                <a:pathLst>
                  <a:path w="6693" h="4062" extrusionOk="0">
                    <a:moveTo>
                      <a:pt x="1077" y="0"/>
                    </a:moveTo>
                    <a:cubicBezTo>
                      <a:pt x="1066" y="0"/>
                      <a:pt x="1054" y="1"/>
                      <a:pt x="1042" y="4"/>
                    </a:cubicBezTo>
                    <a:cubicBezTo>
                      <a:pt x="976" y="48"/>
                      <a:pt x="931" y="114"/>
                      <a:pt x="931" y="181"/>
                    </a:cubicBezTo>
                    <a:cubicBezTo>
                      <a:pt x="931" y="269"/>
                      <a:pt x="954" y="336"/>
                      <a:pt x="998" y="402"/>
                    </a:cubicBezTo>
                    <a:cubicBezTo>
                      <a:pt x="1197" y="779"/>
                      <a:pt x="1463" y="1134"/>
                      <a:pt x="1640" y="1510"/>
                    </a:cubicBezTo>
                    <a:cubicBezTo>
                      <a:pt x="1685" y="1577"/>
                      <a:pt x="1707" y="1643"/>
                      <a:pt x="1685" y="1710"/>
                    </a:cubicBezTo>
                    <a:cubicBezTo>
                      <a:pt x="1663" y="1843"/>
                      <a:pt x="1508" y="1865"/>
                      <a:pt x="1397" y="1909"/>
                    </a:cubicBezTo>
                    <a:lnTo>
                      <a:pt x="865" y="2042"/>
                    </a:lnTo>
                    <a:cubicBezTo>
                      <a:pt x="599" y="2108"/>
                      <a:pt x="333" y="2175"/>
                      <a:pt x="45" y="2219"/>
                    </a:cubicBezTo>
                    <a:cubicBezTo>
                      <a:pt x="1" y="2219"/>
                      <a:pt x="267" y="2463"/>
                      <a:pt x="289" y="2485"/>
                    </a:cubicBezTo>
                    <a:cubicBezTo>
                      <a:pt x="444" y="2574"/>
                      <a:pt x="599" y="2618"/>
                      <a:pt x="776" y="2662"/>
                    </a:cubicBezTo>
                    <a:cubicBezTo>
                      <a:pt x="732" y="2862"/>
                      <a:pt x="821" y="3039"/>
                      <a:pt x="976" y="3150"/>
                    </a:cubicBezTo>
                    <a:cubicBezTo>
                      <a:pt x="1131" y="3261"/>
                      <a:pt x="1308" y="3305"/>
                      <a:pt x="1485" y="3327"/>
                    </a:cubicBezTo>
                    <a:cubicBezTo>
                      <a:pt x="1441" y="3416"/>
                      <a:pt x="1441" y="3526"/>
                      <a:pt x="1485" y="3593"/>
                    </a:cubicBezTo>
                    <a:cubicBezTo>
                      <a:pt x="1552" y="3681"/>
                      <a:pt x="1618" y="3770"/>
                      <a:pt x="1707" y="3814"/>
                    </a:cubicBezTo>
                    <a:cubicBezTo>
                      <a:pt x="1993" y="3976"/>
                      <a:pt x="2308" y="4061"/>
                      <a:pt x="2627" y="4061"/>
                    </a:cubicBezTo>
                    <a:cubicBezTo>
                      <a:pt x="2875" y="4061"/>
                      <a:pt x="3126" y="4010"/>
                      <a:pt x="3369" y="3903"/>
                    </a:cubicBezTo>
                    <a:cubicBezTo>
                      <a:pt x="3723" y="3770"/>
                      <a:pt x="4056" y="3571"/>
                      <a:pt x="4410" y="3460"/>
                    </a:cubicBezTo>
                    <a:cubicBezTo>
                      <a:pt x="4742" y="3371"/>
                      <a:pt x="5097" y="3305"/>
                      <a:pt x="5474" y="3261"/>
                    </a:cubicBezTo>
                    <a:cubicBezTo>
                      <a:pt x="5717" y="3238"/>
                      <a:pt x="5983" y="3172"/>
                      <a:pt x="6249" y="3105"/>
                    </a:cubicBezTo>
                    <a:cubicBezTo>
                      <a:pt x="6293" y="3083"/>
                      <a:pt x="6360" y="3039"/>
                      <a:pt x="6404" y="3017"/>
                    </a:cubicBezTo>
                    <a:cubicBezTo>
                      <a:pt x="6471" y="2950"/>
                      <a:pt x="6515" y="2862"/>
                      <a:pt x="6515" y="2773"/>
                    </a:cubicBezTo>
                    <a:cubicBezTo>
                      <a:pt x="6692" y="2131"/>
                      <a:pt x="6448" y="1444"/>
                      <a:pt x="6227" y="823"/>
                    </a:cubicBezTo>
                    <a:cubicBezTo>
                      <a:pt x="6205" y="713"/>
                      <a:pt x="6138" y="602"/>
                      <a:pt x="6050" y="535"/>
                    </a:cubicBezTo>
                    <a:cubicBezTo>
                      <a:pt x="5983" y="510"/>
                      <a:pt x="5917" y="498"/>
                      <a:pt x="5851" y="498"/>
                    </a:cubicBezTo>
                    <a:cubicBezTo>
                      <a:pt x="5743" y="498"/>
                      <a:pt x="5637" y="533"/>
                      <a:pt x="5540" y="602"/>
                    </a:cubicBezTo>
                    <a:cubicBezTo>
                      <a:pt x="5097" y="801"/>
                      <a:pt x="4654" y="1045"/>
                      <a:pt x="4188" y="1222"/>
                    </a:cubicBezTo>
                    <a:cubicBezTo>
                      <a:pt x="3941" y="1318"/>
                      <a:pt x="3682" y="1365"/>
                      <a:pt x="3423" y="1365"/>
                    </a:cubicBezTo>
                    <a:cubicBezTo>
                      <a:pt x="2965" y="1365"/>
                      <a:pt x="2510" y="1217"/>
                      <a:pt x="2128" y="934"/>
                    </a:cubicBezTo>
                    <a:cubicBezTo>
                      <a:pt x="1818" y="690"/>
                      <a:pt x="1552" y="425"/>
                      <a:pt x="1308" y="136"/>
                    </a:cubicBezTo>
                    <a:cubicBezTo>
                      <a:pt x="1249" y="77"/>
                      <a:pt x="1172" y="0"/>
                      <a:pt x="1077"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0"/>
              <p:cNvSpPr/>
              <p:nvPr/>
            </p:nvSpPr>
            <p:spPr>
              <a:xfrm>
                <a:off x="1304150" y="2169725"/>
                <a:ext cx="359525" cy="229350"/>
              </a:xfrm>
              <a:custGeom>
                <a:avLst/>
                <a:gdLst/>
                <a:ahLst/>
                <a:cxnLst/>
                <a:rect l="l" t="t" r="r" b="b"/>
                <a:pathLst>
                  <a:path w="14381" h="9174" extrusionOk="0">
                    <a:moveTo>
                      <a:pt x="14269" y="1"/>
                    </a:moveTo>
                    <a:cubicBezTo>
                      <a:pt x="13981" y="222"/>
                      <a:pt x="13627" y="488"/>
                      <a:pt x="13250" y="510"/>
                    </a:cubicBezTo>
                    <a:cubicBezTo>
                      <a:pt x="13156" y="505"/>
                      <a:pt x="13063" y="502"/>
                      <a:pt x="12971" y="502"/>
                    </a:cubicBezTo>
                    <a:cubicBezTo>
                      <a:pt x="12672" y="502"/>
                      <a:pt x="12381" y="531"/>
                      <a:pt x="12076" y="599"/>
                    </a:cubicBezTo>
                    <a:cubicBezTo>
                      <a:pt x="10747" y="953"/>
                      <a:pt x="9484" y="1507"/>
                      <a:pt x="8309" y="2239"/>
                    </a:cubicBezTo>
                    <a:cubicBezTo>
                      <a:pt x="7113" y="2925"/>
                      <a:pt x="5850" y="3524"/>
                      <a:pt x="4565" y="3989"/>
                    </a:cubicBezTo>
                    <a:cubicBezTo>
                      <a:pt x="3191" y="4521"/>
                      <a:pt x="1973" y="5340"/>
                      <a:pt x="621" y="5894"/>
                    </a:cubicBezTo>
                    <a:cubicBezTo>
                      <a:pt x="444" y="5961"/>
                      <a:pt x="267" y="6049"/>
                      <a:pt x="67" y="6138"/>
                    </a:cubicBezTo>
                    <a:cubicBezTo>
                      <a:pt x="45" y="6138"/>
                      <a:pt x="23" y="6160"/>
                      <a:pt x="23" y="6182"/>
                    </a:cubicBezTo>
                    <a:cubicBezTo>
                      <a:pt x="1" y="6204"/>
                      <a:pt x="1" y="6227"/>
                      <a:pt x="23" y="6249"/>
                    </a:cubicBezTo>
                    <a:cubicBezTo>
                      <a:pt x="112" y="6758"/>
                      <a:pt x="289" y="7268"/>
                      <a:pt x="400" y="7800"/>
                    </a:cubicBezTo>
                    <a:cubicBezTo>
                      <a:pt x="466" y="8265"/>
                      <a:pt x="577" y="8730"/>
                      <a:pt x="710" y="9173"/>
                    </a:cubicBezTo>
                    <a:lnTo>
                      <a:pt x="710" y="9173"/>
                    </a:lnTo>
                    <a:cubicBezTo>
                      <a:pt x="716" y="9144"/>
                      <a:pt x="3946" y="8331"/>
                      <a:pt x="4210" y="8243"/>
                    </a:cubicBezTo>
                    <a:cubicBezTo>
                      <a:pt x="5850" y="7822"/>
                      <a:pt x="7445" y="7268"/>
                      <a:pt x="8996" y="6581"/>
                    </a:cubicBezTo>
                    <a:cubicBezTo>
                      <a:pt x="10370" y="5939"/>
                      <a:pt x="11721" y="4875"/>
                      <a:pt x="12918" y="3945"/>
                    </a:cubicBezTo>
                    <a:cubicBezTo>
                      <a:pt x="13738" y="3346"/>
                      <a:pt x="14269" y="2438"/>
                      <a:pt x="14358" y="1441"/>
                    </a:cubicBezTo>
                    <a:cubicBezTo>
                      <a:pt x="14380" y="953"/>
                      <a:pt x="14292" y="466"/>
                      <a:pt x="14269" y="1"/>
                    </a:cubicBezTo>
                    <a:close/>
                    <a:moveTo>
                      <a:pt x="710" y="9173"/>
                    </a:moveTo>
                    <a:lnTo>
                      <a:pt x="710" y="9173"/>
                    </a:lnTo>
                    <a:cubicBezTo>
                      <a:pt x="710" y="9173"/>
                      <a:pt x="710" y="9173"/>
                      <a:pt x="710" y="9173"/>
                    </a:cubicBezTo>
                    <a:cubicBezTo>
                      <a:pt x="710" y="9173"/>
                      <a:pt x="710" y="9173"/>
                      <a:pt x="710" y="9173"/>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0"/>
              <p:cNvSpPr/>
              <p:nvPr/>
            </p:nvSpPr>
            <p:spPr>
              <a:xfrm>
                <a:off x="1236025" y="1625375"/>
                <a:ext cx="48775" cy="28000"/>
              </a:xfrm>
              <a:custGeom>
                <a:avLst/>
                <a:gdLst/>
                <a:ahLst/>
                <a:cxnLst/>
                <a:rect l="l" t="t" r="r" b="b"/>
                <a:pathLst>
                  <a:path w="1951" h="1120" extrusionOk="0">
                    <a:moveTo>
                      <a:pt x="1203" y="1"/>
                    </a:moveTo>
                    <a:cubicBezTo>
                      <a:pt x="1095" y="1"/>
                      <a:pt x="980" y="13"/>
                      <a:pt x="865" y="40"/>
                    </a:cubicBezTo>
                    <a:cubicBezTo>
                      <a:pt x="355" y="150"/>
                      <a:pt x="1" y="483"/>
                      <a:pt x="67" y="771"/>
                    </a:cubicBezTo>
                    <a:cubicBezTo>
                      <a:pt x="118" y="990"/>
                      <a:pt x="400" y="1120"/>
                      <a:pt x="757" y="1120"/>
                    </a:cubicBezTo>
                    <a:cubicBezTo>
                      <a:pt x="869" y="1120"/>
                      <a:pt x="987" y="1107"/>
                      <a:pt x="1108" y="1081"/>
                    </a:cubicBezTo>
                    <a:cubicBezTo>
                      <a:pt x="1596" y="970"/>
                      <a:pt x="1950" y="616"/>
                      <a:pt x="1884" y="350"/>
                    </a:cubicBezTo>
                    <a:cubicBezTo>
                      <a:pt x="1833" y="130"/>
                      <a:pt x="1551" y="1"/>
                      <a:pt x="1203"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0"/>
              <p:cNvSpPr/>
              <p:nvPr/>
            </p:nvSpPr>
            <p:spPr>
              <a:xfrm>
                <a:off x="1347350" y="1593000"/>
                <a:ext cx="48225" cy="29050"/>
              </a:xfrm>
              <a:custGeom>
                <a:avLst/>
                <a:gdLst/>
                <a:ahLst/>
                <a:cxnLst/>
                <a:rect l="l" t="t" r="r" b="b"/>
                <a:pathLst>
                  <a:path w="1929" h="1162" extrusionOk="0">
                    <a:moveTo>
                      <a:pt x="1238" y="1"/>
                    </a:moveTo>
                    <a:cubicBezTo>
                      <a:pt x="1101" y="1"/>
                      <a:pt x="951" y="23"/>
                      <a:pt x="799" y="72"/>
                    </a:cubicBezTo>
                    <a:cubicBezTo>
                      <a:pt x="311" y="227"/>
                      <a:pt x="1" y="581"/>
                      <a:pt x="90" y="847"/>
                    </a:cubicBezTo>
                    <a:cubicBezTo>
                      <a:pt x="151" y="1047"/>
                      <a:pt x="393" y="1161"/>
                      <a:pt x="698" y="1161"/>
                    </a:cubicBezTo>
                    <a:cubicBezTo>
                      <a:pt x="833" y="1161"/>
                      <a:pt x="981" y="1139"/>
                      <a:pt x="1131" y="1091"/>
                    </a:cubicBezTo>
                    <a:cubicBezTo>
                      <a:pt x="1618" y="936"/>
                      <a:pt x="1929" y="581"/>
                      <a:pt x="1840" y="293"/>
                    </a:cubicBezTo>
                    <a:cubicBezTo>
                      <a:pt x="1779" y="110"/>
                      <a:pt x="1540" y="1"/>
                      <a:pt x="1238"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0"/>
              <p:cNvSpPr/>
              <p:nvPr/>
            </p:nvSpPr>
            <p:spPr>
              <a:xfrm>
                <a:off x="1296400" y="1449100"/>
                <a:ext cx="103600" cy="106375"/>
              </a:xfrm>
              <a:custGeom>
                <a:avLst/>
                <a:gdLst/>
                <a:ahLst/>
                <a:cxnLst/>
                <a:rect l="l" t="t" r="r" b="b"/>
                <a:pathLst>
                  <a:path w="4144" h="4255" fill="none" extrusionOk="0">
                    <a:moveTo>
                      <a:pt x="1" y="134"/>
                    </a:moveTo>
                    <a:cubicBezTo>
                      <a:pt x="887" y="1"/>
                      <a:pt x="1552" y="931"/>
                      <a:pt x="1950" y="1596"/>
                    </a:cubicBezTo>
                    <a:cubicBezTo>
                      <a:pt x="2305" y="2216"/>
                      <a:pt x="2593" y="2881"/>
                      <a:pt x="2992" y="3457"/>
                    </a:cubicBezTo>
                    <a:cubicBezTo>
                      <a:pt x="3280" y="3856"/>
                      <a:pt x="3679" y="4232"/>
                      <a:pt x="4144" y="425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0"/>
              <p:cNvSpPr/>
              <p:nvPr/>
            </p:nvSpPr>
            <p:spPr>
              <a:xfrm>
                <a:off x="1492475" y="1564325"/>
                <a:ext cx="207750" cy="224900"/>
              </a:xfrm>
              <a:custGeom>
                <a:avLst/>
                <a:gdLst/>
                <a:ahLst/>
                <a:cxnLst/>
                <a:rect l="l" t="t" r="r" b="b"/>
                <a:pathLst>
                  <a:path w="8310" h="8996" fill="none" extrusionOk="0">
                    <a:moveTo>
                      <a:pt x="1" y="0"/>
                    </a:moveTo>
                    <a:cubicBezTo>
                      <a:pt x="732" y="953"/>
                      <a:pt x="1663" y="1750"/>
                      <a:pt x="2748" y="2260"/>
                    </a:cubicBezTo>
                    <a:cubicBezTo>
                      <a:pt x="3590" y="2659"/>
                      <a:pt x="4499" y="2925"/>
                      <a:pt x="5296" y="3368"/>
                    </a:cubicBezTo>
                    <a:cubicBezTo>
                      <a:pt x="7246" y="4542"/>
                      <a:pt x="8310" y="6758"/>
                      <a:pt x="7977" y="899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0"/>
              <p:cNvSpPr/>
              <p:nvPr/>
            </p:nvSpPr>
            <p:spPr>
              <a:xfrm>
                <a:off x="1445400" y="1557125"/>
                <a:ext cx="240425" cy="307425"/>
              </a:xfrm>
              <a:custGeom>
                <a:avLst/>
                <a:gdLst/>
                <a:ahLst/>
                <a:cxnLst/>
                <a:rect l="l" t="t" r="r" b="b"/>
                <a:pathLst>
                  <a:path w="9617" h="12297" fill="none" extrusionOk="0">
                    <a:moveTo>
                      <a:pt x="1" y="0"/>
                    </a:moveTo>
                    <a:cubicBezTo>
                      <a:pt x="466" y="1551"/>
                      <a:pt x="1729" y="2703"/>
                      <a:pt x="3080" y="3612"/>
                    </a:cubicBezTo>
                    <a:cubicBezTo>
                      <a:pt x="4410" y="4498"/>
                      <a:pt x="5872" y="5229"/>
                      <a:pt x="7046" y="6337"/>
                    </a:cubicBezTo>
                    <a:cubicBezTo>
                      <a:pt x="8686" y="7888"/>
                      <a:pt x="9594" y="10037"/>
                      <a:pt x="9616" y="12297"/>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0"/>
              <p:cNvSpPr/>
              <p:nvPr/>
            </p:nvSpPr>
            <p:spPr>
              <a:xfrm>
                <a:off x="1219975" y="1455200"/>
                <a:ext cx="53750" cy="115775"/>
              </a:xfrm>
              <a:custGeom>
                <a:avLst/>
                <a:gdLst/>
                <a:ahLst/>
                <a:cxnLst/>
                <a:rect l="l" t="t" r="r" b="b"/>
                <a:pathLst>
                  <a:path w="2150" h="4631" fill="none" extrusionOk="0">
                    <a:moveTo>
                      <a:pt x="2149" y="0"/>
                    </a:moveTo>
                    <a:cubicBezTo>
                      <a:pt x="1684" y="67"/>
                      <a:pt x="1307" y="377"/>
                      <a:pt x="1108" y="798"/>
                    </a:cubicBezTo>
                    <a:cubicBezTo>
                      <a:pt x="908" y="1219"/>
                      <a:pt x="798" y="1662"/>
                      <a:pt x="775" y="2127"/>
                    </a:cubicBezTo>
                    <a:cubicBezTo>
                      <a:pt x="753" y="2593"/>
                      <a:pt x="709" y="3058"/>
                      <a:pt x="598" y="3501"/>
                    </a:cubicBezTo>
                    <a:cubicBezTo>
                      <a:pt x="487" y="3922"/>
                      <a:pt x="266" y="4299"/>
                      <a:pt x="0" y="463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0"/>
              <p:cNvSpPr/>
              <p:nvPr/>
            </p:nvSpPr>
            <p:spPr>
              <a:xfrm>
                <a:off x="1434325" y="1622475"/>
                <a:ext cx="116350" cy="123550"/>
              </a:xfrm>
              <a:custGeom>
                <a:avLst/>
                <a:gdLst/>
                <a:ahLst/>
                <a:cxnLst/>
                <a:rect l="l" t="t" r="r" b="b"/>
                <a:pathLst>
                  <a:path w="4654" h="4942" fill="none" extrusionOk="0">
                    <a:moveTo>
                      <a:pt x="1" y="0"/>
                    </a:moveTo>
                    <a:cubicBezTo>
                      <a:pt x="311" y="1086"/>
                      <a:pt x="998" y="2017"/>
                      <a:pt x="1950" y="2637"/>
                    </a:cubicBezTo>
                    <a:cubicBezTo>
                      <a:pt x="2460" y="2969"/>
                      <a:pt x="3036" y="3213"/>
                      <a:pt x="3546" y="3545"/>
                    </a:cubicBezTo>
                    <a:cubicBezTo>
                      <a:pt x="4077" y="3856"/>
                      <a:pt x="4476" y="4343"/>
                      <a:pt x="4653" y="494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0"/>
              <p:cNvSpPr/>
              <p:nvPr/>
            </p:nvSpPr>
            <p:spPr>
              <a:xfrm>
                <a:off x="1556175" y="2693725"/>
                <a:ext cx="43250" cy="760525"/>
              </a:xfrm>
              <a:custGeom>
                <a:avLst/>
                <a:gdLst/>
                <a:ahLst/>
                <a:cxnLst/>
                <a:rect l="l" t="t" r="r" b="b"/>
                <a:pathLst>
                  <a:path w="1730" h="30421" fill="none" extrusionOk="0">
                    <a:moveTo>
                      <a:pt x="112" y="0"/>
                    </a:moveTo>
                    <a:cubicBezTo>
                      <a:pt x="1" y="10214"/>
                      <a:pt x="865" y="20296"/>
                      <a:pt x="1729" y="3042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0"/>
              <p:cNvSpPr/>
              <p:nvPr/>
            </p:nvSpPr>
            <p:spPr>
              <a:xfrm>
                <a:off x="1335725" y="2692625"/>
                <a:ext cx="42125" cy="784350"/>
              </a:xfrm>
              <a:custGeom>
                <a:avLst/>
                <a:gdLst/>
                <a:ahLst/>
                <a:cxnLst/>
                <a:rect l="l" t="t" r="r" b="b"/>
                <a:pathLst>
                  <a:path w="1685" h="31374" fill="none" extrusionOk="0">
                    <a:moveTo>
                      <a:pt x="67" y="0"/>
                    </a:moveTo>
                    <a:cubicBezTo>
                      <a:pt x="1" y="10480"/>
                      <a:pt x="532" y="20960"/>
                      <a:pt x="1685" y="31373"/>
                    </a:cubicBezTo>
                  </a:path>
                </a:pathLst>
              </a:custGeom>
              <a:noFill/>
              <a:ln w="55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0"/>
              <p:cNvSpPr/>
              <p:nvPr/>
            </p:nvSpPr>
            <p:spPr>
              <a:xfrm>
                <a:off x="1303600" y="2124875"/>
                <a:ext cx="366150" cy="275850"/>
              </a:xfrm>
              <a:custGeom>
                <a:avLst/>
                <a:gdLst/>
                <a:ahLst/>
                <a:cxnLst/>
                <a:rect l="l" t="t" r="r" b="b"/>
                <a:pathLst>
                  <a:path w="14646" h="11034" fill="none" extrusionOk="0">
                    <a:moveTo>
                      <a:pt x="14424" y="0"/>
                    </a:moveTo>
                    <a:cubicBezTo>
                      <a:pt x="14579" y="2194"/>
                      <a:pt x="14646" y="4210"/>
                      <a:pt x="12873" y="5827"/>
                    </a:cubicBezTo>
                    <a:cubicBezTo>
                      <a:pt x="12608" y="6049"/>
                      <a:pt x="12342" y="6248"/>
                      <a:pt x="12054" y="6448"/>
                    </a:cubicBezTo>
                    <a:cubicBezTo>
                      <a:pt x="11588" y="6802"/>
                      <a:pt x="11079" y="7134"/>
                      <a:pt x="10569" y="7445"/>
                    </a:cubicBezTo>
                    <a:cubicBezTo>
                      <a:pt x="8797" y="8508"/>
                      <a:pt x="6869" y="9328"/>
                      <a:pt x="4853" y="9860"/>
                    </a:cubicBezTo>
                    <a:cubicBezTo>
                      <a:pt x="4255" y="10015"/>
                      <a:pt x="3656" y="10214"/>
                      <a:pt x="3058" y="10369"/>
                    </a:cubicBezTo>
                    <a:lnTo>
                      <a:pt x="2105" y="10657"/>
                    </a:lnTo>
                    <a:cubicBezTo>
                      <a:pt x="1817" y="10768"/>
                      <a:pt x="1507" y="10857"/>
                      <a:pt x="1219" y="10901"/>
                    </a:cubicBezTo>
                    <a:lnTo>
                      <a:pt x="798" y="11012"/>
                    </a:lnTo>
                    <a:cubicBezTo>
                      <a:pt x="754" y="11034"/>
                      <a:pt x="710" y="11034"/>
                      <a:pt x="687" y="11012"/>
                    </a:cubicBezTo>
                    <a:cubicBezTo>
                      <a:pt x="643" y="10990"/>
                      <a:pt x="643" y="10967"/>
                      <a:pt x="643" y="10923"/>
                    </a:cubicBezTo>
                    <a:lnTo>
                      <a:pt x="1" y="7843"/>
                    </a:lnTo>
                    <a:cubicBezTo>
                      <a:pt x="643" y="7578"/>
                      <a:pt x="1286" y="7289"/>
                      <a:pt x="1906" y="6935"/>
                    </a:cubicBezTo>
                    <a:cubicBezTo>
                      <a:pt x="2526" y="6603"/>
                      <a:pt x="3169" y="6337"/>
                      <a:pt x="3834" y="6093"/>
                    </a:cubicBezTo>
                    <a:cubicBezTo>
                      <a:pt x="5141" y="5583"/>
                      <a:pt x="6426" y="4985"/>
                      <a:pt x="7689" y="4343"/>
                    </a:cubicBezTo>
                    <a:cubicBezTo>
                      <a:pt x="9040" y="3589"/>
                      <a:pt x="10503" y="2858"/>
                      <a:pt x="12054" y="268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0"/>
              <p:cNvSpPr/>
              <p:nvPr/>
            </p:nvSpPr>
            <p:spPr>
              <a:xfrm>
                <a:off x="1529600" y="1785875"/>
                <a:ext cx="24400" cy="419325"/>
              </a:xfrm>
              <a:custGeom>
                <a:avLst/>
                <a:gdLst/>
                <a:ahLst/>
                <a:cxnLst/>
                <a:rect l="l" t="t" r="r" b="b"/>
                <a:pathLst>
                  <a:path w="976" h="16773" fill="none" extrusionOk="0">
                    <a:moveTo>
                      <a:pt x="975" y="16773"/>
                    </a:moveTo>
                    <a:cubicBezTo>
                      <a:pt x="89" y="11212"/>
                      <a:pt x="0" y="5562"/>
                      <a:pt x="776" y="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0"/>
              <p:cNvSpPr/>
              <p:nvPr/>
            </p:nvSpPr>
            <p:spPr>
              <a:xfrm>
                <a:off x="1192825" y="1813575"/>
                <a:ext cx="55975" cy="319625"/>
              </a:xfrm>
              <a:custGeom>
                <a:avLst/>
                <a:gdLst/>
                <a:ahLst/>
                <a:cxnLst/>
                <a:rect l="l" t="t" r="r" b="b"/>
                <a:pathLst>
                  <a:path w="2239" h="12785" fill="none" extrusionOk="0">
                    <a:moveTo>
                      <a:pt x="2238" y="0"/>
                    </a:moveTo>
                    <a:cubicBezTo>
                      <a:pt x="1175" y="3147"/>
                      <a:pt x="0" y="6204"/>
                      <a:pt x="510" y="9616"/>
                    </a:cubicBezTo>
                    <a:cubicBezTo>
                      <a:pt x="687" y="10680"/>
                      <a:pt x="1086" y="11699"/>
                      <a:pt x="1108" y="12784"/>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0"/>
              <p:cNvSpPr/>
              <p:nvPr/>
            </p:nvSpPr>
            <p:spPr>
              <a:xfrm>
                <a:off x="1114725" y="2031800"/>
                <a:ext cx="22175" cy="106950"/>
              </a:xfrm>
              <a:custGeom>
                <a:avLst/>
                <a:gdLst/>
                <a:ahLst/>
                <a:cxnLst/>
                <a:rect l="l" t="t" r="r" b="b"/>
                <a:pathLst>
                  <a:path w="887" h="4278" fill="none" extrusionOk="0">
                    <a:moveTo>
                      <a:pt x="0" y="1"/>
                    </a:moveTo>
                    <a:cubicBezTo>
                      <a:pt x="510" y="1375"/>
                      <a:pt x="798" y="2815"/>
                      <a:pt x="887" y="427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0"/>
              <p:cNvSpPr/>
              <p:nvPr/>
            </p:nvSpPr>
            <p:spPr>
              <a:xfrm>
                <a:off x="1465350" y="2401825"/>
                <a:ext cx="164525" cy="201650"/>
              </a:xfrm>
              <a:custGeom>
                <a:avLst/>
                <a:gdLst/>
                <a:ahLst/>
                <a:cxnLst/>
                <a:rect l="l" t="t" r="r" b="b"/>
                <a:pathLst>
                  <a:path w="6581" h="8066" fill="none" extrusionOk="0">
                    <a:moveTo>
                      <a:pt x="6005" y="177"/>
                    </a:moveTo>
                    <a:lnTo>
                      <a:pt x="6581" y="7223"/>
                    </a:lnTo>
                    <a:cubicBezTo>
                      <a:pt x="4720" y="7976"/>
                      <a:pt x="2659" y="8065"/>
                      <a:pt x="731" y="7511"/>
                    </a:cubicBezTo>
                    <a:cubicBezTo>
                      <a:pt x="598" y="7489"/>
                      <a:pt x="466" y="7400"/>
                      <a:pt x="377" y="7290"/>
                    </a:cubicBezTo>
                    <a:cubicBezTo>
                      <a:pt x="333" y="7201"/>
                      <a:pt x="310" y="7090"/>
                      <a:pt x="310" y="6979"/>
                    </a:cubicBezTo>
                    <a:cubicBezTo>
                      <a:pt x="155" y="4764"/>
                      <a:pt x="0" y="2548"/>
                      <a:pt x="22" y="288"/>
                    </a:cubicBezTo>
                    <a:cubicBezTo>
                      <a:pt x="1219" y="421"/>
                      <a:pt x="2415" y="421"/>
                      <a:pt x="3612" y="288"/>
                    </a:cubicBezTo>
                    <a:cubicBezTo>
                      <a:pt x="3767" y="288"/>
                      <a:pt x="5982" y="0"/>
                      <a:pt x="6005" y="177"/>
                    </a:cubicBezTo>
                    <a:close/>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0"/>
              <p:cNvSpPr/>
              <p:nvPr/>
            </p:nvSpPr>
            <p:spPr>
              <a:xfrm>
                <a:off x="1323550" y="2130950"/>
                <a:ext cx="54300" cy="10550"/>
              </a:xfrm>
              <a:custGeom>
                <a:avLst/>
                <a:gdLst/>
                <a:ahLst/>
                <a:cxnLst/>
                <a:rect l="l" t="t" r="r" b="b"/>
                <a:pathLst>
                  <a:path w="2172" h="422" fill="none" extrusionOk="0">
                    <a:moveTo>
                      <a:pt x="0" y="422"/>
                    </a:moveTo>
                    <a:cubicBezTo>
                      <a:pt x="665" y="89"/>
                      <a:pt x="1418" y="1"/>
                      <a:pt x="2172" y="156"/>
                    </a:cubicBezTo>
                  </a:path>
                </a:pathLst>
              </a:custGeom>
              <a:noFill/>
              <a:ln w="55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0"/>
              <p:cNvSpPr/>
              <p:nvPr/>
            </p:nvSpPr>
            <p:spPr>
              <a:xfrm>
                <a:off x="1375600" y="1746550"/>
                <a:ext cx="84775" cy="495225"/>
              </a:xfrm>
              <a:custGeom>
                <a:avLst/>
                <a:gdLst/>
                <a:ahLst/>
                <a:cxnLst/>
                <a:rect l="l" t="t" r="r" b="b"/>
                <a:pathLst>
                  <a:path w="3391" h="19809" fill="none" extrusionOk="0">
                    <a:moveTo>
                      <a:pt x="3391" y="0"/>
                    </a:moveTo>
                    <a:cubicBezTo>
                      <a:pt x="1818" y="4897"/>
                      <a:pt x="1" y="10259"/>
                      <a:pt x="1175" y="1980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0"/>
              <p:cNvSpPr/>
              <p:nvPr/>
            </p:nvSpPr>
            <p:spPr>
              <a:xfrm>
                <a:off x="1436550" y="1746550"/>
                <a:ext cx="49325" cy="180600"/>
              </a:xfrm>
              <a:custGeom>
                <a:avLst/>
                <a:gdLst/>
                <a:ahLst/>
                <a:cxnLst/>
                <a:rect l="l" t="t" r="r" b="b"/>
                <a:pathLst>
                  <a:path w="1973" h="7224" fill="none" extrusionOk="0">
                    <a:moveTo>
                      <a:pt x="953" y="0"/>
                    </a:moveTo>
                    <a:cubicBezTo>
                      <a:pt x="1086" y="1995"/>
                      <a:pt x="1817" y="3966"/>
                      <a:pt x="1950" y="5960"/>
                    </a:cubicBezTo>
                    <a:cubicBezTo>
                      <a:pt x="1972" y="6027"/>
                      <a:pt x="1950" y="6116"/>
                      <a:pt x="1928" y="6182"/>
                    </a:cubicBezTo>
                    <a:cubicBezTo>
                      <a:pt x="1883" y="6226"/>
                      <a:pt x="1839" y="6271"/>
                      <a:pt x="1773" y="6293"/>
                    </a:cubicBezTo>
                    <a:lnTo>
                      <a:pt x="0" y="7223"/>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0"/>
              <p:cNvSpPr/>
              <p:nvPr/>
            </p:nvSpPr>
            <p:spPr>
              <a:xfrm>
                <a:off x="1398875" y="1917150"/>
                <a:ext cx="79800" cy="264800"/>
              </a:xfrm>
              <a:custGeom>
                <a:avLst/>
                <a:gdLst/>
                <a:ahLst/>
                <a:cxnLst/>
                <a:rect l="l" t="t" r="r" b="b"/>
                <a:pathLst>
                  <a:path w="3192" h="10592" fill="none" extrusionOk="0">
                    <a:moveTo>
                      <a:pt x="2526" y="1"/>
                    </a:moveTo>
                    <a:cubicBezTo>
                      <a:pt x="2659" y="665"/>
                      <a:pt x="3191" y="1241"/>
                      <a:pt x="3080" y="1906"/>
                    </a:cubicBezTo>
                    <a:cubicBezTo>
                      <a:pt x="2992" y="2216"/>
                      <a:pt x="2859" y="2504"/>
                      <a:pt x="2659" y="2748"/>
                    </a:cubicBezTo>
                    <a:cubicBezTo>
                      <a:pt x="1064" y="5074"/>
                      <a:pt x="156" y="7777"/>
                      <a:pt x="1" y="1059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0"/>
              <p:cNvSpPr/>
              <p:nvPr/>
            </p:nvSpPr>
            <p:spPr>
              <a:xfrm>
                <a:off x="1296950" y="1785325"/>
                <a:ext cx="22175" cy="389975"/>
              </a:xfrm>
              <a:custGeom>
                <a:avLst/>
                <a:gdLst/>
                <a:ahLst/>
                <a:cxnLst/>
                <a:rect l="l" t="t" r="r" b="b"/>
                <a:pathLst>
                  <a:path w="887" h="15599" fill="none" extrusionOk="0">
                    <a:moveTo>
                      <a:pt x="488" y="0"/>
                    </a:moveTo>
                    <a:cubicBezTo>
                      <a:pt x="355" y="1795"/>
                      <a:pt x="89" y="3590"/>
                      <a:pt x="45" y="5406"/>
                    </a:cubicBezTo>
                    <a:cubicBezTo>
                      <a:pt x="1" y="7489"/>
                      <a:pt x="798" y="14468"/>
                      <a:pt x="887" y="1559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0"/>
              <p:cNvSpPr/>
              <p:nvPr/>
            </p:nvSpPr>
            <p:spPr>
              <a:xfrm>
                <a:off x="1247650" y="1793075"/>
                <a:ext cx="46000" cy="152350"/>
              </a:xfrm>
              <a:custGeom>
                <a:avLst/>
                <a:gdLst/>
                <a:ahLst/>
                <a:cxnLst/>
                <a:rect l="l" t="t" r="r" b="b"/>
                <a:pathLst>
                  <a:path w="1840" h="6094" fill="none" extrusionOk="0">
                    <a:moveTo>
                      <a:pt x="1840" y="1"/>
                    </a:moveTo>
                    <a:cubicBezTo>
                      <a:pt x="1219" y="1374"/>
                      <a:pt x="621" y="2726"/>
                      <a:pt x="67" y="4122"/>
                    </a:cubicBezTo>
                    <a:cubicBezTo>
                      <a:pt x="23" y="4210"/>
                      <a:pt x="1" y="4321"/>
                      <a:pt x="1" y="4432"/>
                    </a:cubicBezTo>
                    <a:cubicBezTo>
                      <a:pt x="23" y="4543"/>
                      <a:pt x="89" y="4631"/>
                      <a:pt x="156" y="4698"/>
                    </a:cubicBezTo>
                    <a:lnTo>
                      <a:pt x="1330" y="6094"/>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0"/>
              <p:cNvSpPr/>
              <p:nvPr/>
            </p:nvSpPr>
            <p:spPr>
              <a:xfrm>
                <a:off x="1239350" y="1934325"/>
                <a:ext cx="77575" cy="235425"/>
              </a:xfrm>
              <a:custGeom>
                <a:avLst/>
                <a:gdLst/>
                <a:ahLst/>
                <a:cxnLst/>
                <a:rect l="l" t="t" r="r" b="b"/>
                <a:pathLst>
                  <a:path w="3103" h="9417" fill="none" extrusionOk="0">
                    <a:moveTo>
                      <a:pt x="1130" y="0"/>
                    </a:moveTo>
                    <a:lnTo>
                      <a:pt x="266" y="975"/>
                    </a:lnTo>
                    <a:cubicBezTo>
                      <a:pt x="156" y="1086"/>
                      <a:pt x="67" y="1219"/>
                      <a:pt x="23" y="1352"/>
                    </a:cubicBezTo>
                    <a:cubicBezTo>
                      <a:pt x="0" y="1507"/>
                      <a:pt x="45" y="1662"/>
                      <a:pt x="111" y="1795"/>
                    </a:cubicBezTo>
                    <a:cubicBezTo>
                      <a:pt x="421" y="2548"/>
                      <a:pt x="820" y="3235"/>
                      <a:pt x="1175" y="3966"/>
                    </a:cubicBezTo>
                    <a:cubicBezTo>
                      <a:pt x="2283" y="6248"/>
                      <a:pt x="2593" y="6913"/>
                      <a:pt x="3102" y="941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865" name="Google Shape;865;p30"/>
          <p:cNvGrpSpPr/>
          <p:nvPr/>
        </p:nvGrpSpPr>
        <p:grpSpPr>
          <a:xfrm>
            <a:off x="10747486" y="3754639"/>
            <a:ext cx="904468" cy="2678151"/>
            <a:chOff x="10259575" y="1929775"/>
            <a:chExt cx="617075" cy="1827175"/>
          </a:xfrm>
        </p:grpSpPr>
        <p:sp>
          <p:nvSpPr>
            <p:cNvPr id="866" name="Google Shape;866;p30"/>
            <p:cNvSpPr/>
            <p:nvPr/>
          </p:nvSpPr>
          <p:spPr>
            <a:xfrm>
              <a:off x="10259575" y="1929775"/>
              <a:ext cx="617075" cy="1235800"/>
            </a:xfrm>
            <a:custGeom>
              <a:avLst/>
              <a:gdLst/>
              <a:ahLst/>
              <a:cxnLst/>
              <a:rect l="l" t="t" r="r" b="b"/>
              <a:pathLst>
                <a:path w="24683" h="49432" extrusionOk="0">
                  <a:moveTo>
                    <a:pt x="11122" y="0"/>
                  </a:moveTo>
                  <a:cubicBezTo>
                    <a:pt x="9806" y="0"/>
                    <a:pt x="8606" y="1159"/>
                    <a:pt x="8154" y="2475"/>
                  </a:cubicBezTo>
                  <a:cubicBezTo>
                    <a:pt x="7667" y="3937"/>
                    <a:pt x="7822" y="5532"/>
                    <a:pt x="7733" y="7061"/>
                  </a:cubicBezTo>
                  <a:cubicBezTo>
                    <a:pt x="7623" y="8612"/>
                    <a:pt x="7157" y="10296"/>
                    <a:pt x="5850" y="11115"/>
                  </a:cubicBezTo>
                  <a:cubicBezTo>
                    <a:pt x="5230" y="11514"/>
                    <a:pt x="4454" y="11647"/>
                    <a:pt x="3967" y="12268"/>
                  </a:cubicBezTo>
                  <a:cubicBezTo>
                    <a:pt x="3479" y="12888"/>
                    <a:pt x="3546" y="13774"/>
                    <a:pt x="3767" y="14527"/>
                  </a:cubicBezTo>
                  <a:cubicBezTo>
                    <a:pt x="4055" y="15569"/>
                    <a:pt x="4609" y="16522"/>
                    <a:pt x="4897" y="17541"/>
                  </a:cubicBezTo>
                  <a:cubicBezTo>
                    <a:pt x="5208" y="18560"/>
                    <a:pt x="5208" y="19779"/>
                    <a:pt x="4499" y="20576"/>
                  </a:cubicBezTo>
                  <a:cubicBezTo>
                    <a:pt x="3590" y="21640"/>
                    <a:pt x="2770" y="22770"/>
                    <a:pt x="2039" y="23944"/>
                  </a:cubicBezTo>
                  <a:cubicBezTo>
                    <a:pt x="1175" y="25406"/>
                    <a:pt x="909" y="27112"/>
                    <a:pt x="1264" y="28774"/>
                  </a:cubicBezTo>
                  <a:cubicBezTo>
                    <a:pt x="1574" y="30148"/>
                    <a:pt x="3391" y="31987"/>
                    <a:pt x="2482" y="33427"/>
                  </a:cubicBezTo>
                  <a:cubicBezTo>
                    <a:pt x="2283" y="33693"/>
                    <a:pt x="2017" y="33936"/>
                    <a:pt x="1751" y="34114"/>
                  </a:cubicBezTo>
                  <a:cubicBezTo>
                    <a:pt x="621" y="35022"/>
                    <a:pt x="89" y="36506"/>
                    <a:pt x="45" y="37947"/>
                  </a:cubicBezTo>
                  <a:cubicBezTo>
                    <a:pt x="1" y="39387"/>
                    <a:pt x="400" y="40805"/>
                    <a:pt x="954" y="42134"/>
                  </a:cubicBezTo>
                  <a:cubicBezTo>
                    <a:pt x="2516" y="46000"/>
                    <a:pt x="7755" y="49432"/>
                    <a:pt x="12152" y="49432"/>
                  </a:cubicBezTo>
                  <a:cubicBezTo>
                    <a:pt x="12618" y="49432"/>
                    <a:pt x="13074" y="49393"/>
                    <a:pt x="13516" y="49313"/>
                  </a:cubicBezTo>
                  <a:cubicBezTo>
                    <a:pt x="15377" y="48958"/>
                    <a:pt x="17083" y="47983"/>
                    <a:pt x="18501" y="46743"/>
                  </a:cubicBezTo>
                  <a:cubicBezTo>
                    <a:pt x="21780" y="43907"/>
                    <a:pt x="24683" y="40561"/>
                    <a:pt x="22379" y="36085"/>
                  </a:cubicBezTo>
                  <a:cubicBezTo>
                    <a:pt x="22179" y="35731"/>
                    <a:pt x="21980" y="35399"/>
                    <a:pt x="21758" y="35066"/>
                  </a:cubicBezTo>
                  <a:cubicBezTo>
                    <a:pt x="20850" y="33693"/>
                    <a:pt x="19144" y="33427"/>
                    <a:pt x="19232" y="31388"/>
                  </a:cubicBezTo>
                  <a:cubicBezTo>
                    <a:pt x="19321" y="30081"/>
                    <a:pt x="20008" y="28907"/>
                    <a:pt x="20584" y="27733"/>
                  </a:cubicBezTo>
                  <a:cubicBezTo>
                    <a:pt x="21182" y="26580"/>
                    <a:pt x="21670" y="25251"/>
                    <a:pt x="21315" y="23988"/>
                  </a:cubicBezTo>
                  <a:cubicBezTo>
                    <a:pt x="20650" y="21662"/>
                    <a:pt x="18014" y="20199"/>
                    <a:pt x="17394" y="17807"/>
                  </a:cubicBezTo>
                  <a:cubicBezTo>
                    <a:pt x="16973" y="16278"/>
                    <a:pt x="17748" y="14705"/>
                    <a:pt x="17837" y="13109"/>
                  </a:cubicBezTo>
                  <a:cubicBezTo>
                    <a:pt x="17903" y="11758"/>
                    <a:pt x="17482" y="10429"/>
                    <a:pt x="16618" y="9409"/>
                  </a:cubicBezTo>
                  <a:cubicBezTo>
                    <a:pt x="15488" y="8124"/>
                    <a:pt x="14247" y="8036"/>
                    <a:pt x="14269" y="6108"/>
                  </a:cubicBezTo>
                  <a:cubicBezTo>
                    <a:pt x="14292" y="5155"/>
                    <a:pt x="14203" y="4203"/>
                    <a:pt x="14004" y="3272"/>
                  </a:cubicBezTo>
                  <a:cubicBezTo>
                    <a:pt x="13716" y="1898"/>
                    <a:pt x="12984" y="414"/>
                    <a:pt x="11633" y="60"/>
                  </a:cubicBezTo>
                  <a:cubicBezTo>
                    <a:pt x="11461" y="19"/>
                    <a:pt x="11291" y="0"/>
                    <a:pt x="111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0"/>
            <p:cNvSpPr/>
            <p:nvPr/>
          </p:nvSpPr>
          <p:spPr>
            <a:xfrm>
              <a:off x="10515500" y="2248075"/>
              <a:ext cx="41000" cy="1229150"/>
            </a:xfrm>
            <a:custGeom>
              <a:avLst/>
              <a:gdLst/>
              <a:ahLst/>
              <a:cxnLst/>
              <a:rect l="l" t="t" r="r" b="b"/>
              <a:pathLst>
                <a:path w="1640" h="49166" extrusionOk="0">
                  <a:moveTo>
                    <a:pt x="827" y="1"/>
                  </a:moveTo>
                  <a:cubicBezTo>
                    <a:pt x="718" y="1"/>
                    <a:pt x="610" y="73"/>
                    <a:pt x="620" y="222"/>
                  </a:cubicBezTo>
                  <a:cubicBezTo>
                    <a:pt x="0" y="16485"/>
                    <a:pt x="199" y="32748"/>
                    <a:pt x="1219" y="48966"/>
                  </a:cubicBezTo>
                  <a:cubicBezTo>
                    <a:pt x="1241" y="49077"/>
                    <a:pt x="1329" y="49165"/>
                    <a:pt x="1440" y="49165"/>
                  </a:cubicBezTo>
                  <a:cubicBezTo>
                    <a:pt x="1551" y="49143"/>
                    <a:pt x="1640" y="49055"/>
                    <a:pt x="1640" y="48944"/>
                  </a:cubicBezTo>
                  <a:cubicBezTo>
                    <a:pt x="620" y="32725"/>
                    <a:pt x="421" y="16485"/>
                    <a:pt x="1041" y="245"/>
                  </a:cubicBezTo>
                  <a:cubicBezTo>
                    <a:pt x="1064" y="84"/>
                    <a:pt x="945" y="1"/>
                    <a:pt x="82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0"/>
            <p:cNvSpPr/>
            <p:nvPr/>
          </p:nvSpPr>
          <p:spPr>
            <a:xfrm>
              <a:off x="10528225" y="2263800"/>
              <a:ext cx="107475" cy="163225"/>
            </a:xfrm>
            <a:custGeom>
              <a:avLst/>
              <a:gdLst/>
              <a:ahLst/>
              <a:cxnLst/>
              <a:rect l="l" t="t" r="r" b="b"/>
              <a:pathLst>
                <a:path w="4299" h="6529" extrusionOk="0">
                  <a:moveTo>
                    <a:pt x="4051" y="0"/>
                  </a:moveTo>
                  <a:cubicBezTo>
                    <a:pt x="3967" y="0"/>
                    <a:pt x="3891" y="60"/>
                    <a:pt x="3856" y="147"/>
                  </a:cubicBezTo>
                  <a:cubicBezTo>
                    <a:pt x="3590" y="1189"/>
                    <a:pt x="3235" y="2208"/>
                    <a:pt x="2814" y="3205"/>
                  </a:cubicBezTo>
                  <a:cubicBezTo>
                    <a:pt x="2393" y="4158"/>
                    <a:pt x="1751" y="5022"/>
                    <a:pt x="931" y="5709"/>
                  </a:cubicBezTo>
                  <a:cubicBezTo>
                    <a:pt x="732" y="5886"/>
                    <a:pt x="466" y="6041"/>
                    <a:pt x="178" y="6107"/>
                  </a:cubicBezTo>
                  <a:cubicBezTo>
                    <a:pt x="67" y="6129"/>
                    <a:pt x="1" y="6240"/>
                    <a:pt x="23" y="6351"/>
                  </a:cubicBezTo>
                  <a:cubicBezTo>
                    <a:pt x="23" y="6440"/>
                    <a:pt x="111" y="6528"/>
                    <a:pt x="222" y="6528"/>
                  </a:cubicBezTo>
                  <a:lnTo>
                    <a:pt x="266" y="6506"/>
                  </a:lnTo>
                  <a:cubicBezTo>
                    <a:pt x="599" y="6418"/>
                    <a:pt x="931" y="6262"/>
                    <a:pt x="1197" y="6019"/>
                  </a:cubicBezTo>
                  <a:cubicBezTo>
                    <a:pt x="2061" y="5310"/>
                    <a:pt x="2748" y="4401"/>
                    <a:pt x="3191" y="3360"/>
                  </a:cubicBezTo>
                  <a:cubicBezTo>
                    <a:pt x="3634" y="2363"/>
                    <a:pt x="3989" y="1322"/>
                    <a:pt x="4277" y="258"/>
                  </a:cubicBezTo>
                  <a:cubicBezTo>
                    <a:pt x="4299" y="147"/>
                    <a:pt x="4232" y="37"/>
                    <a:pt x="4122" y="14"/>
                  </a:cubicBezTo>
                  <a:cubicBezTo>
                    <a:pt x="4098" y="5"/>
                    <a:pt x="4074" y="0"/>
                    <a:pt x="40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0"/>
            <p:cNvSpPr/>
            <p:nvPr/>
          </p:nvSpPr>
          <p:spPr>
            <a:xfrm>
              <a:off x="10364900" y="2544675"/>
              <a:ext cx="166675" cy="165950"/>
            </a:xfrm>
            <a:custGeom>
              <a:avLst/>
              <a:gdLst/>
              <a:ahLst/>
              <a:cxnLst/>
              <a:rect l="l" t="t" r="r" b="b"/>
              <a:pathLst>
                <a:path w="6667" h="6638" extrusionOk="0">
                  <a:moveTo>
                    <a:pt x="263" y="1"/>
                  </a:moveTo>
                  <a:cubicBezTo>
                    <a:pt x="137" y="1"/>
                    <a:pt x="1" y="114"/>
                    <a:pt x="42" y="278"/>
                  </a:cubicBezTo>
                  <a:cubicBezTo>
                    <a:pt x="995" y="3292"/>
                    <a:pt x="3343" y="5662"/>
                    <a:pt x="6356" y="6637"/>
                  </a:cubicBezTo>
                  <a:lnTo>
                    <a:pt x="6423" y="6637"/>
                  </a:lnTo>
                  <a:cubicBezTo>
                    <a:pt x="6511" y="6637"/>
                    <a:pt x="6600" y="6571"/>
                    <a:pt x="6622" y="6482"/>
                  </a:cubicBezTo>
                  <a:cubicBezTo>
                    <a:pt x="6667" y="6371"/>
                    <a:pt x="6600" y="6238"/>
                    <a:pt x="6489" y="6216"/>
                  </a:cubicBezTo>
                  <a:cubicBezTo>
                    <a:pt x="3609" y="5286"/>
                    <a:pt x="1371" y="3026"/>
                    <a:pt x="441" y="145"/>
                  </a:cubicBezTo>
                  <a:cubicBezTo>
                    <a:pt x="415" y="44"/>
                    <a:pt x="341" y="1"/>
                    <a:pt x="26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0"/>
            <p:cNvSpPr/>
            <p:nvPr/>
          </p:nvSpPr>
          <p:spPr>
            <a:xfrm>
              <a:off x="10526350" y="2868875"/>
              <a:ext cx="229550" cy="157475"/>
            </a:xfrm>
            <a:custGeom>
              <a:avLst/>
              <a:gdLst/>
              <a:ahLst/>
              <a:cxnLst/>
              <a:rect l="l" t="t" r="r" b="b"/>
              <a:pathLst>
                <a:path w="9182" h="6299" extrusionOk="0">
                  <a:moveTo>
                    <a:pt x="8905" y="0"/>
                  </a:moveTo>
                  <a:cubicBezTo>
                    <a:pt x="8834" y="0"/>
                    <a:pt x="8761" y="34"/>
                    <a:pt x="8717" y="117"/>
                  </a:cubicBezTo>
                  <a:cubicBezTo>
                    <a:pt x="7852" y="1978"/>
                    <a:pt x="6745" y="3418"/>
                    <a:pt x="5393" y="4415"/>
                  </a:cubicBezTo>
                  <a:cubicBezTo>
                    <a:pt x="4130" y="5367"/>
                    <a:pt x="2641" y="5880"/>
                    <a:pt x="1212" y="5880"/>
                  </a:cubicBezTo>
                  <a:cubicBezTo>
                    <a:pt x="911" y="5880"/>
                    <a:pt x="612" y="5857"/>
                    <a:pt x="319" y="5811"/>
                  </a:cubicBezTo>
                  <a:cubicBezTo>
                    <a:pt x="306" y="5809"/>
                    <a:pt x="293" y="5808"/>
                    <a:pt x="281" y="5808"/>
                  </a:cubicBezTo>
                  <a:cubicBezTo>
                    <a:pt x="48" y="5808"/>
                    <a:pt x="0" y="6190"/>
                    <a:pt x="253" y="6232"/>
                  </a:cubicBezTo>
                  <a:cubicBezTo>
                    <a:pt x="563" y="6276"/>
                    <a:pt x="873" y="6298"/>
                    <a:pt x="1183" y="6298"/>
                  </a:cubicBezTo>
                  <a:cubicBezTo>
                    <a:pt x="2801" y="6276"/>
                    <a:pt x="4374" y="5722"/>
                    <a:pt x="5659" y="4747"/>
                  </a:cubicBezTo>
                  <a:cubicBezTo>
                    <a:pt x="7055" y="3706"/>
                    <a:pt x="8207" y="2222"/>
                    <a:pt x="9093" y="294"/>
                  </a:cubicBezTo>
                  <a:cubicBezTo>
                    <a:pt x="9181" y="132"/>
                    <a:pt x="9046" y="0"/>
                    <a:pt x="890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0"/>
            <p:cNvSpPr/>
            <p:nvPr/>
          </p:nvSpPr>
          <p:spPr>
            <a:xfrm>
              <a:off x="10348475" y="2822375"/>
              <a:ext cx="190300" cy="128650"/>
            </a:xfrm>
            <a:custGeom>
              <a:avLst/>
              <a:gdLst/>
              <a:ahLst/>
              <a:cxnLst/>
              <a:rect l="l" t="t" r="r" b="b"/>
              <a:pathLst>
                <a:path w="7612" h="5146" extrusionOk="0">
                  <a:moveTo>
                    <a:pt x="293" y="0"/>
                  </a:moveTo>
                  <a:cubicBezTo>
                    <a:pt x="143" y="0"/>
                    <a:pt x="0" y="169"/>
                    <a:pt x="123" y="337"/>
                  </a:cubicBezTo>
                  <a:cubicBezTo>
                    <a:pt x="987" y="1666"/>
                    <a:pt x="1962" y="3151"/>
                    <a:pt x="3402" y="4059"/>
                  </a:cubicBezTo>
                  <a:cubicBezTo>
                    <a:pt x="4443" y="4702"/>
                    <a:pt x="5773" y="5079"/>
                    <a:pt x="7346" y="5145"/>
                  </a:cubicBezTo>
                  <a:cubicBezTo>
                    <a:pt x="7612" y="5123"/>
                    <a:pt x="7612" y="4746"/>
                    <a:pt x="7346" y="4724"/>
                  </a:cubicBezTo>
                  <a:cubicBezTo>
                    <a:pt x="5839" y="4658"/>
                    <a:pt x="4598" y="4325"/>
                    <a:pt x="3623" y="3705"/>
                  </a:cubicBezTo>
                  <a:cubicBezTo>
                    <a:pt x="2250" y="2863"/>
                    <a:pt x="1297" y="1401"/>
                    <a:pt x="477" y="116"/>
                  </a:cubicBezTo>
                  <a:cubicBezTo>
                    <a:pt x="429" y="34"/>
                    <a:pt x="361" y="0"/>
                    <a:pt x="29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0"/>
            <p:cNvSpPr/>
            <p:nvPr/>
          </p:nvSpPr>
          <p:spPr>
            <a:xfrm>
              <a:off x="10525450" y="2452900"/>
              <a:ext cx="176175" cy="182375"/>
            </a:xfrm>
            <a:custGeom>
              <a:avLst/>
              <a:gdLst/>
              <a:ahLst/>
              <a:cxnLst/>
              <a:rect l="l" t="t" r="r" b="b"/>
              <a:pathLst>
                <a:path w="7047" h="7295" extrusionOk="0">
                  <a:moveTo>
                    <a:pt x="6814" y="0"/>
                  </a:moveTo>
                  <a:cubicBezTo>
                    <a:pt x="6723" y="0"/>
                    <a:pt x="6640" y="46"/>
                    <a:pt x="6603" y="139"/>
                  </a:cubicBezTo>
                  <a:cubicBezTo>
                    <a:pt x="5983" y="2310"/>
                    <a:pt x="4720" y="4237"/>
                    <a:pt x="3036" y="5722"/>
                  </a:cubicBezTo>
                  <a:cubicBezTo>
                    <a:pt x="2133" y="6488"/>
                    <a:pt x="1334" y="6871"/>
                    <a:pt x="578" y="6871"/>
                  </a:cubicBezTo>
                  <a:cubicBezTo>
                    <a:pt x="481" y="6871"/>
                    <a:pt x="385" y="6864"/>
                    <a:pt x="289" y="6852"/>
                  </a:cubicBezTo>
                  <a:cubicBezTo>
                    <a:pt x="45" y="6852"/>
                    <a:pt x="1" y="7206"/>
                    <a:pt x="245" y="7273"/>
                  </a:cubicBezTo>
                  <a:cubicBezTo>
                    <a:pt x="355" y="7273"/>
                    <a:pt x="466" y="7295"/>
                    <a:pt x="555" y="7295"/>
                  </a:cubicBezTo>
                  <a:cubicBezTo>
                    <a:pt x="1419" y="7295"/>
                    <a:pt x="2327" y="6874"/>
                    <a:pt x="3302" y="6032"/>
                  </a:cubicBezTo>
                  <a:cubicBezTo>
                    <a:pt x="5075" y="4503"/>
                    <a:pt x="6360" y="2509"/>
                    <a:pt x="7002" y="271"/>
                  </a:cubicBezTo>
                  <a:cubicBezTo>
                    <a:pt x="7047" y="161"/>
                    <a:pt x="6980" y="28"/>
                    <a:pt x="6869" y="6"/>
                  </a:cubicBezTo>
                  <a:cubicBezTo>
                    <a:pt x="6851" y="2"/>
                    <a:pt x="6832" y="0"/>
                    <a:pt x="681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0"/>
            <p:cNvSpPr/>
            <p:nvPr/>
          </p:nvSpPr>
          <p:spPr>
            <a:xfrm>
              <a:off x="10466750" y="2180225"/>
              <a:ext cx="74050" cy="168150"/>
            </a:xfrm>
            <a:custGeom>
              <a:avLst/>
              <a:gdLst/>
              <a:ahLst/>
              <a:cxnLst/>
              <a:rect l="l" t="t" r="r" b="b"/>
              <a:pathLst>
                <a:path w="2962" h="6726" extrusionOk="0">
                  <a:moveTo>
                    <a:pt x="303" y="0"/>
                  </a:moveTo>
                  <a:cubicBezTo>
                    <a:pt x="202" y="0"/>
                    <a:pt x="100" y="62"/>
                    <a:pt x="89" y="189"/>
                  </a:cubicBezTo>
                  <a:cubicBezTo>
                    <a:pt x="0" y="1164"/>
                    <a:pt x="0" y="2139"/>
                    <a:pt x="89" y="3114"/>
                  </a:cubicBezTo>
                  <a:cubicBezTo>
                    <a:pt x="200" y="4111"/>
                    <a:pt x="576" y="5063"/>
                    <a:pt x="1197" y="5861"/>
                  </a:cubicBezTo>
                  <a:cubicBezTo>
                    <a:pt x="1551" y="6304"/>
                    <a:pt x="2061" y="6614"/>
                    <a:pt x="2615" y="6725"/>
                  </a:cubicBezTo>
                  <a:lnTo>
                    <a:pt x="2659" y="6725"/>
                  </a:lnTo>
                  <a:cubicBezTo>
                    <a:pt x="2666" y="6726"/>
                    <a:pt x="2673" y="6726"/>
                    <a:pt x="2680" y="6726"/>
                  </a:cubicBezTo>
                  <a:cubicBezTo>
                    <a:pt x="2927" y="6726"/>
                    <a:pt x="2961" y="6348"/>
                    <a:pt x="2681" y="6326"/>
                  </a:cubicBezTo>
                  <a:cubicBezTo>
                    <a:pt x="2216" y="6216"/>
                    <a:pt x="1817" y="5950"/>
                    <a:pt x="1529" y="5573"/>
                  </a:cubicBezTo>
                  <a:cubicBezTo>
                    <a:pt x="953" y="4864"/>
                    <a:pt x="598" y="3978"/>
                    <a:pt x="510" y="3047"/>
                  </a:cubicBezTo>
                  <a:cubicBezTo>
                    <a:pt x="421" y="2117"/>
                    <a:pt x="421" y="1164"/>
                    <a:pt x="510" y="211"/>
                  </a:cubicBezTo>
                  <a:cubicBezTo>
                    <a:pt x="521" y="73"/>
                    <a:pt x="413" y="0"/>
                    <a:pt x="30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0"/>
            <p:cNvSpPr/>
            <p:nvPr/>
          </p:nvSpPr>
          <p:spPr>
            <a:xfrm>
              <a:off x="10412450" y="3409625"/>
              <a:ext cx="273675" cy="347325"/>
            </a:xfrm>
            <a:custGeom>
              <a:avLst/>
              <a:gdLst/>
              <a:ahLst/>
              <a:cxnLst/>
              <a:rect l="l" t="t" r="r" b="b"/>
              <a:pathLst>
                <a:path w="10947" h="13893" extrusionOk="0">
                  <a:moveTo>
                    <a:pt x="1" y="0"/>
                  </a:moveTo>
                  <a:lnTo>
                    <a:pt x="1330" y="13892"/>
                  </a:lnTo>
                  <a:lnTo>
                    <a:pt x="9949" y="13892"/>
                  </a:lnTo>
                  <a:lnTo>
                    <a:pt x="10946"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5" name="Google Shape;875;p30"/>
          <p:cNvGrpSpPr/>
          <p:nvPr/>
        </p:nvGrpSpPr>
        <p:grpSpPr>
          <a:xfrm>
            <a:off x="685993" y="4628604"/>
            <a:ext cx="1110865" cy="1804187"/>
            <a:chOff x="5429778" y="2889924"/>
            <a:chExt cx="463273" cy="752413"/>
          </a:xfrm>
        </p:grpSpPr>
        <p:sp>
          <p:nvSpPr>
            <p:cNvPr id="876" name="Google Shape;876;p30"/>
            <p:cNvSpPr/>
            <p:nvPr/>
          </p:nvSpPr>
          <p:spPr>
            <a:xfrm>
              <a:off x="5429778" y="2889924"/>
              <a:ext cx="463273" cy="565392"/>
            </a:xfrm>
            <a:custGeom>
              <a:avLst/>
              <a:gdLst/>
              <a:ahLst/>
              <a:cxnLst/>
              <a:rect l="l" t="t" r="r" b="b"/>
              <a:pathLst>
                <a:path w="15311" h="18686" extrusionOk="0">
                  <a:moveTo>
                    <a:pt x="9948" y="2644"/>
                  </a:moveTo>
                  <a:lnTo>
                    <a:pt x="9948" y="2644"/>
                  </a:lnTo>
                  <a:cubicBezTo>
                    <a:pt x="9594" y="3863"/>
                    <a:pt x="9239" y="5103"/>
                    <a:pt x="8951" y="6344"/>
                  </a:cubicBezTo>
                  <a:cubicBezTo>
                    <a:pt x="8840" y="6145"/>
                    <a:pt x="8752" y="5923"/>
                    <a:pt x="8708" y="5680"/>
                  </a:cubicBezTo>
                  <a:cubicBezTo>
                    <a:pt x="8575" y="4993"/>
                    <a:pt x="8442" y="4306"/>
                    <a:pt x="8331" y="3597"/>
                  </a:cubicBezTo>
                  <a:cubicBezTo>
                    <a:pt x="8442" y="3442"/>
                    <a:pt x="8575" y="3309"/>
                    <a:pt x="8730" y="3176"/>
                  </a:cubicBezTo>
                  <a:cubicBezTo>
                    <a:pt x="9040" y="2866"/>
                    <a:pt x="9483" y="2666"/>
                    <a:pt x="9948" y="2644"/>
                  </a:cubicBezTo>
                  <a:close/>
                  <a:moveTo>
                    <a:pt x="576" y="5724"/>
                  </a:moveTo>
                  <a:cubicBezTo>
                    <a:pt x="1064" y="6278"/>
                    <a:pt x="1529" y="6854"/>
                    <a:pt x="1950" y="7474"/>
                  </a:cubicBezTo>
                  <a:cubicBezTo>
                    <a:pt x="1396" y="7253"/>
                    <a:pt x="842" y="7053"/>
                    <a:pt x="310" y="6854"/>
                  </a:cubicBezTo>
                  <a:lnTo>
                    <a:pt x="266" y="6854"/>
                  </a:lnTo>
                  <a:cubicBezTo>
                    <a:pt x="266" y="6787"/>
                    <a:pt x="244" y="6721"/>
                    <a:pt x="222" y="6654"/>
                  </a:cubicBezTo>
                  <a:cubicBezTo>
                    <a:pt x="177" y="6300"/>
                    <a:pt x="310" y="5945"/>
                    <a:pt x="576" y="5724"/>
                  </a:cubicBezTo>
                  <a:close/>
                  <a:moveTo>
                    <a:pt x="10126" y="2666"/>
                  </a:moveTo>
                  <a:cubicBezTo>
                    <a:pt x="10170" y="2666"/>
                    <a:pt x="10236" y="2688"/>
                    <a:pt x="10281" y="2711"/>
                  </a:cubicBezTo>
                  <a:cubicBezTo>
                    <a:pt x="11145" y="2954"/>
                    <a:pt x="11477" y="4151"/>
                    <a:pt x="11344" y="5214"/>
                  </a:cubicBezTo>
                  <a:cubicBezTo>
                    <a:pt x="11300" y="5502"/>
                    <a:pt x="11256" y="5790"/>
                    <a:pt x="11189" y="6078"/>
                  </a:cubicBezTo>
                  <a:cubicBezTo>
                    <a:pt x="11167" y="6233"/>
                    <a:pt x="11145" y="6389"/>
                    <a:pt x="11100" y="6544"/>
                  </a:cubicBezTo>
                  <a:cubicBezTo>
                    <a:pt x="10436" y="7186"/>
                    <a:pt x="9638" y="7674"/>
                    <a:pt x="8774" y="8006"/>
                  </a:cubicBezTo>
                  <a:cubicBezTo>
                    <a:pt x="8796" y="7895"/>
                    <a:pt x="8818" y="7807"/>
                    <a:pt x="8818" y="7696"/>
                  </a:cubicBezTo>
                  <a:cubicBezTo>
                    <a:pt x="8907" y="7319"/>
                    <a:pt x="8996" y="6920"/>
                    <a:pt x="9084" y="6544"/>
                  </a:cubicBezTo>
                  <a:cubicBezTo>
                    <a:pt x="9394" y="5236"/>
                    <a:pt x="9749" y="3929"/>
                    <a:pt x="10126" y="2666"/>
                  </a:cubicBezTo>
                  <a:close/>
                  <a:moveTo>
                    <a:pt x="3803" y="161"/>
                  </a:moveTo>
                  <a:cubicBezTo>
                    <a:pt x="4093" y="161"/>
                    <a:pt x="4376" y="312"/>
                    <a:pt x="4542" y="561"/>
                  </a:cubicBezTo>
                  <a:lnTo>
                    <a:pt x="4520" y="561"/>
                  </a:lnTo>
                  <a:cubicBezTo>
                    <a:pt x="4719" y="850"/>
                    <a:pt x="4830" y="1204"/>
                    <a:pt x="4852" y="1559"/>
                  </a:cubicBezTo>
                  <a:lnTo>
                    <a:pt x="4852" y="1625"/>
                  </a:lnTo>
                  <a:cubicBezTo>
                    <a:pt x="4852" y="1802"/>
                    <a:pt x="4897" y="1979"/>
                    <a:pt x="4963" y="2157"/>
                  </a:cubicBezTo>
                  <a:cubicBezTo>
                    <a:pt x="5118" y="2400"/>
                    <a:pt x="5318" y="2578"/>
                    <a:pt x="5561" y="2711"/>
                  </a:cubicBezTo>
                  <a:cubicBezTo>
                    <a:pt x="5960" y="2821"/>
                    <a:pt x="6226" y="3220"/>
                    <a:pt x="6182" y="3641"/>
                  </a:cubicBezTo>
                  <a:cubicBezTo>
                    <a:pt x="6160" y="3774"/>
                    <a:pt x="6182" y="3907"/>
                    <a:pt x="6226" y="4040"/>
                  </a:cubicBezTo>
                  <a:cubicBezTo>
                    <a:pt x="6292" y="4262"/>
                    <a:pt x="6448" y="4439"/>
                    <a:pt x="6647" y="4550"/>
                  </a:cubicBezTo>
                  <a:cubicBezTo>
                    <a:pt x="7134" y="4882"/>
                    <a:pt x="7400" y="5436"/>
                    <a:pt x="7400" y="6034"/>
                  </a:cubicBezTo>
                  <a:cubicBezTo>
                    <a:pt x="7400" y="6278"/>
                    <a:pt x="7378" y="6521"/>
                    <a:pt x="7334" y="6765"/>
                  </a:cubicBezTo>
                  <a:cubicBezTo>
                    <a:pt x="7245" y="7186"/>
                    <a:pt x="7046" y="7585"/>
                    <a:pt x="6758" y="7917"/>
                  </a:cubicBezTo>
                  <a:cubicBezTo>
                    <a:pt x="6625" y="8095"/>
                    <a:pt x="6492" y="8272"/>
                    <a:pt x="6381" y="8471"/>
                  </a:cubicBezTo>
                  <a:cubicBezTo>
                    <a:pt x="6359" y="8493"/>
                    <a:pt x="6359" y="8493"/>
                    <a:pt x="6359" y="8516"/>
                  </a:cubicBezTo>
                  <a:cubicBezTo>
                    <a:pt x="5207" y="5835"/>
                    <a:pt x="4343" y="3021"/>
                    <a:pt x="3745" y="163"/>
                  </a:cubicBezTo>
                  <a:cubicBezTo>
                    <a:pt x="3764" y="161"/>
                    <a:pt x="3784" y="161"/>
                    <a:pt x="3803" y="161"/>
                  </a:cubicBezTo>
                  <a:close/>
                  <a:moveTo>
                    <a:pt x="14113" y="7941"/>
                  </a:moveTo>
                  <a:cubicBezTo>
                    <a:pt x="14281" y="7941"/>
                    <a:pt x="14447" y="7980"/>
                    <a:pt x="14601" y="8072"/>
                  </a:cubicBezTo>
                  <a:lnTo>
                    <a:pt x="14601" y="8095"/>
                  </a:lnTo>
                  <a:cubicBezTo>
                    <a:pt x="14579" y="8095"/>
                    <a:pt x="14557" y="8095"/>
                    <a:pt x="14557" y="8117"/>
                  </a:cubicBezTo>
                  <a:cubicBezTo>
                    <a:pt x="14402" y="8272"/>
                    <a:pt x="14247" y="8427"/>
                    <a:pt x="14092" y="8604"/>
                  </a:cubicBezTo>
                  <a:cubicBezTo>
                    <a:pt x="14003" y="8383"/>
                    <a:pt x="13936" y="8183"/>
                    <a:pt x="13892" y="7962"/>
                  </a:cubicBezTo>
                  <a:cubicBezTo>
                    <a:pt x="13966" y="7948"/>
                    <a:pt x="14040" y="7941"/>
                    <a:pt x="14113" y="7941"/>
                  </a:cubicBezTo>
                  <a:close/>
                  <a:moveTo>
                    <a:pt x="355" y="7031"/>
                  </a:moveTo>
                  <a:lnTo>
                    <a:pt x="355" y="7031"/>
                  </a:lnTo>
                  <a:cubicBezTo>
                    <a:pt x="931" y="7253"/>
                    <a:pt x="1529" y="7474"/>
                    <a:pt x="2105" y="7718"/>
                  </a:cubicBezTo>
                  <a:cubicBezTo>
                    <a:pt x="2349" y="8072"/>
                    <a:pt x="2592" y="8427"/>
                    <a:pt x="2814" y="8826"/>
                  </a:cubicBezTo>
                  <a:cubicBezTo>
                    <a:pt x="2194" y="8582"/>
                    <a:pt x="1573" y="8360"/>
                    <a:pt x="931" y="8205"/>
                  </a:cubicBezTo>
                  <a:cubicBezTo>
                    <a:pt x="886" y="8095"/>
                    <a:pt x="842" y="7984"/>
                    <a:pt x="798" y="7873"/>
                  </a:cubicBezTo>
                  <a:cubicBezTo>
                    <a:pt x="731" y="7740"/>
                    <a:pt x="665" y="7607"/>
                    <a:pt x="598" y="7496"/>
                  </a:cubicBezTo>
                  <a:cubicBezTo>
                    <a:pt x="510" y="7341"/>
                    <a:pt x="421" y="7186"/>
                    <a:pt x="355" y="7031"/>
                  </a:cubicBezTo>
                  <a:close/>
                  <a:moveTo>
                    <a:pt x="13737" y="8006"/>
                  </a:moveTo>
                  <a:cubicBezTo>
                    <a:pt x="13803" y="8250"/>
                    <a:pt x="13870" y="8471"/>
                    <a:pt x="13959" y="8693"/>
                  </a:cubicBezTo>
                  <a:cubicBezTo>
                    <a:pt x="13959" y="8693"/>
                    <a:pt x="13959" y="8715"/>
                    <a:pt x="13981" y="8715"/>
                  </a:cubicBezTo>
                  <a:cubicBezTo>
                    <a:pt x="13803" y="8914"/>
                    <a:pt x="13626" y="9114"/>
                    <a:pt x="13471" y="9313"/>
                  </a:cubicBezTo>
                  <a:cubicBezTo>
                    <a:pt x="13360" y="9069"/>
                    <a:pt x="13272" y="8826"/>
                    <a:pt x="13183" y="8582"/>
                  </a:cubicBezTo>
                  <a:cubicBezTo>
                    <a:pt x="13205" y="8582"/>
                    <a:pt x="13205" y="8560"/>
                    <a:pt x="13205" y="8560"/>
                  </a:cubicBezTo>
                  <a:cubicBezTo>
                    <a:pt x="13250" y="8493"/>
                    <a:pt x="13272" y="8405"/>
                    <a:pt x="13316" y="8338"/>
                  </a:cubicBezTo>
                  <a:cubicBezTo>
                    <a:pt x="13427" y="8205"/>
                    <a:pt x="13582" y="8072"/>
                    <a:pt x="13737" y="8006"/>
                  </a:cubicBezTo>
                  <a:close/>
                  <a:moveTo>
                    <a:pt x="997" y="8360"/>
                  </a:moveTo>
                  <a:cubicBezTo>
                    <a:pt x="1640" y="8538"/>
                    <a:pt x="2282" y="8759"/>
                    <a:pt x="2903" y="9003"/>
                  </a:cubicBezTo>
                  <a:cubicBezTo>
                    <a:pt x="2903" y="9047"/>
                    <a:pt x="2925" y="9069"/>
                    <a:pt x="2969" y="9092"/>
                  </a:cubicBezTo>
                  <a:cubicBezTo>
                    <a:pt x="3213" y="9490"/>
                    <a:pt x="3434" y="9889"/>
                    <a:pt x="3678" y="10310"/>
                  </a:cubicBezTo>
                  <a:lnTo>
                    <a:pt x="2415" y="9889"/>
                  </a:lnTo>
                  <a:lnTo>
                    <a:pt x="1064" y="9424"/>
                  </a:lnTo>
                  <a:cubicBezTo>
                    <a:pt x="1064" y="9313"/>
                    <a:pt x="1086" y="9202"/>
                    <a:pt x="1086" y="9092"/>
                  </a:cubicBezTo>
                  <a:cubicBezTo>
                    <a:pt x="1086" y="8848"/>
                    <a:pt x="1041" y="8604"/>
                    <a:pt x="997" y="8360"/>
                  </a:cubicBezTo>
                  <a:close/>
                  <a:moveTo>
                    <a:pt x="13072" y="8759"/>
                  </a:moveTo>
                  <a:cubicBezTo>
                    <a:pt x="13161" y="8981"/>
                    <a:pt x="13227" y="9202"/>
                    <a:pt x="13338" y="9424"/>
                  </a:cubicBezTo>
                  <a:lnTo>
                    <a:pt x="13360" y="9424"/>
                  </a:lnTo>
                  <a:cubicBezTo>
                    <a:pt x="13117" y="9712"/>
                    <a:pt x="12895" y="10000"/>
                    <a:pt x="12651" y="10310"/>
                  </a:cubicBezTo>
                  <a:cubicBezTo>
                    <a:pt x="12541" y="9911"/>
                    <a:pt x="12452" y="9513"/>
                    <a:pt x="12385" y="9114"/>
                  </a:cubicBezTo>
                  <a:cubicBezTo>
                    <a:pt x="12563" y="9114"/>
                    <a:pt x="12762" y="9047"/>
                    <a:pt x="12895" y="8959"/>
                  </a:cubicBezTo>
                  <a:cubicBezTo>
                    <a:pt x="12984" y="8914"/>
                    <a:pt x="13028" y="8848"/>
                    <a:pt x="13072" y="8759"/>
                  </a:cubicBezTo>
                  <a:close/>
                  <a:moveTo>
                    <a:pt x="12208" y="9136"/>
                  </a:moveTo>
                  <a:cubicBezTo>
                    <a:pt x="12275" y="9579"/>
                    <a:pt x="12385" y="10044"/>
                    <a:pt x="12541" y="10487"/>
                  </a:cubicBezTo>
                  <a:cubicBezTo>
                    <a:pt x="12430" y="10643"/>
                    <a:pt x="12297" y="10798"/>
                    <a:pt x="12186" y="10975"/>
                  </a:cubicBezTo>
                  <a:cubicBezTo>
                    <a:pt x="12120" y="10731"/>
                    <a:pt x="12053" y="10487"/>
                    <a:pt x="11987" y="10244"/>
                  </a:cubicBezTo>
                  <a:cubicBezTo>
                    <a:pt x="11898" y="9956"/>
                    <a:pt x="11809" y="9646"/>
                    <a:pt x="11721" y="9380"/>
                  </a:cubicBezTo>
                  <a:lnTo>
                    <a:pt x="11721" y="9357"/>
                  </a:lnTo>
                  <a:cubicBezTo>
                    <a:pt x="11809" y="9247"/>
                    <a:pt x="11942" y="9180"/>
                    <a:pt x="12075" y="9158"/>
                  </a:cubicBezTo>
                  <a:lnTo>
                    <a:pt x="12075" y="9136"/>
                  </a:lnTo>
                  <a:close/>
                  <a:moveTo>
                    <a:pt x="3567" y="207"/>
                  </a:moveTo>
                  <a:cubicBezTo>
                    <a:pt x="4188" y="3109"/>
                    <a:pt x="5074" y="5923"/>
                    <a:pt x="6226" y="8626"/>
                  </a:cubicBezTo>
                  <a:cubicBezTo>
                    <a:pt x="6248" y="8648"/>
                    <a:pt x="6248" y="8671"/>
                    <a:pt x="6292" y="8671"/>
                  </a:cubicBezTo>
                  <a:cubicBezTo>
                    <a:pt x="6248" y="8781"/>
                    <a:pt x="6204" y="8892"/>
                    <a:pt x="6182" y="8981"/>
                  </a:cubicBezTo>
                  <a:cubicBezTo>
                    <a:pt x="6049" y="9668"/>
                    <a:pt x="6071" y="10377"/>
                    <a:pt x="6292" y="11041"/>
                  </a:cubicBezTo>
                  <a:cubicBezTo>
                    <a:pt x="6226" y="10953"/>
                    <a:pt x="6115" y="10886"/>
                    <a:pt x="6027" y="10842"/>
                  </a:cubicBezTo>
                  <a:cubicBezTo>
                    <a:pt x="5938" y="10798"/>
                    <a:pt x="5849" y="10775"/>
                    <a:pt x="5761" y="10753"/>
                  </a:cubicBezTo>
                  <a:cubicBezTo>
                    <a:pt x="5672" y="10731"/>
                    <a:pt x="5561" y="10687"/>
                    <a:pt x="5473" y="10643"/>
                  </a:cubicBezTo>
                  <a:cubicBezTo>
                    <a:pt x="5185" y="10487"/>
                    <a:pt x="5030" y="10133"/>
                    <a:pt x="4963" y="9579"/>
                  </a:cubicBezTo>
                  <a:lnTo>
                    <a:pt x="4963" y="9446"/>
                  </a:lnTo>
                  <a:cubicBezTo>
                    <a:pt x="4941" y="9047"/>
                    <a:pt x="4830" y="8671"/>
                    <a:pt x="4609" y="8338"/>
                  </a:cubicBezTo>
                  <a:cubicBezTo>
                    <a:pt x="4542" y="8250"/>
                    <a:pt x="4454" y="8161"/>
                    <a:pt x="4365" y="8117"/>
                  </a:cubicBezTo>
                  <a:cubicBezTo>
                    <a:pt x="4365" y="8095"/>
                    <a:pt x="4343" y="8072"/>
                    <a:pt x="4321" y="8072"/>
                  </a:cubicBezTo>
                  <a:cubicBezTo>
                    <a:pt x="4298" y="8050"/>
                    <a:pt x="4276" y="8028"/>
                    <a:pt x="4232" y="8028"/>
                  </a:cubicBezTo>
                  <a:lnTo>
                    <a:pt x="4121" y="7962"/>
                  </a:lnTo>
                  <a:cubicBezTo>
                    <a:pt x="3722" y="7674"/>
                    <a:pt x="3523" y="7164"/>
                    <a:pt x="3656" y="6677"/>
                  </a:cubicBezTo>
                  <a:cubicBezTo>
                    <a:pt x="3678" y="6588"/>
                    <a:pt x="3722" y="6521"/>
                    <a:pt x="3745" y="6433"/>
                  </a:cubicBezTo>
                  <a:cubicBezTo>
                    <a:pt x="3833" y="6278"/>
                    <a:pt x="3877" y="6101"/>
                    <a:pt x="3877" y="5923"/>
                  </a:cubicBezTo>
                  <a:cubicBezTo>
                    <a:pt x="3855" y="5635"/>
                    <a:pt x="3722" y="5369"/>
                    <a:pt x="3523" y="5148"/>
                  </a:cubicBezTo>
                  <a:cubicBezTo>
                    <a:pt x="3412" y="5059"/>
                    <a:pt x="3346" y="4926"/>
                    <a:pt x="3257" y="4815"/>
                  </a:cubicBezTo>
                  <a:cubicBezTo>
                    <a:pt x="3102" y="4483"/>
                    <a:pt x="2925" y="4040"/>
                    <a:pt x="3058" y="3686"/>
                  </a:cubicBezTo>
                  <a:cubicBezTo>
                    <a:pt x="3102" y="3575"/>
                    <a:pt x="3146" y="3464"/>
                    <a:pt x="3213" y="3375"/>
                  </a:cubicBezTo>
                  <a:cubicBezTo>
                    <a:pt x="3324" y="3220"/>
                    <a:pt x="3412" y="3065"/>
                    <a:pt x="3434" y="2866"/>
                  </a:cubicBezTo>
                  <a:cubicBezTo>
                    <a:pt x="3456" y="2622"/>
                    <a:pt x="3412" y="2356"/>
                    <a:pt x="3279" y="2112"/>
                  </a:cubicBezTo>
                  <a:lnTo>
                    <a:pt x="3257" y="2046"/>
                  </a:lnTo>
                  <a:cubicBezTo>
                    <a:pt x="3102" y="1691"/>
                    <a:pt x="3036" y="1315"/>
                    <a:pt x="3080" y="938"/>
                  </a:cubicBezTo>
                  <a:cubicBezTo>
                    <a:pt x="3124" y="628"/>
                    <a:pt x="3301" y="362"/>
                    <a:pt x="3567" y="207"/>
                  </a:cubicBezTo>
                  <a:close/>
                  <a:moveTo>
                    <a:pt x="8198" y="3796"/>
                  </a:moveTo>
                  <a:cubicBezTo>
                    <a:pt x="8309" y="4439"/>
                    <a:pt x="8420" y="5081"/>
                    <a:pt x="8552" y="5724"/>
                  </a:cubicBezTo>
                  <a:cubicBezTo>
                    <a:pt x="8597" y="6012"/>
                    <a:pt x="8730" y="6300"/>
                    <a:pt x="8907" y="6544"/>
                  </a:cubicBezTo>
                  <a:cubicBezTo>
                    <a:pt x="8818" y="6920"/>
                    <a:pt x="8730" y="7275"/>
                    <a:pt x="8663" y="7651"/>
                  </a:cubicBezTo>
                  <a:cubicBezTo>
                    <a:pt x="8442" y="8826"/>
                    <a:pt x="8287" y="10000"/>
                    <a:pt x="8154" y="11196"/>
                  </a:cubicBezTo>
                  <a:cubicBezTo>
                    <a:pt x="7356" y="10510"/>
                    <a:pt x="6913" y="9468"/>
                    <a:pt x="6536" y="8538"/>
                  </a:cubicBezTo>
                  <a:cubicBezTo>
                    <a:pt x="6647" y="8360"/>
                    <a:pt x="6758" y="8183"/>
                    <a:pt x="6891" y="8006"/>
                  </a:cubicBezTo>
                  <a:cubicBezTo>
                    <a:pt x="7179" y="7674"/>
                    <a:pt x="7400" y="7275"/>
                    <a:pt x="7489" y="6854"/>
                  </a:cubicBezTo>
                  <a:cubicBezTo>
                    <a:pt x="7511" y="6832"/>
                    <a:pt x="7533" y="6810"/>
                    <a:pt x="7533" y="6787"/>
                  </a:cubicBezTo>
                  <a:cubicBezTo>
                    <a:pt x="7578" y="6521"/>
                    <a:pt x="7578" y="6256"/>
                    <a:pt x="7578" y="5990"/>
                  </a:cubicBezTo>
                  <a:cubicBezTo>
                    <a:pt x="7578" y="5746"/>
                    <a:pt x="7622" y="5502"/>
                    <a:pt x="7644" y="5236"/>
                  </a:cubicBezTo>
                  <a:lnTo>
                    <a:pt x="7622" y="5236"/>
                  </a:lnTo>
                  <a:cubicBezTo>
                    <a:pt x="7711" y="4727"/>
                    <a:pt x="7910" y="4217"/>
                    <a:pt x="8198" y="3796"/>
                  </a:cubicBezTo>
                  <a:close/>
                  <a:moveTo>
                    <a:pt x="1064" y="9579"/>
                  </a:moveTo>
                  <a:lnTo>
                    <a:pt x="2371" y="10022"/>
                  </a:lnTo>
                  <a:cubicBezTo>
                    <a:pt x="2858" y="10199"/>
                    <a:pt x="3324" y="10355"/>
                    <a:pt x="3789" y="10510"/>
                  </a:cubicBezTo>
                  <a:cubicBezTo>
                    <a:pt x="3966" y="10842"/>
                    <a:pt x="4143" y="11196"/>
                    <a:pt x="4343" y="11529"/>
                  </a:cubicBezTo>
                  <a:lnTo>
                    <a:pt x="1130" y="10665"/>
                  </a:lnTo>
                  <a:cubicBezTo>
                    <a:pt x="1086" y="10598"/>
                    <a:pt x="1064" y="10510"/>
                    <a:pt x="1064" y="10421"/>
                  </a:cubicBezTo>
                  <a:cubicBezTo>
                    <a:pt x="1019" y="10133"/>
                    <a:pt x="1019" y="9867"/>
                    <a:pt x="1064" y="9579"/>
                  </a:cubicBezTo>
                  <a:close/>
                  <a:moveTo>
                    <a:pt x="11689" y="9831"/>
                  </a:moveTo>
                  <a:lnTo>
                    <a:pt x="11689" y="9831"/>
                  </a:lnTo>
                  <a:cubicBezTo>
                    <a:pt x="11749" y="9979"/>
                    <a:pt x="11790" y="10145"/>
                    <a:pt x="11832" y="10310"/>
                  </a:cubicBezTo>
                  <a:cubicBezTo>
                    <a:pt x="11920" y="10576"/>
                    <a:pt x="12009" y="10886"/>
                    <a:pt x="12097" y="11152"/>
                  </a:cubicBezTo>
                  <a:cubicBezTo>
                    <a:pt x="11942" y="11352"/>
                    <a:pt x="11809" y="11551"/>
                    <a:pt x="11676" y="11772"/>
                  </a:cubicBezTo>
                  <a:cubicBezTo>
                    <a:pt x="11589" y="11489"/>
                    <a:pt x="11481" y="11227"/>
                    <a:pt x="11350" y="10965"/>
                  </a:cubicBezTo>
                  <a:lnTo>
                    <a:pt x="11350" y="10965"/>
                  </a:lnTo>
                  <a:cubicBezTo>
                    <a:pt x="11568" y="10635"/>
                    <a:pt x="11676" y="10240"/>
                    <a:pt x="11676" y="9845"/>
                  </a:cubicBezTo>
                  <a:cubicBezTo>
                    <a:pt x="11682" y="9839"/>
                    <a:pt x="11686" y="9835"/>
                    <a:pt x="11689" y="9831"/>
                  </a:cubicBezTo>
                  <a:close/>
                  <a:moveTo>
                    <a:pt x="11256" y="11130"/>
                  </a:moveTo>
                  <a:cubicBezTo>
                    <a:pt x="11344" y="11396"/>
                    <a:pt x="11455" y="11640"/>
                    <a:pt x="11566" y="11905"/>
                  </a:cubicBezTo>
                  <a:cubicBezTo>
                    <a:pt x="11566" y="11905"/>
                    <a:pt x="11566" y="11928"/>
                    <a:pt x="11588" y="11928"/>
                  </a:cubicBezTo>
                  <a:cubicBezTo>
                    <a:pt x="11477" y="12127"/>
                    <a:pt x="11344" y="12326"/>
                    <a:pt x="11233" y="12548"/>
                  </a:cubicBezTo>
                  <a:cubicBezTo>
                    <a:pt x="11100" y="12260"/>
                    <a:pt x="10990" y="11994"/>
                    <a:pt x="10901" y="11706"/>
                  </a:cubicBezTo>
                  <a:cubicBezTo>
                    <a:pt x="10901" y="11684"/>
                    <a:pt x="10879" y="11684"/>
                    <a:pt x="10879" y="11662"/>
                  </a:cubicBezTo>
                  <a:cubicBezTo>
                    <a:pt x="11012" y="11507"/>
                    <a:pt x="11123" y="11329"/>
                    <a:pt x="11256" y="11130"/>
                  </a:cubicBezTo>
                  <a:close/>
                  <a:moveTo>
                    <a:pt x="1197" y="10864"/>
                  </a:moveTo>
                  <a:lnTo>
                    <a:pt x="4387" y="11728"/>
                  </a:lnTo>
                  <a:lnTo>
                    <a:pt x="4409" y="11728"/>
                  </a:lnTo>
                  <a:cubicBezTo>
                    <a:pt x="4609" y="12083"/>
                    <a:pt x="4786" y="12437"/>
                    <a:pt x="4963" y="12792"/>
                  </a:cubicBezTo>
                  <a:cubicBezTo>
                    <a:pt x="4520" y="12637"/>
                    <a:pt x="4099" y="12548"/>
                    <a:pt x="3656" y="12481"/>
                  </a:cubicBezTo>
                  <a:cubicBezTo>
                    <a:pt x="3213" y="12415"/>
                    <a:pt x="2770" y="12304"/>
                    <a:pt x="2349" y="12171"/>
                  </a:cubicBezTo>
                  <a:lnTo>
                    <a:pt x="2194" y="12016"/>
                  </a:lnTo>
                  <a:cubicBezTo>
                    <a:pt x="1795" y="11684"/>
                    <a:pt x="1462" y="11307"/>
                    <a:pt x="1197" y="10864"/>
                  </a:cubicBezTo>
                  <a:close/>
                  <a:moveTo>
                    <a:pt x="10790" y="11817"/>
                  </a:moveTo>
                  <a:cubicBezTo>
                    <a:pt x="10879" y="12127"/>
                    <a:pt x="10990" y="12415"/>
                    <a:pt x="11123" y="12703"/>
                  </a:cubicBezTo>
                  <a:cubicBezTo>
                    <a:pt x="11012" y="12947"/>
                    <a:pt x="10879" y="13168"/>
                    <a:pt x="10768" y="13412"/>
                  </a:cubicBezTo>
                  <a:lnTo>
                    <a:pt x="10768" y="13434"/>
                  </a:lnTo>
                  <a:cubicBezTo>
                    <a:pt x="10635" y="13102"/>
                    <a:pt x="10502" y="12770"/>
                    <a:pt x="10369" y="12437"/>
                  </a:cubicBezTo>
                  <a:cubicBezTo>
                    <a:pt x="10502" y="12216"/>
                    <a:pt x="10635" y="12016"/>
                    <a:pt x="10790" y="11817"/>
                  </a:cubicBezTo>
                  <a:close/>
                  <a:moveTo>
                    <a:pt x="11078" y="6787"/>
                  </a:moveTo>
                  <a:cubicBezTo>
                    <a:pt x="10990" y="7297"/>
                    <a:pt x="10990" y="7807"/>
                    <a:pt x="11100" y="8316"/>
                  </a:cubicBezTo>
                  <a:cubicBezTo>
                    <a:pt x="11145" y="8516"/>
                    <a:pt x="11211" y="8693"/>
                    <a:pt x="11278" y="8892"/>
                  </a:cubicBezTo>
                  <a:cubicBezTo>
                    <a:pt x="11366" y="9092"/>
                    <a:pt x="11433" y="9291"/>
                    <a:pt x="11477" y="9490"/>
                  </a:cubicBezTo>
                  <a:cubicBezTo>
                    <a:pt x="11477" y="9535"/>
                    <a:pt x="11477" y="9579"/>
                    <a:pt x="11477" y="9623"/>
                  </a:cubicBezTo>
                  <a:cubicBezTo>
                    <a:pt x="11477" y="9646"/>
                    <a:pt x="11499" y="9646"/>
                    <a:pt x="11499" y="9668"/>
                  </a:cubicBezTo>
                  <a:cubicBezTo>
                    <a:pt x="11521" y="9712"/>
                    <a:pt x="11521" y="9778"/>
                    <a:pt x="11521" y="9823"/>
                  </a:cubicBezTo>
                  <a:cubicBezTo>
                    <a:pt x="11544" y="10465"/>
                    <a:pt x="11145" y="11019"/>
                    <a:pt x="10746" y="11573"/>
                  </a:cubicBezTo>
                  <a:cubicBezTo>
                    <a:pt x="10569" y="11795"/>
                    <a:pt x="10414" y="12038"/>
                    <a:pt x="10281" y="12282"/>
                  </a:cubicBezTo>
                  <a:lnTo>
                    <a:pt x="10236" y="12282"/>
                  </a:lnTo>
                  <a:cubicBezTo>
                    <a:pt x="10192" y="12304"/>
                    <a:pt x="10170" y="12349"/>
                    <a:pt x="10192" y="12393"/>
                  </a:cubicBezTo>
                  <a:cubicBezTo>
                    <a:pt x="10192" y="12393"/>
                    <a:pt x="10192" y="12393"/>
                    <a:pt x="10192" y="12415"/>
                  </a:cubicBezTo>
                  <a:lnTo>
                    <a:pt x="10148" y="12415"/>
                  </a:lnTo>
                  <a:cubicBezTo>
                    <a:pt x="9793" y="12725"/>
                    <a:pt x="9394" y="12969"/>
                    <a:pt x="8973" y="13168"/>
                  </a:cubicBezTo>
                  <a:lnTo>
                    <a:pt x="8996" y="13168"/>
                  </a:lnTo>
                  <a:cubicBezTo>
                    <a:pt x="8708" y="13279"/>
                    <a:pt x="8442" y="13368"/>
                    <a:pt x="8154" y="13456"/>
                  </a:cubicBezTo>
                  <a:cubicBezTo>
                    <a:pt x="8242" y="11684"/>
                    <a:pt x="8442" y="9934"/>
                    <a:pt x="8752" y="8183"/>
                  </a:cubicBezTo>
                  <a:cubicBezTo>
                    <a:pt x="9594" y="7873"/>
                    <a:pt x="10391" y="7408"/>
                    <a:pt x="11078" y="6787"/>
                  </a:cubicBezTo>
                  <a:close/>
                  <a:moveTo>
                    <a:pt x="2645" y="12423"/>
                  </a:moveTo>
                  <a:lnTo>
                    <a:pt x="2645" y="12423"/>
                  </a:lnTo>
                  <a:cubicBezTo>
                    <a:pt x="2968" y="12508"/>
                    <a:pt x="3311" y="12572"/>
                    <a:pt x="3634" y="12637"/>
                  </a:cubicBezTo>
                  <a:cubicBezTo>
                    <a:pt x="4099" y="12703"/>
                    <a:pt x="4564" y="12814"/>
                    <a:pt x="5007" y="12969"/>
                  </a:cubicBezTo>
                  <a:lnTo>
                    <a:pt x="5030" y="12969"/>
                  </a:lnTo>
                  <a:cubicBezTo>
                    <a:pt x="5207" y="13301"/>
                    <a:pt x="5340" y="13611"/>
                    <a:pt x="5495" y="13922"/>
                  </a:cubicBezTo>
                  <a:cubicBezTo>
                    <a:pt x="5163" y="13855"/>
                    <a:pt x="4830" y="13811"/>
                    <a:pt x="4520" y="13744"/>
                  </a:cubicBezTo>
                  <a:cubicBezTo>
                    <a:pt x="4143" y="13678"/>
                    <a:pt x="3745" y="13589"/>
                    <a:pt x="3346" y="13545"/>
                  </a:cubicBezTo>
                  <a:cubicBezTo>
                    <a:pt x="3346" y="13501"/>
                    <a:pt x="3324" y="13479"/>
                    <a:pt x="3324" y="13434"/>
                  </a:cubicBezTo>
                  <a:cubicBezTo>
                    <a:pt x="3170" y="13061"/>
                    <a:pt x="2929" y="12710"/>
                    <a:pt x="2645" y="12423"/>
                  </a:cubicBezTo>
                  <a:close/>
                  <a:moveTo>
                    <a:pt x="1181" y="5517"/>
                  </a:moveTo>
                  <a:cubicBezTo>
                    <a:pt x="1456" y="5517"/>
                    <a:pt x="1729" y="5621"/>
                    <a:pt x="1928" y="5835"/>
                  </a:cubicBezTo>
                  <a:cubicBezTo>
                    <a:pt x="2171" y="6078"/>
                    <a:pt x="2349" y="6389"/>
                    <a:pt x="2482" y="6721"/>
                  </a:cubicBezTo>
                  <a:cubicBezTo>
                    <a:pt x="2681" y="7164"/>
                    <a:pt x="2880" y="7629"/>
                    <a:pt x="3456" y="7851"/>
                  </a:cubicBezTo>
                  <a:lnTo>
                    <a:pt x="3678" y="7939"/>
                  </a:lnTo>
                  <a:cubicBezTo>
                    <a:pt x="3789" y="7984"/>
                    <a:pt x="3922" y="8050"/>
                    <a:pt x="4055" y="8095"/>
                  </a:cubicBezTo>
                  <a:cubicBezTo>
                    <a:pt x="4077" y="8117"/>
                    <a:pt x="4121" y="8139"/>
                    <a:pt x="4165" y="8161"/>
                  </a:cubicBezTo>
                  <a:cubicBezTo>
                    <a:pt x="4298" y="8228"/>
                    <a:pt x="4409" y="8316"/>
                    <a:pt x="4498" y="8427"/>
                  </a:cubicBezTo>
                  <a:cubicBezTo>
                    <a:pt x="4697" y="8737"/>
                    <a:pt x="4808" y="9114"/>
                    <a:pt x="4808" y="9468"/>
                  </a:cubicBezTo>
                  <a:lnTo>
                    <a:pt x="4830" y="9623"/>
                  </a:lnTo>
                  <a:cubicBezTo>
                    <a:pt x="4897" y="10222"/>
                    <a:pt x="5096" y="10598"/>
                    <a:pt x="5384" y="10775"/>
                  </a:cubicBezTo>
                  <a:cubicBezTo>
                    <a:pt x="5495" y="10842"/>
                    <a:pt x="5606" y="10886"/>
                    <a:pt x="5739" y="10908"/>
                  </a:cubicBezTo>
                  <a:cubicBezTo>
                    <a:pt x="5805" y="10931"/>
                    <a:pt x="5894" y="10953"/>
                    <a:pt x="5960" y="10997"/>
                  </a:cubicBezTo>
                  <a:cubicBezTo>
                    <a:pt x="6160" y="11086"/>
                    <a:pt x="6337" y="11263"/>
                    <a:pt x="6448" y="11462"/>
                  </a:cubicBezTo>
                  <a:cubicBezTo>
                    <a:pt x="6492" y="11617"/>
                    <a:pt x="6558" y="11772"/>
                    <a:pt x="6625" y="11928"/>
                  </a:cubicBezTo>
                  <a:cubicBezTo>
                    <a:pt x="6691" y="12061"/>
                    <a:pt x="6736" y="12216"/>
                    <a:pt x="6780" y="12349"/>
                  </a:cubicBezTo>
                  <a:lnTo>
                    <a:pt x="6824" y="12526"/>
                  </a:lnTo>
                  <a:cubicBezTo>
                    <a:pt x="6891" y="12747"/>
                    <a:pt x="6891" y="12991"/>
                    <a:pt x="6780" y="13213"/>
                  </a:cubicBezTo>
                  <a:cubicBezTo>
                    <a:pt x="6647" y="13434"/>
                    <a:pt x="6448" y="13589"/>
                    <a:pt x="6226" y="13700"/>
                  </a:cubicBezTo>
                  <a:cubicBezTo>
                    <a:pt x="6071" y="13789"/>
                    <a:pt x="5894" y="13899"/>
                    <a:pt x="5761" y="14010"/>
                  </a:cubicBezTo>
                  <a:cubicBezTo>
                    <a:pt x="5761" y="13988"/>
                    <a:pt x="5739" y="13966"/>
                    <a:pt x="5694" y="13944"/>
                  </a:cubicBezTo>
                  <a:cubicBezTo>
                    <a:pt x="4476" y="11396"/>
                    <a:pt x="2814" y="7984"/>
                    <a:pt x="709" y="5635"/>
                  </a:cubicBezTo>
                  <a:lnTo>
                    <a:pt x="731" y="5613"/>
                  </a:lnTo>
                  <a:cubicBezTo>
                    <a:pt x="874" y="5550"/>
                    <a:pt x="1028" y="5517"/>
                    <a:pt x="1181" y="5517"/>
                  </a:cubicBezTo>
                  <a:close/>
                  <a:moveTo>
                    <a:pt x="10303" y="12614"/>
                  </a:moveTo>
                  <a:cubicBezTo>
                    <a:pt x="10414" y="12947"/>
                    <a:pt x="10547" y="13279"/>
                    <a:pt x="10702" y="13611"/>
                  </a:cubicBezTo>
                  <a:cubicBezTo>
                    <a:pt x="10591" y="13811"/>
                    <a:pt x="10502" y="14010"/>
                    <a:pt x="10391" y="14232"/>
                  </a:cubicBezTo>
                  <a:lnTo>
                    <a:pt x="10369" y="14165"/>
                  </a:lnTo>
                  <a:cubicBezTo>
                    <a:pt x="10281" y="13944"/>
                    <a:pt x="10192" y="13722"/>
                    <a:pt x="10148" y="13479"/>
                  </a:cubicBezTo>
                  <a:cubicBezTo>
                    <a:pt x="10126" y="13190"/>
                    <a:pt x="10170" y="12902"/>
                    <a:pt x="10303" y="12614"/>
                  </a:cubicBezTo>
                  <a:close/>
                  <a:moveTo>
                    <a:pt x="3412" y="13722"/>
                  </a:moveTo>
                  <a:lnTo>
                    <a:pt x="3412" y="13722"/>
                  </a:lnTo>
                  <a:cubicBezTo>
                    <a:pt x="3767" y="13767"/>
                    <a:pt x="4143" y="13833"/>
                    <a:pt x="4520" y="13899"/>
                  </a:cubicBezTo>
                  <a:cubicBezTo>
                    <a:pt x="4874" y="13966"/>
                    <a:pt x="5229" y="14032"/>
                    <a:pt x="5606" y="14099"/>
                  </a:cubicBezTo>
                  <a:lnTo>
                    <a:pt x="5606" y="14121"/>
                  </a:lnTo>
                  <a:cubicBezTo>
                    <a:pt x="5606" y="14143"/>
                    <a:pt x="5628" y="14143"/>
                    <a:pt x="5650" y="14143"/>
                  </a:cubicBezTo>
                  <a:cubicBezTo>
                    <a:pt x="5473" y="14387"/>
                    <a:pt x="5384" y="14653"/>
                    <a:pt x="5362" y="14941"/>
                  </a:cubicBezTo>
                  <a:lnTo>
                    <a:pt x="5362" y="14919"/>
                  </a:lnTo>
                  <a:cubicBezTo>
                    <a:pt x="4764" y="14830"/>
                    <a:pt x="4143" y="14719"/>
                    <a:pt x="3479" y="14608"/>
                  </a:cubicBezTo>
                  <a:cubicBezTo>
                    <a:pt x="3479" y="14298"/>
                    <a:pt x="3456" y="14010"/>
                    <a:pt x="3412" y="13722"/>
                  </a:cubicBezTo>
                  <a:close/>
                  <a:moveTo>
                    <a:pt x="6448" y="8737"/>
                  </a:moveTo>
                  <a:cubicBezTo>
                    <a:pt x="6802" y="9646"/>
                    <a:pt x="7267" y="10709"/>
                    <a:pt x="8131" y="11396"/>
                  </a:cubicBezTo>
                  <a:cubicBezTo>
                    <a:pt x="7999" y="12858"/>
                    <a:pt x="7932" y="14343"/>
                    <a:pt x="7866" y="15827"/>
                  </a:cubicBezTo>
                  <a:cubicBezTo>
                    <a:pt x="7201" y="15273"/>
                    <a:pt x="6647" y="14631"/>
                    <a:pt x="6226" y="13899"/>
                  </a:cubicBezTo>
                  <a:lnTo>
                    <a:pt x="6292" y="13855"/>
                  </a:lnTo>
                  <a:cubicBezTo>
                    <a:pt x="6558" y="13722"/>
                    <a:pt x="6780" y="13523"/>
                    <a:pt x="6935" y="13301"/>
                  </a:cubicBezTo>
                  <a:cubicBezTo>
                    <a:pt x="7068" y="12969"/>
                    <a:pt x="7068" y="12614"/>
                    <a:pt x="6935" y="12304"/>
                  </a:cubicBezTo>
                  <a:cubicBezTo>
                    <a:pt x="6869" y="11994"/>
                    <a:pt x="6736" y="11662"/>
                    <a:pt x="6581" y="11374"/>
                  </a:cubicBezTo>
                  <a:cubicBezTo>
                    <a:pt x="6248" y="10443"/>
                    <a:pt x="6182" y="9668"/>
                    <a:pt x="6337" y="9025"/>
                  </a:cubicBezTo>
                  <a:cubicBezTo>
                    <a:pt x="6359" y="8914"/>
                    <a:pt x="6403" y="8826"/>
                    <a:pt x="6448" y="8737"/>
                  </a:cubicBezTo>
                  <a:close/>
                  <a:moveTo>
                    <a:pt x="3501" y="14764"/>
                  </a:moveTo>
                  <a:cubicBezTo>
                    <a:pt x="4143" y="14897"/>
                    <a:pt x="4764" y="15007"/>
                    <a:pt x="5362" y="15096"/>
                  </a:cubicBezTo>
                  <a:cubicBezTo>
                    <a:pt x="5362" y="15428"/>
                    <a:pt x="5451" y="15738"/>
                    <a:pt x="5628" y="16026"/>
                  </a:cubicBezTo>
                  <a:cubicBezTo>
                    <a:pt x="5628" y="16071"/>
                    <a:pt x="5650" y="16093"/>
                    <a:pt x="5672" y="16115"/>
                  </a:cubicBezTo>
                  <a:cubicBezTo>
                    <a:pt x="5007" y="16049"/>
                    <a:pt x="4365" y="15938"/>
                    <a:pt x="3722" y="15805"/>
                  </a:cubicBezTo>
                  <a:cubicBezTo>
                    <a:pt x="3709" y="15798"/>
                    <a:pt x="3698" y="15796"/>
                    <a:pt x="3689" y="15796"/>
                  </a:cubicBezTo>
                  <a:cubicBezTo>
                    <a:pt x="3667" y="15796"/>
                    <a:pt x="3656" y="15811"/>
                    <a:pt x="3656" y="15827"/>
                  </a:cubicBezTo>
                  <a:cubicBezTo>
                    <a:pt x="3589" y="15672"/>
                    <a:pt x="3567" y="15539"/>
                    <a:pt x="3545" y="15384"/>
                  </a:cubicBezTo>
                  <a:cubicBezTo>
                    <a:pt x="3523" y="15185"/>
                    <a:pt x="3501" y="14963"/>
                    <a:pt x="3501" y="14764"/>
                  </a:cubicBezTo>
                  <a:close/>
                  <a:moveTo>
                    <a:pt x="3799" y="1"/>
                  </a:moveTo>
                  <a:cubicBezTo>
                    <a:pt x="3759" y="1"/>
                    <a:pt x="3719" y="3"/>
                    <a:pt x="3678" y="8"/>
                  </a:cubicBezTo>
                  <a:lnTo>
                    <a:pt x="3612" y="8"/>
                  </a:lnTo>
                  <a:lnTo>
                    <a:pt x="3589" y="30"/>
                  </a:lnTo>
                  <a:cubicBezTo>
                    <a:pt x="3235" y="185"/>
                    <a:pt x="2969" y="517"/>
                    <a:pt x="2925" y="916"/>
                  </a:cubicBezTo>
                  <a:cubicBezTo>
                    <a:pt x="2880" y="1315"/>
                    <a:pt x="2947" y="1736"/>
                    <a:pt x="3102" y="2112"/>
                  </a:cubicBezTo>
                  <a:lnTo>
                    <a:pt x="3146" y="2201"/>
                  </a:lnTo>
                  <a:cubicBezTo>
                    <a:pt x="3257" y="2400"/>
                    <a:pt x="3301" y="2622"/>
                    <a:pt x="3279" y="2866"/>
                  </a:cubicBezTo>
                  <a:cubicBezTo>
                    <a:pt x="3257" y="3021"/>
                    <a:pt x="3191" y="3176"/>
                    <a:pt x="3102" y="3309"/>
                  </a:cubicBezTo>
                  <a:cubicBezTo>
                    <a:pt x="3013" y="3397"/>
                    <a:pt x="2969" y="3508"/>
                    <a:pt x="2903" y="3641"/>
                  </a:cubicBezTo>
                  <a:cubicBezTo>
                    <a:pt x="2747" y="4062"/>
                    <a:pt x="2947" y="4527"/>
                    <a:pt x="3124" y="4882"/>
                  </a:cubicBezTo>
                  <a:cubicBezTo>
                    <a:pt x="3213" y="5015"/>
                    <a:pt x="3301" y="5148"/>
                    <a:pt x="3412" y="5259"/>
                  </a:cubicBezTo>
                  <a:cubicBezTo>
                    <a:pt x="3589" y="5436"/>
                    <a:pt x="3700" y="5680"/>
                    <a:pt x="3745" y="5923"/>
                  </a:cubicBezTo>
                  <a:cubicBezTo>
                    <a:pt x="3722" y="6078"/>
                    <a:pt x="3678" y="6233"/>
                    <a:pt x="3612" y="6366"/>
                  </a:cubicBezTo>
                  <a:cubicBezTo>
                    <a:pt x="3567" y="6455"/>
                    <a:pt x="3545" y="6544"/>
                    <a:pt x="3523" y="6632"/>
                  </a:cubicBezTo>
                  <a:cubicBezTo>
                    <a:pt x="3412" y="7031"/>
                    <a:pt x="3479" y="7452"/>
                    <a:pt x="3722" y="7784"/>
                  </a:cubicBezTo>
                  <a:lnTo>
                    <a:pt x="3501" y="7696"/>
                  </a:lnTo>
                  <a:cubicBezTo>
                    <a:pt x="3013" y="7496"/>
                    <a:pt x="2836" y="7075"/>
                    <a:pt x="2637" y="6632"/>
                  </a:cubicBezTo>
                  <a:cubicBezTo>
                    <a:pt x="2504" y="6300"/>
                    <a:pt x="2304" y="5968"/>
                    <a:pt x="2038" y="5702"/>
                  </a:cubicBezTo>
                  <a:cubicBezTo>
                    <a:pt x="1813" y="5476"/>
                    <a:pt x="1507" y="5350"/>
                    <a:pt x="1201" y="5350"/>
                  </a:cubicBezTo>
                  <a:cubicBezTo>
                    <a:pt x="1025" y="5350"/>
                    <a:pt x="848" y="5391"/>
                    <a:pt x="687" y="5480"/>
                  </a:cubicBezTo>
                  <a:cubicBezTo>
                    <a:pt x="244" y="5702"/>
                    <a:pt x="0" y="6189"/>
                    <a:pt x="89" y="6677"/>
                  </a:cubicBezTo>
                  <a:cubicBezTo>
                    <a:pt x="155" y="6987"/>
                    <a:pt x="266" y="7297"/>
                    <a:pt x="443" y="7563"/>
                  </a:cubicBezTo>
                  <a:cubicBezTo>
                    <a:pt x="532" y="7674"/>
                    <a:pt x="598" y="7807"/>
                    <a:pt x="665" y="7939"/>
                  </a:cubicBezTo>
                  <a:cubicBezTo>
                    <a:pt x="842" y="8294"/>
                    <a:pt x="931" y="8671"/>
                    <a:pt x="931" y="9069"/>
                  </a:cubicBezTo>
                  <a:cubicBezTo>
                    <a:pt x="931" y="9247"/>
                    <a:pt x="931" y="9402"/>
                    <a:pt x="909" y="9579"/>
                  </a:cubicBezTo>
                  <a:cubicBezTo>
                    <a:pt x="864" y="9867"/>
                    <a:pt x="864" y="10155"/>
                    <a:pt x="909" y="10443"/>
                  </a:cubicBezTo>
                  <a:cubicBezTo>
                    <a:pt x="1041" y="11152"/>
                    <a:pt x="1573" y="11640"/>
                    <a:pt x="2083" y="12127"/>
                  </a:cubicBezTo>
                  <a:cubicBezTo>
                    <a:pt x="2526" y="12526"/>
                    <a:pt x="2991" y="12947"/>
                    <a:pt x="3191" y="13501"/>
                  </a:cubicBezTo>
                  <a:cubicBezTo>
                    <a:pt x="3301" y="13877"/>
                    <a:pt x="3368" y="14276"/>
                    <a:pt x="3346" y="14653"/>
                  </a:cubicBezTo>
                  <a:cubicBezTo>
                    <a:pt x="3346" y="14919"/>
                    <a:pt x="3368" y="15162"/>
                    <a:pt x="3412" y="15406"/>
                  </a:cubicBezTo>
                  <a:cubicBezTo>
                    <a:pt x="3523" y="16137"/>
                    <a:pt x="3877" y="16802"/>
                    <a:pt x="4454" y="17289"/>
                  </a:cubicBezTo>
                  <a:cubicBezTo>
                    <a:pt x="4963" y="17688"/>
                    <a:pt x="5561" y="18021"/>
                    <a:pt x="6204" y="18220"/>
                  </a:cubicBezTo>
                  <a:lnTo>
                    <a:pt x="6226" y="18220"/>
                  </a:lnTo>
                  <a:cubicBezTo>
                    <a:pt x="6270" y="18220"/>
                    <a:pt x="6292" y="18198"/>
                    <a:pt x="6315" y="18176"/>
                  </a:cubicBezTo>
                  <a:cubicBezTo>
                    <a:pt x="6337" y="18131"/>
                    <a:pt x="6315" y="18087"/>
                    <a:pt x="6270" y="18065"/>
                  </a:cubicBezTo>
                  <a:cubicBezTo>
                    <a:pt x="5650" y="17865"/>
                    <a:pt x="5074" y="17555"/>
                    <a:pt x="4542" y="17156"/>
                  </a:cubicBezTo>
                  <a:cubicBezTo>
                    <a:pt x="4165" y="16824"/>
                    <a:pt x="3877" y="16425"/>
                    <a:pt x="3722" y="15960"/>
                  </a:cubicBezTo>
                  <a:lnTo>
                    <a:pt x="3722" y="15960"/>
                  </a:lnTo>
                  <a:cubicBezTo>
                    <a:pt x="4387" y="16093"/>
                    <a:pt x="5074" y="16204"/>
                    <a:pt x="5761" y="16270"/>
                  </a:cubicBezTo>
                  <a:lnTo>
                    <a:pt x="5783" y="16270"/>
                  </a:lnTo>
                  <a:cubicBezTo>
                    <a:pt x="6160" y="16713"/>
                    <a:pt x="6625" y="17112"/>
                    <a:pt x="7134" y="17422"/>
                  </a:cubicBezTo>
                  <a:cubicBezTo>
                    <a:pt x="7146" y="17428"/>
                    <a:pt x="7158" y="17431"/>
                    <a:pt x="7170" y="17431"/>
                  </a:cubicBezTo>
                  <a:cubicBezTo>
                    <a:pt x="7201" y="17431"/>
                    <a:pt x="7229" y="17410"/>
                    <a:pt x="7245" y="17378"/>
                  </a:cubicBezTo>
                  <a:cubicBezTo>
                    <a:pt x="7267" y="17356"/>
                    <a:pt x="7267" y="17312"/>
                    <a:pt x="7223" y="17267"/>
                  </a:cubicBezTo>
                  <a:cubicBezTo>
                    <a:pt x="6713" y="16935"/>
                    <a:pt x="6115" y="16536"/>
                    <a:pt x="5783" y="15960"/>
                  </a:cubicBezTo>
                  <a:cubicBezTo>
                    <a:pt x="5473" y="15406"/>
                    <a:pt x="5428" y="14564"/>
                    <a:pt x="5872" y="14143"/>
                  </a:cubicBezTo>
                  <a:cubicBezTo>
                    <a:pt x="5938" y="14077"/>
                    <a:pt x="6027" y="14010"/>
                    <a:pt x="6093" y="13966"/>
                  </a:cubicBezTo>
                  <a:cubicBezTo>
                    <a:pt x="6558" y="14764"/>
                    <a:pt x="7157" y="15450"/>
                    <a:pt x="7888" y="16026"/>
                  </a:cubicBezTo>
                  <a:lnTo>
                    <a:pt x="7843" y="17267"/>
                  </a:lnTo>
                  <a:cubicBezTo>
                    <a:pt x="7821" y="17289"/>
                    <a:pt x="7866" y="17334"/>
                    <a:pt x="7910" y="17334"/>
                  </a:cubicBezTo>
                  <a:cubicBezTo>
                    <a:pt x="7954" y="17334"/>
                    <a:pt x="7976" y="17312"/>
                    <a:pt x="7999" y="17267"/>
                  </a:cubicBezTo>
                  <a:cubicBezTo>
                    <a:pt x="8021" y="16049"/>
                    <a:pt x="8065" y="14830"/>
                    <a:pt x="8131" y="13611"/>
                  </a:cubicBezTo>
                  <a:lnTo>
                    <a:pt x="8176" y="13611"/>
                  </a:lnTo>
                  <a:cubicBezTo>
                    <a:pt x="8464" y="13523"/>
                    <a:pt x="8752" y="13412"/>
                    <a:pt x="9040" y="13301"/>
                  </a:cubicBezTo>
                  <a:cubicBezTo>
                    <a:pt x="9417" y="13124"/>
                    <a:pt x="9771" y="12925"/>
                    <a:pt x="10081" y="12681"/>
                  </a:cubicBezTo>
                  <a:lnTo>
                    <a:pt x="10081" y="12681"/>
                  </a:lnTo>
                  <a:cubicBezTo>
                    <a:pt x="9970" y="12947"/>
                    <a:pt x="9948" y="13213"/>
                    <a:pt x="9970" y="13501"/>
                  </a:cubicBezTo>
                  <a:cubicBezTo>
                    <a:pt x="10015" y="13744"/>
                    <a:pt x="10103" y="13988"/>
                    <a:pt x="10214" y="14232"/>
                  </a:cubicBezTo>
                  <a:cubicBezTo>
                    <a:pt x="10258" y="14343"/>
                    <a:pt x="10303" y="14453"/>
                    <a:pt x="10347" y="14542"/>
                  </a:cubicBezTo>
                  <a:cubicBezTo>
                    <a:pt x="10812" y="15894"/>
                    <a:pt x="10192" y="17245"/>
                    <a:pt x="8486" y="18530"/>
                  </a:cubicBezTo>
                  <a:cubicBezTo>
                    <a:pt x="8442" y="18552"/>
                    <a:pt x="8442" y="18597"/>
                    <a:pt x="8464" y="18641"/>
                  </a:cubicBezTo>
                  <a:cubicBezTo>
                    <a:pt x="8486" y="18663"/>
                    <a:pt x="8508" y="18685"/>
                    <a:pt x="8530" y="18685"/>
                  </a:cubicBezTo>
                  <a:cubicBezTo>
                    <a:pt x="8552" y="18663"/>
                    <a:pt x="8552" y="18663"/>
                    <a:pt x="8575" y="18663"/>
                  </a:cubicBezTo>
                  <a:cubicBezTo>
                    <a:pt x="10347" y="17312"/>
                    <a:pt x="10990" y="15916"/>
                    <a:pt x="10480" y="14498"/>
                  </a:cubicBezTo>
                  <a:lnTo>
                    <a:pt x="10458" y="14431"/>
                  </a:lnTo>
                  <a:cubicBezTo>
                    <a:pt x="11455" y="12127"/>
                    <a:pt x="12895" y="10022"/>
                    <a:pt x="14668" y="8228"/>
                  </a:cubicBezTo>
                  <a:cubicBezTo>
                    <a:pt x="14690" y="8205"/>
                    <a:pt x="14690" y="8183"/>
                    <a:pt x="14690" y="8161"/>
                  </a:cubicBezTo>
                  <a:cubicBezTo>
                    <a:pt x="15022" y="8493"/>
                    <a:pt x="15111" y="9003"/>
                    <a:pt x="14911" y="9424"/>
                  </a:cubicBezTo>
                  <a:cubicBezTo>
                    <a:pt x="14823" y="9601"/>
                    <a:pt x="14690" y="9778"/>
                    <a:pt x="14535" y="9911"/>
                  </a:cubicBezTo>
                  <a:cubicBezTo>
                    <a:pt x="14357" y="10089"/>
                    <a:pt x="14202" y="10266"/>
                    <a:pt x="14092" y="10465"/>
                  </a:cubicBezTo>
                  <a:cubicBezTo>
                    <a:pt x="13959" y="10775"/>
                    <a:pt x="13914" y="11108"/>
                    <a:pt x="13936" y="11462"/>
                  </a:cubicBezTo>
                  <a:cubicBezTo>
                    <a:pt x="13936" y="11750"/>
                    <a:pt x="13914" y="12038"/>
                    <a:pt x="13803" y="12326"/>
                  </a:cubicBezTo>
                  <a:cubicBezTo>
                    <a:pt x="13626" y="12637"/>
                    <a:pt x="13383" y="12925"/>
                    <a:pt x="13094" y="13124"/>
                  </a:cubicBezTo>
                  <a:cubicBezTo>
                    <a:pt x="12718" y="13412"/>
                    <a:pt x="12363" y="13722"/>
                    <a:pt x="12275" y="14210"/>
                  </a:cubicBezTo>
                  <a:cubicBezTo>
                    <a:pt x="12253" y="14365"/>
                    <a:pt x="12253" y="14542"/>
                    <a:pt x="12275" y="14697"/>
                  </a:cubicBezTo>
                  <a:cubicBezTo>
                    <a:pt x="12275" y="14786"/>
                    <a:pt x="12297" y="14874"/>
                    <a:pt x="12297" y="14963"/>
                  </a:cubicBezTo>
                  <a:cubicBezTo>
                    <a:pt x="12297" y="15761"/>
                    <a:pt x="11743" y="16470"/>
                    <a:pt x="10967" y="16647"/>
                  </a:cubicBezTo>
                  <a:cubicBezTo>
                    <a:pt x="10879" y="16669"/>
                    <a:pt x="10879" y="16780"/>
                    <a:pt x="10967" y="16802"/>
                  </a:cubicBezTo>
                  <a:cubicBezTo>
                    <a:pt x="11832" y="16625"/>
                    <a:pt x="12452" y="15849"/>
                    <a:pt x="12430" y="14963"/>
                  </a:cubicBezTo>
                  <a:cubicBezTo>
                    <a:pt x="12430" y="14874"/>
                    <a:pt x="12430" y="14786"/>
                    <a:pt x="12408" y="14697"/>
                  </a:cubicBezTo>
                  <a:cubicBezTo>
                    <a:pt x="12385" y="14542"/>
                    <a:pt x="12385" y="14387"/>
                    <a:pt x="12408" y="14232"/>
                  </a:cubicBezTo>
                  <a:cubicBezTo>
                    <a:pt x="12474" y="13811"/>
                    <a:pt x="12806" y="13545"/>
                    <a:pt x="13161" y="13257"/>
                  </a:cubicBezTo>
                  <a:cubicBezTo>
                    <a:pt x="13493" y="13035"/>
                    <a:pt x="13759" y="12725"/>
                    <a:pt x="13936" y="12393"/>
                  </a:cubicBezTo>
                  <a:cubicBezTo>
                    <a:pt x="14025" y="12083"/>
                    <a:pt x="14092" y="11772"/>
                    <a:pt x="14069" y="11462"/>
                  </a:cubicBezTo>
                  <a:cubicBezTo>
                    <a:pt x="14047" y="11152"/>
                    <a:pt x="14092" y="10842"/>
                    <a:pt x="14202" y="10554"/>
                  </a:cubicBezTo>
                  <a:cubicBezTo>
                    <a:pt x="14313" y="10355"/>
                    <a:pt x="14446" y="10177"/>
                    <a:pt x="14623" y="10022"/>
                  </a:cubicBezTo>
                  <a:cubicBezTo>
                    <a:pt x="14778" y="9867"/>
                    <a:pt x="14933" y="9690"/>
                    <a:pt x="15044" y="9490"/>
                  </a:cubicBezTo>
                  <a:cubicBezTo>
                    <a:pt x="15310" y="8959"/>
                    <a:pt x="15155" y="8316"/>
                    <a:pt x="14668" y="7939"/>
                  </a:cubicBezTo>
                  <a:cubicBezTo>
                    <a:pt x="14495" y="7830"/>
                    <a:pt x="14300" y="7778"/>
                    <a:pt x="14105" y="7778"/>
                  </a:cubicBezTo>
                  <a:cubicBezTo>
                    <a:pt x="13751" y="7778"/>
                    <a:pt x="13398" y="7949"/>
                    <a:pt x="13183" y="8250"/>
                  </a:cubicBezTo>
                  <a:cubicBezTo>
                    <a:pt x="13139" y="8338"/>
                    <a:pt x="13094" y="8405"/>
                    <a:pt x="13050" y="8471"/>
                  </a:cubicBezTo>
                  <a:cubicBezTo>
                    <a:pt x="13006" y="8604"/>
                    <a:pt x="12917" y="8737"/>
                    <a:pt x="12806" y="8826"/>
                  </a:cubicBezTo>
                  <a:cubicBezTo>
                    <a:pt x="12677" y="8918"/>
                    <a:pt x="12533" y="8964"/>
                    <a:pt x="12385" y="8964"/>
                  </a:cubicBezTo>
                  <a:cubicBezTo>
                    <a:pt x="12356" y="8964"/>
                    <a:pt x="12326" y="8962"/>
                    <a:pt x="12297" y="8959"/>
                  </a:cubicBezTo>
                  <a:cubicBezTo>
                    <a:pt x="12208" y="8959"/>
                    <a:pt x="12142" y="8959"/>
                    <a:pt x="12053" y="8981"/>
                  </a:cubicBezTo>
                  <a:cubicBezTo>
                    <a:pt x="11876" y="9025"/>
                    <a:pt x="11699" y="9114"/>
                    <a:pt x="11588" y="9269"/>
                  </a:cubicBezTo>
                  <a:cubicBezTo>
                    <a:pt x="11544" y="9136"/>
                    <a:pt x="11477" y="8981"/>
                    <a:pt x="11433" y="8848"/>
                  </a:cubicBezTo>
                  <a:cubicBezTo>
                    <a:pt x="11366" y="8671"/>
                    <a:pt x="11300" y="8471"/>
                    <a:pt x="11233" y="8294"/>
                  </a:cubicBezTo>
                  <a:cubicBezTo>
                    <a:pt x="11123" y="7740"/>
                    <a:pt x="11123" y="7186"/>
                    <a:pt x="11233" y="6632"/>
                  </a:cubicBezTo>
                  <a:cubicBezTo>
                    <a:pt x="11256" y="6610"/>
                    <a:pt x="11256" y="6588"/>
                    <a:pt x="11233" y="6566"/>
                  </a:cubicBezTo>
                  <a:cubicBezTo>
                    <a:pt x="11278" y="6433"/>
                    <a:pt x="11300" y="6278"/>
                    <a:pt x="11322" y="6123"/>
                  </a:cubicBezTo>
                  <a:cubicBezTo>
                    <a:pt x="11388" y="5835"/>
                    <a:pt x="11433" y="5547"/>
                    <a:pt x="11477" y="5236"/>
                  </a:cubicBezTo>
                  <a:cubicBezTo>
                    <a:pt x="11610" y="4129"/>
                    <a:pt x="11256" y="2844"/>
                    <a:pt x="10303" y="2556"/>
                  </a:cubicBezTo>
                  <a:cubicBezTo>
                    <a:pt x="10189" y="2521"/>
                    <a:pt x="10068" y="2504"/>
                    <a:pt x="9944" y="2504"/>
                  </a:cubicBezTo>
                  <a:cubicBezTo>
                    <a:pt x="9510" y="2504"/>
                    <a:pt x="9027" y="2709"/>
                    <a:pt x="8597" y="3087"/>
                  </a:cubicBezTo>
                  <a:cubicBezTo>
                    <a:pt x="8464" y="3220"/>
                    <a:pt x="8331" y="3353"/>
                    <a:pt x="8220" y="3486"/>
                  </a:cubicBezTo>
                  <a:lnTo>
                    <a:pt x="8198" y="3486"/>
                  </a:lnTo>
                  <a:cubicBezTo>
                    <a:pt x="8154" y="3486"/>
                    <a:pt x="8131" y="3530"/>
                    <a:pt x="8131" y="3575"/>
                  </a:cubicBezTo>
                  <a:lnTo>
                    <a:pt x="8131" y="3597"/>
                  </a:lnTo>
                  <a:cubicBezTo>
                    <a:pt x="7777" y="4084"/>
                    <a:pt x="7533" y="4638"/>
                    <a:pt x="7445" y="5259"/>
                  </a:cubicBezTo>
                  <a:cubicBezTo>
                    <a:pt x="7445" y="5303"/>
                    <a:pt x="7445" y="5347"/>
                    <a:pt x="7445" y="5392"/>
                  </a:cubicBezTo>
                  <a:cubicBezTo>
                    <a:pt x="7312" y="5015"/>
                    <a:pt x="7068" y="4683"/>
                    <a:pt x="6736" y="4461"/>
                  </a:cubicBezTo>
                  <a:cubicBezTo>
                    <a:pt x="6558" y="4350"/>
                    <a:pt x="6425" y="4195"/>
                    <a:pt x="6359" y="4018"/>
                  </a:cubicBezTo>
                  <a:cubicBezTo>
                    <a:pt x="6337" y="3907"/>
                    <a:pt x="6315" y="3774"/>
                    <a:pt x="6337" y="3663"/>
                  </a:cubicBezTo>
                  <a:cubicBezTo>
                    <a:pt x="6337" y="3508"/>
                    <a:pt x="6315" y="3353"/>
                    <a:pt x="6270" y="3220"/>
                  </a:cubicBezTo>
                  <a:cubicBezTo>
                    <a:pt x="6160" y="2932"/>
                    <a:pt x="5938" y="2711"/>
                    <a:pt x="5672" y="2578"/>
                  </a:cubicBezTo>
                  <a:cubicBezTo>
                    <a:pt x="5451" y="2467"/>
                    <a:pt x="5251" y="2312"/>
                    <a:pt x="5118" y="2090"/>
                  </a:cubicBezTo>
                  <a:cubicBezTo>
                    <a:pt x="5052" y="1935"/>
                    <a:pt x="5030" y="1780"/>
                    <a:pt x="5007" y="1603"/>
                  </a:cubicBezTo>
                  <a:lnTo>
                    <a:pt x="5007" y="1536"/>
                  </a:lnTo>
                  <a:cubicBezTo>
                    <a:pt x="4985" y="1160"/>
                    <a:pt x="4874" y="783"/>
                    <a:pt x="4675" y="473"/>
                  </a:cubicBezTo>
                  <a:cubicBezTo>
                    <a:pt x="4476" y="174"/>
                    <a:pt x="4152" y="1"/>
                    <a:pt x="379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0"/>
            <p:cNvSpPr/>
            <p:nvPr/>
          </p:nvSpPr>
          <p:spPr>
            <a:xfrm>
              <a:off x="5526965" y="3392440"/>
              <a:ext cx="270199" cy="249897"/>
            </a:xfrm>
            <a:custGeom>
              <a:avLst/>
              <a:gdLst/>
              <a:ahLst/>
              <a:cxnLst/>
              <a:rect l="l" t="t" r="r" b="b"/>
              <a:pathLst>
                <a:path w="8930" h="8259" extrusionOk="0">
                  <a:moveTo>
                    <a:pt x="5691" y="1"/>
                  </a:moveTo>
                  <a:cubicBezTo>
                    <a:pt x="4022" y="1"/>
                    <a:pt x="2349" y="80"/>
                    <a:pt x="688" y="238"/>
                  </a:cubicBezTo>
                  <a:cubicBezTo>
                    <a:pt x="156" y="305"/>
                    <a:pt x="1" y="526"/>
                    <a:pt x="89" y="1036"/>
                  </a:cubicBezTo>
                  <a:cubicBezTo>
                    <a:pt x="200" y="1789"/>
                    <a:pt x="289" y="2587"/>
                    <a:pt x="400" y="3340"/>
                  </a:cubicBezTo>
                  <a:cubicBezTo>
                    <a:pt x="643" y="5024"/>
                    <a:pt x="1020" y="6664"/>
                    <a:pt x="1530" y="8259"/>
                  </a:cubicBezTo>
                  <a:lnTo>
                    <a:pt x="7955" y="8259"/>
                  </a:lnTo>
                  <a:cubicBezTo>
                    <a:pt x="8132" y="7107"/>
                    <a:pt x="8309" y="5932"/>
                    <a:pt x="8487" y="4758"/>
                  </a:cubicBezTo>
                  <a:cubicBezTo>
                    <a:pt x="8708" y="3517"/>
                    <a:pt x="8841" y="2254"/>
                    <a:pt x="8885" y="992"/>
                  </a:cubicBezTo>
                  <a:cubicBezTo>
                    <a:pt x="8930" y="726"/>
                    <a:pt x="8841" y="460"/>
                    <a:pt x="8664" y="260"/>
                  </a:cubicBezTo>
                  <a:cubicBezTo>
                    <a:pt x="8398" y="61"/>
                    <a:pt x="7977" y="61"/>
                    <a:pt x="7689" y="39"/>
                  </a:cubicBezTo>
                  <a:cubicBezTo>
                    <a:pt x="7024" y="14"/>
                    <a:pt x="6358" y="1"/>
                    <a:pt x="569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5714374" y="3419793"/>
            <a:ext cx="1525995" cy="461665"/>
          </a:xfrm>
          <a:prstGeom prst="rect">
            <a:avLst/>
          </a:prstGeom>
        </p:spPr>
        <p:txBody>
          <a:bodyPr wrap="none">
            <a:spAutoFit/>
          </a:bodyPr>
          <a:lstStyle/>
          <a:p>
            <a:pPr lvl="0"/>
            <a:r>
              <a:rPr lang="en-US" sz="2400" b="1" dirty="0">
                <a:solidFill>
                  <a:srgbClr val="006673"/>
                </a:solidFill>
                <a:latin typeface="Calibri" panose="020F0502020204030204"/>
              </a:rPr>
              <a:t>Crossword</a:t>
            </a:r>
            <a:endParaRPr lang="en-GB" sz="2400" b="1" dirty="0">
              <a:solidFill>
                <a:srgbClr val="006673"/>
              </a:solidFill>
              <a:latin typeface="Calibri" panose="020F0502020204030204"/>
            </a:endParaRPr>
          </a:p>
        </p:txBody>
      </p:sp>
    </p:spTree>
    <p:extLst>
      <p:ext uri="{BB962C8B-B14F-4D97-AF65-F5344CB8AC3E}">
        <p14:creationId xmlns:p14="http://schemas.microsoft.com/office/powerpoint/2010/main" val="348653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248" y="603073"/>
            <a:ext cx="6173061" cy="5782483"/>
          </a:xfrm>
          <a:prstGeom prst="rect">
            <a:avLst/>
          </a:prstGeom>
        </p:spPr>
      </p:pic>
    </p:spTree>
    <p:extLst>
      <p:ext uri="{BB962C8B-B14F-4D97-AF65-F5344CB8AC3E}">
        <p14:creationId xmlns:p14="http://schemas.microsoft.com/office/powerpoint/2010/main" val="342139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44713" y="2387600"/>
            <a:ext cx="10047287" cy="3282950"/>
          </a:xfrm>
        </p:spPr>
        <p:txBody>
          <a:bodyPr/>
          <a:lstStyle/>
          <a:p>
            <a:pPr marL="0" indent="0">
              <a:buNone/>
            </a:pPr>
            <a:r>
              <a:rPr lang="en-US" sz="2400" b="1" u="sng" dirty="0"/>
              <a:t>Rules:</a:t>
            </a:r>
          </a:p>
          <a:p>
            <a:pPr marL="285750" indent="-285750"/>
            <a:r>
              <a:rPr lang="en-US" sz="2400" dirty="0"/>
              <a:t>Choose a random number.</a:t>
            </a:r>
          </a:p>
          <a:p>
            <a:pPr marL="285750" indent="-285750"/>
            <a:r>
              <a:rPr lang="en-US" sz="2400" dirty="0"/>
              <a:t>Read the clue and guess the word.</a:t>
            </a:r>
          </a:p>
          <a:p>
            <a:pPr marL="285750" indent="-285750"/>
            <a:r>
              <a:rPr lang="en-US" sz="2400" dirty="0"/>
              <a:t>The number of the letters is the point you gain.</a:t>
            </a:r>
          </a:p>
          <a:p>
            <a:pPr marL="285750" indent="-285750"/>
            <a:r>
              <a:rPr lang="en-US" sz="2400" dirty="0"/>
              <a:t>40 points for the DOWN word.</a:t>
            </a:r>
          </a:p>
          <a:p>
            <a:pPr marL="285750" indent="-285750"/>
            <a:r>
              <a:rPr lang="en-US" sz="2400" dirty="0"/>
              <a:t>The winner is the team with the most points.</a:t>
            </a:r>
          </a:p>
        </p:txBody>
      </p:sp>
      <p:pic>
        <p:nvPicPr>
          <p:cNvPr id="4" name="Picture 3">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5" name="TextBox 4">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6" name="TextBox 5"/>
          <p:cNvSpPr txBox="1"/>
          <p:nvPr/>
        </p:nvSpPr>
        <p:spPr>
          <a:xfrm>
            <a:off x="4441372" y="1227577"/>
            <a:ext cx="4441371" cy="830997"/>
          </a:xfrm>
          <a:prstGeom prst="rect">
            <a:avLst/>
          </a:prstGeom>
          <a:noFill/>
        </p:spPr>
        <p:txBody>
          <a:bodyPr wrap="square" rtlCol="0">
            <a:spAutoFit/>
          </a:bodyPr>
          <a:lstStyle/>
          <a:p>
            <a:r>
              <a:rPr lang="en-US" sz="4800" b="1" dirty="0">
                <a:solidFill>
                  <a:srgbClr val="05A0B8"/>
                </a:solidFill>
              </a:rPr>
              <a:t>CROSSWORD</a:t>
            </a:r>
          </a:p>
        </p:txBody>
      </p:sp>
    </p:spTree>
    <p:extLst>
      <p:ext uri="{BB962C8B-B14F-4D97-AF65-F5344CB8AC3E}">
        <p14:creationId xmlns:p14="http://schemas.microsoft.com/office/powerpoint/2010/main" val="6780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graphicFrame>
        <p:nvGraphicFramePr>
          <p:cNvPr id="5" name="Table 4"/>
          <p:cNvGraphicFramePr>
            <a:graphicFrameLocks noGrp="1"/>
          </p:cNvGraphicFramePr>
          <p:nvPr/>
        </p:nvGraphicFramePr>
        <p:xfrm>
          <a:off x="1441156" y="2535186"/>
          <a:ext cx="756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9502220"/>
                    </a:ext>
                  </a:extLst>
                </a:gridCol>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gridCol w="504000">
                  <a:extLst>
                    <a:ext uri="{9D8B030D-6E8A-4147-A177-3AD203B41FA5}">
                      <a16:colId xmlns:a16="http://schemas.microsoft.com/office/drawing/2014/main" val="3428489745"/>
                    </a:ext>
                  </a:extLst>
                </a:gridCol>
                <a:gridCol w="504000">
                  <a:extLst>
                    <a:ext uri="{9D8B030D-6E8A-4147-A177-3AD203B41FA5}">
                      <a16:colId xmlns:a16="http://schemas.microsoft.com/office/drawing/2014/main" val="2260816245"/>
                    </a:ext>
                  </a:extLst>
                </a:gridCol>
                <a:gridCol w="504000">
                  <a:extLst>
                    <a:ext uri="{9D8B030D-6E8A-4147-A177-3AD203B41FA5}">
                      <a16:colId xmlns:a16="http://schemas.microsoft.com/office/drawing/2014/main" val="1547826053"/>
                    </a:ext>
                  </a:extLst>
                </a:gridCol>
              </a:tblGrid>
              <a:tr h="504000">
                <a:tc>
                  <a:txBody>
                    <a:bodyPr/>
                    <a:lstStyle/>
                    <a:p>
                      <a:pPr algn="ctr"/>
                      <a:r>
                        <a:rPr lang="en-US" dirty="0">
                          <a:solidFill>
                            <a:schemeClr val="tx1"/>
                          </a:solidFill>
                        </a:rPr>
                        <a:t>C</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B</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F</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P</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I</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0" name="Table 9"/>
          <p:cNvGraphicFramePr>
            <a:graphicFrameLocks noGrp="1"/>
          </p:cNvGraphicFramePr>
          <p:nvPr/>
        </p:nvGraphicFramePr>
        <p:xfrm>
          <a:off x="3438769" y="3137101"/>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G</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Y</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5" name="Table 14"/>
          <p:cNvGraphicFramePr>
            <a:graphicFrameLocks noGrp="1"/>
          </p:cNvGraphicFramePr>
          <p:nvPr/>
        </p:nvGraphicFramePr>
        <p:xfrm>
          <a:off x="2953156" y="3735844"/>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a:solidFill>
                            <a:schemeClr val="tx1"/>
                          </a:solidFill>
                        </a:rPr>
                        <a:t>H</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U</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S</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H</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L</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D</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6" name="Table 15"/>
          <p:cNvGraphicFramePr>
            <a:graphicFrameLocks noGrp="1"/>
          </p:cNvGraphicFramePr>
          <p:nvPr/>
        </p:nvGraphicFramePr>
        <p:xfrm>
          <a:off x="2457647" y="4334587"/>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tblGrid>
              <a:tr h="504000">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D</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P</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extLst>
                  <a:ext uri="{0D108BD9-81ED-4DB2-BD59-A6C34878D82A}">
                    <a16:rowId xmlns:a16="http://schemas.microsoft.com/office/drawing/2014/main" val="4025963633"/>
                  </a:ext>
                </a:extLst>
              </a:tr>
            </a:tbl>
          </a:graphicData>
        </a:graphic>
      </p:graphicFrame>
      <p:graphicFrame>
        <p:nvGraphicFramePr>
          <p:cNvPr id="17" name="Table 16"/>
          <p:cNvGraphicFramePr>
            <a:graphicFrameLocks noGrp="1"/>
          </p:cNvGraphicFramePr>
          <p:nvPr/>
        </p:nvGraphicFramePr>
        <p:xfrm>
          <a:off x="4465394" y="4933330"/>
          <a:ext cx="2520000" cy="470786"/>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470786">
                <a:tc>
                  <a:txBody>
                    <a:bodyPr/>
                    <a:lstStyle/>
                    <a:p>
                      <a:pPr algn="ctr"/>
                      <a:r>
                        <a:rPr lang="en-US" dirty="0">
                          <a:solidFill>
                            <a:schemeClr val="tx1"/>
                          </a:solidFill>
                        </a:rPr>
                        <a:t>Y</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U</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H</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8" name="Table 17"/>
          <p:cNvGraphicFramePr>
            <a:graphicFrameLocks noGrp="1"/>
          </p:cNvGraphicFramePr>
          <p:nvPr/>
        </p:nvGraphicFramePr>
        <p:xfrm>
          <a:off x="3961156" y="5498859"/>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r>
                        <a:rPr lang="en-US" dirty="0">
                          <a:solidFill>
                            <a:schemeClr val="tx1"/>
                          </a:solidFill>
                        </a:rPr>
                        <a:t>P</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L</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9" name="Table 18"/>
          <p:cNvGraphicFramePr>
            <a:graphicFrameLocks noGrp="1"/>
          </p:cNvGraphicFramePr>
          <p:nvPr/>
        </p:nvGraphicFramePr>
        <p:xfrm>
          <a:off x="2449394" y="6097602"/>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504000">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W</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S</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S</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20" name="Table 19"/>
          <p:cNvGraphicFramePr>
            <a:graphicFrameLocks noGrp="1"/>
          </p:cNvGraphicFramePr>
          <p:nvPr/>
        </p:nvGraphicFramePr>
        <p:xfrm>
          <a:off x="1945394" y="1942073"/>
          <a:ext cx="554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493191">
                  <a:extLst>
                    <a:ext uri="{9D8B030D-6E8A-4147-A177-3AD203B41FA5}">
                      <a16:colId xmlns:a16="http://schemas.microsoft.com/office/drawing/2014/main" val="201755452"/>
                    </a:ext>
                  </a:extLst>
                </a:gridCol>
                <a:gridCol w="514809">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C</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F</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I</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D</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L</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Y</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21" name="Table 20"/>
          <p:cNvGraphicFramePr>
            <a:graphicFrameLocks noGrp="1"/>
          </p:cNvGraphicFramePr>
          <p:nvPr/>
        </p:nvGraphicFramePr>
        <p:xfrm>
          <a:off x="4438317" y="1363483"/>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a:solidFill>
                            <a:schemeClr val="tx1"/>
                          </a:solidFill>
                        </a:rPr>
                        <a:t>L</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I</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sp>
        <p:nvSpPr>
          <p:cNvPr id="2" name="Question 1"/>
          <p:cNvSpPr/>
          <p:nvPr/>
        </p:nvSpPr>
        <p:spPr>
          <a:xfrm>
            <a:off x="202717" y="1385745"/>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1</a:t>
            </a:r>
            <a:endParaRPr lang="en-US" sz="4000" b="1" dirty="0"/>
          </a:p>
        </p:txBody>
      </p:sp>
      <p:sp>
        <p:nvSpPr>
          <p:cNvPr id="7" name="Clues 1"/>
          <p:cNvSpPr/>
          <p:nvPr/>
        </p:nvSpPr>
        <p:spPr>
          <a:xfrm>
            <a:off x="7226278" y="4448497"/>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rubbish lying in an open or public place</a:t>
            </a:r>
            <a:endParaRPr lang="en-US" sz="2800" dirty="0">
              <a:solidFill>
                <a:schemeClr val="tx1"/>
              </a:solidFill>
              <a:latin typeface="Arial" panose="020B0604020202020204" pitchFamily="34" charset="0"/>
              <a:ea typeface="Arial" panose="020B0604020202020204" pitchFamily="34" charset="0"/>
            </a:endParaRPr>
          </a:p>
        </p:txBody>
      </p:sp>
      <p:sp>
        <p:nvSpPr>
          <p:cNvPr id="22" name="Question 2"/>
          <p:cNvSpPr/>
          <p:nvPr/>
        </p:nvSpPr>
        <p:spPr>
          <a:xfrm>
            <a:off x="202718" y="1950524"/>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2</a:t>
            </a:r>
            <a:endParaRPr lang="en-US" sz="4000" b="1" dirty="0"/>
          </a:p>
        </p:txBody>
      </p:sp>
      <p:sp>
        <p:nvSpPr>
          <p:cNvPr id="23" name="Clues 2"/>
          <p:cNvSpPr/>
          <p:nvPr/>
        </p:nvSpPr>
        <p:spPr>
          <a:xfrm>
            <a:off x="7248360" y="4451711"/>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Causing no harm to the environment. </a:t>
            </a:r>
            <a:endParaRPr lang="en-US" sz="2400" dirty="0">
              <a:solidFill>
                <a:schemeClr val="tx1"/>
              </a:solidFill>
              <a:latin typeface="Arial" panose="020B0604020202020204" pitchFamily="34" charset="0"/>
              <a:ea typeface="Arial" panose="020B0604020202020204" pitchFamily="34" charset="0"/>
            </a:endParaRPr>
          </a:p>
        </p:txBody>
      </p:sp>
      <p:sp>
        <p:nvSpPr>
          <p:cNvPr id="25" name="Question 3"/>
          <p:cNvSpPr/>
          <p:nvPr/>
        </p:nvSpPr>
        <p:spPr>
          <a:xfrm>
            <a:off x="202719" y="2527327"/>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3</a:t>
            </a:r>
            <a:endParaRPr lang="en-US" sz="4000" b="1" dirty="0"/>
          </a:p>
        </p:txBody>
      </p:sp>
      <p:sp>
        <p:nvSpPr>
          <p:cNvPr id="26" name="Clues 3"/>
          <p:cNvSpPr/>
          <p:nvPr/>
        </p:nvSpPr>
        <p:spPr>
          <a:xfrm>
            <a:off x="7221712"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The amount of carbon dioxide produced by the activities of a person or an </a:t>
            </a:r>
            <a:r>
              <a:rPr lang="en-US" sz="2800" dirty="0" err="1">
                <a:solidFill>
                  <a:schemeClr val="tx1"/>
                </a:solidFill>
                <a:latin typeface="Cambria" panose="02040503050406030204" pitchFamily="18" charset="0"/>
                <a:ea typeface="Cambria" panose="02040503050406030204" pitchFamily="18" charset="0"/>
                <a:cs typeface="Cambria" panose="02040503050406030204" pitchFamily="18" charset="0"/>
              </a:rPr>
              <a:t>organisation</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a:t>
            </a:r>
            <a:endParaRPr lang="en-US" sz="2800" dirty="0">
              <a:solidFill>
                <a:schemeClr val="tx1"/>
              </a:solidFill>
            </a:endParaRPr>
          </a:p>
        </p:txBody>
      </p:sp>
      <p:sp>
        <p:nvSpPr>
          <p:cNvPr id="29" name="Question 4"/>
          <p:cNvSpPr/>
          <p:nvPr/>
        </p:nvSpPr>
        <p:spPr>
          <a:xfrm>
            <a:off x="202720" y="3128241"/>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4</a:t>
            </a:r>
            <a:endParaRPr lang="en-US" sz="4000" b="1" dirty="0"/>
          </a:p>
        </p:txBody>
      </p:sp>
      <p:sp>
        <p:nvSpPr>
          <p:cNvPr id="30" name="Clues 4"/>
          <p:cNvSpPr/>
          <p:nvPr/>
        </p:nvSpPr>
        <p:spPr>
          <a:xfrm>
            <a:off x="7245536"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Power used for driving machines, providing heat and light, etc.</a:t>
            </a:r>
            <a:endParaRPr lang="en-US" sz="2800" dirty="0">
              <a:solidFill>
                <a:schemeClr val="tx1"/>
              </a:solidFill>
            </a:endParaRPr>
          </a:p>
        </p:txBody>
      </p:sp>
      <p:sp>
        <p:nvSpPr>
          <p:cNvPr id="33" name="Question 5"/>
          <p:cNvSpPr/>
          <p:nvPr/>
        </p:nvSpPr>
        <p:spPr>
          <a:xfrm>
            <a:off x="202721" y="3731488"/>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5</a:t>
            </a:r>
            <a:endParaRPr lang="en-US" sz="4000" b="1" dirty="0"/>
          </a:p>
        </p:txBody>
      </p:sp>
      <p:sp>
        <p:nvSpPr>
          <p:cNvPr id="34" name="Clues 5"/>
          <p:cNvSpPr/>
          <p:nvPr/>
        </p:nvSpPr>
        <p:spPr>
          <a:xfrm>
            <a:off x="7246948" y="4448497"/>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all the people living together in a house or flat</a:t>
            </a:r>
            <a:endParaRPr lang="en-US" sz="2400" dirty="0">
              <a:solidFill>
                <a:schemeClr val="tx1"/>
              </a:solidFill>
              <a:latin typeface="Arial" panose="020B0604020202020204" pitchFamily="34" charset="0"/>
              <a:ea typeface="Arial" panose="020B0604020202020204" pitchFamily="34" charset="0"/>
            </a:endParaRPr>
          </a:p>
        </p:txBody>
      </p:sp>
      <p:sp>
        <p:nvSpPr>
          <p:cNvPr id="37" name="Question 6"/>
          <p:cNvSpPr/>
          <p:nvPr/>
        </p:nvSpPr>
        <p:spPr>
          <a:xfrm>
            <a:off x="202721" y="4296267"/>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6</a:t>
            </a:r>
            <a:endParaRPr lang="en-US" sz="4000" b="1" dirty="0"/>
          </a:p>
        </p:txBody>
      </p:sp>
      <p:sp>
        <p:nvSpPr>
          <p:cNvPr id="38" name="Clues 6"/>
          <p:cNvSpPr/>
          <p:nvPr/>
        </p:nvSpPr>
        <p:spPr>
          <a:xfrm>
            <a:off x="7240529"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start to use a particular method</a:t>
            </a:r>
            <a:endParaRPr lang="en-US" sz="2800" dirty="0">
              <a:solidFill>
                <a:schemeClr val="tx1"/>
              </a:solidFill>
            </a:endParaRPr>
          </a:p>
        </p:txBody>
      </p:sp>
      <p:sp>
        <p:nvSpPr>
          <p:cNvPr id="41" name="Question 7"/>
          <p:cNvSpPr/>
          <p:nvPr/>
        </p:nvSpPr>
        <p:spPr>
          <a:xfrm>
            <a:off x="202721" y="4909372"/>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7</a:t>
            </a:r>
            <a:endParaRPr lang="en-US" sz="4000" b="1" dirty="0"/>
          </a:p>
        </p:txBody>
      </p:sp>
      <p:sp>
        <p:nvSpPr>
          <p:cNvPr id="42" name="Clues 7"/>
          <p:cNvSpPr/>
          <p:nvPr/>
        </p:nvSpPr>
        <p:spPr>
          <a:xfrm>
            <a:off x="7232697" y="4475364"/>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the time of life when a person is young, especially the time before a child becomes an adult</a:t>
            </a:r>
            <a:endParaRPr lang="en-US" sz="2800" dirty="0">
              <a:solidFill>
                <a:schemeClr val="tx1"/>
              </a:solidFill>
            </a:endParaRPr>
          </a:p>
        </p:txBody>
      </p:sp>
      <p:sp>
        <p:nvSpPr>
          <p:cNvPr id="45" name="Question 8"/>
          <p:cNvSpPr/>
          <p:nvPr/>
        </p:nvSpPr>
        <p:spPr>
          <a:xfrm>
            <a:off x="202722" y="5473206"/>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8</a:t>
            </a:r>
            <a:endParaRPr lang="en-US" sz="4000" b="1" dirty="0"/>
          </a:p>
        </p:txBody>
      </p:sp>
      <p:sp>
        <p:nvSpPr>
          <p:cNvPr id="46" name="Clues 8"/>
          <p:cNvSpPr/>
          <p:nvPr/>
        </p:nvSpPr>
        <p:spPr>
          <a:xfrm>
            <a:off x="7221656" y="4469789"/>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put plants, seeds, etc. in the ground to grow</a:t>
            </a:r>
            <a:endParaRPr lang="en-US" sz="2800" dirty="0">
              <a:solidFill>
                <a:schemeClr val="tx1"/>
              </a:solidFill>
            </a:endParaRPr>
          </a:p>
        </p:txBody>
      </p:sp>
      <p:sp>
        <p:nvSpPr>
          <p:cNvPr id="49" name="Question 9"/>
          <p:cNvSpPr/>
          <p:nvPr/>
        </p:nvSpPr>
        <p:spPr>
          <a:xfrm>
            <a:off x="202723" y="6047088"/>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9</a:t>
            </a:r>
            <a:endParaRPr lang="en-US" sz="4000" b="1" dirty="0"/>
          </a:p>
        </p:txBody>
      </p:sp>
      <p:graphicFrame>
        <p:nvGraphicFramePr>
          <p:cNvPr id="31" name="Table 30"/>
          <p:cNvGraphicFramePr>
            <a:graphicFrameLocks noGrp="1"/>
          </p:cNvGraphicFramePr>
          <p:nvPr/>
        </p:nvGraphicFramePr>
        <p:xfrm>
          <a:off x="1441156" y="2535186"/>
          <a:ext cx="756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9502220"/>
                    </a:ext>
                  </a:extLst>
                </a:gridCol>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gridCol w="504000">
                  <a:extLst>
                    <a:ext uri="{9D8B030D-6E8A-4147-A177-3AD203B41FA5}">
                      <a16:colId xmlns:a16="http://schemas.microsoft.com/office/drawing/2014/main" val="3428489745"/>
                    </a:ext>
                  </a:extLst>
                </a:gridCol>
                <a:gridCol w="504000">
                  <a:extLst>
                    <a:ext uri="{9D8B030D-6E8A-4147-A177-3AD203B41FA5}">
                      <a16:colId xmlns:a16="http://schemas.microsoft.com/office/drawing/2014/main" val="2260816245"/>
                    </a:ext>
                  </a:extLst>
                </a:gridCol>
                <a:gridCol w="504000">
                  <a:extLst>
                    <a:ext uri="{9D8B030D-6E8A-4147-A177-3AD203B41FA5}">
                      <a16:colId xmlns:a16="http://schemas.microsoft.com/office/drawing/2014/main" val="1547826053"/>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2" name="Table 31"/>
          <p:cNvGraphicFramePr>
            <a:graphicFrameLocks noGrp="1"/>
          </p:cNvGraphicFramePr>
          <p:nvPr/>
        </p:nvGraphicFramePr>
        <p:xfrm>
          <a:off x="3438769" y="3137101"/>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5" name="Table 34"/>
          <p:cNvGraphicFramePr>
            <a:graphicFrameLocks noGrp="1"/>
          </p:cNvGraphicFramePr>
          <p:nvPr/>
        </p:nvGraphicFramePr>
        <p:xfrm>
          <a:off x="2953156" y="3735844"/>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6" name="Table 35"/>
          <p:cNvGraphicFramePr>
            <a:graphicFrameLocks noGrp="1"/>
          </p:cNvGraphicFramePr>
          <p:nvPr/>
        </p:nvGraphicFramePr>
        <p:xfrm>
          <a:off x="2457647" y="4334587"/>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extLst>
                  <a:ext uri="{0D108BD9-81ED-4DB2-BD59-A6C34878D82A}">
                    <a16:rowId xmlns:a16="http://schemas.microsoft.com/office/drawing/2014/main" val="4025963633"/>
                  </a:ext>
                </a:extLst>
              </a:tr>
            </a:tbl>
          </a:graphicData>
        </a:graphic>
      </p:graphicFrame>
      <p:graphicFrame>
        <p:nvGraphicFramePr>
          <p:cNvPr id="39" name="Table 38"/>
          <p:cNvGraphicFramePr>
            <a:graphicFrameLocks noGrp="1"/>
          </p:cNvGraphicFramePr>
          <p:nvPr/>
        </p:nvGraphicFramePr>
        <p:xfrm>
          <a:off x="4465394" y="4933330"/>
          <a:ext cx="2520000" cy="470786"/>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470786">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0" name="Table 39"/>
          <p:cNvGraphicFramePr>
            <a:graphicFrameLocks noGrp="1"/>
          </p:cNvGraphicFramePr>
          <p:nvPr/>
        </p:nvGraphicFramePr>
        <p:xfrm>
          <a:off x="3961156" y="5498859"/>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3" name="Table 42"/>
          <p:cNvGraphicFramePr>
            <a:graphicFrameLocks noGrp="1"/>
          </p:cNvGraphicFramePr>
          <p:nvPr/>
        </p:nvGraphicFramePr>
        <p:xfrm>
          <a:off x="2449394" y="6097602"/>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4" name="Table 43"/>
          <p:cNvGraphicFramePr>
            <a:graphicFrameLocks noGrp="1"/>
          </p:cNvGraphicFramePr>
          <p:nvPr/>
        </p:nvGraphicFramePr>
        <p:xfrm>
          <a:off x="1945394" y="1942073"/>
          <a:ext cx="554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493191">
                  <a:extLst>
                    <a:ext uri="{9D8B030D-6E8A-4147-A177-3AD203B41FA5}">
                      <a16:colId xmlns:a16="http://schemas.microsoft.com/office/drawing/2014/main" val="201755452"/>
                    </a:ext>
                  </a:extLst>
                </a:gridCol>
                <a:gridCol w="514809">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7" name="Table 46"/>
          <p:cNvGraphicFramePr>
            <a:graphicFrameLocks noGrp="1"/>
          </p:cNvGraphicFramePr>
          <p:nvPr/>
        </p:nvGraphicFramePr>
        <p:xfrm>
          <a:off x="4438317" y="1363483"/>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sp>
        <p:nvSpPr>
          <p:cNvPr id="4" name="Down Arrow Callout 3"/>
          <p:cNvSpPr/>
          <p:nvPr/>
        </p:nvSpPr>
        <p:spPr>
          <a:xfrm>
            <a:off x="3717647" y="898672"/>
            <a:ext cx="2007747" cy="46481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KEY WORD</a:t>
            </a:r>
          </a:p>
        </p:txBody>
      </p:sp>
      <p:sp>
        <p:nvSpPr>
          <p:cNvPr id="48" name="Clues"/>
          <p:cNvSpPr/>
          <p:nvPr/>
        </p:nvSpPr>
        <p:spPr>
          <a:xfrm>
            <a:off x="7226222" y="4466128"/>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vi-VN"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 </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interest in and concern about a particular situation or area of interest</a:t>
            </a:r>
            <a:endParaRPr lang="en-US" sz="2800" dirty="0">
              <a:solidFill>
                <a:schemeClr val="tx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12702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
                                        </p:tgtEl>
                                        <p:attrNameLst>
                                          <p:attrName>fillcolor</p:attrName>
                                        </p:attrNameLst>
                                      </p:cBhvr>
                                      <p:to>
                                        <a:schemeClr val="accent2"/>
                                      </p:to>
                                    </p:animClr>
                                    <p:set>
                                      <p:cBhvr>
                                        <p:cTn id="7" dur="500" fill="hold"/>
                                        <p:tgtEl>
                                          <p:spTgt spid="2"/>
                                        </p:tgtEl>
                                        <p:attrNameLst>
                                          <p:attrName>fill.type</p:attrName>
                                        </p:attrNameLst>
                                      </p:cBhvr>
                                      <p:to>
                                        <p:strVal val="solid"/>
                                      </p:to>
                                    </p:set>
                                    <p:set>
                                      <p:cBhvr>
                                        <p:cTn id="8" dur="500" fill="hold"/>
                                        <p:tgtEl>
                                          <p:spTgt spid="2"/>
                                        </p:tgtEl>
                                        <p:attrNameLst>
                                          <p:attrName>fill.on</p:attrName>
                                        </p:attrNameLst>
                                      </p:cBhvr>
                                      <p:to>
                                        <p:strVal val="true"/>
                                      </p:to>
                                    </p:set>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22"/>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2"/>
                                        </p:tgtEl>
                                        <p:attrNameLst>
                                          <p:attrName>fillcolor</p:attrName>
                                        </p:attrNameLst>
                                      </p:cBhvr>
                                      <p:to>
                                        <a:schemeClr val="accent2"/>
                                      </p:to>
                                    </p:animClr>
                                    <p:set>
                                      <p:cBhvr>
                                        <p:cTn id="18" dur="500" fill="hold"/>
                                        <p:tgtEl>
                                          <p:spTgt spid="22"/>
                                        </p:tgtEl>
                                        <p:attrNameLst>
                                          <p:attrName>fill.type</p:attrName>
                                        </p:attrNameLst>
                                      </p:cBhvr>
                                      <p:to>
                                        <p:strVal val="solid"/>
                                      </p:to>
                                    </p:set>
                                    <p:set>
                                      <p:cBhvr>
                                        <p:cTn id="19" dur="500" fill="hold"/>
                                        <p:tgtEl>
                                          <p:spTgt spid="22"/>
                                        </p:tgtEl>
                                        <p:attrNameLst>
                                          <p:attrName>fill.on</p:attrName>
                                        </p:attrNameLst>
                                      </p:cBhvr>
                                      <p:to>
                                        <p:strVal val="true"/>
                                      </p:to>
                                    </p:set>
                                  </p:childTnLst>
                                </p:cTn>
                              </p:par>
                              <p:par>
                                <p:cTn id="20" presetID="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5"/>
                                        </p:tgtEl>
                                        <p:attrNameLst>
                                          <p:attrName>fillcolor</p:attrName>
                                        </p:attrNameLst>
                                      </p:cBhvr>
                                      <p:to>
                                        <a:schemeClr val="accent2"/>
                                      </p:to>
                                    </p:animClr>
                                    <p:set>
                                      <p:cBhvr>
                                        <p:cTn id="29" dur="500" fill="hold"/>
                                        <p:tgtEl>
                                          <p:spTgt spid="25"/>
                                        </p:tgtEl>
                                        <p:attrNameLst>
                                          <p:attrName>fill.type</p:attrName>
                                        </p:attrNameLst>
                                      </p:cBhvr>
                                      <p:to>
                                        <p:strVal val="solid"/>
                                      </p:to>
                                    </p:set>
                                    <p:set>
                                      <p:cBhvr>
                                        <p:cTn id="30" dur="500" fill="hold"/>
                                        <p:tgtEl>
                                          <p:spTgt spid="25"/>
                                        </p:tgtEl>
                                        <p:attrNameLst>
                                          <p:attrName>fill.on</p:attrName>
                                        </p:attrNameLst>
                                      </p:cBhvr>
                                      <p:to>
                                        <p:strVal val="true"/>
                                      </p:to>
                                    </p:set>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5"/>
                  </p:tgtEl>
                </p:cond>
              </p:nextCondLst>
            </p:seq>
            <p:seq concurrent="1" nextAc="seek">
              <p:cTn id="35" restart="whenNotActive" fill="hold" evtFilter="cancelBubble" nodeType="interactiveSeq">
                <p:stCondLst>
                  <p:cond evt="onClick" delay="0">
                    <p:tgtEl>
                      <p:spTgt spid="2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9"/>
                                        </p:tgtEl>
                                        <p:attrNameLst>
                                          <p:attrName>fillcolor</p:attrName>
                                        </p:attrNameLst>
                                      </p:cBhvr>
                                      <p:to>
                                        <a:schemeClr val="accent2"/>
                                      </p:to>
                                    </p:animClr>
                                    <p:set>
                                      <p:cBhvr>
                                        <p:cTn id="40" dur="500" fill="hold"/>
                                        <p:tgtEl>
                                          <p:spTgt spid="29"/>
                                        </p:tgtEl>
                                        <p:attrNameLst>
                                          <p:attrName>fill.type</p:attrName>
                                        </p:attrNameLst>
                                      </p:cBhvr>
                                      <p:to>
                                        <p:strVal val="solid"/>
                                      </p:to>
                                    </p:set>
                                    <p:set>
                                      <p:cBhvr>
                                        <p:cTn id="41" dur="500" fill="hold"/>
                                        <p:tgtEl>
                                          <p:spTgt spid="29"/>
                                        </p:tgtEl>
                                        <p:attrNameLst>
                                          <p:attrName>fill.on</p:attrName>
                                        </p:attrNameLst>
                                      </p:cBhvr>
                                      <p:to>
                                        <p:strVal val="true"/>
                                      </p:to>
                                    </p:set>
                                  </p:childTnLst>
                                </p:cTn>
                              </p:par>
                              <p:par>
                                <p:cTn id="42" presetID="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9"/>
                  </p:tgtEl>
                </p:cond>
              </p:nextCondLst>
            </p:seq>
            <p:seq concurrent="1" nextAc="seek">
              <p:cTn id="46" restart="whenNotActive" fill="hold" evtFilter="cancelBubble" nodeType="interactiveSeq">
                <p:stCondLst>
                  <p:cond evt="onClick" delay="0">
                    <p:tgtEl>
                      <p:spTgt spid="3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33"/>
                                        </p:tgtEl>
                                        <p:attrNameLst>
                                          <p:attrName>fillcolor</p:attrName>
                                        </p:attrNameLst>
                                      </p:cBhvr>
                                      <p:to>
                                        <a:schemeClr val="accent2"/>
                                      </p:to>
                                    </p:animClr>
                                    <p:set>
                                      <p:cBhvr>
                                        <p:cTn id="51" dur="500" fill="hold"/>
                                        <p:tgtEl>
                                          <p:spTgt spid="33"/>
                                        </p:tgtEl>
                                        <p:attrNameLst>
                                          <p:attrName>fill.type</p:attrName>
                                        </p:attrNameLst>
                                      </p:cBhvr>
                                      <p:to>
                                        <p:strVal val="solid"/>
                                      </p:to>
                                    </p:set>
                                    <p:set>
                                      <p:cBhvr>
                                        <p:cTn id="52" dur="500" fill="hold"/>
                                        <p:tgtEl>
                                          <p:spTgt spid="33"/>
                                        </p:tgtEl>
                                        <p:attrNameLst>
                                          <p:attrName>fill.on</p:attrName>
                                        </p:attrNameLst>
                                      </p:cBhvr>
                                      <p:to>
                                        <p:strVal val="true"/>
                                      </p:to>
                                    </p:set>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3"/>
                  </p:tgtEl>
                </p:cond>
              </p:nextCondLst>
            </p:seq>
            <p:seq concurrent="1" nextAc="seek">
              <p:cTn id="57" restart="whenNotActive" fill="hold" evtFilter="cancelBubble" nodeType="interactiveSeq">
                <p:stCondLst>
                  <p:cond evt="onClick" delay="0">
                    <p:tgtEl>
                      <p:spTgt spid="37"/>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37"/>
                                        </p:tgtEl>
                                        <p:attrNameLst>
                                          <p:attrName>fillcolor</p:attrName>
                                        </p:attrNameLst>
                                      </p:cBhvr>
                                      <p:to>
                                        <a:schemeClr val="accent2"/>
                                      </p:to>
                                    </p:animClr>
                                    <p:set>
                                      <p:cBhvr>
                                        <p:cTn id="62" dur="500" fill="hold"/>
                                        <p:tgtEl>
                                          <p:spTgt spid="37"/>
                                        </p:tgtEl>
                                        <p:attrNameLst>
                                          <p:attrName>fill.type</p:attrName>
                                        </p:attrNameLst>
                                      </p:cBhvr>
                                      <p:to>
                                        <p:strVal val="solid"/>
                                      </p:to>
                                    </p:set>
                                    <p:set>
                                      <p:cBhvr>
                                        <p:cTn id="63" dur="500" fill="hold"/>
                                        <p:tgtEl>
                                          <p:spTgt spid="37"/>
                                        </p:tgtEl>
                                        <p:attrNameLst>
                                          <p:attrName>fill.on</p:attrName>
                                        </p:attrNameLst>
                                      </p:cBhvr>
                                      <p:to>
                                        <p:strVal val="true"/>
                                      </p:to>
                                    </p:set>
                                  </p:childTnLst>
                                </p:cTn>
                              </p:par>
                              <p:par>
                                <p:cTn id="64" presetID="2" presetClass="entr" presetSubtype="4"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41"/>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41"/>
                                        </p:tgtEl>
                                        <p:attrNameLst>
                                          <p:attrName>fillcolor</p:attrName>
                                        </p:attrNameLst>
                                      </p:cBhvr>
                                      <p:to>
                                        <a:schemeClr val="accent2"/>
                                      </p:to>
                                    </p:animClr>
                                    <p:set>
                                      <p:cBhvr>
                                        <p:cTn id="73" dur="500" fill="hold"/>
                                        <p:tgtEl>
                                          <p:spTgt spid="41"/>
                                        </p:tgtEl>
                                        <p:attrNameLst>
                                          <p:attrName>fill.type</p:attrName>
                                        </p:attrNameLst>
                                      </p:cBhvr>
                                      <p:to>
                                        <p:strVal val="solid"/>
                                      </p:to>
                                    </p:set>
                                    <p:set>
                                      <p:cBhvr>
                                        <p:cTn id="74" dur="500" fill="hold"/>
                                        <p:tgtEl>
                                          <p:spTgt spid="41"/>
                                        </p:tgtEl>
                                        <p:attrNameLst>
                                          <p:attrName>fill.on</p:attrName>
                                        </p:attrNameLst>
                                      </p:cBhvr>
                                      <p:to>
                                        <p:strVal val="true"/>
                                      </p:to>
                                    </p:set>
                                  </p:childTnLst>
                                </p:cTn>
                              </p:par>
                              <p:par>
                                <p:cTn id="75" presetID="2" presetClass="entr" presetSubtype="4"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ppt_x"/>
                                          </p:val>
                                        </p:tav>
                                        <p:tav tm="100000">
                                          <p:val>
                                            <p:strVal val="#ppt_x"/>
                                          </p:val>
                                        </p:tav>
                                      </p:tavLst>
                                    </p:anim>
                                    <p:anim calcmode="lin" valueType="num">
                                      <p:cBhvr additive="base">
                                        <p:cTn id="7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1"/>
                  </p:tgtEl>
                </p:cond>
              </p:nextCondLst>
            </p:seq>
            <p:seq concurrent="1" nextAc="seek">
              <p:cTn id="79" restart="whenNotActive" fill="hold" evtFilter="cancelBubble" nodeType="interactiveSeq">
                <p:stCondLst>
                  <p:cond evt="onClick" delay="0">
                    <p:tgtEl>
                      <p:spTgt spid="45"/>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500" fill="hold"/>
                                        <p:tgtEl>
                                          <p:spTgt spid="45"/>
                                        </p:tgtEl>
                                        <p:attrNameLst>
                                          <p:attrName>fillcolor</p:attrName>
                                        </p:attrNameLst>
                                      </p:cBhvr>
                                      <p:to>
                                        <a:schemeClr val="accent2"/>
                                      </p:to>
                                    </p:animClr>
                                    <p:set>
                                      <p:cBhvr>
                                        <p:cTn id="84" dur="500" fill="hold"/>
                                        <p:tgtEl>
                                          <p:spTgt spid="45"/>
                                        </p:tgtEl>
                                        <p:attrNameLst>
                                          <p:attrName>fill.type</p:attrName>
                                        </p:attrNameLst>
                                      </p:cBhvr>
                                      <p:to>
                                        <p:strVal val="solid"/>
                                      </p:to>
                                    </p:set>
                                    <p:set>
                                      <p:cBhvr>
                                        <p:cTn id="85" dur="500" fill="hold"/>
                                        <p:tgtEl>
                                          <p:spTgt spid="45"/>
                                        </p:tgtEl>
                                        <p:attrNameLst>
                                          <p:attrName>fill.on</p:attrName>
                                        </p:attrNameLst>
                                      </p:cBhvr>
                                      <p:to>
                                        <p:strVal val="true"/>
                                      </p:to>
                                    </p:set>
                                  </p:childTnLst>
                                </p:cTn>
                              </p:par>
                              <p:par>
                                <p:cTn id="86" presetID="2" presetClass="entr" presetSubtype="4"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additive="base">
                                        <p:cTn id="88" dur="500" fill="hold"/>
                                        <p:tgtEl>
                                          <p:spTgt spid="46"/>
                                        </p:tgtEl>
                                        <p:attrNameLst>
                                          <p:attrName>ppt_x</p:attrName>
                                        </p:attrNameLst>
                                      </p:cBhvr>
                                      <p:tavLst>
                                        <p:tav tm="0">
                                          <p:val>
                                            <p:strVal val="#ppt_x"/>
                                          </p:val>
                                        </p:tav>
                                        <p:tav tm="100000">
                                          <p:val>
                                            <p:strVal val="#ppt_x"/>
                                          </p:val>
                                        </p:tav>
                                      </p:tavLst>
                                    </p:anim>
                                    <p:anim calcmode="lin" valueType="num">
                                      <p:cBhvr additive="base">
                                        <p:cTn id="8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5"/>
                  </p:tgtEl>
                </p:cond>
              </p:nextCondLst>
            </p:seq>
            <p:seq concurrent="1" nextAc="seek">
              <p:cTn id="90" restart="whenNotActive" fill="hold" evtFilter="cancelBubble" nodeType="interactiveSeq">
                <p:stCondLst>
                  <p:cond evt="onClick" delay="0">
                    <p:tgtEl>
                      <p:spTgt spid="49"/>
                    </p:tgtEl>
                  </p:cond>
                </p:stCondLst>
                <p:endSync evt="end" delay="0">
                  <p:rtn val="all"/>
                </p:endSync>
                <p:childTnLst>
                  <p:par>
                    <p:cTn id="91" fill="hold">
                      <p:stCondLst>
                        <p:cond delay="0"/>
                      </p:stCondLst>
                      <p:childTnLst>
                        <p:par>
                          <p:cTn id="92" fill="hold">
                            <p:stCondLst>
                              <p:cond delay="0"/>
                            </p:stCondLst>
                            <p:childTnLst>
                              <p:par>
                                <p:cTn id="93" presetID="1" presetClass="emph" presetSubtype="2" fill="hold" nodeType="clickEffect">
                                  <p:stCondLst>
                                    <p:cond delay="0"/>
                                  </p:stCondLst>
                                  <p:childTnLst>
                                    <p:animClr clrSpc="rgb" dir="cw">
                                      <p:cBhvr>
                                        <p:cTn id="94" dur="500" fill="hold"/>
                                        <p:tgtEl>
                                          <p:spTgt spid="49"/>
                                        </p:tgtEl>
                                        <p:attrNameLst>
                                          <p:attrName>fillcolor</p:attrName>
                                        </p:attrNameLst>
                                      </p:cBhvr>
                                      <p:to>
                                        <a:schemeClr val="accent2"/>
                                      </p:to>
                                    </p:animClr>
                                    <p:set>
                                      <p:cBhvr>
                                        <p:cTn id="95" dur="500" fill="hold"/>
                                        <p:tgtEl>
                                          <p:spTgt spid="49"/>
                                        </p:tgtEl>
                                        <p:attrNameLst>
                                          <p:attrName>fill.type</p:attrName>
                                        </p:attrNameLst>
                                      </p:cBhvr>
                                      <p:to>
                                        <p:strVal val="solid"/>
                                      </p:to>
                                    </p:set>
                                    <p:set>
                                      <p:cBhvr>
                                        <p:cTn id="96" dur="500" fill="hold"/>
                                        <p:tgtEl>
                                          <p:spTgt spid="49"/>
                                        </p:tgtEl>
                                        <p:attrNameLst>
                                          <p:attrName>fill.on</p:attrName>
                                        </p:attrNameLst>
                                      </p:cBhvr>
                                      <p:to>
                                        <p:strVal val="true"/>
                                      </p:to>
                                    </p:set>
                                  </p:childTnLst>
                                </p:cTn>
                              </p:par>
                              <p:par>
                                <p:cTn id="97" presetID="2" presetClass="entr" presetSubtype="4"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500" fill="hold"/>
                                        <p:tgtEl>
                                          <p:spTgt spid="48"/>
                                        </p:tgtEl>
                                        <p:attrNameLst>
                                          <p:attrName>ppt_x</p:attrName>
                                        </p:attrNameLst>
                                      </p:cBhvr>
                                      <p:tavLst>
                                        <p:tav tm="0">
                                          <p:val>
                                            <p:strVal val="#ppt_x"/>
                                          </p:val>
                                        </p:tav>
                                        <p:tav tm="100000">
                                          <p:val>
                                            <p:strVal val="#ppt_x"/>
                                          </p:val>
                                        </p:tav>
                                      </p:tavLst>
                                    </p:anim>
                                    <p:anim calcmode="lin" valueType="num">
                                      <p:cBhvr additive="base">
                                        <p:cTn id="10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4"/>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nodeType="clickEffect">
                                  <p:stCondLst>
                                    <p:cond delay="0"/>
                                  </p:stCondLst>
                                  <p:childTnLst>
                                    <p:animClr clrSpc="rgb" dir="cw">
                                      <p:cBhvr>
                                        <p:cTn id="105" dur="500" fill="hold"/>
                                        <p:tgtEl>
                                          <p:spTgt spid="4"/>
                                        </p:tgtEl>
                                        <p:attrNameLst>
                                          <p:attrName>fillcolor</p:attrName>
                                        </p:attrNameLst>
                                      </p:cBhvr>
                                      <p:to>
                                        <a:schemeClr val="accent2"/>
                                      </p:to>
                                    </p:animClr>
                                    <p:set>
                                      <p:cBhvr>
                                        <p:cTn id="106" dur="500" fill="hold"/>
                                        <p:tgtEl>
                                          <p:spTgt spid="4"/>
                                        </p:tgtEl>
                                        <p:attrNameLst>
                                          <p:attrName>fill.type</p:attrName>
                                        </p:attrNameLst>
                                      </p:cBhvr>
                                      <p:to>
                                        <p:strVal val="solid"/>
                                      </p:to>
                                    </p:set>
                                    <p:set>
                                      <p:cBhvr>
                                        <p:cTn id="107" dur="500" fill="hold"/>
                                        <p:tgtEl>
                                          <p:spTgt spid="4"/>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47"/>
                                        </p:tgtEl>
                                      </p:cBhvr>
                                    </p:animEffect>
                                    <p:set>
                                      <p:cBhvr>
                                        <p:cTn id="112" dur="1" fill="hold">
                                          <p:stCondLst>
                                            <p:cond delay="499"/>
                                          </p:stCondLst>
                                        </p:cTn>
                                        <p:tgtEl>
                                          <p:spTgt spid="47"/>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44"/>
                                        </p:tgtEl>
                                      </p:cBhvr>
                                    </p:animEffect>
                                    <p:set>
                                      <p:cBhvr>
                                        <p:cTn id="115" dur="1" fill="hold">
                                          <p:stCondLst>
                                            <p:cond delay="499"/>
                                          </p:stCondLst>
                                        </p:cTn>
                                        <p:tgtEl>
                                          <p:spTgt spid="44"/>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43"/>
                                        </p:tgtEl>
                                      </p:cBhvr>
                                    </p:animEffect>
                                    <p:set>
                                      <p:cBhvr>
                                        <p:cTn id="118" dur="1" fill="hold">
                                          <p:stCondLst>
                                            <p:cond delay="499"/>
                                          </p:stCondLst>
                                        </p:cTn>
                                        <p:tgtEl>
                                          <p:spTgt spid="43"/>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40"/>
                                        </p:tgtEl>
                                      </p:cBhvr>
                                    </p:animEffect>
                                    <p:set>
                                      <p:cBhvr>
                                        <p:cTn id="121" dur="1" fill="hold">
                                          <p:stCondLst>
                                            <p:cond delay="499"/>
                                          </p:stCondLst>
                                        </p:cTn>
                                        <p:tgtEl>
                                          <p:spTgt spid="40"/>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39"/>
                                        </p:tgtEl>
                                      </p:cBhvr>
                                    </p:animEffect>
                                    <p:set>
                                      <p:cBhvr>
                                        <p:cTn id="124" dur="1" fill="hold">
                                          <p:stCondLst>
                                            <p:cond delay="499"/>
                                          </p:stCondLst>
                                        </p:cTn>
                                        <p:tgtEl>
                                          <p:spTgt spid="39"/>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36"/>
                                        </p:tgtEl>
                                      </p:cBhvr>
                                    </p:animEffect>
                                    <p:set>
                                      <p:cBhvr>
                                        <p:cTn id="127" dur="1" fill="hold">
                                          <p:stCondLst>
                                            <p:cond delay="499"/>
                                          </p:stCondLst>
                                        </p:cTn>
                                        <p:tgtEl>
                                          <p:spTgt spid="3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35"/>
                                        </p:tgtEl>
                                      </p:cBhvr>
                                    </p:animEffect>
                                    <p:set>
                                      <p:cBhvr>
                                        <p:cTn id="130" dur="1" fill="hold">
                                          <p:stCondLst>
                                            <p:cond delay="499"/>
                                          </p:stCondLst>
                                        </p:cTn>
                                        <p:tgtEl>
                                          <p:spTgt spid="35"/>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32"/>
                                        </p:tgtEl>
                                      </p:cBhvr>
                                    </p:animEffect>
                                    <p:set>
                                      <p:cBhvr>
                                        <p:cTn id="133" dur="1" fill="hold">
                                          <p:stCondLst>
                                            <p:cond delay="499"/>
                                          </p:stCondLst>
                                        </p:cTn>
                                        <p:tgtEl>
                                          <p:spTgt spid="32"/>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1"/>
                                        </p:tgtEl>
                                      </p:cBhvr>
                                    </p:animEffect>
                                    <p:set>
                                      <p:cBhvr>
                                        <p:cTn id="13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7" restart="whenNotActive" fill="hold" evtFilter="cancelBubble" nodeType="interactiveSeq">
                <p:stCondLst>
                  <p:cond evt="onClick" delay="0">
                    <p:tgtEl>
                      <p:spTgt spid="47"/>
                    </p:tgtEl>
                  </p:cond>
                </p:stCondLst>
                <p:endSync evt="end" delay="0">
                  <p:rtn val="all"/>
                </p:endSync>
                <p:childTnLst>
                  <p:par>
                    <p:cTn id="138" fill="hold">
                      <p:stCondLst>
                        <p:cond delay="0"/>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500"/>
                                        <p:tgtEl>
                                          <p:spTgt spid="47"/>
                                        </p:tgtEl>
                                      </p:cBhvr>
                                    </p:animEffect>
                                    <p:set>
                                      <p:cBhvr>
                                        <p:cTn id="142"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43" restart="whenNotActive" fill="hold" evtFilter="cancelBubble" nodeType="interactiveSeq">
                <p:stCondLst>
                  <p:cond evt="onClick" delay="0">
                    <p:tgtEl>
                      <p:spTgt spid="44"/>
                    </p:tgtEl>
                  </p:cond>
                </p:stCondLst>
                <p:endSync evt="end" delay="0">
                  <p:rtn val="all"/>
                </p:endSync>
                <p:childTnLst>
                  <p:par>
                    <p:cTn id="144" fill="hold">
                      <p:stCondLst>
                        <p:cond delay="0"/>
                      </p:stCondLst>
                      <p:childTnLst>
                        <p:par>
                          <p:cTn id="145" fill="hold">
                            <p:stCondLst>
                              <p:cond delay="0"/>
                            </p:stCondLst>
                            <p:childTnLst>
                              <p:par>
                                <p:cTn id="146" presetID="10" presetClass="exit" presetSubtype="0" fill="hold" nodeType="clickEffect">
                                  <p:stCondLst>
                                    <p:cond delay="0"/>
                                  </p:stCondLst>
                                  <p:childTnLst>
                                    <p:animEffect transition="out" filter="fade">
                                      <p:cBhvr>
                                        <p:cTn id="147" dur="500"/>
                                        <p:tgtEl>
                                          <p:spTgt spid="44"/>
                                        </p:tgtEl>
                                      </p:cBhvr>
                                    </p:animEffect>
                                    <p:set>
                                      <p:cBhvr>
                                        <p:cTn id="14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49" restart="whenNotActive" fill="hold" evtFilter="cancelBubble" nodeType="interactiveSeq">
                <p:stCondLst>
                  <p:cond evt="onClick" delay="0">
                    <p:tgtEl>
                      <p:spTgt spid="43"/>
                    </p:tgtEl>
                  </p:cond>
                </p:stCondLst>
                <p:endSync evt="end" delay="0">
                  <p:rtn val="all"/>
                </p:endSync>
                <p:childTnLst>
                  <p:par>
                    <p:cTn id="150" fill="hold">
                      <p:stCondLst>
                        <p:cond delay="0"/>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500"/>
                                        <p:tgtEl>
                                          <p:spTgt spid="43"/>
                                        </p:tgtEl>
                                      </p:cBhvr>
                                    </p:animEffect>
                                    <p:set>
                                      <p:cBhvr>
                                        <p:cTn id="154"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55" restart="whenNotActive" fill="hold" evtFilter="cancelBubble" nodeType="interactiveSeq">
                <p:stCondLst>
                  <p:cond evt="onClick" delay="0">
                    <p:tgtEl>
                      <p:spTgt spid="40"/>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40"/>
                                        </p:tgtEl>
                                      </p:cBhvr>
                                    </p:animEffect>
                                    <p:set>
                                      <p:cBhvr>
                                        <p:cTn id="16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61" restart="whenNotActive" fill="hold" evtFilter="cancelBubble" nodeType="interactiveSeq">
                <p:stCondLst>
                  <p:cond evt="onClick" delay="0">
                    <p:tgtEl>
                      <p:spTgt spid="39"/>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39"/>
                                        </p:tgtEl>
                                      </p:cBhvr>
                                    </p:animEffect>
                                    <p:set>
                                      <p:cBhvr>
                                        <p:cTn id="166"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67" restart="whenNotActive" fill="hold" evtFilter="cancelBubble" nodeType="interactiveSeq">
                <p:stCondLst>
                  <p:cond evt="onClick" delay="0">
                    <p:tgtEl>
                      <p:spTgt spid="36"/>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clickEffect">
                                  <p:stCondLst>
                                    <p:cond delay="0"/>
                                  </p:stCondLst>
                                  <p:childTnLst>
                                    <p:animEffect transition="out" filter="fade">
                                      <p:cBhvr>
                                        <p:cTn id="171" dur="500"/>
                                        <p:tgtEl>
                                          <p:spTgt spid="36"/>
                                        </p:tgtEl>
                                      </p:cBhvr>
                                    </p:animEffect>
                                    <p:set>
                                      <p:cBhvr>
                                        <p:cTn id="17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73" restart="whenNotActive" fill="hold" evtFilter="cancelBubble" nodeType="interactiveSeq">
                <p:stCondLst>
                  <p:cond evt="onClick" delay="0">
                    <p:tgtEl>
                      <p:spTgt spid="35"/>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500"/>
                                        <p:tgtEl>
                                          <p:spTgt spid="35"/>
                                        </p:tgtEl>
                                      </p:cBhvr>
                                    </p:animEffect>
                                    <p:set>
                                      <p:cBhvr>
                                        <p:cTn id="178"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79" restart="whenNotActive" fill="hold" evtFilter="cancelBubble" nodeType="interactiveSeq">
                <p:stCondLst>
                  <p:cond evt="onClick" delay="0">
                    <p:tgtEl>
                      <p:spTgt spid="32"/>
                    </p:tgtEl>
                  </p:cond>
                </p:stCondLst>
                <p:endSync evt="end" delay="0">
                  <p:rtn val="all"/>
                </p:endSync>
                <p:childTnLst>
                  <p:par>
                    <p:cTn id="180" fill="hold">
                      <p:stCondLst>
                        <p:cond delay="0"/>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32"/>
                                        </p:tgtEl>
                                      </p:cBhvr>
                                    </p:animEffect>
                                    <p:set>
                                      <p:cBhvr>
                                        <p:cTn id="18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85" restart="whenNotActive" fill="hold" evtFilter="cancelBubble" nodeType="interactiveSeq">
                <p:stCondLst>
                  <p:cond evt="onClick" delay="0">
                    <p:tgtEl>
                      <p:spTgt spid="31"/>
                    </p:tgtEl>
                  </p:cond>
                </p:stCondLst>
                <p:endSync evt="end" delay="0">
                  <p:rtn val="all"/>
                </p:endSync>
                <p:childTnLst>
                  <p:par>
                    <p:cTn id="186" fill="hold">
                      <p:stCondLst>
                        <p:cond delay="0"/>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500"/>
                                        <p:tgtEl>
                                          <p:spTgt spid="31"/>
                                        </p:tgtEl>
                                      </p:cBhvr>
                                    </p:animEffect>
                                    <p:set>
                                      <p:cBhvr>
                                        <p:cTn id="19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7" grpId="0" animBg="1"/>
      <p:bldP spid="23" grpId="0" animBg="1"/>
      <p:bldP spid="26" grpId="0" animBg="1"/>
      <p:bldP spid="30" grpId="0" animBg="1"/>
      <p:bldP spid="34" grpId="0" animBg="1"/>
      <p:bldP spid="38" grpId="0" animBg="1"/>
      <p:bldP spid="42" grpId="0" animBg="1"/>
      <p:bldP spid="46"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30"/>
          <p:cNvSpPr txBox="1">
            <a:spLocks noGrp="1"/>
          </p:cNvSpPr>
          <p:nvPr>
            <p:ph type="title"/>
          </p:nvPr>
        </p:nvSpPr>
        <p:spPr>
          <a:xfrm>
            <a:off x="5639600" y="2553967"/>
            <a:ext cx="5130000" cy="2473200"/>
          </a:xfrm>
          <a:prstGeom prst="rect">
            <a:avLst/>
          </a:prstGeom>
        </p:spPr>
        <p:txBody>
          <a:bodyPr spcFirstLastPara="1" wrap="square" lIns="121900" tIns="121900" rIns="121900" bIns="121900" anchor="t" anchorCtr="0">
            <a:noAutofit/>
          </a:bodyPr>
          <a:lstStyle/>
          <a:p>
            <a:r>
              <a:rPr lang="en-US"/>
              <a:t>Pre-reading</a:t>
            </a:r>
            <a:endParaRPr lang="en-US" dirty="0"/>
          </a:p>
        </p:txBody>
      </p:sp>
      <p:sp>
        <p:nvSpPr>
          <p:cNvPr id="796" name="Google Shape;796;p30"/>
          <p:cNvSpPr txBox="1">
            <a:spLocks noGrp="1"/>
          </p:cNvSpPr>
          <p:nvPr>
            <p:ph type="title" idx="2"/>
          </p:nvPr>
        </p:nvSpPr>
        <p:spPr>
          <a:xfrm>
            <a:off x="5752621" y="988901"/>
            <a:ext cx="1589600" cy="1122400"/>
          </a:xfrm>
          <a:prstGeom prst="rect">
            <a:avLst/>
          </a:prstGeom>
        </p:spPr>
        <p:txBody>
          <a:bodyPr spcFirstLastPara="1" wrap="square" lIns="121900" tIns="121900" rIns="121900" bIns="121900" anchor="ctr" anchorCtr="0">
            <a:noAutofit/>
          </a:bodyPr>
          <a:lstStyle/>
          <a:p>
            <a:r>
              <a:rPr lang="en" dirty="0"/>
              <a:t>02</a:t>
            </a:r>
            <a:endParaRPr dirty="0"/>
          </a:p>
        </p:txBody>
      </p:sp>
      <p:grpSp>
        <p:nvGrpSpPr>
          <p:cNvPr id="797" name="Google Shape;797;p30"/>
          <p:cNvGrpSpPr/>
          <p:nvPr/>
        </p:nvGrpSpPr>
        <p:grpSpPr>
          <a:xfrm>
            <a:off x="2166409" y="1031414"/>
            <a:ext cx="2620299" cy="5089461"/>
            <a:chOff x="1624807" y="773560"/>
            <a:chExt cx="1965224" cy="3817096"/>
          </a:xfrm>
        </p:grpSpPr>
        <p:grpSp>
          <p:nvGrpSpPr>
            <p:cNvPr id="798" name="Google Shape;798;p30"/>
            <p:cNvGrpSpPr/>
            <p:nvPr/>
          </p:nvGrpSpPr>
          <p:grpSpPr>
            <a:xfrm>
              <a:off x="2431063" y="773560"/>
              <a:ext cx="1158968" cy="1402148"/>
              <a:chOff x="7679605" y="1949581"/>
              <a:chExt cx="750870" cy="908421"/>
            </a:xfrm>
          </p:grpSpPr>
          <p:sp>
            <p:nvSpPr>
              <p:cNvPr id="799" name="Google Shape;799;p30"/>
              <p:cNvSpPr/>
              <p:nvPr/>
            </p:nvSpPr>
            <p:spPr>
              <a:xfrm>
                <a:off x="7679605" y="1949581"/>
                <a:ext cx="750870" cy="908421"/>
              </a:xfrm>
              <a:custGeom>
                <a:avLst/>
                <a:gdLst/>
                <a:ahLst/>
                <a:cxnLst/>
                <a:rect l="l" t="t" r="r" b="b"/>
                <a:pathLst>
                  <a:path w="24816" h="30023" extrusionOk="0">
                    <a:moveTo>
                      <a:pt x="24639" y="200"/>
                    </a:moveTo>
                    <a:lnTo>
                      <a:pt x="24639" y="29845"/>
                    </a:lnTo>
                    <a:lnTo>
                      <a:pt x="178" y="29845"/>
                    </a:lnTo>
                    <a:lnTo>
                      <a:pt x="178" y="200"/>
                    </a:lnTo>
                    <a:close/>
                    <a:moveTo>
                      <a:pt x="89" y="0"/>
                    </a:moveTo>
                    <a:cubicBezTo>
                      <a:pt x="45" y="0"/>
                      <a:pt x="1" y="45"/>
                      <a:pt x="1" y="111"/>
                    </a:cubicBezTo>
                    <a:lnTo>
                      <a:pt x="1" y="29933"/>
                    </a:lnTo>
                    <a:cubicBezTo>
                      <a:pt x="1" y="29978"/>
                      <a:pt x="45" y="30022"/>
                      <a:pt x="89" y="30022"/>
                    </a:cubicBezTo>
                    <a:lnTo>
                      <a:pt x="24727" y="30022"/>
                    </a:lnTo>
                    <a:cubicBezTo>
                      <a:pt x="24771" y="30022"/>
                      <a:pt x="24816" y="29978"/>
                      <a:pt x="24816" y="29933"/>
                    </a:cubicBezTo>
                    <a:lnTo>
                      <a:pt x="24816" y="111"/>
                    </a:lnTo>
                    <a:cubicBezTo>
                      <a:pt x="24816" y="45"/>
                      <a:pt x="24771" y="0"/>
                      <a:pt x="247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0"/>
              <p:cNvSpPr/>
              <p:nvPr/>
            </p:nvSpPr>
            <p:spPr>
              <a:xfrm>
                <a:off x="7761391" y="2178812"/>
                <a:ext cx="583274" cy="410625"/>
              </a:xfrm>
              <a:custGeom>
                <a:avLst/>
                <a:gdLst/>
                <a:ahLst/>
                <a:cxnLst/>
                <a:rect l="l" t="t" r="r" b="b"/>
                <a:pathLst>
                  <a:path w="19277" h="13571" extrusionOk="0">
                    <a:moveTo>
                      <a:pt x="15917" y="183"/>
                    </a:moveTo>
                    <a:cubicBezTo>
                      <a:pt x="17148" y="183"/>
                      <a:pt x="18338" y="795"/>
                      <a:pt x="18900" y="1797"/>
                    </a:cubicBezTo>
                    <a:cubicBezTo>
                      <a:pt x="19122" y="2173"/>
                      <a:pt x="19210" y="2638"/>
                      <a:pt x="19188" y="3082"/>
                    </a:cubicBezTo>
                    <a:cubicBezTo>
                      <a:pt x="19144" y="3259"/>
                      <a:pt x="19100" y="3414"/>
                      <a:pt x="19011" y="3569"/>
                    </a:cubicBezTo>
                    <a:cubicBezTo>
                      <a:pt x="18878" y="3813"/>
                      <a:pt x="18834" y="4101"/>
                      <a:pt x="18856" y="4367"/>
                    </a:cubicBezTo>
                    <a:cubicBezTo>
                      <a:pt x="18878" y="4455"/>
                      <a:pt x="18900" y="4522"/>
                      <a:pt x="18922" y="4588"/>
                    </a:cubicBezTo>
                    <a:cubicBezTo>
                      <a:pt x="18944" y="4677"/>
                      <a:pt x="18967" y="4788"/>
                      <a:pt x="18989" y="4876"/>
                    </a:cubicBezTo>
                    <a:cubicBezTo>
                      <a:pt x="18989" y="4921"/>
                      <a:pt x="18989" y="5031"/>
                      <a:pt x="18944" y="5076"/>
                    </a:cubicBezTo>
                    <a:cubicBezTo>
                      <a:pt x="18932" y="5080"/>
                      <a:pt x="18920" y="5082"/>
                      <a:pt x="18908" y="5082"/>
                    </a:cubicBezTo>
                    <a:cubicBezTo>
                      <a:pt x="18854" y="5082"/>
                      <a:pt x="18803" y="5045"/>
                      <a:pt x="18767" y="5009"/>
                    </a:cubicBezTo>
                    <a:cubicBezTo>
                      <a:pt x="18723" y="4921"/>
                      <a:pt x="18701" y="4832"/>
                      <a:pt x="18701" y="4721"/>
                    </a:cubicBezTo>
                    <a:cubicBezTo>
                      <a:pt x="18701" y="4699"/>
                      <a:pt x="18679" y="4655"/>
                      <a:pt x="18634" y="4655"/>
                    </a:cubicBezTo>
                    <a:cubicBezTo>
                      <a:pt x="18628" y="4649"/>
                      <a:pt x="18621" y="4646"/>
                      <a:pt x="18613" y="4646"/>
                    </a:cubicBezTo>
                    <a:cubicBezTo>
                      <a:pt x="18590" y="4646"/>
                      <a:pt x="18562" y="4667"/>
                      <a:pt x="18546" y="4699"/>
                    </a:cubicBezTo>
                    <a:cubicBezTo>
                      <a:pt x="18501" y="4788"/>
                      <a:pt x="18413" y="4898"/>
                      <a:pt x="18324" y="4965"/>
                    </a:cubicBezTo>
                    <a:cubicBezTo>
                      <a:pt x="18291" y="4998"/>
                      <a:pt x="18246" y="5015"/>
                      <a:pt x="18199" y="5015"/>
                    </a:cubicBezTo>
                    <a:cubicBezTo>
                      <a:pt x="18152" y="5015"/>
                      <a:pt x="18102" y="4998"/>
                      <a:pt x="18058" y="4965"/>
                    </a:cubicBezTo>
                    <a:cubicBezTo>
                      <a:pt x="18036" y="4943"/>
                      <a:pt x="18014" y="4898"/>
                      <a:pt x="18014" y="4854"/>
                    </a:cubicBezTo>
                    <a:cubicBezTo>
                      <a:pt x="18014" y="4721"/>
                      <a:pt x="18058" y="4588"/>
                      <a:pt x="18125" y="4455"/>
                    </a:cubicBezTo>
                    <a:cubicBezTo>
                      <a:pt x="18125" y="4433"/>
                      <a:pt x="18125" y="4389"/>
                      <a:pt x="18080" y="4367"/>
                    </a:cubicBezTo>
                    <a:cubicBezTo>
                      <a:pt x="18071" y="4357"/>
                      <a:pt x="18054" y="4352"/>
                      <a:pt x="18036" y="4352"/>
                    </a:cubicBezTo>
                    <a:cubicBezTo>
                      <a:pt x="18011" y="4352"/>
                      <a:pt x="17983" y="4363"/>
                      <a:pt x="17970" y="4389"/>
                    </a:cubicBezTo>
                    <a:cubicBezTo>
                      <a:pt x="17881" y="4522"/>
                      <a:pt x="17748" y="4633"/>
                      <a:pt x="17593" y="4721"/>
                    </a:cubicBezTo>
                    <a:cubicBezTo>
                      <a:pt x="17565" y="4730"/>
                      <a:pt x="17534" y="4736"/>
                      <a:pt x="17500" y="4736"/>
                    </a:cubicBezTo>
                    <a:cubicBezTo>
                      <a:pt x="17453" y="4736"/>
                      <a:pt x="17401" y="4725"/>
                      <a:pt x="17349" y="4699"/>
                    </a:cubicBezTo>
                    <a:cubicBezTo>
                      <a:pt x="17305" y="4677"/>
                      <a:pt x="17261" y="4633"/>
                      <a:pt x="17261" y="4588"/>
                    </a:cubicBezTo>
                    <a:cubicBezTo>
                      <a:pt x="17238" y="4500"/>
                      <a:pt x="17261" y="4411"/>
                      <a:pt x="17327" y="4344"/>
                    </a:cubicBezTo>
                    <a:cubicBezTo>
                      <a:pt x="17371" y="4300"/>
                      <a:pt x="17393" y="4256"/>
                      <a:pt x="17438" y="4234"/>
                    </a:cubicBezTo>
                    <a:cubicBezTo>
                      <a:pt x="17482" y="4189"/>
                      <a:pt x="17526" y="4123"/>
                      <a:pt x="17571" y="4079"/>
                    </a:cubicBezTo>
                    <a:cubicBezTo>
                      <a:pt x="17593" y="4034"/>
                      <a:pt x="17571" y="3968"/>
                      <a:pt x="17526" y="3946"/>
                    </a:cubicBezTo>
                    <a:cubicBezTo>
                      <a:pt x="17438" y="3901"/>
                      <a:pt x="17349" y="3857"/>
                      <a:pt x="17261" y="3813"/>
                    </a:cubicBezTo>
                    <a:cubicBezTo>
                      <a:pt x="17238" y="3813"/>
                      <a:pt x="17216" y="3813"/>
                      <a:pt x="17194" y="3768"/>
                    </a:cubicBezTo>
                    <a:cubicBezTo>
                      <a:pt x="17172" y="3746"/>
                      <a:pt x="17172" y="3724"/>
                      <a:pt x="17172" y="3724"/>
                    </a:cubicBezTo>
                    <a:cubicBezTo>
                      <a:pt x="17216" y="3680"/>
                      <a:pt x="17482" y="3636"/>
                      <a:pt x="17571" y="3636"/>
                    </a:cubicBezTo>
                    <a:cubicBezTo>
                      <a:pt x="17637" y="3636"/>
                      <a:pt x="17726" y="3636"/>
                      <a:pt x="17792" y="3613"/>
                    </a:cubicBezTo>
                    <a:cubicBezTo>
                      <a:pt x="18102" y="3436"/>
                      <a:pt x="18058" y="2971"/>
                      <a:pt x="17992" y="2683"/>
                    </a:cubicBezTo>
                    <a:cubicBezTo>
                      <a:pt x="17903" y="2439"/>
                      <a:pt x="17770" y="2240"/>
                      <a:pt x="17615" y="2062"/>
                    </a:cubicBezTo>
                    <a:cubicBezTo>
                      <a:pt x="17216" y="1641"/>
                      <a:pt x="16707" y="1398"/>
                      <a:pt x="16153" y="1331"/>
                    </a:cubicBezTo>
                    <a:cubicBezTo>
                      <a:pt x="16075" y="1323"/>
                      <a:pt x="15999" y="1319"/>
                      <a:pt x="15924" y="1319"/>
                    </a:cubicBezTo>
                    <a:cubicBezTo>
                      <a:pt x="15007" y="1319"/>
                      <a:pt x="14245" y="1942"/>
                      <a:pt x="13671" y="3170"/>
                    </a:cubicBezTo>
                    <a:cubicBezTo>
                      <a:pt x="13494" y="3569"/>
                      <a:pt x="13361" y="3968"/>
                      <a:pt x="13272" y="4411"/>
                    </a:cubicBezTo>
                    <a:cubicBezTo>
                      <a:pt x="13139" y="4898"/>
                      <a:pt x="12984" y="5364"/>
                      <a:pt x="12741" y="5829"/>
                    </a:cubicBezTo>
                    <a:cubicBezTo>
                      <a:pt x="12630" y="6028"/>
                      <a:pt x="12475" y="6250"/>
                      <a:pt x="12320" y="6449"/>
                    </a:cubicBezTo>
                    <a:cubicBezTo>
                      <a:pt x="12032" y="6804"/>
                      <a:pt x="11810" y="7203"/>
                      <a:pt x="11677" y="7624"/>
                    </a:cubicBezTo>
                    <a:cubicBezTo>
                      <a:pt x="11611" y="7867"/>
                      <a:pt x="11589" y="8089"/>
                      <a:pt x="11566" y="8333"/>
                    </a:cubicBezTo>
                    <a:lnTo>
                      <a:pt x="11566" y="8554"/>
                    </a:lnTo>
                    <a:cubicBezTo>
                      <a:pt x="11500" y="9064"/>
                      <a:pt x="11411" y="9551"/>
                      <a:pt x="11278" y="10039"/>
                    </a:cubicBezTo>
                    <a:cubicBezTo>
                      <a:pt x="11057" y="10814"/>
                      <a:pt x="10968" y="11612"/>
                      <a:pt x="11012" y="12387"/>
                    </a:cubicBezTo>
                    <a:lnTo>
                      <a:pt x="11012" y="12520"/>
                    </a:lnTo>
                    <a:cubicBezTo>
                      <a:pt x="11035" y="12720"/>
                      <a:pt x="11035" y="12919"/>
                      <a:pt x="10990" y="13118"/>
                    </a:cubicBezTo>
                    <a:cubicBezTo>
                      <a:pt x="10946" y="13251"/>
                      <a:pt x="10835" y="13340"/>
                      <a:pt x="10702" y="13384"/>
                    </a:cubicBezTo>
                    <a:cubicBezTo>
                      <a:pt x="10674" y="13403"/>
                      <a:pt x="10646" y="13410"/>
                      <a:pt x="10618" y="13410"/>
                    </a:cubicBezTo>
                    <a:cubicBezTo>
                      <a:pt x="10580" y="13410"/>
                      <a:pt x="10541" y="13397"/>
                      <a:pt x="10503" y="13384"/>
                    </a:cubicBezTo>
                    <a:cubicBezTo>
                      <a:pt x="10414" y="13318"/>
                      <a:pt x="10348" y="13251"/>
                      <a:pt x="10303" y="13163"/>
                    </a:cubicBezTo>
                    <a:cubicBezTo>
                      <a:pt x="10237" y="13030"/>
                      <a:pt x="10171" y="12941"/>
                      <a:pt x="10060" y="12875"/>
                    </a:cubicBezTo>
                    <a:cubicBezTo>
                      <a:pt x="9949" y="12808"/>
                      <a:pt x="9838" y="12764"/>
                      <a:pt x="9727" y="12742"/>
                    </a:cubicBezTo>
                    <a:cubicBezTo>
                      <a:pt x="9716" y="12731"/>
                      <a:pt x="9705" y="12725"/>
                      <a:pt x="9697" y="12725"/>
                    </a:cubicBezTo>
                    <a:cubicBezTo>
                      <a:pt x="9689" y="12725"/>
                      <a:pt x="9683" y="12731"/>
                      <a:pt x="9683" y="12742"/>
                    </a:cubicBezTo>
                    <a:cubicBezTo>
                      <a:pt x="9572" y="12764"/>
                      <a:pt x="9462" y="12808"/>
                      <a:pt x="9351" y="12875"/>
                    </a:cubicBezTo>
                    <a:cubicBezTo>
                      <a:pt x="9240" y="12941"/>
                      <a:pt x="9151" y="13030"/>
                      <a:pt x="9107" y="13163"/>
                    </a:cubicBezTo>
                    <a:cubicBezTo>
                      <a:pt x="9063" y="13251"/>
                      <a:pt x="8996" y="13318"/>
                      <a:pt x="8908" y="13384"/>
                    </a:cubicBezTo>
                    <a:cubicBezTo>
                      <a:pt x="8869" y="13397"/>
                      <a:pt x="8831" y="13410"/>
                      <a:pt x="8792" y="13410"/>
                    </a:cubicBezTo>
                    <a:cubicBezTo>
                      <a:pt x="8764" y="13410"/>
                      <a:pt x="8736" y="13403"/>
                      <a:pt x="8708" y="13384"/>
                    </a:cubicBezTo>
                    <a:cubicBezTo>
                      <a:pt x="8575" y="13340"/>
                      <a:pt x="8464" y="13251"/>
                      <a:pt x="8420" y="13118"/>
                    </a:cubicBezTo>
                    <a:cubicBezTo>
                      <a:pt x="8376" y="12919"/>
                      <a:pt x="8354" y="12720"/>
                      <a:pt x="8398" y="12520"/>
                    </a:cubicBezTo>
                    <a:lnTo>
                      <a:pt x="8398" y="12387"/>
                    </a:lnTo>
                    <a:cubicBezTo>
                      <a:pt x="8420" y="11612"/>
                      <a:pt x="8332" y="10814"/>
                      <a:pt x="8132" y="10039"/>
                    </a:cubicBezTo>
                    <a:cubicBezTo>
                      <a:pt x="7999" y="9551"/>
                      <a:pt x="7911" y="9064"/>
                      <a:pt x="7844" y="8554"/>
                    </a:cubicBezTo>
                    <a:cubicBezTo>
                      <a:pt x="7822" y="8488"/>
                      <a:pt x="7822" y="8399"/>
                      <a:pt x="7822" y="8333"/>
                    </a:cubicBezTo>
                    <a:cubicBezTo>
                      <a:pt x="7822" y="8089"/>
                      <a:pt x="7778" y="7867"/>
                      <a:pt x="7733" y="7624"/>
                    </a:cubicBezTo>
                    <a:cubicBezTo>
                      <a:pt x="7578" y="7203"/>
                      <a:pt x="7357" y="6804"/>
                      <a:pt x="7069" y="6449"/>
                    </a:cubicBezTo>
                    <a:cubicBezTo>
                      <a:pt x="6914" y="6250"/>
                      <a:pt x="6781" y="6028"/>
                      <a:pt x="6648" y="5829"/>
                    </a:cubicBezTo>
                    <a:cubicBezTo>
                      <a:pt x="6426" y="5364"/>
                      <a:pt x="6249" y="4898"/>
                      <a:pt x="6138" y="4411"/>
                    </a:cubicBezTo>
                    <a:cubicBezTo>
                      <a:pt x="6027" y="3968"/>
                      <a:pt x="5894" y="3569"/>
                      <a:pt x="5717" y="3170"/>
                    </a:cubicBezTo>
                    <a:cubicBezTo>
                      <a:pt x="5163" y="1929"/>
                      <a:pt x="4388" y="1309"/>
                      <a:pt x="3457" y="1309"/>
                    </a:cubicBezTo>
                    <a:cubicBezTo>
                      <a:pt x="3391" y="1309"/>
                      <a:pt x="3324" y="1331"/>
                      <a:pt x="3369" y="1331"/>
                    </a:cubicBezTo>
                    <a:cubicBezTo>
                      <a:pt x="2792" y="1398"/>
                      <a:pt x="2283" y="1641"/>
                      <a:pt x="1906" y="2062"/>
                    </a:cubicBezTo>
                    <a:cubicBezTo>
                      <a:pt x="1729" y="2240"/>
                      <a:pt x="1596" y="2461"/>
                      <a:pt x="1530" y="2683"/>
                    </a:cubicBezTo>
                    <a:cubicBezTo>
                      <a:pt x="1463" y="2949"/>
                      <a:pt x="1419" y="3436"/>
                      <a:pt x="1729" y="3613"/>
                    </a:cubicBezTo>
                    <a:cubicBezTo>
                      <a:pt x="1795" y="3636"/>
                      <a:pt x="1862" y="3636"/>
                      <a:pt x="1951" y="3636"/>
                    </a:cubicBezTo>
                    <a:cubicBezTo>
                      <a:pt x="2039" y="3658"/>
                      <a:pt x="2305" y="3680"/>
                      <a:pt x="2327" y="3724"/>
                    </a:cubicBezTo>
                    <a:cubicBezTo>
                      <a:pt x="2327" y="3724"/>
                      <a:pt x="2327" y="3746"/>
                      <a:pt x="2327" y="3768"/>
                    </a:cubicBezTo>
                    <a:cubicBezTo>
                      <a:pt x="2305" y="3791"/>
                      <a:pt x="2283" y="3813"/>
                      <a:pt x="2261" y="3813"/>
                    </a:cubicBezTo>
                    <a:cubicBezTo>
                      <a:pt x="2172" y="3857"/>
                      <a:pt x="2083" y="3901"/>
                      <a:pt x="1973" y="3946"/>
                    </a:cubicBezTo>
                    <a:cubicBezTo>
                      <a:pt x="1951" y="3968"/>
                      <a:pt x="1928" y="3968"/>
                      <a:pt x="1928" y="4012"/>
                    </a:cubicBezTo>
                    <a:cubicBezTo>
                      <a:pt x="1928" y="4034"/>
                      <a:pt x="1928" y="4056"/>
                      <a:pt x="1951" y="4079"/>
                    </a:cubicBezTo>
                    <a:cubicBezTo>
                      <a:pt x="1995" y="4123"/>
                      <a:pt x="2039" y="4167"/>
                      <a:pt x="2083" y="4234"/>
                    </a:cubicBezTo>
                    <a:cubicBezTo>
                      <a:pt x="2106" y="4256"/>
                      <a:pt x="2150" y="4300"/>
                      <a:pt x="2172" y="4344"/>
                    </a:cubicBezTo>
                    <a:cubicBezTo>
                      <a:pt x="2239" y="4411"/>
                      <a:pt x="2261" y="4500"/>
                      <a:pt x="2261" y="4588"/>
                    </a:cubicBezTo>
                    <a:cubicBezTo>
                      <a:pt x="2239" y="4655"/>
                      <a:pt x="2216" y="4677"/>
                      <a:pt x="2150" y="4699"/>
                    </a:cubicBezTo>
                    <a:cubicBezTo>
                      <a:pt x="2111" y="4725"/>
                      <a:pt x="2064" y="4736"/>
                      <a:pt x="2015" y="4736"/>
                    </a:cubicBezTo>
                    <a:cubicBezTo>
                      <a:pt x="1980" y="4736"/>
                      <a:pt x="1943" y="4730"/>
                      <a:pt x="1906" y="4721"/>
                    </a:cubicBezTo>
                    <a:cubicBezTo>
                      <a:pt x="1751" y="4633"/>
                      <a:pt x="1618" y="4522"/>
                      <a:pt x="1530" y="4389"/>
                    </a:cubicBezTo>
                    <a:cubicBezTo>
                      <a:pt x="1507" y="4359"/>
                      <a:pt x="1480" y="4347"/>
                      <a:pt x="1456" y="4347"/>
                    </a:cubicBezTo>
                    <a:cubicBezTo>
                      <a:pt x="1406" y="4347"/>
                      <a:pt x="1367" y="4396"/>
                      <a:pt x="1397" y="4455"/>
                    </a:cubicBezTo>
                    <a:cubicBezTo>
                      <a:pt x="1463" y="4588"/>
                      <a:pt x="1485" y="4721"/>
                      <a:pt x="1485" y="4854"/>
                    </a:cubicBezTo>
                    <a:cubicBezTo>
                      <a:pt x="1485" y="4898"/>
                      <a:pt x="1463" y="4943"/>
                      <a:pt x="1441" y="4965"/>
                    </a:cubicBezTo>
                    <a:cubicBezTo>
                      <a:pt x="1408" y="4998"/>
                      <a:pt x="1363" y="5015"/>
                      <a:pt x="1316" y="5015"/>
                    </a:cubicBezTo>
                    <a:cubicBezTo>
                      <a:pt x="1269" y="5015"/>
                      <a:pt x="1219" y="4998"/>
                      <a:pt x="1175" y="4965"/>
                    </a:cubicBezTo>
                    <a:cubicBezTo>
                      <a:pt x="1086" y="4898"/>
                      <a:pt x="1020" y="4788"/>
                      <a:pt x="953" y="4699"/>
                    </a:cubicBezTo>
                    <a:cubicBezTo>
                      <a:pt x="937" y="4667"/>
                      <a:pt x="921" y="4646"/>
                      <a:pt x="896" y="4646"/>
                    </a:cubicBezTo>
                    <a:cubicBezTo>
                      <a:pt x="887" y="4646"/>
                      <a:pt x="877" y="4649"/>
                      <a:pt x="865" y="4655"/>
                    </a:cubicBezTo>
                    <a:cubicBezTo>
                      <a:pt x="821" y="4655"/>
                      <a:pt x="798" y="4699"/>
                      <a:pt x="798" y="4721"/>
                    </a:cubicBezTo>
                    <a:cubicBezTo>
                      <a:pt x="798" y="4832"/>
                      <a:pt x="776" y="4921"/>
                      <a:pt x="732" y="5009"/>
                    </a:cubicBezTo>
                    <a:cubicBezTo>
                      <a:pt x="715" y="5059"/>
                      <a:pt x="674" y="5084"/>
                      <a:pt x="626" y="5084"/>
                    </a:cubicBezTo>
                    <a:cubicBezTo>
                      <a:pt x="610" y="5084"/>
                      <a:pt x="593" y="5081"/>
                      <a:pt x="577" y="5076"/>
                    </a:cubicBezTo>
                    <a:cubicBezTo>
                      <a:pt x="510" y="5031"/>
                      <a:pt x="533" y="4921"/>
                      <a:pt x="533" y="4876"/>
                    </a:cubicBezTo>
                    <a:cubicBezTo>
                      <a:pt x="533" y="4788"/>
                      <a:pt x="555" y="4677"/>
                      <a:pt x="599" y="4588"/>
                    </a:cubicBezTo>
                    <a:cubicBezTo>
                      <a:pt x="621" y="4522"/>
                      <a:pt x="621" y="4455"/>
                      <a:pt x="643" y="4367"/>
                    </a:cubicBezTo>
                    <a:cubicBezTo>
                      <a:pt x="688" y="4101"/>
                      <a:pt x="621" y="3813"/>
                      <a:pt x="488" y="3569"/>
                    </a:cubicBezTo>
                    <a:cubicBezTo>
                      <a:pt x="422" y="3414"/>
                      <a:pt x="355" y="3259"/>
                      <a:pt x="333" y="3082"/>
                    </a:cubicBezTo>
                    <a:cubicBezTo>
                      <a:pt x="289" y="2638"/>
                      <a:pt x="377" y="2173"/>
                      <a:pt x="621" y="1797"/>
                    </a:cubicBezTo>
                    <a:cubicBezTo>
                      <a:pt x="1184" y="795"/>
                      <a:pt x="2359" y="183"/>
                      <a:pt x="3584" y="183"/>
                    </a:cubicBezTo>
                    <a:cubicBezTo>
                      <a:pt x="3904" y="183"/>
                      <a:pt x="4227" y="225"/>
                      <a:pt x="4543" y="312"/>
                    </a:cubicBezTo>
                    <a:cubicBezTo>
                      <a:pt x="4787" y="379"/>
                      <a:pt x="5030" y="467"/>
                      <a:pt x="5274" y="556"/>
                    </a:cubicBezTo>
                    <a:cubicBezTo>
                      <a:pt x="5695" y="733"/>
                      <a:pt x="6138" y="844"/>
                      <a:pt x="6581" y="910"/>
                    </a:cubicBezTo>
                    <a:cubicBezTo>
                      <a:pt x="6686" y="921"/>
                      <a:pt x="6792" y="927"/>
                      <a:pt x="6897" y="927"/>
                    </a:cubicBezTo>
                    <a:cubicBezTo>
                      <a:pt x="7211" y="927"/>
                      <a:pt x="7523" y="877"/>
                      <a:pt x="7822" y="777"/>
                    </a:cubicBezTo>
                    <a:cubicBezTo>
                      <a:pt x="8431" y="489"/>
                      <a:pt x="9090" y="345"/>
                      <a:pt x="9750" y="345"/>
                    </a:cubicBezTo>
                    <a:cubicBezTo>
                      <a:pt x="10409" y="345"/>
                      <a:pt x="11068" y="489"/>
                      <a:pt x="11677" y="777"/>
                    </a:cubicBezTo>
                    <a:cubicBezTo>
                      <a:pt x="11976" y="877"/>
                      <a:pt x="12300" y="927"/>
                      <a:pt x="12621" y="927"/>
                    </a:cubicBezTo>
                    <a:cubicBezTo>
                      <a:pt x="12728" y="927"/>
                      <a:pt x="12835" y="921"/>
                      <a:pt x="12940" y="910"/>
                    </a:cubicBezTo>
                    <a:cubicBezTo>
                      <a:pt x="13383" y="844"/>
                      <a:pt x="13826" y="733"/>
                      <a:pt x="14247" y="556"/>
                    </a:cubicBezTo>
                    <a:cubicBezTo>
                      <a:pt x="14469" y="467"/>
                      <a:pt x="14713" y="379"/>
                      <a:pt x="14956" y="312"/>
                    </a:cubicBezTo>
                    <a:cubicBezTo>
                      <a:pt x="15272" y="225"/>
                      <a:pt x="15596" y="183"/>
                      <a:pt x="15917" y="183"/>
                    </a:cubicBezTo>
                    <a:close/>
                    <a:moveTo>
                      <a:pt x="3480" y="1"/>
                    </a:moveTo>
                    <a:cubicBezTo>
                      <a:pt x="2189" y="1"/>
                      <a:pt x="936" y="651"/>
                      <a:pt x="355" y="1708"/>
                    </a:cubicBezTo>
                    <a:cubicBezTo>
                      <a:pt x="89" y="2129"/>
                      <a:pt x="1" y="2594"/>
                      <a:pt x="45" y="3082"/>
                    </a:cubicBezTo>
                    <a:cubicBezTo>
                      <a:pt x="67" y="3281"/>
                      <a:pt x="112" y="3458"/>
                      <a:pt x="200" y="3636"/>
                    </a:cubicBezTo>
                    <a:cubicBezTo>
                      <a:pt x="333" y="3857"/>
                      <a:pt x="377" y="4101"/>
                      <a:pt x="355" y="4344"/>
                    </a:cubicBezTo>
                    <a:cubicBezTo>
                      <a:pt x="333" y="4411"/>
                      <a:pt x="311" y="4477"/>
                      <a:pt x="311" y="4566"/>
                    </a:cubicBezTo>
                    <a:cubicBezTo>
                      <a:pt x="267" y="4655"/>
                      <a:pt x="244" y="4743"/>
                      <a:pt x="222" y="4854"/>
                    </a:cubicBezTo>
                    <a:cubicBezTo>
                      <a:pt x="200" y="4987"/>
                      <a:pt x="244" y="5120"/>
                      <a:pt x="355" y="5209"/>
                    </a:cubicBezTo>
                    <a:cubicBezTo>
                      <a:pt x="397" y="5236"/>
                      <a:pt x="443" y="5249"/>
                      <a:pt x="489" y="5249"/>
                    </a:cubicBezTo>
                    <a:cubicBezTo>
                      <a:pt x="591" y="5249"/>
                      <a:pt x="693" y="5189"/>
                      <a:pt x="754" y="5098"/>
                    </a:cubicBezTo>
                    <a:cubicBezTo>
                      <a:pt x="776" y="5053"/>
                      <a:pt x="798" y="5009"/>
                      <a:pt x="821" y="4965"/>
                    </a:cubicBezTo>
                    <a:cubicBezTo>
                      <a:pt x="843" y="5031"/>
                      <a:pt x="909" y="5076"/>
                      <a:pt x="976" y="5120"/>
                    </a:cubicBezTo>
                    <a:cubicBezTo>
                      <a:pt x="1035" y="5160"/>
                      <a:pt x="1109" y="5182"/>
                      <a:pt x="1183" y="5182"/>
                    </a:cubicBezTo>
                    <a:cubicBezTo>
                      <a:pt x="1274" y="5182"/>
                      <a:pt x="1368" y="5149"/>
                      <a:pt x="1441" y="5076"/>
                    </a:cubicBezTo>
                    <a:cubicBezTo>
                      <a:pt x="1485" y="5031"/>
                      <a:pt x="1530" y="4943"/>
                      <a:pt x="1530" y="4876"/>
                    </a:cubicBezTo>
                    <a:cubicBezTo>
                      <a:pt x="1530" y="4832"/>
                      <a:pt x="1530" y="4810"/>
                      <a:pt x="1530" y="4765"/>
                    </a:cubicBezTo>
                    <a:cubicBezTo>
                      <a:pt x="1574" y="4810"/>
                      <a:pt x="1640" y="4854"/>
                      <a:pt x="1707" y="4876"/>
                    </a:cubicBezTo>
                    <a:cubicBezTo>
                      <a:pt x="1767" y="4896"/>
                      <a:pt x="1826" y="4907"/>
                      <a:pt x="1886" y="4907"/>
                    </a:cubicBezTo>
                    <a:cubicBezTo>
                      <a:pt x="1959" y="4907"/>
                      <a:pt x="2032" y="4891"/>
                      <a:pt x="2106" y="4854"/>
                    </a:cubicBezTo>
                    <a:cubicBezTo>
                      <a:pt x="2194" y="4810"/>
                      <a:pt x="2261" y="4743"/>
                      <a:pt x="2283" y="4633"/>
                    </a:cubicBezTo>
                    <a:cubicBezTo>
                      <a:pt x="2327" y="4500"/>
                      <a:pt x="2283" y="4344"/>
                      <a:pt x="2172" y="4234"/>
                    </a:cubicBezTo>
                    <a:cubicBezTo>
                      <a:pt x="2150" y="4189"/>
                      <a:pt x="2106" y="4145"/>
                      <a:pt x="2061" y="4101"/>
                    </a:cubicBezTo>
                    <a:cubicBezTo>
                      <a:pt x="2039" y="4101"/>
                      <a:pt x="2039" y="4079"/>
                      <a:pt x="2017" y="4056"/>
                    </a:cubicBezTo>
                    <a:lnTo>
                      <a:pt x="2194" y="3968"/>
                    </a:lnTo>
                    <a:cubicBezTo>
                      <a:pt x="2239" y="3946"/>
                      <a:pt x="2283" y="3901"/>
                      <a:pt x="2327" y="3857"/>
                    </a:cubicBezTo>
                    <a:cubicBezTo>
                      <a:pt x="2371" y="3813"/>
                      <a:pt x="2371" y="3724"/>
                      <a:pt x="2349" y="3658"/>
                    </a:cubicBezTo>
                    <a:cubicBezTo>
                      <a:pt x="2261" y="3503"/>
                      <a:pt x="2039" y="3480"/>
                      <a:pt x="1818" y="3480"/>
                    </a:cubicBezTo>
                    <a:cubicBezTo>
                      <a:pt x="1751" y="3458"/>
                      <a:pt x="1685" y="3458"/>
                      <a:pt x="1662" y="3458"/>
                    </a:cubicBezTo>
                    <a:cubicBezTo>
                      <a:pt x="1463" y="3347"/>
                      <a:pt x="1485" y="2971"/>
                      <a:pt x="1552" y="2727"/>
                    </a:cubicBezTo>
                    <a:cubicBezTo>
                      <a:pt x="1618" y="2528"/>
                      <a:pt x="1729" y="2328"/>
                      <a:pt x="1884" y="2173"/>
                    </a:cubicBezTo>
                    <a:cubicBezTo>
                      <a:pt x="2239" y="1797"/>
                      <a:pt x="2726" y="1553"/>
                      <a:pt x="3236" y="1509"/>
                    </a:cubicBezTo>
                    <a:cubicBezTo>
                      <a:pt x="3299" y="1503"/>
                      <a:pt x="3362" y="1500"/>
                      <a:pt x="3424" y="1500"/>
                    </a:cubicBezTo>
                    <a:cubicBezTo>
                      <a:pt x="4291" y="1500"/>
                      <a:pt x="5002" y="2079"/>
                      <a:pt x="5540" y="3237"/>
                    </a:cubicBezTo>
                    <a:cubicBezTo>
                      <a:pt x="5717" y="3636"/>
                      <a:pt x="5850" y="4034"/>
                      <a:pt x="5939" y="4455"/>
                    </a:cubicBezTo>
                    <a:cubicBezTo>
                      <a:pt x="6072" y="4965"/>
                      <a:pt x="6249" y="5452"/>
                      <a:pt x="6470" y="5918"/>
                    </a:cubicBezTo>
                    <a:cubicBezTo>
                      <a:pt x="6603" y="6139"/>
                      <a:pt x="6758" y="6361"/>
                      <a:pt x="6914" y="6560"/>
                    </a:cubicBezTo>
                    <a:cubicBezTo>
                      <a:pt x="7179" y="6892"/>
                      <a:pt x="7401" y="7269"/>
                      <a:pt x="7534" y="7668"/>
                    </a:cubicBezTo>
                    <a:cubicBezTo>
                      <a:pt x="7578" y="7889"/>
                      <a:pt x="7623" y="8111"/>
                      <a:pt x="7623" y="8355"/>
                    </a:cubicBezTo>
                    <a:cubicBezTo>
                      <a:pt x="7623" y="8421"/>
                      <a:pt x="7645" y="8510"/>
                      <a:pt x="7645" y="8576"/>
                    </a:cubicBezTo>
                    <a:cubicBezTo>
                      <a:pt x="7711" y="9086"/>
                      <a:pt x="7800" y="9573"/>
                      <a:pt x="7933" y="10083"/>
                    </a:cubicBezTo>
                    <a:cubicBezTo>
                      <a:pt x="8132" y="10836"/>
                      <a:pt x="8221" y="11612"/>
                      <a:pt x="8199" y="12387"/>
                    </a:cubicBezTo>
                    <a:lnTo>
                      <a:pt x="8176" y="12498"/>
                    </a:lnTo>
                    <a:cubicBezTo>
                      <a:pt x="8132" y="12720"/>
                      <a:pt x="8154" y="12941"/>
                      <a:pt x="8221" y="13185"/>
                    </a:cubicBezTo>
                    <a:cubicBezTo>
                      <a:pt x="8287" y="13340"/>
                      <a:pt x="8420" y="13473"/>
                      <a:pt x="8575" y="13539"/>
                    </a:cubicBezTo>
                    <a:cubicBezTo>
                      <a:pt x="8635" y="13559"/>
                      <a:pt x="8695" y="13570"/>
                      <a:pt x="8753" y="13570"/>
                    </a:cubicBezTo>
                    <a:cubicBezTo>
                      <a:pt x="8823" y="13570"/>
                      <a:pt x="8891" y="13554"/>
                      <a:pt x="8952" y="13517"/>
                    </a:cubicBezTo>
                    <a:cubicBezTo>
                      <a:pt x="9041" y="13451"/>
                      <a:pt x="9129" y="13340"/>
                      <a:pt x="9196" y="13229"/>
                    </a:cubicBezTo>
                    <a:cubicBezTo>
                      <a:pt x="9240" y="13140"/>
                      <a:pt x="9306" y="13074"/>
                      <a:pt x="9373" y="13008"/>
                    </a:cubicBezTo>
                    <a:cubicBezTo>
                      <a:pt x="9462" y="12963"/>
                      <a:pt x="9550" y="12919"/>
                      <a:pt x="9661" y="12897"/>
                    </a:cubicBezTo>
                    <a:cubicBezTo>
                      <a:pt x="9750" y="12941"/>
                      <a:pt x="9838" y="12963"/>
                      <a:pt x="9927" y="13008"/>
                    </a:cubicBezTo>
                    <a:cubicBezTo>
                      <a:pt x="10015" y="13074"/>
                      <a:pt x="10082" y="13140"/>
                      <a:pt x="10126" y="13229"/>
                    </a:cubicBezTo>
                    <a:cubicBezTo>
                      <a:pt x="10171" y="13340"/>
                      <a:pt x="10259" y="13451"/>
                      <a:pt x="10370" y="13517"/>
                    </a:cubicBezTo>
                    <a:cubicBezTo>
                      <a:pt x="10436" y="13539"/>
                      <a:pt x="10503" y="13561"/>
                      <a:pt x="10569" y="13561"/>
                    </a:cubicBezTo>
                    <a:cubicBezTo>
                      <a:pt x="10614" y="13561"/>
                      <a:pt x="10658" y="13561"/>
                      <a:pt x="10702" y="13539"/>
                    </a:cubicBezTo>
                    <a:cubicBezTo>
                      <a:pt x="10880" y="13473"/>
                      <a:pt x="11012" y="13340"/>
                      <a:pt x="11079" y="13185"/>
                    </a:cubicBezTo>
                    <a:cubicBezTo>
                      <a:pt x="11145" y="12963"/>
                      <a:pt x="11145" y="12720"/>
                      <a:pt x="11101" y="12498"/>
                    </a:cubicBezTo>
                    <a:lnTo>
                      <a:pt x="11101" y="12387"/>
                    </a:lnTo>
                    <a:cubicBezTo>
                      <a:pt x="11079" y="11612"/>
                      <a:pt x="11168" y="10836"/>
                      <a:pt x="11389" y="10083"/>
                    </a:cubicBezTo>
                    <a:cubicBezTo>
                      <a:pt x="11500" y="9596"/>
                      <a:pt x="11611" y="9086"/>
                      <a:pt x="11655" y="8576"/>
                    </a:cubicBezTo>
                    <a:lnTo>
                      <a:pt x="11677" y="8355"/>
                    </a:lnTo>
                    <a:cubicBezTo>
                      <a:pt x="11677" y="7690"/>
                      <a:pt x="11943" y="7048"/>
                      <a:pt x="12408" y="6560"/>
                    </a:cubicBezTo>
                    <a:cubicBezTo>
                      <a:pt x="12563" y="6339"/>
                      <a:pt x="12696" y="6139"/>
                      <a:pt x="12829" y="5895"/>
                    </a:cubicBezTo>
                    <a:cubicBezTo>
                      <a:pt x="13073" y="5452"/>
                      <a:pt x="13250" y="4965"/>
                      <a:pt x="13361" y="4455"/>
                    </a:cubicBezTo>
                    <a:cubicBezTo>
                      <a:pt x="13450" y="4034"/>
                      <a:pt x="13583" y="3636"/>
                      <a:pt x="13760" y="3237"/>
                    </a:cubicBezTo>
                    <a:cubicBezTo>
                      <a:pt x="14311" y="2093"/>
                      <a:pt x="15013" y="1495"/>
                      <a:pt x="15848" y="1495"/>
                    </a:cubicBezTo>
                    <a:cubicBezTo>
                      <a:pt x="15919" y="1495"/>
                      <a:pt x="15991" y="1500"/>
                      <a:pt x="16064" y="1509"/>
                    </a:cubicBezTo>
                    <a:cubicBezTo>
                      <a:pt x="16574" y="1553"/>
                      <a:pt x="17061" y="1797"/>
                      <a:pt x="17416" y="2173"/>
                    </a:cubicBezTo>
                    <a:cubicBezTo>
                      <a:pt x="17571" y="2328"/>
                      <a:pt x="17682" y="2528"/>
                      <a:pt x="17748" y="2727"/>
                    </a:cubicBezTo>
                    <a:cubicBezTo>
                      <a:pt x="17814" y="2971"/>
                      <a:pt x="17837" y="3347"/>
                      <a:pt x="17637" y="3458"/>
                    </a:cubicBezTo>
                    <a:lnTo>
                      <a:pt x="17482" y="3458"/>
                    </a:lnTo>
                    <a:cubicBezTo>
                      <a:pt x="17283" y="3480"/>
                      <a:pt x="17039" y="3503"/>
                      <a:pt x="16973" y="3658"/>
                    </a:cubicBezTo>
                    <a:cubicBezTo>
                      <a:pt x="16906" y="3702"/>
                      <a:pt x="16906" y="3791"/>
                      <a:pt x="16950" y="3857"/>
                    </a:cubicBezTo>
                    <a:cubicBezTo>
                      <a:pt x="16973" y="3901"/>
                      <a:pt x="17017" y="3946"/>
                      <a:pt x="17083" y="3968"/>
                    </a:cubicBezTo>
                    <a:lnTo>
                      <a:pt x="17261" y="4056"/>
                    </a:lnTo>
                    <a:lnTo>
                      <a:pt x="17194" y="4101"/>
                    </a:lnTo>
                    <a:cubicBezTo>
                      <a:pt x="17172" y="4145"/>
                      <a:pt x="17128" y="4189"/>
                      <a:pt x="17083" y="4234"/>
                    </a:cubicBezTo>
                    <a:cubicBezTo>
                      <a:pt x="16995" y="4344"/>
                      <a:pt x="16950" y="4500"/>
                      <a:pt x="16973" y="4633"/>
                    </a:cubicBezTo>
                    <a:cubicBezTo>
                      <a:pt x="17017" y="4743"/>
                      <a:pt x="17083" y="4810"/>
                      <a:pt x="17172" y="4854"/>
                    </a:cubicBezTo>
                    <a:cubicBezTo>
                      <a:pt x="17233" y="4891"/>
                      <a:pt x="17301" y="4907"/>
                      <a:pt x="17371" y="4907"/>
                    </a:cubicBezTo>
                    <a:cubicBezTo>
                      <a:pt x="17429" y="4907"/>
                      <a:pt x="17489" y="4896"/>
                      <a:pt x="17549" y="4876"/>
                    </a:cubicBezTo>
                    <a:cubicBezTo>
                      <a:pt x="17615" y="4854"/>
                      <a:pt x="17682" y="4810"/>
                      <a:pt x="17748" y="4765"/>
                    </a:cubicBezTo>
                    <a:cubicBezTo>
                      <a:pt x="17748" y="4810"/>
                      <a:pt x="17748" y="4832"/>
                      <a:pt x="17748" y="4876"/>
                    </a:cubicBezTo>
                    <a:cubicBezTo>
                      <a:pt x="17748" y="4943"/>
                      <a:pt x="17770" y="5031"/>
                      <a:pt x="17837" y="5076"/>
                    </a:cubicBezTo>
                    <a:cubicBezTo>
                      <a:pt x="17910" y="5149"/>
                      <a:pt x="18003" y="5182"/>
                      <a:pt x="18094" y="5182"/>
                    </a:cubicBezTo>
                    <a:cubicBezTo>
                      <a:pt x="18169" y="5182"/>
                      <a:pt x="18242" y="5160"/>
                      <a:pt x="18302" y="5120"/>
                    </a:cubicBezTo>
                    <a:cubicBezTo>
                      <a:pt x="18368" y="5076"/>
                      <a:pt x="18413" y="5031"/>
                      <a:pt x="18457" y="4965"/>
                    </a:cubicBezTo>
                    <a:cubicBezTo>
                      <a:pt x="18479" y="5009"/>
                      <a:pt x="18501" y="5053"/>
                      <a:pt x="18523" y="5098"/>
                    </a:cubicBezTo>
                    <a:cubicBezTo>
                      <a:pt x="18584" y="5189"/>
                      <a:pt x="18676" y="5249"/>
                      <a:pt x="18778" y="5249"/>
                    </a:cubicBezTo>
                    <a:cubicBezTo>
                      <a:pt x="18825" y="5249"/>
                      <a:pt x="18874" y="5236"/>
                      <a:pt x="18922" y="5209"/>
                    </a:cubicBezTo>
                    <a:cubicBezTo>
                      <a:pt x="19033" y="5120"/>
                      <a:pt x="19077" y="4987"/>
                      <a:pt x="19033" y="4854"/>
                    </a:cubicBezTo>
                    <a:cubicBezTo>
                      <a:pt x="19033" y="4743"/>
                      <a:pt x="19011" y="4655"/>
                      <a:pt x="18967" y="4566"/>
                    </a:cubicBezTo>
                    <a:cubicBezTo>
                      <a:pt x="18944" y="4477"/>
                      <a:pt x="18944" y="4411"/>
                      <a:pt x="18922" y="4344"/>
                    </a:cubicBezTo>
                    <a:cubicBezTo>
                      <a:pt x="18900" y="4101"/>
                      <a:pt x="18944" y="3857"/>
                      <a:pt x="19077" y="3636"/>
                    </a:cubicBezTo>
                    <a:cubicBezTo>
                      <a:pt x="19144" y="3458"/>
                      <a:pt x="19210" y="3281"/>
                      <a:pt x="19232" y="3082"/>
                    </a:cubicBezTo>
                    <a:cubicBezTo>
                      <a:pt x="19277" y="2594"/>
                      <a:pt x="19166" y="2129"/>
                      <a:pt x="18922" y="1708"/>
                    </a:cubicBezTo>
                    <a:cubicBezTo>
                      <a:pt x="18323" y="651"/>
                      <a:pt x="17081" y="1"/>
                      <a:pt x="15795" y="1"/>
                    </a:cubicBezTo>
                    <a:cubicBezTo>
                      <a:pt x="15463" y="1"/>
                      <a:pt x="15128" y="44"/>
                      <a:pt x="14801" y="135"/>
                    </a:cubicBezTo>
                    <a:cubicBezTo>
                      <a:pt x="14535" y="201"/>
                      <a:pt x="14292" y="290"/>
                      <a:pt x="14048" y="379"/>
                    </a:cubicBezTo>
                    <a:cubicBezTo>
                      <a:pt x="13649" y="556"/>
                      <a:pt x="13228" y="667"/>
                      <a:pt x="12807" y="733"/>
                    </a:cubicBezTo>
                    <a:cubicBezTo>
                      <a:pt x="12707" y="744"/>
                      <a:pt x="12608" y="750"/>
                      <a:pt x="12508" y="750"/>
                    </a:cubicBezTo>
                    <a:cubicBezTo>
                      <a:pt x="12210" y="750"/>
                      <a:pt x="11915" y="700"/>
                      <a:pt x="11633" y="600"/>
                    </a:cubicBezTo>
                    <a:cubicBezTo>
                      <a:pt x="11012" y="312"/>
                      <a:pt x="10326" y="157"/>
                      <a:pt x="9639" y="157"/>
                    </a:cubicBezTo>
                    <a:cubicBezTo>
                      <a:pt x="8952" y="157"/>
                      <a:pt x="8265" y="312"/>
                      <a:pt x="7645" y="600"/>
                    </a:cubicBezTo>
                    <a:cubicBezTo>
                      <a:pt x="7362" y="700"/>
                      <a:pt x="7067" y="750"/>
                      <a:pt x="6769" y="750"/>
                    </a:cubicBezTo>
                    <a:cubicBezTo>
                      <a:pt x="6670" y="750"/>
                      <a:pt x="6570" y="744"/>
                      <a:pt x="6470" y="733"/>
                    </a:cubicBezTo>
                    <a:cubicBezTo>
                      <a:pt x="6027" y="667"/>
                      <a:pt x="5606" y="556"/>
                      <a:pt x="5208" y="379"/>
                    </a:cubicBezTo>
                    <a:cubicBezTo>
                      <a:pt x="4986" y="290"/>
                      <a:pt x="4720" y="201"/>
                      <a:pt x="4476" y="135"/>
                    </a:cubicBezTo>
                    <a:cubicBezTo>
                      <a:pt x="4149" y="44"/>
                      <a:pt x="3813" y="1"/>
                      <a:pt x="34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0"/>
              <p:cNvSpPr/>
              <p:nvPr/>
            </p:nvSpPr>
            <p:spPr>
              <a:xfrm>
                <a:off x="7886082" y="2319630"/>
                <a:ext cx="73102" cy="50984"/>
              </a:xfrm>
              <a:custGeom>
                <a:avLst/>
                <a:gdLst/>
                <a:ahLst/>
                <a:cxnLst/>
                <a:rect l="l" t="t" r="r" b="b"/>
                <a:pathLst>
                  <a:path w="2416" h="1685" extrusionOk="0">
                    <a:moveTo>
                      <a:pt x="1973" y="222"/>
                    </a:moveTo>
                    <a:cubicBezTo>
                      <a:pt x="2039" y="444"/>
                      <a:pt x="2128" y="643"/>
                      <a:pt x="2216" y="865"/>
                    </a:cubicBezTo>
                    <a:cubicBezTo>
                      <a:pt x="1928" y="1086"/>
                      <a:pt x="1618" y="1241"/>
                      <a:pt x="1286" y="1352"/>
                    </a:cubicBezTo>
                    <a:cubicBezTo>
                      <a:pt x="1009" y="1445"/>
                      <a:pt x="717" y="1491"/>
                      <a:pt x="422" y="1491"/>
                    </a:cubicBezTo>
                    <a:cubicBezTo>
                      <a:pt x="363" y="1491"/>
                      <a:pt x="304" y="1489"/>
                      <a:pt x="245" y="1485"/>
                    </a:cubicBezTo>
                    <a:cubicBezTo>
                      <a:pt x="311" y="1286"/>
                      <a:pt x="311" y="1042"/>
                      <a:pt x="222" y="843"/>
                    </a:cubicBezTo>
                    <a:lnTo>
                      <a:pt x="222" y="843"/>
                    </a:lnTo>
                    <a:cubicBezTo>
                      <a:pt x="276" y="846"/>
                      <a:pt x="330" y="848"/>
                      <a:pt x="384" y="848"/>
                    </a:cubicBezTo>
                    <a:cubicBezTo>
                      <a:pt x="972" y="848"/>
                      <a:pt x="1547" y="628"/>
                      <a:pt x="1973" y="222"/>
                    </a:cubicBezTo>
                    <a:close/>
                    <a:moveTo>
                      <a:pt x="2061" y="1"/>
                    </a:moveTo>
                    <a:cubicBezTo>
                      <a:pt x="2017" y="1"/>
                      <a:pt x="1995" y="1"/>
                      <a:pt x="1973" y="23"/>
                    </a:cubicBezTo>
                    <a:cubicBezTo>
                      <a:pt x="1707" y="289"/>
                      <a:pt x="1397" y="488"/>
                      <a:pt x="1042" y="599"/>
                    </a:cubicBezTo>
                    <a:cubicBezTo>
                      <a:pt x="805" y="667"/>
                      <a:pt x="555" y="696"/>
                      <a:pt x="312" y="696"/>
                    </a:cubicBezTo>
                    <a:cubicBezTo>
                      <a:pt x="237" y="696"/>
                      <a:pt x="163" y="693"/>
                      <a:pt x="89" y="688"/>
                    </a:cubicBezTo>
                    <a:cubicBezTo>
                      <a:pt x="83" y="681"/>
                      <a:pt x="76" y="678"/>
                      <a:pt x="70" y="678"/>
                    </a:cubicBezTo>
                    <a:cubicBezTo>
                      <a:pt x="54" y="678"/>
                      <a:pt x="39" y="694"/>
                      <a:pt x="23" y="710"/>
                    </a:cubicBezTo>
                    <a:cubicBezTo>
                      <a:pt x="1" y="732"/>
                      <a:pt x="1" y="754"/>
                      <a:pt x="1" y="776"/>
                    </a:cubicBezTo>
                    <a:cubicBezTo>
                      <a:pt x="1" y="820"/>
                      <a:pt x="23" y="843"/>
                      <a:pt x="45" y="887"/>
                    </a:cubicBezTo>
                    <a:cubicBezTo>
                      <a:pt x="156" y="1086"/>
                      <a:pt x="156" y="1330"/>
                      <a:pt x="45" y="1529"/>
                    </a:cubicBezTo>
                    <a:lnTo>
                      <a:pt x="23" y="1552"/>
                    </a:lnTo>
                    <a:cubicBezTo>
                      <a:pt x="23" y="1574"/>
                      <a:pt x="23" y="1596"/>
                      <a:pt x="23" y="1618"/>
                    </a:cubicBezTo>
                    <a:cubicBezTo>
                      <a:pt x="45" y="1640"/>
                      <a:pt x="67" y="1662"/>
                      <a:pt x="89" y="1662"/>
                    </a:cubicBezTo>
                    <a:lnTo>
                      <a:pt x="355" y="1662"/>
                    </a:lnTo>
                    <a:lnTo>
                      <a:pt x="355" y="1685"/>
                    </a:lnTo>
                    <a:cubicBezTo>
                      <a:pt x="1087" y="1685"/>
                      <a:pt x="1796" y="1441"/>
                      <a:pt x="2372" y="976"/>
                    </a:cubicBezTo>
                    <a:cubicBezTo>
                      <a:pt x="2416" y="953"/>
                      <a:pt x="2416" y="909"/>
                      <a:pt x="2394" y="865"/>
                    </a:cubicBezTo>
                    <a:cubicBezTo>
                      <a:pt x="2283" y="599"/>
                      <a:pt x="2194" y="333"/>
                      <a:pt x="2106" y="67"/>
                    </a:cubicBezTo>
                    <a:cubicBezTo>
                      <a:pt x="2106" y="23"/>
                      <a:pt x="2084" y="1"/>
                      <a:pt x="206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0"/>
              <p:cNvSpPr/>
              <p:nvPr/>
            </p:nvSpPr>
            <p:spPr>
              <a:xfrm>
                <a:off x="7780181" y="2286801"/>
                <a:ext cx="120697" cy="105932"/>
              </a:xfrm>
              <a:custGeom>
                <a:avLst/>
                <a:gdLst/>
                <a:ahLst/>
                <a:cxnLst/>
                <a:rect l="l" t="t" r="r" b="b"/>
                <a:pathLst>
                  <a:path w="3989" h="3501" extrusionOk="0">
                    <a:moveTo>
                      <a:pt x="1773" y="177"/>
                    </a:moveTo>
                    <a:cubicBezTo>
                      <a:pt x="1817" y="177"/>
                      <a:pt x="1883" y="199"/>
                      <a:pt x="1950" y="199"/>
                    </a:cubicBezTo>
                    <a:cubicBezTo>
                      <a:pt x="2194" y="266"/>
                      <a:pt x="2393" y="421"/>
                      <a:pt x="2526" y="643"/>
                    </a:cubicBezTo>
                    <a:cubicBezTo>
                      <a:pt x="2548" y="687"/>
                      <a:pt x="2570" y="709"/>
                      <a:pt x="2615" y="731"/>
                    </a:cubicBezTo>
                    <a:cubicBezTo>
                      <a:pt x="2637" y="742"/>
                      <a:pt x="2664" y="748"/>
                      <a:pt x="2692" y="748"/>
                    </a:cubicBezTo>
                    <a:cubicBezTo>
                      <a:pt x="2720" y="748"/>
                      <a:pt x="2748" y="742"/>
                      <a:pt x="2770" y="731"/>
                    </a:cubicBezTo>
                    <a:cubicBezTo>
                      <a:pt x="2833" y="708"/>
                      <a:pt x="2899" y="697"/>
                      <a:pt x="2964" y="697"/>
                    </a:cubicBezTo>
                    <a:cubicBezTo>
                      <a:pt x="3152" y="697"/>
                      <a:pt x="3336" y="788"/>
                      <a:pt x="3434" y="953"/>
                    </a:cubicBezTo>
                    <a:cubicBezTo>
                      <a:pt x="3567" y="1174"/>
                      <a:pt x="3589" y="1462"/>
                      <a:pt x="3501" y="1706"/>
                    </a:cubicBezTo>
                    <a:cubicBezTo>
                      <a:pt x="3479" y="1750"/>
                      <a:pt x="3479" y="1795"/>
                      <a:pt x="3479" y="1839"/>
                    </a:cubicBezTo>
                    <a:cubicBezTo>
                      <a:pt x="3479" y="1883"/>
                      <a:pt x="3501" y="1928"/>
                      <a:pt x="3523" y="1950"/>
                    </a:cubicBezTo>
                    <a:cubicBezTo>
                      <a:pt x="3789" y="2393"/>
                      <a:pt x="3479" y="2925"/>
                      <a:pt x="2969" y="2925"/>
                    </a:cubicBezTo>
                    <a:lnTo>
                      <a:pt x="2880" y="2925"/>
                    </a:lnTo>
                    <a:cubicBezTo>
                      <a:pt x="2836" y="2947"/>
                      <a:pt x="2814" y="2969"/>
                      <a:pt x="2792" y="3013"/>
                    </a:cubicBezTo>
                    <a:cubicBezTo>
                      <a:pt x="2659" y="3191"/>
                      <a:pt x="2459" y="3301"/>
                      <a:pt x="2238" y="3323"/>
                    </a:cubicBezTo>
                    <a:cubicBezTo>
                      <a:pt x="2016" y="3323"/>
                      <a:pt x="1817" y="3213"/>
                      <a:pt x="1684" y="3035"/>
                    </a:cubicBezTo>
                    <a:cubicBezTo>
                      <a:pt x="1668" y="3020"/>
                      <a:pt x="1653" y="3004"/>
                      <a:pt x="1637" y="3004"/>
                    </a:cubicBezTo>
                    <a:cubicBezTo>
                      <a:pt x="1631" y="3004"/>
                      <a:pt x="1624" y="3007"/>
                      <a:pt x="1618" y="3013"/>
                    </a:cubicBezTo>
                    <a:lnTo>
                      <a:pt x="1573" y="2991"/>
                    </a:lnTo>
                    <a:cubicBezTo>
                      <a:pt x="1491" y="3032"/>
                      <a:pt x="1404" y="3050"/>
                      <a:pt x="1316" y="3050"/>
                    </a:cubicBezTo>
                    <a:cubicBezTo>
                      <a:pt x="1215" y="3050"/>
                      <a:pt x="1114" y="3027"/>
                      <a:pt x="1019" y="2991"/>
                    </a:cubicBezTo>
                    <a:cubicBezTo>
                      <a:pt x="842" y="2902"/>
                      <a:pt x="753" y="2725"/>
                      <a:pt x="776" y="2526"/>
                    </a:cubicBezTo>
                    <a:cubicBezTo>
                      <a:pt x="776" y="2504"/>
                      <a:pt x="753" y="2482"/>
                      <a:pt x="753" y="2459"/>
                    </a:cubicBezTo>
                    <a:cubicBezTo>
                      <a:pt x="731" y="2459"/>
                      <a:pt x="709" y="2437"/>
                      <a:pt x="687" y="2437"/>
                    </a:cubicBezTo>
                    <a:cubicBezTo>
                      <a:pt x="443" y="2393"/>
                      <a:pt x="266" y="2193"/>
                      <a:pt x="200" y="1950"/>
                    </a:cubicBezTo>
                    <a:cubicBezTo>
                      <a:pt x="177" y="1773"/>
                      <a:pt x="155" y="1617"/>
                      <a:pt x="200" y="1440"/>
                    </a:cubicBezTo>
                    <a:lnTo>
                      <a:pt x="200" y="1396"/>
                    </a:lnTo>
                    <a:cubicBezTo>
                      <a:pt x="244" y="1440"/>
                      <a:pt x="310" y="1507"/>
                      <a:pt x="377" y="1529"/>
                    </a:cubicBezTo>
                    <a:cubicBezTo>
                      <a:pt x="437" y="1579"/>
                      <a:pt x="510" y="1602"/>
                      <a:pt x="585" y="1602"/>
                    </a:cubicBezTo>
                    <a:cubicBezTo>
                      <a:pt x="676" y="1602"/>
                      <a:pt x="769" y="1568"/>
                      <a:pt x="842" y="1507"/>
                    </a:cubicBezTo>
                    <a:cubicBezTo>
                      <a:pt x="886" y="1440"/>
                      <a:pt x="931" y="1374"/>
                      <a:pt x="931" y="1285"/>
                    </a:cubicBezTo>
                    <a:cubicBezTo>
                      <a:pt x="931" y="1263"/>
                      <a:pt x="931" y="1219"/>
                      <a:pt x="931" y="1196"/>
                    </a:cubicBezTo>
                    <a:cubicBezTo>
                      <a:pt x="975" y="1241"/>
                      <a:pt x="1041" y="1285"/>
                      <a:pt x="1108" y="1307"/>
                    </a:cubicBezTo>
                    <a:cubicBezTo>
                      <a:pt x="1159" y="1324"/>
                      <a:pt x="1210" y="1331"/>
                      <a:pt x="1260" y="1331"/>
                    </a:cubicBezTo>
                    <a:cubicBezTo>
                      <a:pt x="1342" y="1331"/>
                      <a:pt x="1425" y="1312"/>
                      <a:pt x="1507" y="1285"/>
                    </a:cubicBezTo>
                    <a:cubicBezTo>
                      <a:pt x="1595" y="1241"/>
                      <a:pt x="1662" y="1152"/>
                      <a:pt x="1684" y="1064"/>
                    </a:cubicBezTo>
                    <a:cubicBezTo>
                      <a:pt x="1728" y="908"/>
                      <a:pt x="1684" y="775"/>
                      <a:pt x="1573" y="665"/>
                    </a:cubicBezTo>
                    <a:cubicBezTo>
                      <a:pt x="1551" y="620"/>
                      <a:pt x="1507" y="576"/>
                      <a:pt x="1462" y="532"/>
                    </a:cubicBezTo>
                    <a:lnTo>
                      <a:pt x="1418" y="487"/>
                    </a:lnTo>
                    <a:lnTo>
                      <a:pt x="1595" y="377"/>
                    </a:lnTo>
                    <a:cubicBezTo>
                      <a:pt x="1640" y="377"/>
                      <a:pt x="1684" y="332"/>
                      <a:pt x="1728" y="288"/>
                    </a:cubicBezTo>
                    <a:cubicBezTo>
                      <a:pt x="1750" y="244"/>
                      <a:pt x="1750" y="222"/>
                      <a:pt x="1773" y="177"/>
                    </a:cubicBezTo>
                    <a:close/>
                    <a:moveTo>
                      <a:pt x="1640" y="0"/>
                    </a:moveTo>
                    <a:cubicBezTo>
                      <a:pt x="1595" y="0"/>
                      <a:pt x="1573" y="22"/>
                      <a:pt x="1551" y="44"/>
                    </a:cubicBezTo>
                    <a:cubicBezTo>
                      <a:pt x="1551" y="89"/>
                      <a:pt x="1551" y="133"/>
                      <a:pt x="1573" y="155"/>
                    </a:cubicBezTo>
                    <a:cubicBezTo>
                      <a:pt x="1595" y="155"/>
                      <a:pt x="1595" y="155"/>
                      <a:pt x="1573" y="199"/>
                    </a:cubicBezTo>
                    <a:cubicBezTo>
                      <a:pt x="1551" y="222"/>
                      <a:pt x="1551" y="244"/>
                      <a:pt x="1529" y="244"/>
                    </a:cubicBezTo>
                    <a:cubicBezTo>
                      <a:pt x="1418" y="288"/>
                      <a:pt x="1330" y="332"/>
                      <a:pt x="1241" y="377"/>
                    </a:cubicBezTo>
                    <a:cubicBezTo>
                      <a:pt x="1219" y="377"/>
                      <a:pt x="1197" y="399"/>
                      <a:pt x="1197" y="421"/>
                    </a:cubicBezTo>
                    <a:cubicBezTo>
                      <a:pt x="1197" y="465"/>
                      <a:pt x="1197" y="487"/>
                      <a:pt x="1219" y="510"/>
                    </a:cubicBezTo>
                    <a:cubicBezTo>
                      <a:pt x="1241" y="554"/>
                      <a:pt x="1285" y="598"/>
                      <a:pt x="1330" y="643"/>
                    </a:cubicBezTo>
                    <a:cubicBezTo>
                      <a:pt x="1374" y="687"/>
                      <a:pt x="1418" y="731"/>
                      <a:pt x="1440" y="775"/>
                    </a:cubicBezTo>
                    <a:cubicBezTo>
                      <a:pt x="1507" y="842"/>
                      <a:pt x="1529" y="931"/>
                      <a:pt x="1529" y="1019"/>
                    </a:cubicBezTo>
                    <a:cubicBezTo>
                      <a:pt x="1507" y="1064"/>
                      <a:pt x="1462" y="1108"/>
                      <a:pt x="1418" y="1130"/>
                    </a:cubicBezTo>
                    <a:cubicBezTo>
                      <a:pt x="1379" y="1156"/>
                      <a:pt x="1325" y="1167"/>
                      <a:pt x="1274" y="1167"/>
                    </a:cubicBezTo>
                    <a:cubicBezTo>
                      <a:pt x="1237" y="1167"/>
                      <a:pt x="1202" y="1161"/>
                      <a:pt x="1174" y="1152"/>
                    </a:cubicBezTo>
                    <a:cubicBezTo>
                      <a:pt x="1019" y="1064"/>
                      <a:pt x="886" y="953"/>
                      <a:pt x="798" y="798"/>
                    </a:cubicBezTo>
                    <a:cubicBezTo>
                      <a:pt x="778" y="772"/>
                      <a:pt x="753" y="761"/>
                      <a:pt x="728" y="761"/>
                    </a:cubicBezTo>
                    <a:cubicBezTo>
                      <a:pt x="669" y="761"/>
                      <a:pt x="611" y="824"/>
                      <a:pt x="643" y="886"/>
                    </a:cubicBezTo>
                    <a:cubicBezTo>
                      <a:pt x="709" y="1019"/>
                      <a:pt x="753" y="1152"/>
                      <a:pt x="753" y="1285"/>
                    </a:cubicBezTo>
                    <a:cubicBezTo>
                      <a:pt x="753" y="1329"/>
                      <a:pt x="731" y="1352"/>
                      <a:pt x="709" y="1396"/>
                    </a:cubicBezTo>
                    <a:cubicBezTo>
                      <a:pt x="665" y="1429"/>
                      <a:pt x="621" y="1446"/>
                      <a:pt x="576" y="1446"/>
                    </a:cubicBezTo>
                    <a:cubicBezTo>
                      <a:pt x="532" y="1446"/>
                      <a:pt x="488" y="1429"/>
                      <a:pt x="443" y="1396"/>
                    </a:cubicBezTo>
                    <a:cubicBezTo>
                      <a:pt x="355" y="1329"/>
                      <a:pt x="266" y="1219"/>
                      <a:pt x="222" y="1130"/>
                    </a:cubicBezTo>
                    <a:cubicBezTo>
                      <a:pt x="205" y="1098"/>
                      <a:pt x="177" y="1077"/>
                      <a:pt x="155" y="1077"/>
                    </a:cubicBezTo>
                    <a:cubicBezTo>
                      <a:pt x="147" y="1077"/>
                      <a:pt x="139" y="1080"/>
                      <a:pt x="133" y="1086"/>
                    </a:cubicBezTo>
                    <a:cubicBezTo>
                      <a:pt x="89" y="1086"/>
                      <a:pt x="67" y="1130"/>
                      <a:pt x="67" y="1152"/>
                    </a:cubicBezTo>
                    <a:cubicBezTo>
                      <a:pt x="67" y="1241"/>
                      <a:pt x="44" y="1307"/>
                      <a:pt x="22" y="1374"/>
                    </a:cubicBezTo>
                    <a:cubicBezTo>
                      <a:pt x="22" y="1396"/>
                      <a:pt x="22" y="1396"/>
                      <a:pt x="22" y="1418"/>
                    </a:cubicBezTo>
                    <a:cubicBezTo>
                      <a:pt x="0" y="1595"/>
                      <a:pt x="0" y="1795"/>
                      <a:pt x="44" y="1994"/>
                    </a:cubicBezTo>
                    <a:cubicBezTo>
                      <a:pt x="111" y="2282"/>
                      <a:pt x="310" y="2504"/>
                      <a:pt x="598" y="2592"/>
                    </a:cubicBezTo>
                    <a:cubicBezTo>
                      <a:pt x="598" y="2814"/>
                      <a:pt x="731" y="3035"/>
                      <a:pt x="931" y="3146"/>
                    </a:cubicBezTo>
                    <a:cubicBezTo>
                      <a:pt x="1051" y="3200"/>
                      <a:pt x="1188" y="3229"/>
                      <a:pt x="1327" y="3229"/>
                    </a:cubicBezTo>
                    <a:cubicBezTo>
                      <a:pt x="1417" y="3229"/>
                      <a:pt x="1508" y="3217"/>
                      <a:pt x="1595" y="3191"/>
                    </a:cubicBezTo>
                    <a:cubicBezTo>
                      <a:pt x="1750" y="3390"/>
                      <a:pt x="1994" y="3501"/>
                      <a:pt x="2238" y="3501"/>
                    </a:cubicBezTo>
                    <a:cubicBezTo>
                      <a:pt x="2526" y="3501"/>
                      <a:pt x="2770" y="3346"/>
                      <a:pt x="2925" y="3124"/>
                    </a:cubicBezTo>
                    <a:lnTo>
                      <a:pt x="2969" y="3102"/>
                    </a:lnTo>
                    <a:lnTo>
                      <a:pt x="2991" y="3102"/>
                    </a:lnTo>
                    <a:cubicBezTo>
                      <a:pt x="3612" y="3080"/>
                      <a:pt x="3988" y="2393"/>
                      <a:pt x="3656" y="1861"/>
                    </a:cubicBezTo>
                    <a:cubicBezTo>
                      <a:pt x="3656" y="1861"/>
                      <a:pt x="3634" y="1839"/>
                      <a:pt x="3634" y="1817"/>
                    </a:cubicBezTo>
                    <a:cubicBezTo>
                      <a:pt x="3634" y="1795"/>
                      <a:pt x="3656" y="1773"/>
                      <a:pt x="3656" y="1773"/>
                    </a:cubicBezTo>
                    <a:cubicBezTo>
                      <a:pt x="3767" y="1462"/>
                      <a:pt x="3745" y="1130"/>
                      <a:pt x="3567" y="864"/>
                    </a:cubicBezTo>
                    <a:cubicBezTo>
                      <a:pt x="3419" y="650"/>
                      <a:pt x="3185" y="534"/>
                      <a:pt x="2947" y="534"/>
                    </a:cubicBezTo>
                    <a:cubicBezTo>
                      <a:pt x="2865" y="534"/>
                      <a:pt x="2783" y="548"/>
                      <a:pt x="2703" y="576"/>
                    </a:cubicBezTo>
                    <a:lnTo>
                      <a:pt x="2681" y="576"/>
                    </a:lnTo>
                    <a:lnTo>
                      <a:pt x="2659" y="554"/>
                    </a:lnTo>
                    <a:cubicBezTo>
                      <a:pt x="2504" y="310"/>
                      <a:pt x="2260" y="111"/>
                      <a:pt x="1972" y="44"/>
                    </a:cubicBezTo>
                    <a:cubicBezTo>
                      <a:pt x="1861" y="22"/>
                      <a:pt x="1750" y="0"/>
                      <a:pt x="16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0"/>
              <p:cNvSpPr/>
              <p:nvPr/>
            </p:nvSpPr>
            <p:spPr>
              <a:xfrm>
                <a:off x="8207205" y="2287467"/>
                <a:ext cx="120032" cy="105266"/>
              </a:xfrm>
              <a:custGeom>
                <a:avLst/>
                <a:gdLst/>
                <a:ahLst/>
                <a:cxnLst/>
                <a:rect l="l" t="t" r="r" b="b"/>
                <a:pathLst>
                  <a:path w="3967" h="3479" extrusionOk="0">
                    <a:moveTo>
                      <a:pt x="2194" y="177"/>
                    </a:moveTo>
                    <a:cubicBezTo>
                      <a:pt x="2194" y="222"/>
                      <a:pt x="2216" y="244"/>
                      <a:pt x="2239" y="288"/>
                    </a:cubicBezTo>
                    <a:cubicBezTo>
                      <a:pt x="2261" y="333"/>
                      <a:pt x="2305" y="355"/>
                      <a:pt x="2349" y="377"/>
                    </a:cubicBezTo>
                    <a:lnTo>
                      <a:pt x="2527" y="488"/>
                    </a:lnTo>
                    <a:lnTo>
                      <a:pt x="2482" y="532"/>
                    </a:lnTo>
                    <a:cubicBezTo>
                      <a:pt x="2438" y="576"/>
                      <a:pt x="2416" y="621"/>
                      <a:pt x="2371" y="665"/>
                    </a:cubicBezTo>
                    <a:cubicBezTo>
                      <a:pt x="2283" y="776"/>
                      <a:pt x="2239" y="909"/>
                      <a:pt x="2261" y="1064"/>
                    </a:cubicBezTo>
                    <a:cubicBezTo>
                      <a:pt x="2283" y="1152"/>
                      <a:pt x="2349" y="1241"/>
                      <a:pt x="2438" y="1285"/>
                    </a:cubicBezTo>
                    <a:cubicBezTo>
                      <a:pt x="2520" y="1313"/>
                      <a:pt x="2602" y="1332"/>
                      <a:pt x="2684" y="1332"/>
                    </a:cubicBezTo>
                    <a:cubicBezTo>
                      <a:pt x="2735" y="1332"/>
                      <a:pt x="2786" y="1324"/>
                      <a:pt x="2837" y="1307"/>
                    </a:cubicBezTo>
                    <a:cubicBezTo>
                      <a:pt x="2903" y="1263"/>
                      <a:pt x="2970" y="1241"/>
                      <a:pt x="3014" y="1197"/>
                    </a:cubicBezTo>
                    <a:lnTo>
                      <a:pt x="3014" y="1285"/>
                    </a:lnTo>
                    <a:cubicBezTo>
                      <a:pt x="3036" y="1374"/>
                      <a:pt x="3058" y="1440"/>
                      <a:pt x="3125" y="1507"/>
                    </a:cubicBezTo>
                    <a:cubicBezTo>
                      <a:pt x="3186" y="1568"/>
                      <a:pt x="3273" y="1602"/>
                      <a:pt x="3366" y="1602"/>
                    </a:cubicBezTo>
                    <a:cubicBezTo>
                      <a:pt x="3441" y="1602"/>
                      <a:pt x="3520" y="1579"/>
                      <a:pt x="3590" y="1529"/>
                    </a:cubicBezTo>
                    <a:cubicBezTo>
                      <a:pt x="3657" y="1485"/>
                      <a:pt x="3701" y="1440"/>
                      <a:pt x="3745" y="1396"/>
                    </a:cubicBezTo>
                    <a:cubicBezTo>
                      <a:pt x="3745" y="1396"/>
                      <a:pt x="3745" y="1418"/>
                      <a:pt x="3767" y="1440"/>
                    </a:cubicBezTo>
                    <a:cubicBezTo>
                      <a:pt x="3789" y="1595"/>
                      <a:pt x="3789" y="1773"/>
                      <a:pt x="3745" y="1950"/>
                    </a:cubicBezTo>
                    <a:cubicBezTo>
                      <a:pt x="3701" y="2194"/>
                      <a:pt x="3501" y="2371"/>
                      <a:pt x="3258" y="2437"/>
                    </a:cubicBezTo>
                    <a:cubicBezTo>
                      <a:pt x="3236" y="2437"/>
                      <a:pt x="3213" y="2437"/>
                      <a:pt x="3213" y="2460"/>
                    </a:cubicBezTo>
                    <a:cubicBezTo>
                      <a:pt x="3191" y="2482"/>
                      <a:pt x="3191" y="2504"/>
                      <a:pt x="3191" y="2526"/>
                    </a:cubicBezTo>
                    <a:cubicBezTo>
                      <a:pt x="3213" y="2725"/>
                      <a:pt x="3103" y="2903"/>
                      <a:pt x="2925" y="2991"/>
                    </a:cubicBezTo>
                    <a:cubicBezTo>
                      <a:pt x="2842" y="3027"/>
                      <a:pt x="2747" y="3050"/>
                      <a:pt x="2645" y="3050"/>
                    </a:cubicBezTo>
                    <a:cubicBezTo>
                      <a:pt x="2557" y="3050"/>
                      <a:pt x="2464" y="3032"/>
                      <a:pt x="2371" y="2991"/>
                    </a:cubicBezTo>
                    <a:cubicBezTo>
                      <a:pt x="2349" y="2991"/>
                      <a:pt x="2305" y="2991"/>
                      <a:pt x="2283" y="3036"/>
                    </a:cubicBezTo>
                    <a:cubicBezTo>
                      <a:pt x="2150" y="3191"/>
                      <a:pt x="1950" y="3301"/>
                      <a:pt x="1729" y="3301"/>
                    </a:cubicBezTo>
                    <a:cubicBezTo>
                      <a:pt x="1507" y="3301"/>
                      <a:pt x="1308" y="3191"/>
                      <a:pt x="1175" y="2991"/>
                    </a:cubicBezTo>
                    <a:cubicBezTo>
                      <a:pt x="1153" y="2969"/>
                      <a:pt x="1109" y="2925"/>
                      <a:pt x="1086" y="2903"/>
                    </a:cubicBezTo>
                    <a:lnTo>
                      <a:pt x="976" y="2903"/>
                    </a:lnTo>
                    <a:cubicBezTo>
                      <a:pt x="488" y="2903"/>
                      <a:pt x="200" y="2349"/>
                      <a:pt x="444" y="1928"/>
                    </a:cubicBezTo>
                    <a:cubicBezTo>
                      <a:pt x="488" y="1906"/>
                      <a:pt x="488" y="1861"/>
                      <a:pt x="488" y="1817"/>
                    </a:cubicBezTo>
                    <a:cubicBezTo>
                      <a:pt x="510" y="1773"/>
                      <a:pt x="488" y="1728"/>
                      <a:pt x="466" y="1684"/>
                    </a:cubicBezTo>
                    <a:cubicBezTo>
                      <a:pt x="377" y="1440"/>
                      <a:pt x="400" y="1174"/>
                      <a:pt x="532" y="931"/>
                    </a:cubicBezTo>
                    <a:cubicBezTo>
                      <a:pt x="643" y="776"/>
                      <a:pt x="821" y="687"/>
                      <a:pt x="1020" y="687"/>
                    </a:cubicBezTo>
                    <a:cubicBezTo>
                      <a:pt x="1064" y="687"/>
                      <a:pt x="1131" y="709"/>
                      <a:pt x="1175" y="731"/>
                    </a:cubicBezTo>
                    <a:cubicBezTo>
                      <a:pt x="1197" y="742"/>
                      <a:pt x="1225" y="748"/>
                      <a:pt x="1253" y="748"/>
                    </a:cubicBezTo>
                    <a:cubicBezTo>
                      <a:pt x="1280" y="748"/>
                      <a:pt x="1308" y="742"/>
                      <a:pt x="1330" y="731"/>
                    </a:cubicBezTo>
                    <a:cubicBezTo>
                      <a:pt x="1374" y="709"/>
                      <a:pt x="1397" y="665"/>
                      <a:pt x="1419" y="643"/>
                    </a:cubicBezTo>
                    <a:cubicBezTo>
                      <a:pt x="1552" y="421"/>
                      <a:pt x="1773" y="266"/>
                      <a:pt x="2017" y="200"/>
                    </a:cubicBezTo>
                    <a:cubicBezTo>
                      <a:pt x="2061" y="177"/>
                      <a:pt x="2128" y="177"/>
                      <a:pt x="2194" y="177"/>
                    </a:cubicBezTo>
                    <a:close/>
                    <a:moveTo>
                      <a:pt x="2327" y="0"/>
                    </a:moveTo>
                    <a:cubicBezTo>
                      <a:pt x="2216" y="0"/>
                      <a:pt x="2106" y="22"/>
                      <a:pt x="1995" y="45"/>
                    </a:cubicBezTo>
                    <a:cubicBezTo>
                      <a:pt x="1707" y="111"/>
                      <a:pt x="1463" y="310"/>
                      <a:pt x="1308" y="554"/>
                    </a:cubicBezTo>
                    <a:lnTo>
                      <a:pt x="1308" y="576"/>
                    </a:lnTo>
                    <a:lnTo>
                      <a:pt x="1264" y="554"/>
                    </a:lnTo>
                    <a:cubicBezTo>
                      <a:pt x="1189" y="527"/>
                      <a:pt x="1112" y="515"/>
                      <a:pt x="1035" y="515"/>
                    </a:cubicBezTo>
                    <a:cubicBezTo>
                      <a:pt x="793" y="515"/>
                      <a:pt x="556" y="640"/>
                      <a:pt x="422" y="842"/>
                    </a:cubicBezTo>
                    <a:cubicBezTo>
                      <a:pt x="244" y="1108"/>
                      <a:pt x="200" y="1462"/>
                      <a:pt x="333" y="1751"/>
                    </a:cubicBezTo>
                    <a:cubicBezTo>
                      <a:pt x="333" y="1773"/>
                      <a:pt x="333" y="1795"/>
                      <a:pt x="333" y="1795"/>
                    </a:cubicBezTo>
                    <a:cubicBezTo>
                      <a:pt x="333" y="1817"/>
                      <a:pt x="333" y="1839"/>
                      <a:pt x="311" y="1861"/>
                    </a:cubicBezTo>
                    <a:cubicBezTo>
                      <a:pt x="1" y="2393"/>
                      <a:pt x="377" y="3080"/>
                      <a:pt x="998" y="3080"/>
                    </a:cubicBezTo>
                    <a:lnTo>
                      <a:pt x="1020" y="3080"/>
                    </a:lnTo>
                    <a:cubicBezTo>
                      <a:pt x="1020" y="3080"/>
                      <a:pt x="1042" y="3102"/>
                      <a:pt x="1042" y="3124"/>
                    </a:cubicBezTo>
                    <a:cubicBezTo>
                      <a:pt x="1197" y="3346"/>
                      <a:pt x="1463" y="3479"/>
                      <a:pt x="1751" y="3479"/>
                    </a:cubicBezTo>
                    <a:cubicBezTo>
                      <a:pt x="1995" y="3479"/>
                      <a:pt x="2216" y="3368"/>
                      <a:pt x="2394" y="3169"/>
                    </a:cubicBezTo>
                    <a:cubicBezTo>
                      <a:pt x="2477" y="3206"/>
                      <a:pt x="2568" y="3223"/>
                      <a:pt x="2660" y="3223"/>
                    </a:cubicBezTo>
                    <a:cubicBezTo>
                      <a:pt x="2789" y="3223"/>
                      <a:pt x="2920" y="3189"/>
                      <a:pt x="3036" y="3124"/>
                    </a:cubicBezTo>
                    <a:cubicBezTo>
                      <a:pt x="3236" y="3013"/>
                      <a:pt x="3368" y="2814"/>
                      <a:pt x="3368" y="2570"/>
                    </a:cubicBezTo>
                    <a:cubicBezTo>
                      <a:pt x="3657" y="2482"/>
                      <a:pt x="3856" y="2260"/>
                      <a:pt x="3922" y="1994"/>
                    </a:cubicBezTo>
                    <a:cubicBezTo>
                      <a:pt x="3967" y="1795"/>
                      <a:pt x="3967" y="1595"/>
                      <a:pt x="3945" y="1396"/>
                    </a:cubicBezTo>
                    <a:cubicBezTo>
                      <a:pt x="3945" y="1396"/>
                      <a:pt x="3945" y="1374"/>
                      <a:pt x="3945" y="1374"/>
                    </a:cubicBezTo>
                    <a:cubicBezTo>
                      <a:pt x="3922" y="1307"/>
                      <a:pt x="3900" y="1219"/>
                      <a:pt x="3900" y="1152"/>
                    </a:cubicBezTo>
                    <a:cubicBezTo>
                      <a:pt x="3900" y="1108"/>
                      <a:pt x="3878" y="1086"/>
                      <a:pt x="3834" y="1064"/>
                    </a:cubicBezTo>
                    <a:cubicBezTo>
                      <a:pt x="3812" y="1064"/>
                      <a:pt x="3767" y="1086"/>
                      <a:pt x="3745" y="1108"/>
                    </a:cubicBezTo>
                    <a:cubicBezTo>
                      <a:pt x="3701" y="1219"/>
                      <a:pt x="3612" y="1307"/>
                      <a:pt x="3524" y="1396"/>
                    </a:cubicBezTo>
                    <a:cubicBezTo>
                      <a:pt x="3490" y="1423"/>
                      <a:pt x="3448" y="1436"/>
                      <a:pt x="3405" y="1436"/>
                    </a:cubicBezTo>
                    <a:cubicBezTo>
                      <a:pt x="3309" y="1436"/>
                      <a:pt x="3213" y="1371"/>
                      <a:pt x="3213" y="1263"/>
                    </a:cubicBezTo>
                    <a:cubicBezTo>
                      <a:pt x="3213" y="1130"/>
                      <a:pt x="3258" y="997"/>
                      <a:pt x="3324" y="886"/>
                    </a:cubicBezTo>
                    <a:cubicBezTo>
                      <a:pt x="3324" y="842"/>
                      <a:pt x="3324" y="798"/>
                      <a:pt x="3280" y="776"/>
                    </a:cubicBezTo>
                    <a:cubicBezTo>
                      <a:pt x="3261" y="766"/>
                      <a:pt x="3243" y="761"/>
                      <a:pt x="3226" y="761"/>
                    </a:cubicBezTo>
                    <a:cubicBezTo>
                      <a:pt x="3203" y="761"/>
                      <a:pt x="3182" y="772"/>
                      <a:pt x="3169" y="798"/>
                    </a:cubicBezTo>
                    <a:cubicBezTo>
                      <a:pt x="3080" y="931"/>
                      <a:pt x="2948" y="1064"/>
                      <a:pt x="2792" y="1130"/>
                    </a:cubicBezTo>
                    <a:cubicBezTo>
                      <a:pt x="2759" y="1152"/>
                      <a:pt x="2720" y="1163"/>
                      <a:pt x="2679" y="1163"/>
                    </a:cubicBezTo>
                    <a:cubicBezTo>
                      <a:pt x="2637" y="1163"/>
                      <a:pt x="2593" y="1152"/>
                      <a:pt x="2549" y="1130"/>
                    </a:cubicBezTo>
                    <a:cubicBezTo>
                      <a:pt x="2504" y="1108"/>
                      <a:pt x="2460" y="1064"/>
                      <a:pt x="2460" y="1019"/>
                    </a:cubicBezTo>
                    <a:cubicBezTo>
                      <a:pt x="2438" y="931"/>
                      <a:pt x="2460" y="842"/>
                      <a:pt x="2527" y="776"/>
                    </a:cubicBezTo>
                    <a:cubicBezTo>
                      <a:pt x="2549" y="731"/>
                      <a:pt x="2593" y="687"/>
                      <a:pt x="2637" y="665"/>
                    </a:cubicBezTo>
                    <a:cubicBezTo>
                      <a:pt x="2682" y="598"/>
                      <a:pt x="2726" y="554"/>
                      <a:pt x="2770" y="510"/>
                    </a:cubicBezTo>
                    <a:cubicBezTo>
                      <a:pt x="2770" y="488"/>
                      <a:pt x="2770" y="443"/>
                      <a:pt x="2770" y="421"/>
                    </a:cubicBezTo>
                    <a:cubicBezTo>
                      <a:pt x="2770" y="399"/>
                      <a:pt x="2748" y="377"/>
                      <a:pt x="2726" y="377"/>
                    </a:cubicBezTo>
                    <a:cubicBezTo>
                      <a:pt x="2637" y="333"/>
                      <a:pt x="2549" y="288"/>
                      <a:pt x="2460" y="244"/>
                    </a:cubicBezTo>
                    <a:cubicBezTo>
                      <a:pt x="2438" y="244"/>
                      <a:pt x="2416" y="222"/>
                      <a:pt x="2394" y="200"/>
                    </a:cubicBezTo>
                    <a:cubicBezTo>
                      <a:pt x="2371" y="155"/>
                      <a:pt x="2394" y="155"/>
                      <a:pt x="2394" y="155"/>
                    </a:cubicBezTo>
                    <a:cubicBezTo>
                      <a:pt x="2416" y="133"/>
                      <a:pt x="2438" y="89"/>
                      <a:pt x="2416" y="45"/>
                    </a:cubicBezTo>
                    <a:cubicBezTo>
                      <a:pt x="2394" y="22"/>
                      <a:pt x="2371" y="0"/>
                      <a:pt x="23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0"/>
              <p:cNvSpPr/>
              <p:nvPr/>
            </p:nvSpPr>
            <p:spPr>
              <a:xfrm>
                <a:off x="7955341" y="2233396"/>
                <a:ext cx="196250" cy="198883"/>
              </a:xfrm>
              <a:custGeom>
                <a:avLst/>
                <a:gdLst/>
                <a:ahLst/>
                <a:cxnLst/>
                <a:rect l="l" t="t" r="r" b="b"/>
                <a:pathLst>
                  <a:path w="6486" h="6573" extrusionOk="0">
                    <a:moveTo>
                      <a:pt x="348" y="458"/>
                    </a:moveTo>
                    <a:cubicBezTo>
                      <a:pt x="569" y="605"/>
                      <a:pt x="804" y="691"/>
                      <a:pt x="1055" y="691"/>
                    </a:cubicBezTo>
                    <a:cubicBezTo>
                      <a:pt x="1107" y="691"/>
                      <a:pt x="1159" y="687"/>
                      <a:pt x="1213" y="679"/>
                    </a:cubicBezTo>
                    <a:lnTo>
                      <a:pt x="1412" y="679"/>
                    </a:lnTo>
                    <a:cubicBezTo>
                      <a:pt x="1456" y="679"/>
                      <a:pt x="1501" y="679"/>
                      <a:pt x="1567" y="702"/>
                    </a:cubicBezTo>
                    <a:cubicBezTo>
                      <a:pt x="1794" y="766"/>
                      <a:pt x="2021" y="808"/>
                      <a:pt x="2257" y="808"/>
                    </a:cubicBezTo>
                    <a:cubicBezTo>
                      <a:pt x="2343" y="808"/>
                      <a:pt x="2431" y="802"/>
                      <a:pt x="2520" y="790"/>
                    </a:cubicBezTo>
                    <a:cubicBezTo>
                      <a:pt x="2608" y="790"/>
                      <a:pt x="2697" y="768"/>
                      <a:pt x="2786" y="746"/>
                    </a:cubicBezTo>
                    <a:cubicBezTo>
                      <a:pt x="2899" y="713"/>
                      <a:pt x="3013" y="693"/>
                      <a:pt x="3126" y="693"/>
                    </a:cubicBezTo>
                    <a:cubicBezTo>
                      <a:pt x="3168" y="693"/>
                      <a:pt x="3209" y="696"/>
                      <a:pt x="3251" y="702"/>
                    </a:cubicBezTo>
                    <a:cubicBezTo>
                      <a:pt x="3539" y="779"/>
                      <a:pt x="3827" y="818"/>
                      <a:pt x="4112" y="818"/>
                    </a:cubicBezTo>
                    <a:cubicBezTo>
                      <a:pt x="4398" y="818"/>
                      <a:pt x="4680" y="779"/>
                      <a:pt x="4957" y="702"/>
                    </a:cubicBezTo>
                    <a:lnTo>
                      <a:pt x="4979" y="702"/>
                    </a:lnTo>
                    <a:cubicBezTo>
                      <a:pt x="5023" y="702"/>
                      <a:pt x="5068" y="679"/>
                      <a:pt x="5112" y="679"/>
                    </a:cubicBezTo>
                    <a:lnTo>
                      <a:pt x="5245" y="702"/>
                    </a:lnTo>
                    <a:lnTo>
                      <a:pt x="5311" y="702"/>
                    </a:lnTo>
                    <a:cubicBezTo>
                      <a:pt x="5341" y="704"/>
                      <a:pt x="5370" y="705"/>
                      <a:pt x="5399" y="705"/>
                    </a:cubicBezTo>
                    <a:cubicBezTo>
                      <a:pt x="5661" y="705"/>
                      <a:pt x="5934" y="617"/>
                      <a:pt x="6153" y="458"/>
                    </a:cubicBezTo>
                    <a:lnTo>
                      <a:pt x="6153" y="458"/>
                    </a:lnTo>
                    <a:cubicBezTo>
                      <a:pt x="6087" y="635"/>
                      <a:pt x="6043" y="834"/>
                      <a:pt x="6020" y="1012"/>
                    </a:cubicBezTo>
                    <a:cubicBezTo>
                      <a:pt x="5954" y="1278"/>
                      <a:pt x="5821" y="1521"/>
                      <a:pt x="5622" y="1721"/>
                    </a:cubicBezTo>
                    <a:cubicBezTo>
                      <a:pt x="5467" y="1920"/>
                      <a:pt x="5356" y="2120"/>
                      <a:pt x="5245" y="2341"/>
                    </a:cubicBezTo>
                    <a:cubicBezTo>
                      <a:pt x="5179" y="2518"/>
                      <a:pt x="5156" y="2740"/>
                      <a:pt x="5134" y="2939"/>
                    </a:cubicBezTo>
                    <a:cubicBezTo>
                      <a:pt x="5112" y="3094"/>
                      <a:pt x="5090" y="3272"/>
                      <a:pt x="5046" y="3427"/>
                    </a:cubicBezTo>
                    <a:cubicBezTo>
                      <a:pt x="4890" y="3826"/>
                      <a:pt x="4625" y="4180"/>
                      <a:pt x="4248" y="4424"/>
                    </a:cubicBezTo>
                    <a:lnTo>
                      <a:pt x="4181" y="4468"/>
                    </a:lnTo>
                    <a:cubicBezTo>
                      <a:pt x="4049" y="4579"/>
                      <a:pt x="3916" y="4690"/>
                      <a:pt x="3783" y="4823"/>
                    </a:cubicBezTo>
                    <a:cubicBezTo>
                      <a:pt x="3694" y="4956"/>
                      <a:pt x="3605" y="5088"/>
                      <a:pt x="3561" y="5244"/>
                    </a:cubicBezTo>
                    <a:cubicBezTo>
                      <a:pt x="3450" y="5487"/>
                      <a:pt x="3362" y="5731"/>
                      <a:pt x="3273" y="5975"/>
                    </a:cubicBezTo>
                    <a:lnTo>
                      <a:pt x="3251" y="6085"/>
                    </a:lnTo>
                    <a:cubicBezTo>
                      <a:pt x="3229" y="6041"/>
                      <a:pt x="3229" y="5997"/>
                      <a:pt x="3229" y="5975"/>
                    </a:cubicBezTo>
                    <a:cubicBezTo>
                      <a:pt x="3162" y="5731"/>
                      <a:pt x="3052" y="5487"/>
                      <a:pt x="2963" y="5244"/>
                    </a:cubicBezTo>
                    <a:cubicBezTo>
                      <a:pt x="2896" y="5088"/>
                      <a:pt x="2808" y="4956"/>
                      <a:pt x="2719" y="4823"/>
                    </a:cubicBezTo>
                    <a:cubicBezTo>
                      <a:pt x="2608" y="4690"/>
                      <a:pt x="2475" y="4579"/>
                      <a:pt x="2320" y="4468"/>
                    </a:cubicBezTo>
                    <a:lnTo>
                      <a:pt x="2254" y="4424"/>
                    </a:lnTo>
                    <a:cubicBezTo>
                      <a:pt x="1899" y="4180"/>
                      <a:pt x="1611" y="3826"/>
                      <a:pt x="1456" y="3427"/>
                    </a:cubicBezTo>
                    <a:cubicBezTo>
                      <a:pt x="1412" y="3272"/>
                      <a:pt x="1390" y="3094"/>
                      <a:pt x="1368" y="2939"/>
                    </a:cubicBezTo>
                    <a:cubicBezTo>
                      <a:pt x="1368" y="2740"/>
                      <a:pt x="1323" y="2518"/>
                      <a:pt x="1257" y="2341"/>
                    </a:cubicBezTo>
                    <a:cubicBezTo>
                      <a:pt x="1168" y="2120"/>
                      <a:pt x="1035" y="1920"/>
                      <a:pt x="880" y="1743"/>
                    </a:cubicBezTo>
                    <a:cubicBezTo>
                      <a:pt x="703" y="1521"/>
                      <a:pt x="548" y="1278"/>
                      <a:pt x="481" y="1012"/>
                    </a:cubicBezTo>
                    <a:cubicBezTo>
                      <a:pt x="459" y="812"/>
                      <a:pt x="415" y="635"/>
                      <a:pt x="348" y="458"/>
                    </a:cubicBezTo>
                    <a:close/>
                    <a:moveTo>
                      <a:pt x="6388" y="0"/>
                    </a:moveTo>
                    <a:cubicBezTo>
                      <a:pt x="6364" y="0"/>
                      <a:pt x="6344" y="11"/>
                      <a:pt x="6331" y="37"/>
                    </a:cubicBezTo>
                    <a:cubicBezTo>
                      <a:pt x="6101" y="351"/>
                      <a:pt x="5772" y="526"/>
                      <a:pt x="5400" y="526"/>
                    </a:cubicBezTo>
                    <a:cubicBezTo>
                      <a:pt x="5378" y="526"/>
                      <a:pt x="5356" y="526"/>
                      <a:pt x="5334" y="524"/>
                    </a:cubicBezTo>
                    <a:lnTo>
                      <a:pt x="5112" y="524"/>
                    </a:lnTo>
                    <a:cubicBezTo>
                      <a:pt x="5046" y="524"/>
                      <a:pt x="4979" y="524"/>
                      <a:pt x="4913" y="569"/>
                    </a:cubicBezTo>
                    <a:cubicBezTo>
                      <a:pt x="4647" y="624"/>
                      <a:pt x="4375" y="652"/>
                      <a:pt x="4104" y="652"/>
                    </a:cubicBezTo>
                    <a:cubicBezTo>
                      <a:pt x="3833" y="652"/>
                      <a:pt x="3561" y="624"/>
                      <a:pt x="3295" y="569"/>
                    </a:cubicBezTo>
                    <a:cubicBezTo>
                      <a:pt x="3219" y="552"/>
                      <a:pt x="3146" y="544"/>
                      <a:pt x="3075" y="544"/>
                    </a:cubicBezTo>
                    <a:cubicBezTo>
                      <a:pt x="2960" y="544"/>
                      <a:pt x="2851" y="563"/>
                      <a:pt x="2741" y="591"/>
                    </a:cubicBezTo>
                    <a:cubicBezTo>
                      <a:pt x="2653" y="613"/>
                      <a:pt x="2564" y="635"/>
                      <a:pt x="2475" y="635"/>
                    </a:cubicBezTo>
                    <a:cubicBezTo>
                      <a:pt x="2392" y="647"/>
                      <a:pt x="2309" y="652"/>
                      <a:pt x="2227" y="652"/>
                    </a:cubicBezTo>
                    <a:cubicBezTo>
                      <a:pt x="2001" y="652"/>
                      <a:pt x="1778" y="611"/>
                      <a:pt x="1567" y="546"/>
                    </a:cubicBezTo>
                    <a:cubicBezTo>
                      <a:pt x="1501" y="524"/>
                      <a:pt x="1456" y="524"/>
                      <a:pt x="1390" y="524"/>
                    </a:cubicBezTo>
                    <a:lnTo>
                      <a:pt x="1168" y="524"/>
                    </a:lnTo>
                    <a:cubicBezTo>
                      <a:pt x="1146" y="526"/>
                      <a:pt x="1124" y="526"/>
                      <a:pt x="1102" y="526"/>
                    </a:cubicBezTo>
                    <a:cubicBezTo>
                      <a:pt x="728" y="526"/>
                      <a:pt x="380" y="351"/>
                      <a:pt x="171" y="37"/>
                    </a:cubicBezTo>
                    <a:cubicBezTo>
                      <a:pt x="152" y="18"/>
                      <a:pt x="130" y="10"/>
                      <a:pt x="108" y="10"/>
                    </a:cubicBezTo>
                    <a:cubicBezTo>
                      <a:pt x="53" y="10"/>
                      <a:pt x="0" y="62"/>
                      <a:pt x="16" y="125"/>
                    </a:cubicBezTo>
                    <a:cubicBezTo>
                      <a:pt x="171" y="414"/>
                      <a:pt x="260" y="724"/>
                      <a:pt x="304" y="1056"/>
                    </a:cubicBezTo>
                    <a:cubicBezTo>
                      <a:pt x="393" y="1344"/>
                      <a:pt x="526" y="1610"/>
                      <a:pt x="747" y="1854"/>
                    </a:cubicBezTo>
                    <a:cubicBezTo>
                      <a:pt x="880" y="2009"/>
                      <a:pt x="991" y="2186"/>
                      <a:pt x="1080" y="2408"/>
                    </a:cubicBezTo>
                    <a:cubicBezTo>
                      <a:pt x="1146" y="2585"/>
                      <a:pt x="1190" y="2762"/>
                      <a:pt x="1190" y="2961"/>
                    </a:cubicBezTo>
                    <a:cubicBezTo>
                      <a:pt x="1213" y="3139"/>
                      <a:pt x="1235" y="3294"/>
                      <a:pt x="1279" y="3471"/>
                    </a:cubicBezTo>
                    <a:cubicBezTo>
                      <a:pt x="1456" y="3914"/>
                      <a:pt x="1744" y="4291"/>
                      <a:pt x="2143" y="4557"/>
                    </a:cubicBezTo>
                    <a:lnTo>
                      <a:pt x="2210" y="4601"/>
                    </a:lnTo>
                    <a:cubicBezTo>
                      <a:pt x="2343" y="4690"/>
                      <a:pt x="2475" y="4800"/>
                      <a:pt x="2586" y="4933"/>
                    </a:cubicBezTo>
                    <a:cubicBezTo>
                      <a:pt x="2675" y="5044"/>
                      <a:pt x="2741" y="5177"/>
                      <a:pt x="2786" y="5310"/>
                    </a:cubicBezTo>
                    <a:cubicBezTo>
                      <a:pt x="2896" y="5532"/>
                      <a:pt x="2985" y="5775"/>
                      <a:pt x="3074" y="6019"/>
                    </a:cubicBezTo>
                    <a:cubicBezTo>
                      <a:pt x="3096" y="6174"/>
                      <a:pt x="3118" y="6329"/>
                      <a:pt x="3118" y="6484"/>
                    </a:cubicBezTo>
                    <a:cubicBezTo>
                      <a:pt x="3118" y="6529"/>
                      <a:pt x="3162" y="6551"/>
                      <a:pt x="3207" y="6573"/>
                    </a:cubicBezTo>
                    <a:lnTo>
                      <a:pt x="3295" y="6573"/>
                    </a:lnTo>
                    <a:cubicBezTo>
                      <a:pt x="3340" y="6551"/>
                      <a:pt x="3362" y="6529"/>
                      <a:pt x="3362" y="6484"/>
                    </a:cubicBezTo>
                    <a:cubicBezTo>
                      <a:pt x="3362" y="6329"/>
                      <a:pt x="3384" y="6174"/>
                      <a:pt x="3428" y="6019"/>
                    </a:cubicBezTo>
                    <a:cubicBezTo>
                      <a:pt x="3517" y="5775"/>
                      <a:pt x="3605" y="5532"/>
                      <a:pt x="3694" y="5310"/>
                    </a:cubicBezTo>
                    <a:cubicBezTo>
                      <a:pt x="3761" y="5177"/>
                      <a:pt x="3827" y="5044"/>
                      <a:pt x="3916" y="4911"/>
                    </a:cubicBezTo>
                    <a:cubicBezTo>
                      <a:pt x="4026" y="4800"/>
                      <a:pt x="4137" y="4690"/>
                      <a:pt x="4270" y="4601"/>
                    </a:cubicBezTo>
                    <a:lnTo>
                      <a:pt x="4337" y="4557"/>
                    </a:lnTo>
                    <a:cubicBezTo>
                      <a:pt x="4735" y="4291"/>
                      <a:pt x="5046" y="3914"/>
                      <a:pt x="5201" y="3471"/>
                    </a:cubicBezTo>
                    <a:cubicBezTo>
                      <a:pt x="5245" y="3294"/>
                      <a:pt x="5289" y="3117"/>
                      <a:pt x="5289" y="2939"/>
                    </a:cubicBezTo>
                    <a:cubicBezTo>
                      <a:pt x="5311" y="2762"/>
                      <a:pt x="5334" y="2585"/>
                      <a:pt x="5400" y="2385"/>
                    </a:cubicBezTo>
                    <a:cubicBezTo>
                      <a:pt x="5489" y="2186"/>
                      <a:pt x="5599" y="2009"/>
                      <a:pt x="5755" y="1832"/>
                    </a:cubicBezTo>
                    <a:cubicBezTo>
                      <a:pt x="5954" y="1610"/>
                      <a:pt x="6109" y="1344"/>
                      <a:pt x="6176" y="1034"/>
                    </a:cubicBezTo>
                    <a:cubicBezTo>
                      <a:pt x="6220" y="724"/>
                      <a:pt x="6331" y="414"/>
                      <a:pt x="6464" y="125"/>
                    </a:cubicBezTo>
                    <a:cubicBezTo>
                      <a:pt x="6486" y="81"/>
                      <a:pt x="6486" y="37"/>
                      <a:pt x="6441" y="15"/>
                    </a:cubicBezTo>
                    <a:cubicBezTo>
                      <a:pt x="6423" y="6"/>
                      <a:pt x="6405" y="0"/>
                      <a:pt x="63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0"/>
              <p:cNvSpPr/>
              <p:nvPr/>
            </p:nvSpPr>
            <p:spPr>
              <a:xfrm>
                <a:off x="8027536" y="2474216"/>
                <a:ext cx="52345" cy="106234"/>
              </a:xfrm>
              <a:custGeom>
                <a:avLst/>
                <a:gdLst/>
                <a:ahLst/>
                <a:cxnLst/>
                <a:rect l="l" t="t" r="r" b="b"/>
                <a:pathLst>
                  <a:path w="1730" h="3511" extrusionOk="0">
                    <a:moveTo>
                      <a:pt x="1552" y="253"/>
                    </a:moveTo>
                    <a:cubicBezTo>
                      <a:pt x="1530" y="342"/>
                      <a:pt x="1530" y="409"/>
                      <a:pt x="1485" y="475"/>
                    </a:cubicBezTo>
                    <a:lnTo>
                      <a:pt x="1463" y="519"/>
                    </a:lnTo>
                    <a:cubicBezTo>
                      <a:pt x="1419" y="608"/>
                      <a:pt x="1397" y="719"/>
                      <a:pt x="1419" y="807"/>
                    </a:cubicBezTo>
                    <a:cubicBezTo>
                      <a:pt x="1441" y="852"/>
                      <a:pt x="1441" y="896"/>
                      <a:pt x="1463" y="918"/>
                    </a:cubicBezTo>
                    <a:cubicBezTo>
                      <a:pt x="1485" y="940"/>
                      <a:pt x="1485" y="962"/>
                      <a:pt x="1507" y="985"/>
                    </a:cubicBezTo>
                    <a:cubicBezTo>
                      <a:pt x="1507" y="1051"/>
                      <a:pt x="1507" y="1118"/>
                      <a:pt x="1463" y="1206"/>
                    </a:cubicBezTo>
                    <a:cubicBezTo>
                      <a:pt x="1419" y="1295"/>
                      <a:pt x="1419" y="1406"/>
                      <a:pt x="1441" y="1516"/>
                    </a:cubicBezTo>
                    <a:cubicBezTo>
                      <a:pt x="1441" y="1561"/>
                      <a:pt x="1463" y="1605"/>
                      <a:pt x="1485" y="1649"/>
                    </a:cubicBezTo>
                    <a:cubicBezTo>
                      <a:pt x="1507" y="1671"/>
                      <a:pt x="1530" y="1694"/>
                      <a:pt x="1530" y="1716"/>
                    </a:cubicBezTo>
                    <a:cubicBezTo>
                      <a:pt x="1552" y="1760"/>
                      <a:pt x="1552" y="1827"/>
                      <a:pt x="1530" y="1893"/>
                    </a:cubicBezTo>
                    <a:lnTo>
                      <a:pt x="1485" y="1937"/>
                    </a:lnTo>
                    <a:cubicBezTo>
                      <a:pt x="1441" y="1982"/>
                      <a:pt x="1419" y="2026"/>
                      <a:pt x="1397" y="2070"/>
                    </a:cubicBezTo>
                    <a:cubicBezTo>
                      <a:pt x="1375" y="2181"/>
                      <a:pt x="1375" y="2270"/>
                      <a:pt x="1419" y="2358"/>
                    </a:cubicBezTo>
                    <a:cubicBezTo>
                      <a:pt x="1441" y="2380"/>
                      <a:pt x="1441" y="2403"/>
                      <a:pt x="1441" y="2425"/>
                    </a:cubicBezTo>
                    <a:cubicBezTo>
                      <a:pt x="1485" y="2602"/>
                      <a:pt x="1419" y="2779"/>
                      <a:pt x="1264" y="2890"/>
                    </a:cubicBezTo>
                    <a:cubicBezTo>
                      <a:pt x="1219" y="2912"/>
                      <a:pt x="1219" y="2957"/>
                      <a:pt x="1242" y="3001"/>
                    </a:cubicBezTo>
                    <a:cubicBezTo>
                      <a:pt x="1264" y="3067"/>
                      <a:pt x="1286" y="3134"/>
                      <a:pt x="1286" y="3222"/>
                    </a:cubicBezTo>
                    <a:cubicBezTo>
                      <a:pt x="1153" y="3134"/>
                      <a:pt x="1020" y="3067"/>
                      <a:pt x="865" y="3067"/>
                    </a:cubicBezTo>
                    <a:cubicBezTo>
                      <a:pt x="710" y="3067"/>
                      <a:pt x="577" y="3134"/>
                      <a:pt x="444" y="3222"/>
                    </a:cubicBezTo>
                    <a:cubicBezTo>
                      <a:pt x="466" y="3134"/>
                      <a:pt x="466" y="3067"/>
                      <a:pt x="510" y="3001"/>
                    </a:cubicBezTo>
                    <a:cubicBezTo>
                      <a:pt x="510" y="2957"/>
                      <a:pt x="510" y="2912"/>
                      <a:pt x="466" y="2890"/>
                    </a:cubicBezTo>
                    <a:cubicBezTo>
                      <a:pt x="311" y="2779"/>
                      <a:pt x="245" y="2602"/>
                      <a:pt x="289" y="2425"/>
                    </a:cubicBezTo>
                    <a:cubicBezTo>
                      <a:pt x="289" y="2403"/>
                      <a:pt x="289" y="2380"/>
                      <a:pt x="311" y="2358"/>
                    </a:cubicBezTo>
                    <a:cubicBezTo>
                      <a:pt x="355" y="2270"/>
                      <a:pt x="355" y="2181"/>
                      <a:pt x="333" y="2070"/>
                    </a:cubicBezTo>
                    <a:cubicBezTo>
                      <a:pt x="311" y="2026"/>
                      <a:pt x="289" y="1982"/>
                      <a:pt x="245" y="1937"/>
                    </a:cubicBezTo>
                    <a:lnTo>
                      <a:pt x="222" y="1893"/>
                    </a:lnTo>
                    <a:cubicBezTo>
                      <a:pt x="178" y="1849"/>
                      <a:pt x="178" y="1760"/>
                      <a:pt x="200" y="1716"/>
                    </a:cubicBezTo>
                    <a:cubicBezTo>
                      <a:pt x="222" y="1694"/>
                      <a:pt x="222" y="1671"/>
                      <a:pt x="245" y="1649"/>
                    </a:cubicBezTo>
                    <a:cubicBezTo>
                      <a:pt x="267" y="1605"/>
                      <a:pt x="289" y="1561"/>
                      <a:pt x="311" y="1516"/>
                    </a:cubicBezTo>
                    <a:cubicBezTo>
                      <a:pt x="333" y="1406"/>
                      <a:pt x="311" y="1295"/>
                      <a:pt x="267" y="1206"/>
                    </a:cubicBezTo>
                    <a:cubicBezTo>
                      <a:pt x="245" y="1118"/>
                      <a:pt x="222" y="1051"/>
                      <a:pt x="245" y="985"/>
                    </a:cubicBezTo>
                    <a:cubicBezTo>
                      <a:pt x="245" y="962"/>
                      <a:pt x="245" y="940"/>
                      <a:pt x="267" y="918"/>
                    </a:cubicBezTo>
                    <a:cubicBezTo>
                      <a:pt x="289" y="896"/>
                      <a:pt x="311" y="852"/>
                      <a:pt x="311" y="807"/>
                    </a:cubicBezTo>
                    <a:cubicBezTo>
                      <a:pt x="333" y="719"/>
                      <a:pt x="311" y="608"/>
                      <a:pt x="267" y="519"/>
                    </a:cubicBezTo>
                    <a:lnTo>
                      <a:pt x="245" y="475"/>
                    </a:lnTo>
                    <a:cubicBezTo>
                      <a:pt x="222" y="409"/>
                      <a:pt x="200" y="342"/>
                      <a:pt x="178" y="253"/>
                    </a:cubicBezTo>
                    <a:lnTo>
                      <a:pt x="178" y="253"/>
                    </a:lnTo>
                    <a:cubicBezTo>
                      <a:pt x="377" y="409"/>
                      <a:pt x="621" y="475"/>
                      <a:pt x="865" y="497"/>
                    </a:cubicBezTo>
                    <a:cubicBezTo>
                      <a:pt x="1109" y="475"/>
                      <a:pt x="1352" y="386"/>
                      <a:pt x="1552" y="253"/>
                    </a:cubicBezTo>
                    <a:close/>
                    <a:moveTo>
                      <a:pt x="109" y="1"/>
                    </a:moveTo>
                    <a:cubicBezTo>
                      <a:pt x="102" y="1"/>
                      <a:pt x="96" y="3"/>
                      <a:pt x="89" y="10"/>
                    </a:cubicBezTo>
                    <a:cubicBezTo>
                      <a:pt x="45" y="10"/>
                      <a:pt x="23" y="32"/>
                      <a:pt x="23" y="76"/>
                    </a:cubicBezTo>
                    <a:cubicBezTo>
                      <a:pt x="1" y="231"/>
                      <a:pt x="23" y="409"/>
                      <a:pt x="89" y="542"/>
                    </a:cubicBezTo>
                    <a:lnTo>
                      <a:pt x="112" y="608"/>
                    </a:lnTo>
                    <a:cubicBezTo>
                      <a:pt x="134" y="652"/>
                      <a:pt x="156" y="719"/>
                      <a:pt x="156" y="763"/>
                    </a:cubicBezTo>
                    <a:cubicBezTo>
                      <a:pt x="156" y="785"/>
                      <a:pt x="134" y="807"/>
                      <a:pt x="134" y="830"/>
                    </a:cubicBezTo>
                    <a:cubicBezTo>
                      <a:pt x="112" y="852"/>
                      <a:pt x="89" y="896"/>
                      <a:pt x="89" y="918"/>
                    </a:cubicBezTo>
                    <a:cubicBezTo>
                      <a:pt x="45" y="1029"/>
                      <a:pt x="67" y="1140"/>
                      <a:pt x="112" y="1251"/>
                    </a:cubicBezTo>
                    <a:cubicBezTo>
                      <a:pt x="134" y="1317"/>
                      <a:pt x="156" y="1383"/>
                      <a:pt x="134" y="1472"/>
                    </a:cubicBezTo>
                    <a:cubicBezTo>
                      <a:pt x="134" y="1494"/>
                      <a:pt x="112" y="1516"/>
                      <a:pt x="89" y="1561"/>
                    </a:cubicBezTo>
                    <a:cubicBezTo>
                      <a:pt x="67" y="1583"/>
                      <a:pt x="67" y="1627"/>
                      <a:pt x="45" y="1649"/>
                    </a:cubicBezTo>
                    <a:cubicBezTo>
                      <a:pt x="1" y="1760"/>
                      <a:pt x="1" y="1893"/>
                      <a:pt x="67" y="1982"/>
                    </a:cubicBezTo>
                    <a:cubicBezTo>
                      <a:pt x="89" y="2004"/>
                      <a:pt x="112" y="2026"/>
                      <a:pt x="134" y="2048"/>
                    </a:cubicBezTo>
                    <a:cubicBezTo>
                      <a:pt x="200" y="2115"/>
                      <a:pt x="200" y="2225"/>
                      <a:pt x="156" y="2292"/>
                    </a:cubicBezTo>
                    <a:cubicBezTo>
                      <a:pt x="134" y="2314"/>
                      <a:pt x="134" y="2358"/>
                      <a:pt x="134" y="2380"/>
                    </a:cubicBezTo>
                    <a:cubicBezTo>
                      <a:pt x="67" y="2602"/>
                      <a:pt x="134" y="2846"/>
                      <a:pt x="333" y="3001"/>
                    </a:cubicBezTo>
                    <a:cubicBezTo>
                      <a:pt x="289" y="3134"/>
                      <a:pt x="267" y="3267"/>
                      <a:pt x="289" y="3400"/>
                    </a:cubicBezTo>
                    <a:lnTo>
                      <a:pt x="289" y="3422"/>
                    </a:lnTo>
                    <a:cubicBezTo>
                      <a:pt x="289" y="3466"/>
                      <a:pt x="311" y="3488"/>
                      <a:pt x="355" y="3510"/>
                    </a:cubicBezTo>
                    <a:cubicBezTo>
                      <a:pt x="377" y="3510"/>
                      <a:pt x="422" y="3510"/>
                      <a:pt x="444" y="3466"/>
                    </a:cubicBezTo>
                    <a:cubicBezTo>
                      <a:pt x="533" y="3333"/>
                      <a:pt x="688" y="3245"/>
                      <a:pt x="865" y="3222"/>
                    </a:cubicBezTo>
                    <a:cubicBezTo>
                      <a:pt x="1042" y="3245"/>
                      <a:pt x="1197" y="3333"/>
                      <a:pt x="1308" y="3466"/>
                    </a:cubicBezTo>
                    <a:cubicBezTo>
                      <a:pt x="1308" y="3488"/>
                      <a:pt x="1330" y="3510"/>
                      <a:pt x="1375" y="3510"/>
                    </a:cubicBezTo>
                    <a:lnTo>
                      <a:pt x="1397" y="3510"/>
                    </a:lnTo>
                    <a:cubicBezTo>
                      <a:pt x="1419" y="3488"/>
                      <a:pt x="1441" y="3466"/>
                      <a:pt x="1441" y="3422"/>
                    </a:cubicBezTo>
                    <a:lnTo>
                      <a:pt x="1441" y="3400"/>
                    </a:lnTo>
                    <a:cubicBezTo>
                      <a:pt x="1463" y="3267"/>
                      <a:pt x="1441" y="3134"/>
                      <a:pt x="1419" y="3001"/>
                    </a:cubicBezTo>
                    <a:cubicBezTo>
                      <a:pt x="1596" y="2846"/>
                      <a:pt x="1663" y="2602"/>
                      <a:pt x="1618" y="2380"/>
                    </a:cubicBezTo>
                    <a:cubicBezTo>
                      <a:pt x="1596" y="2358"/>
                      <a:pt x="1574" y="2314"/>
                      <a:pt x="1574" y="2292"/>
                    </a:cubicBezTo>
                    <a:cubicBezTo>
                      <a:pt x="1552" y="2248"/>
                      <a:pt x="1552" y="2181"/>
                      <a:pt x="1552" y="2137"/>
                    </a:cubicBezTo>
                    <a:cubicBezTo>
                      <a:pt x="1574" y="2115"/>
                      <a:pt x="1596" y="2070"/>
                      <a:pt x="1596" y="2048"/>
                    </a:cubicBezTo>
                    <a:cubicBezTo>
                      <a:pt x="1618" y="2026"/>
                      <a:pt x="1640" y="2004"/>
                      <a:pt x="1663" y="1982"/>
                    </a:cubicBezTo>
                    <a:cubicBezTo>
                      <a:pt x="1729" y="1893"/>
                      <a:pt x="1729" y="1760"/>
                      <a:pt x="1685" y="1649"/>
                    </a:cubicBezTo>
                    <a:cubicBezTo>
                      <a:pt x="1685" y="1627"/>
                      <a:pt x="1663" y="1583"/>
                      <a:pt x="1640" y="1561"/>
                    </a:cubicBezTo>
                    <a:cubicBezTo>
                      <a:pt x="1618" y="1516"/>
                      <a:pt x="1596" y="1494"/>
                      <a:pt x="1596" y="1472"/>
                    </a:cubicBezTo>
                    <a:cubicBezTo>
                      <a:pt x="1574" y="1383"/>
                      <a:pt x="1596" y="1317"/>
                      <a:pt x="1618" y="1251"/>
                    </a:cubicBezTo>
                    <a:cubicBezTo>
                      <a:pt x="1685" y="1140"/>
                      <a:pt x="1685" y="1029"/>
                      <a:pt x="1663" y="918"/>
                    </a:cubicBezTo>
                    <a:cubicBezTo>
                      <a:pt x="1640" y="896"/>
                      <a:pt x="1618" y="852"/>
                      <a:pt x="1618" y="830"/>
                    </a:cubicBezTo>
                    <a:cubicBezTo>
                      <a:pt x="1596" y="807"/>
                      <a:pt x="1596" y="785"/>
                      <a:pt x="1574" y="763"/>
                    </a:cubicBezTo>
                    <a:cubicBezTo>
                      <a:pt x="1574" y="719"/>
                      <a:pt x="1596" y="652"/>
                      <a:pt x="1618" y="608"/>
                    </a:cubicBezTo>
                    <a:lnTo>
                      <a:pt x="1640" y="542"/>
                    </a:lnTo>
                    <a:cubicBezTo>
                      <a:pt x="1707" y="409"/>
                      <a:pt x="1729" y="231"/>
                      <a:pt x="1707" y="76"/>
                    </a:cubicBezTo>
                    <a:cubicBezTo>
                      <a:pt x="1707" y="32"/>
                      <a:pt x="1685" y="10"/>
                      <a:pt x="1663" y="10"/>
                    </a:cubicBezTo>
                    <a:cubicBezTo>
                      <a:pt x="1650" y="3"/>
                      <a:pt x="1638" y="1"/>
                      <a:pt x="1629" y="1"/>
                    </a:cubicBezTo>
                    <a:cubicBezTo>
                      <a:pt x="1605" y="1"/>
                      <a:pt x="1590" y="16"/>
                      <a:pt x="1574" y="32"/>
                    </a:cubicBezTo>
                    <a:cubicBezTo>
                      <a:pt x="1386" y="231"/>
                      <a:pt x="1125" y="331"/>
                      <a:pt x="868" y="331"/>
                    </a:cubicBezTo>
                    <a:cubicBezTo>
                      <a:pt x="610" y="331"/>
                      <a:pt x="355" y="231"/>
                      <a:pt x="178" y="32"/>
                    </a:cubicBezTo>
                    <a:cubicBezTo>
                      <a:pt x="147" y="16"/>
                      <a:pt x="126" y="1"/>
                      <a:pt x="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0"/>
              <p:cNvSpPr/>
              <p:nvPr/>
            </p:nvSpPr>
            <p:spPr>
              <a:xfrm>
                <a:off x="8148203" y="2318965"/>
                <a:ext cx="74464" cy="50984"/>
              </a:xfrm>
              <a:custGeom>
                <a:avLst/>
                <a:gdLst/>
                <a:ahLst/>
                <a:cxnLst/>
                <a:rect l="l" t="t" r="r" b="b"/>
                <a:pathLst>
                  <a:path w="2461" h="1685" extrusionOk="0">
                    <a:moveTo>
                      <a:pt x="444" y="244"/>
                    </a:moveTo>
                    <a:cubicBezTo>
                      <a:pt x="891" y="650"/>
                      <a:pt x="1467" y="870"/>
                      <a:pt x="2072" y="870"/>
                    </a:cubicBezTo>
                    <a:cubicBezTo>
                      <a:pt x="2127" y="870"/>
                      <a:pt x="2183" y="868"/>
                      <a:pt x="2239" y="865"/>
                    </a:cubicBezTo>
                    <a:lnTo>
                      <a:pt x="2239" y="865"/>
                    </a:lnTo>
                    <a:cubicBezTo>
                      <a:pt x="2128" y="1064"/>
                      <a:pt x="2106" y="1308"/>
                      <a:pt x="2194" y="1507"/>
                    </a:cubicBezTo>
                    <a:cubicBezTo>
                      <a:pt x="2135" y="1511"/>
                      <a:pt x="2076" y="1513"/>
                      <a:pt x="2017" y="1513"/>
                    </a:cubicBezTo>
                    <a:cubicBezTo>
                      <a:pt x="1722" y="1513"/>
                      <a:pt x="1430" y="1467"/>
                      <a:pt x="1153" y="1374"/>
                    </a:cubicBezTo>
                    <a:cubicBezTo>
                      <a:pt x="799" y="1263"/>
                      <a:pt x="488" y="1108"/>
                      <a:pt x="200" y="887"/>
                    </a:cubicBezTo>
                    <a:cubicBezTo>
                      <a:pt x="289" y="665"/>
                      <a:pt x="378" y="466"/>
                      <a:pt x="444" y="244"/>
                    </a:cubicBezTo>
                    <a:close/>
                    <a:moveTo>
                      <a:pt x="378" y="1"/>
                    </a:moveTo>
                    <a:cubicBezTo>
                      <a:pt x="355" y="23"/>
                      <a:pt x="333" y="45"/>
                      <a:pt x="311" y="67"/>
                    </a:cubicBezTo>
                    <a:cubicBezTo>
                      <a:pt x="245" y="333"/>
                      <a:pt x="134" y="621"/>
                      <a:pt x="23" y="887"/>
                    </a:cubicBezTo>
                    <a:cubicBezTo>
                      <a:pt x="1" y="909"/>
                      <a:pt x="23" y="953"/>
                      <a:pt x="45" y="975"/>
                    </a:cubicBezTo>
                    <a:cubicBezTo>
                      <a:pt x="621" y="1441"/>
                      <a:pt x="1330" y="1684"/>
                      <a:pt x="2084" y="1684"/>
                    </a:cubicBezTo>
                    <a:cubicBezTo>
                      <a:pt x="2150" y="1684"/>
                      <a:pt x="2217" y="1684"/>
                      <a:pt x="2261" y="1662"/>
                    </a:cubicBezTo>
                    <a:lnTo>
                      <a:pt x="2327" y="1662"/>
                    </a:lnTo>
                    <a:cubicBezTo>
                      <a:pt x="2350" y="1662"/>
                      <a:pt x="2372" y="1640"/>
                      <a:pt x="2394" y="1618"/>
                    </a:cubicBezTo>
                    <a:cubicBezTo>
                      <a:pt x="2394" y="1596"/>
                      <a:pt x="2394" y="1574"/>
                      <a:pt x="2394" y="1551"/>
                    </a:cubicBezTo>
                    <a:cubicBezTo>
                      <a:pt x="2283" y="1330"/>
                      <a:pt x="2283" y="1086"/>
                      <a:pt x="2416" y="887"/>
                    </a:cubicBezTo>
                    <a:cubicBezTo>
                      <a:pt x="2438" y="865"/>
                      <a:pt x="2438" y="820"/>
                      <a:pt x="2460" y="776"/>
                    </a:cubicBezTo>
                    <a:lnTo>
                      <a:pt x="2460" y="754"/>
                    </a:lnTo>
                    <a:cubicBezTo>
                      <a:pt x="2438" y="732"/>
                      <a:pt x="2438" y="710"/>
                      <a:pt x="2438" y="710"/>
                    </a:cubicBezTo>
                    <a:cubicBezTo>
                      <a:pt x="2422" y="694"/>
                      <a:pt x="2407" y="678"/>
                      <a:pt x="2383" y="678"/>
                    </a:cubicBezTo>
                    <a:cubicBezTo>
                      <a:pt x="2374" y="678"/>
                      <a:pt x="2363" y="681"/>
                      <a:pt x="2350" y="687"/>
                    </a:cubicBezTo>
                    <a:cubicBezTo>
                      <a:pt x="2276" y="693"/>
                      <a:pt x="2202" y="695"/>
                      <a:pt x="2126" y="695"/>
                    </a:cubicBezTo>
                    <a:cubicBezTo>
                      <a:pt x="1882" y="695"/>
                      <a:pt x="1629" y="666"/>
                      <a:pt x="1375" y="599"/>
                    </a:cubicBezTo>
                    <a:cubicBezTo>
                      <a:pt x="1042" y="488"/>
                      <a:pt x="710" y="289"/>
                      <a:pt x="466" y="23"/>
                    </a:cubicBezTo>
                    <a:cubicBezTo>
                      <a:pt x="444" y="1"/>
                      <a:pt x="400" y="1"/>
                      <a:pt x="3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0"/>
              <p:cNvSpPr/>
              <p:nvPr/>
            </p:nvSpPr>
            <p:spPr>
              <a:xfrm>
                <a:off x="8164965" y="2538846"/>
                <a:ext cx="235343" cy="77792"/>
              </a:xfrm>
              <a:custGeom>
                <a:avLst/>
                <a:gdLst/>
                <a:ahLst/>
                <a:cxnLst/>
                <a:rect l="l" t="t" r="r" b="b"/>
                <a:pathLst>
                  <a:path w="7778" h="2571" extrusionOk="0">
                    <a:moveTo>
                      <a:pt x="7600" y="178"/>
                    </a:moveTo>
                    <a:lnTo>
                      <a:pt x="7600" y="2394"/>
                    </a:lnTo>
                    <a:lnTo>
                      <a:pt x="178" y="2394"/>
                    </a:lnTo>
                    <a:lnTo>
                      <a:pt x="178" y="178"/>
                    </a:lnTo>
                    <a:close/>
                    <a:moveTo>
                      <a:pt x="89" y="1"/>
                    </a:moveTo>
                    <a:cubicBezTo>
                      <a:pt x="45" y="1"/>
                      <a:pt x="1" y="45"/>
                      <a:pt x="1" y="89"/>
                    </a:cubicBezTo>
                    <a:lnTo>
                      <a:pt x="1" y="2482"/>
                    </a:lnTo>
                    <a:cubicBezTo>
                      <a:pt x="1" y="2527"/>
                      <a:pt x="45" y="2571"/>
                      <a:pt x="89" y="2571"/>
                    </a:cubicBezTo>
                    <a:lnTo>
                      <a:pt x="7689" y="2571"/>
                    </a:lnTo>
                    <a:cubicBezTo>
                      <a:pt x="7733" y="2571"/>
                      <a:pt x="7778" y="2527"/>
                      <a:pt x="7778" y="2482"/>
                    </a:cubicBezTo>
                    <a:lnTo>
                      <a:pt x="7778" y="89"/>
                    </a:lnTo>
                    <a:cubicBezTo>
                      <a:pt x="7778" y="45"/>
                      <a:pt x="7733" y="1"/>
                      <a:pt x="768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0"/>
              <p:cNvSpPr/>
              <p:nvPr/>
            </p:nvSpPr>
            <p:spPr>
              <a:xfrm>
                <a:off x="7751345" y="2052154"/>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0"/>
                      <a:pt x="89" y="2570"/>
                    </a:cubicBezTo>
                    <a:lnTo>
                      <a:pt x="7711" y="2570"/>
                    </a:lnTo>
                    <a:cubicBezTo>
                      <a:pt x="7755" y="2570"/>
                      <a:pt x="7777"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0"/>
              <p:cNvSpPr/>
              <p:nvPr/>
            </p:nvSpPr>
            <p:spPr>
              <a:xfrm>
                <a:off x="7751345" y="2644777"/>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1"/>
                      <a:pt x="89" y="2571"/>
                    </a:cubicBezTo>
                    <a:lnTo>
                      <a:pt x="7711" y="2571"/>
                    </a:lnTo>
                    <a:cubicBezTo>
                      <a:pt x="7755" y="2571"/>
                      <a:pt x="7799"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10" name="Google Shape;810;p30"/>
            <p:cNvGrpSpPr/>
            <p:nvPr/>
          </p:nvGrpSpPr>
          <p:grpSpPr>
            <a:xfrm flipH="1">
              <a:off x="1624807" y="1366386"/>
              <a:ext cx="1306820" cy="3224270"/>
              <a:chOff x="861875" y="1408050"/>
              <a:chExt cx="883225" cy="2179150"/>
            </a:xfrm>
          </p:grpSpPr>
          <p:sp>
            <p:nvSpPr>
              <p:cNvPr id="811" name="Google Shape;811;p30"/>
              <p:cNvSpPr/>
              <p:nvPr/>
            </p:nvSpPr>
            <p:spPr>
              <a:xfrm>
                <a:off x="1604925" y="3041025"/>
                <a:ext cx="12225" cy="500200"/>
              </a:xfrm>
              <a:custGeom>
                <a:avLst/>
                <a:gdLst/>
                <a:ahLst/>
                <a:cxnLst/>
                <a:rect l="l" t="t" r="r" b="b"/>
                <a:pathLst>
                  <a:path w="489" h="20008" extrusionOk="0">
                    <a:moveTo>
                      <a:pt x="1" y="0"/>
                    </a:moveTo>
                    <a:lnTo>
                      <a:pt x="1" y="20007"/>
                    </a:lnTo>
                    <a:lnTo>
                      <a:pt x="488" y="20007"/>
                    </a:lnTo>
                    <a:lnTo>
                      <a:pt x="48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0"/>
              <p:cNvSpPr/>
              <p:nvPr/>
            </p:nvSpPr>
            <p:spPr>
              <a:xfrm>
                <a:off x="1577800" y="3512950"/>
                <a:ext cx="58725" cy="50700"/>
              </a:xfrm>
              <a:custGeom>
                <a:avLst/>
                <a:gdLst/>
                <a:ahLst/>
                <a:cxnLst/>
                <a:rect l="l" t="t" r="r" b="b"/>
                <a:pathLst>
                  <a:path w="2349" h="2028" extrusionOk="0">
                    <a:moveTo>
                      <a:pt x="1329" y="0"/>
                    </a:moveTo>
                    <a:cubicBezTo>
                      <a:pt x="443" y="0"/>
                      <a:pt x="0" y="1086"/>
                      <a:pt x="620" y="1729"/>
                    </a:cubicBezTo>
                    <a:cubicBezTo>
                      <a:pt x="827" y="1936"/>
                      <a:pt x="1080" y="2028"/>
                      <a:pt x="1328" y="2028"/>
                    </a:cubicBezTo>
                    <a:cubicBezTo>
                      <a:pt x="1850" y="2028"/>
                      <a:pt x="2349" y="1620"/>
                      <a:pt x="2349" y="1020"/>
                    </a:cubicBezTo>
                    <a:cubicBezTo>
                      <a:pt x="2349" y="466"/>
                      <a:pt x="1905" y="0"/>
                      <a:pt x="1329" y="0"/>
                    </a:cubicBezTo>
                    <a:close/>
                  </a:path>
                </a:pathLst>
              </a:custGeom>
              <a:solidFill>
                <a:srgbClr val="00AD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0"/>
              <p:cNvSpPr/>
              <p:nvPr/>
            </p:nvSpPr>
            <p:spPr>
              <a:xfrm>
                <a:off x="1033300" y="1809050"/>
                <a:ext cx="278625" cy="414825"/>
              </a:xfrm>
              <a:custGeom>
                <a:avLst/>
                <a:gdLst/>
                <a:ahLst/>
                <a:cxnLst/>
                <a:rect l="l" t="t" r="r" b="b"/>
                <a:pathLst>
                  <a:path w="11145" h="16593" extrusionOk="0">
                    <a:moveTo>
                      <a:pt x="9127" y="0"/>
                    </a:moveTo>
                    <a:cubicBezTo>
                      <a:pt x="8260" y="0"/>
                      <a:pt x="7591" y="1179"/>
                      <a:pt x="7290" y="1976"/>
                    </a:cubicBezTo>
                    <a:cubicBezTo>
                      <a:pt x="6625" y="3771"/>
                      <a:pt x="5495" y="5233"/>
                      <a:pt x="4432" y="6850"/>
                    </a:cubicBezTo>
                    <a:cubicBezTo>
                      <a:pt x="3191" y="8734"/>
                      <a:pt x="1972" y="10661"/>
                      <a:pt x="864" y="12633"/>
                    </a:cubicBezTo>
                    <a:cubicBezTo>
                      <a:pt x="466" y="13209"/>
                      <a:pt x="200" y="13874"/>
                      <a:pt x="89" y="14561"/>
                    </a:cubicBezTo>
                    <a:cubicBezTo>
                      <a:pt x="0" y="15270"/>
                      <a:pt x="266" y="16045"/>
                      <a:pt x="887" y="16378"/>
                    </a:cubicBezTo>
                    <a:cubicBezTo>
                      <a:pt x="931" y="16422"/>
                      <a:pt x="997" y="16444"/>
                      <a:pt x="1064" y="16466"/>
                    </a:cubicBezTo>
                    <a:cubicBezTo>
                      <a:pt x="1304" y="16554"/>
                      <a:pt x="1558" y="16592"/>
                      <a:pt x="1814" y="16592"/>
                    </a:cubicBezTo>
                    <a:cubicBezTo>
                      <a:pt x="2008" y="16592"/>
                      <a:pt x="2202" y="16571"/>
                      <a:pt x="2393" y="16533"/>
                    </a:cubicBezTo>
                    <a:cubicBezTo>
                      <a:pt x="4432" y="16134"/>
                      <a:pt x="6049" y="14849"/>
                      <a:pt x="7157" y="13187"/>
                    </a:cubicBezTo>
                    <a:cubicBezTo>
                      <a:pt x="8442" y="11259"/>
                      <a:pt x="9505" y="9177"/>
                      <a:pt x="10325" y="7005"/>
                    </a:cubicBezTo>
                    <a:cubicBezTo>
                      <a:pt x="10790" y="5787"/>
                      <a:pt x="11145" y="4502"/>
                      <a:pt x="11101" y="3195"/>
                    </a:cubicBezTo>
                    <a:cubicBezTo>
                      <a:pt x="11034" y="2264"/>
                      <a:pt x="10591" y="824"/>
                      <a:pt x="9816" y="248"/>
                    </a:cubicBezTo>
                    <a:cubicBezTo>
                      <a:pt x="9575" y="74"/>
                      <a:pt x="9345" y="0"/>
                      <a:pt x="91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0"/>
              <p:cNvSpPr/>
              <p:nvPr/>
            </p:nvSpPr>
            <p:spPr>
              <a:xfrm>
                <a:off x="962950" y="1814525"/>
                <a:ext cx="171725" cy="405175"/>
              </a:xfrm>
              <a:custGeom>
                <a:avLst/>
                <a:gdLst/>
                <a:ahLst/>
                <a:cxnLst/>
                <a:rect l="l" t="t" r="r" b="b"/>
                <a:pathLst>
                  <a:path w="6869" h="16207" extrusionOk="0">
                    <a:moveTo>
                      <a:pt x="2740" y="0"/>
                    </a:moveTo>
                    <a:cubicBezTo>
                      <a:pt x="1880" y="0"/>
                      <a:pt x="699" y="609"/>
                      <a:pt x="89" y="826"/>
                    </a:cubicBezTo>
                    <a:cubicBezTo>
                      <a:pt x="0" y="871"/>
                      <a:pt x="1441" y="8271"/>
                      <a:pt x="1551" y="8980"/>
                    </a:cubicBezTo>
                    <a:cubicBezTo>
                      <a:pt x="1795" y="10553"/>
                      <a:pt x="1928" y="12126"/>
                      <a:pt x="2371" y="13677"/>
                    </a:cubicBezTo>
                    <a:cubicBezTo>
                      <a:pt x="2615" y="14408"/>
                      <a:pt x="2903" y="15250"/>
                      <a:pt x="3479" y="15804"/>
                    </a:cubicBezTo>
                    <a:cubicBezTo>
                      <a:pt x="3814" y="16105"/>
                      <a:pt x="4144" y="16206"/>
                      <a:pt x="4489" y="16206"/>
                    </a:cubicBezTo>
                    <a:cubicBezTo>
                      <a:pt x="4805" y="16206"/>
                      <a:pt x="5135" y="16121"/>
                      <a:pt x="5495" y="16026"/>
                    </a:cubicBezTo>
                    <a:cubicBezTo>
                      <a:pt x="5783" y="15981"/>
                      <a:pt x="6027" y="15870"/>
                      <a:pt x="6271" y="15693"/>
                    </a:cubicBezTo>
                    <a:lnTo>
                      <a:pt x="6293" y="15649"/>
                    </a:lnTo>
                    <a:cubicBezTo>
                      <a:pt x="6780" y="15184"/>
                      <a:pt x="6825" y="14452"/>
                      <a:pt x="6847" y="13788"/>
                    </a:cubicBezTo>
                    <a:cubicBezTo>
                      <a:pt x="6869" y="13079"/>
                      <a:pt x="6802" y="12370"/>
                      <a:pt x="6802" y="11661"/>
                    </a:cubicBezTo>
                    <a:cubicBezTo>
                      <a:pt x="6382" y="9600"/>
                      <a:pt x="5850" y="7540"/>
                      <a:pt x="5207" y="5546"/>
                    </a:cubicBezTo>
                    <a:cubicBezTo>
                      <a:pt x="4698" y="3906"/>
                      <a:pt x="4188" y="2289"/>
                      <a:pt x="3701" y="649"/>
                    </a:cubicBezTo>
                    <a:cubicBezTo>
                      <a:pt x="3556" y="168"/>
                      <a:pt x="3192" y="0"/>
                      <a:pt x="274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0"/>
              <p:cNvSpPr/>
              <p:nvPr/>
            </p:nvSpPr>
            <p:spPr>
              <a:xfrm>
                <a:off x="861875" y="1679800"/>
                <a:ext cx="170900" cy="149300"/>
              </a:xfrm>
              <a:custGeom>
                <a:avLst/>
                <a:gdLst/>
                <a:ahLst/>
                <a:cxnLst/>
                <a:rect l="l" t="t" r="r" b="b"/>
                <a:pathLst>
                  <a:path w="6836" h="5972" extrusionOk="0">
                    <a:moveTo>
                      <a:pt x="4531" y="0"/>
                    </a:moveTo>
                    <a:cubicBezTo>
                      <a:pt x="4459" y="0"/>
                      <a:pt x="4392" y="40"/>
                      <a:pt x="4354" y="145"/>
                    </a:cubicBezTo>
                    <a:cubicBezTo>
                      <a:pt x="4243" y="521"/>
                      <a:pt x="4553" y="1075"/>
                      <a:pt x="4686" y="1408"/>
                    </a:cubicBezTo>
                    <a:lnTo>
                      <a:pt x="5085" y="2338"/>
                    </a:lnTo>
                    <a:cubicBezTo>
                      <a:pt x="4730" y="1895"/>
                      <a:pt x="4287" y="1718"/>
                      <a:pt x="3800" y="1474"/>
                    </a:cubicBezTo>
                    <a:cubicBezTo>
                      <a:pt x="3268" y="1164"/>
                      <a:pt x="2736" y="831"/>
                      <a:pt x="2205" y="521"/>
                    </a:cubicBezTo>
                    <a:cubicBezTo>
                      <a:pt x="1916" y="344"/>
                      <a:pt x="1628" y="211"/>
                      <a:pt x="1296" y="100"/>
                    </a:cubicBezTo>
                    <a:cubicBezTo>
                      <a:pt x="1219" y="67"/>
                      <a:pt x="1135" y="50"/>
                      <a:pt x="1052" y="50"/>
                    </a:cubicBezTo>
                    <a:cubicBezTo>
                      <a:pt x="969" y="50"/>
                      <a:pt x="886" y="67"/>
                      <a:pt x="809" y="100"/>
                    </a:cubicBezTo>
                    <a:cubicBezTo>
                      <a:pt x="631" y="167"/>
                      <a:pt x="587" y="388"/>
                      <a:pt x="698" y="543"/>
                    </a:cubicBezTo>
                    <a:cubicBezTo>
                      <a:pt x="664" y="537"/>
                      <a:pt x="632" y="534"/>
                      <a:pt x="601" y="534"/>
                    </a:cubicBezTo>
                    <a:cubicBezTo>
                      <a:pt x="106" y="534"/>
                      <a:pt x="1" y="1324"/>
                      <a:pt x="543" y="1408"/>
                    </a:cubicBezTo>
                    <a:cubicBezTo>
                      <a:pt x="432" y="1496"/>
                      <a:pt x="277" y="1607"/>
                      <a:pt x="299" y="1740"/>
                    </a:cubicBezTo>
                    <a:cubicBezTo>
                      <a:pt x="343" y="1851"/>
                      <a:pt x="410" y="1917"/>
                      <a:pt x="498" y="1961"/>
                    </a:cubicBezTo>
                    <a:cubicBezTo>
                      <a:pt x="720" y="2117"/>
                      <a:pt x="942" y="2249"/>
                      <a:pt x="1163" y="2382"/>
                    </a:cubicBezTo>
                    <a:cubicBezTo>
                      <a:pt x="1141" y="2449"/>
                      <a:pt x="1030" y="2449"/>
                      <a:pt x="964" y="2493"/>
                    </a:cubicBezTo>
                    <a:cubicBezTo>
                      <a:pt x="853" y="2560"/>
                      <a:pt x="809" y="2737"/>
                      <a:pt x="875" y="2848"/>
                    </a:cubicBezTo>
                    <a:cubicBezTo>
                      <a:pt x="964" y="2981"/>
                      <a:pt x="1075" y="3069"/>
                      <a:pt x="1207" y="3114"/>
                    </a:cubicBezTo>
                    <a:cubicBezTo>
                      <a:pt x="1739" y="3379"/>
                      <a:pt x="2426" y="3557"/>
                      <a:pt x="2891" y="3911"/>
                    </a:cubicBezTo>
                    <a:cubicBezTo>
                      <a:pt x="3135" y="4111"/>
                      <a:pt x="3312" y="4376"/>
                      <a:pt x="3578" y="4576"/>
                    </a:cubicBezTo>
                    <a:cubicBezTo>
                      <a:pt x="3977" y="4908"/>
                      <a:pt x="4332" y="4997"/>
                      <a:pt x="4553" y="5462"/>
                    </a:cubicBezTo>
                    <a:cubicBezTo>
                      <a:pt x="4642" y="5617"/>
                      <a:pt x="4686" y="5794"/>
                      <a:pt x="4752" y="5972"/>
                    </a:cubicBezTo>
                    <a:cubicBezTo>
                      <a:pt x="5375" y="5714"/>
                      <a:pt x="6163" y="5395"/>
                      <a:pt x="6775" y="5395"/>
                    </a:cubicBezTo>
                    <a:cubicBezTo>
                      <a:pt x="6795" y="5395"/>
                      <a:pt x="6815" y="5395"/>
                      <a:pt x="6835" y="5396"/>
                    </a:cubicBezTo>
                    <a:cubicBezTo>
                      <a:pt x="6813" y="5108"/>
                      <a:pt x="6791" y="4797"/>
                      <a:pt x="6791" y="4509"/>
                    </a:cubicBezTo>
                    <a:cubicBezTo>
                      <a:pt x="6835" y="3845"/>
                      <a:pt x="6702" y="3202"/>
                      <a:pt x="6436" y="2604"/>
                    </a:cubicBezTo>
                    <a:cubicBezTo>
                      <a:pt x="6193" y="2183"/>
                      <a:pt x="5949" y="1784"/>
                      <a:pt x="5683" y="1385"/>
                    </a:cubicBezTo>
                    <a:cubicBezTo>
                      <a:pt x="5506" y="1120"/>
                      <a:pt x="5306" y="831"/>
                      <a:pt x="5129" y="566"/>
                    </a:cubicBezTo>
                    <a:cubicBezTo>
                      <a:pt x="5018" y="433"/>
                      <a:pt x="4908" y="278"/>
                      <a:pt x="4797" y="145"/>
                    </a:cubicBezTo>
                    <a:cubicBezTo>
                      <a:pt x="4734" y="69"/>
                      <a:pt x="4628" y="0"/>
                      <a:pt x="4531"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0"/>
              <p:cNvSpPr/>
              <p:nvPr/>
            </p:nvSpPr>
            <p:spPr>
              <a:xfrm>
                <a:off x="1115825" y="1986950"/>
                <a:ext cx="23850" cy="120775"/>
              </a:xfrm>
              <a:custGeom>
                <a:avLst/>
                <a:gdLst/>
                <a:ahLst/>
                <a:cxnLst/>
                <a:rect l="l" t="t" r="r" b="b"/>
                <a:pathLst>
                  <a:path w="954" h="4831" extrusionOk="0">
                    <a:moveTo>
                      <a:pt x="953" y="0"/>
                    </a:moveTo>
                    <a:lnTo>
                      <a:pt x="953" y="0"/>
                    </a:lnTo>
                    <a:cubicBezTo>
                      <a:pt x="621" y="488"/>
                      <a:pt x="311" y="997"/>
                      <a:pt x="1" y="1507"/>
                    </a:cubicBezTo>
                    <a:cubicBezTo>
                      <a:pt x="178" y="2615"/>
                      <a:pt x="444" y="3722"/>
                      <a:pt x="776" y="4830"/>
                    </a:cubicBezTo>
                    <a:cubicBezTo>
                      <a:pt x="931" y="3257"/>
                      <a:pt x="710" y="1573"/>
                      <a:pt x="953"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0"/>
              <p:cNvSpPr/>
              <p:nvPr/>
            </p:nvSpPr>
            <p:spPr>
              <a:xfrm>
                <a:off x="1174000" y="1809700"/>
                <a:ext cx="82550" cy="331250"/>
              </a:xfrm>
              <a:custGeom>
                <a:avLst/>
                <a:gdLst/>
                <a:ahLst/>
                <a:cxnLst/>
                <a:rect l="l" t="t" r="r" b="b"/>
                <a:pathLst>
                  <a:path w="3302" h="13250" extrusionOk="0">
                    <a:moveTo>
                      <a:pt x="3301" y="0"/>
                    </a:moveTo>
                    <a:lnTo>
                      <a:pt x="3301" y="0"/>
                    </a:lnTo>
                    <a:cubicBezTo>
                      <a:pt x="2548" y="155"/>
                      <a:pt x="1950" y="1219"/>
                      <a:pt x="1684" y="1928"/>
                    </a:cubicBezTo>
                    <a:cubicBezTo>
                      <a:pt x="1374" y="2681"/>
                      <a:pt x="1019" y="3412"/>
                      <a:pt x="598" y="4099"/>
                    </a:cubicBezTo>
                    <a:cubicBezTo>
                      <a:pt x="554" y="4254"/>
                      <a:pt x="510" y="4387"/>
                      <a:pt x="510" y="4431"/>
                    </a:cubicBezTo>
                    <a:cubicBezTo>
                      <a:pt x="399" y="4919"/>
                      <a:pt x="332" y="5429"/>
                      <a:pt x="266" y="5916"/>
                    </a:cubicBezTo>
                    <a:cubicBezTo>
                      <a:pt x="0" y="7356"/>
                      <a:pt x="22" y="8841"/>
                      <a:pt x="310" y="10259"/>
                    </a:cubicBezTo>
                    <a:cubicBezTo>
                      <a:pt x="576" y="11300"/>
                      <a:pt x="975" y="12297"/>
                      <a:pt x="1462" y="13250"/>
                    </a:cubicBezTo>
                    <a:lnTo>
                      <a:pt x="1529" y="13139"/>
                    </a:lnTo>
                    <a:cubicBezTo>
                      <a:pt x="1728" y="12873"/>
                      <a:pt x="1883" y="12585"/>
                      <a:pt x="2061" y="12319"/>
                    </a:cubicBezTo>
                    <a:cubicBezTo>
                      <a:pt x="1972" y="11787"/>
                      <a:pt x="1839" y="11233"/>
                      <a:pt x="1750" y="10680"/>
                    </a:cubicBezTo>
                    <a:cubicBezTo>
                      <a:pt x="1440" y="8841"/>
                      <a:pt x="1728" y="6957"/>
                      <a:pt x="2149" y="5140"/>
                    </a:cubicBezTo>
                    <a:cubicBezTo>
                      <a:pt x="2548" y="3412"/>
                      <a:pt x="3058" y="1728"/>
                      <a:pt x="3301"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0"/>
              <p:cNvSpPr/>
              <p:nvPr/>
            </p:nvSpPr>
            <p:spPr>
              <a:xfrm>
                <a:off x="1491375" y="3471950"/>
                <a:ext cx="162325" cy="101400"/>
              </a:xfrm>
              <a:custGeom>
                <a:avLst/>
                <a:gdLst/>
                <a:ahLst/>
                <a:cxnLst/>
                <a:rect l="l" t="t" r="r" b="b"/>
                <a:pathLst>
                  <a:path w="6493" h="4056" extrusionOk="0">
                    <a:moveTo>
                      <a:pt x="5562" y="1"/>
                    </a:moveTo>
                    <a:lnTo>
                      <a:pt x="2748" y="400"/>
                    </a:lnTo>
                    <a:cubicBezTo>
                      <a:pt x="2726" y="621"/>
                      <a:pt x="2682" y="843"/>
                      <a:pt x="2637" y="1064"/>
                    </a:cubicBezTo>
                    <a:cubicBezTo>
                      <a:pt x="2593" y="1242"/>
                      <a:pt x="2526" y="1419"/>
                      <a:pt x="2438" y="1574"/>
                    </a:cubicBezTo>
                    <a:cubicBezTo>
                      <a:pt x="2283" y="1751"/>
                      <a:pt x="2083" y="1906"/>
                      <a:pt x="1884" y="2017"/>
                    </a:cubicBezTo>
                    <a:cubicBezTo>
                      <a:pt x="1264" y="2349"/>
                      <a:pt x="444" y="2549"/>
                      <a:pt x="1" y="3125"/>
                    </a:cubicBezTo>
                    <a:cubicBezTo>
                      <a:pt x="621" y="3502"/>
                      <a:pt x="1308" y="3457"/>
                      <a:pt x="1973" y="3590"/>
                    </a:cubicBezTo>
                    <a:cubicBezTo>
                      <a:pt x="2837" y="3767"/>
                      <a:pt x="3679" y="4011"/>
                      <a:pt x="4543" y="4055"/>
                    </a:cubicBezTo>
                    <a:cubicBezTo>
                      <a:pt x="4853" y="4055"/>
                      <a:pt x="5141" y="4033"/>
                      <a:pt x="5429" y="3923"/>
                    </a:cubicBezTo>
                    <a:cubicBezTo>
                      <a:pt x="6116" y="3701"/>
                      <a:pt x="6492" y="2948"/>
                      <a:pt x="6249" y="2283"/>
                    </a:cubicBezTo>
                    <a:cubicBezTo>
                      <a:pt x="6138" y="1928"/>
                      <a:pt x="5916" y="1618"/>
                      <a:pt x="5761" y="1286"/>
                    </a:cubicBezTo>
                    <a:cubicBezTo>
                      <a:pt x="5628" y="865"/>
                      <a:pt x="5562" y="422"/>
                      <a:pt x="5562"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0"/>
              <p:cNvSpPr/>
              <p:nvPr/>
            </p:nvSpPr>
            <p:spPr>
              <a:xfrm>
                <a:off x="1275900" y="3482475"/>
                <a:ext cx="162325" cy="94625"/>
              </a:xfrm>
              <a:custGeom>
                <a:avLst/>
                <a:gdLst/>
                <a:ahLst/>
                <a:cxnLst/>
                <a:rect l="l" t="t" r="r" b="b"/>
                <a:pathLst>
                  <a:path w="6493" h="3785" extrusionOk="0">
                    <a:moveTo>
                      <a:pt x="5651" y="1"/>
                    </a:moveTo>
                    <a:lnTo>
                      <a:pt x="2815" y="178"/>
                    </a:lnTo>
                    <a:cubicBezTo>
                      <a:pt x="2660" y="688"/>
                      <a:pt x="2349" y="1109"/>
                      <a:pt x="1906" y="1419"/>
                    </a:cubicBezTo>
                    <a:cubicBezTo>
                      <a:pt x="1530" y="1685"/>
                      <a:pt x="1153" y="1928"/>
                      <a:pt x="754" y="2150"/>
                    </a:cubicBezTo>
                    <a:cubicBezTo>
                      <a:pt x="466" y="2283"/>
                      <a:pt x="222" y="2482"/>
                      <a:pt x="1" y="2726"/>
                    </a:cubicBezTo>
                    <a:cubicBezTo>
                      <a:pt x="621" y="3125"/>
                      <a:pt x="1308" y="3081"/>
                      <a:pt x="1973" y="3236"/>
                    </a:cubicBezTo>
                    <a:cubicBezTo>
                      <a:pt x="2837" y="3435"/>
                      <a:pt x="3679" y="3723"/>
                      <a:pt x="4543" y="3767"/>
                    </a:cubicBezTo>
                    <a:cubicBezTo>
                      <a:pt x="4620" y="3779"/>
                      <a:pt x="4699" y="3785"/>
                      <a:pt x="4778" y="3785"/>
                    </a:cubicBezTo>
                    <a:cubicBezTo>
                      <a:pt x="4996" y="3785"/>
                      <a:pt x="5218" y="3744"/>
                      <a:pt x="5429" y="3679"/>
                    </a:cubicBezTo>
                    <a:cubicBezTo>
                      <a:pt x="6116" y="3479"/>
                      <a:pt x="6493" y="2748"/>
                      <a:pt x="6271" y="2061"/>
                    </a:cubicBezTo>
                    <a:cubicBezTo>
                      <a:pt x="6182" y="1707"/>
                      <a:pt x="5961" y="1397"/>
                      <a:pt x="5828" y="1064"/>
                    </a:cubicBezTo>
                    <a:cubicBezTo>
                      <a:pt x="5717" y="710"/>
                      <a:pt x="5651" y="355"/>
                      <a:pt x="5651"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0"/>
              <p:cNvSpPr/>
              <p:nvPr/>
            </p:nvSpPr>
            <p:spPr>
              <a:xfrm>
                <a:off x="1196700" y="1429850"/>
                <a:ext cx="548400" cy="647700"/>
              </a:xfrm>
              <a:custGeom>
                <a:avLst/>
                <a:gdLst/>
                <a:ahLst/>
                <a:cxnLst/>
                <a:rect l="l" t="t" r="r" b="b"/>
                <a:pathLst>
                  <a:path w="21936" h="25908" extrusionOk="0">
                    <a:moveTo>
                      <a:pt x="4548" y="1"/>
                    </a:moveTo>
                    <a:cubicBezTo>
                      <a:pt x="3323" y="1"/>
                      <a:pt x="2153" y="437"/>
                      <a:pt x="1197" y="1214"/>
                    </a:cubicBezTo>
                    <a:cubicBezTo>
                      <a:pt x="0" y="2211"/>
                      <a:pt x="178" y="4138"/>
                      <a:pt x="355" y="5534"/>
                    </a:cubicBezTo>
                    <a:cubicBezTo>
                      <a:pt x="532" y="7240"/>
                      <a:pt x="1086" y="8902"/>
                      <a:pt x="1950" y="10409"/>
                    </a:cubicBezTo>
                    <a:cubicBezTo>
                      <a:pt x="2859" y="12004"/>
                      <a:pt x="3080" y="14020"/>
                      <a:pt x="3147" y="15837"/>
                    </a:cubicBezTo>
                    <a:cubicBezTo>
                      <a:pt x="3191" y="16546"/>
                      <a:pt x="3191" y="17277"/>
                      <a:pt x="3235" y="18030"/>
                    </a:cubicBezTo>
                    <a:cubicBezTo>
                      <a:pt x="3257" y="18296"/>
                      <a:pt x="3280" y="18584"/>
                      <a:pt x="3324" y="18850"/>
                    </a:cubicBezTo>
                    <a:cubicBezTo>
                      <a:pt x="3975" y="23028"/>
                      <a:pt x="7580" y="25907"/>
                      <a:pt x="11546" y="25907"/>
                    </a:cubicBezTo>
                    <a:cubicBezTo>
                      <a:pt x="12438" y="25907"/>
                      <a:pt x="13348" y="25762"/>
                      <a:pt x="14247" y="25453"/>
                    </a:cubicBezTo>
                    <a:cubicBezTo>
                      <a:pt x="15576" y="24987"/>
                      <a:pt x="16817" y="24145"/>
                      <a:pt x="17504" y="22905"/>
                    </a:cubicBezTo>
                    <a:cubicBezTo>
                      <a:pt x="17991" y="22041"/>
                      <a:pt x="18146" y="21021"/>
                      <a:pt x="18567" y="20135"/>
                    </a:cubicBezTo>
                    <a:cubicBezTo>
                      <a:pt x="18988" y="19249"/>
                      <a:pt x="19675" y="18429"/>
                      <a:pt x="20163" y="17565"/>
                    </a:cubicBezTo>
                    <a:cubicBezTo>
                      <a:pt x="21935" y="14352"/>
                      <a:pt x="20827" y="9877"/>
                      <a:pt x="17770" y="7861"/>
                    </a:cubicBezTo>
                    <a:cubicBezTo>
                      <a:pt x="16884" y="7285"/>
                      <a:pt x="15820" y="7085"/>
                      <a:pt x="14890" y="6576"/>
                    </a:cubicBezTo>
                    <a:cubicBezTo>
                      <a:pt x="13915" y="6044"/>
                      <a:pt x="13028" y="5423"/>
                      <a:pt x="12209" y="4692"/>
                    </a:cubicBezTo>
                    <a:cubicBezTo>
                      <a:pt x="11079" y="3629"/>
                      <a:pt x="10215" y="2366"/>
                      <a:pt x="9284" y="1147"/>
                    </a:cubicBezTo>
                    <a:cubicBezTo>
                      <a:pt x="9129" y="926"/>
                      <a:pt x="8952" y="726"/>
                      <a:pt x="8730" y="549"/>
                    </a:cubicBezTo>
                    <a:cubicBezTo>
                      <a:pt x="8513" y="391"/>
                      <a:pt x="8275" y="356"/>
                      <a:pt x="8026" y="356"/>
                    </a:cubicBezTo>
                    <a:cubicBezTo>
                      <a:pt x="7827" y="356"/>
                      <a:pt x="7622" y="379"/>
                      <a:pt x="7416" y="379"/>
                    </a:cubicBezTo>
                    <a:cubicBezTo>
                      <a:pt x="7300" y="379"/>
                      <a:pt x="7184" y="372"/>
                      <a:pt x="7068" y="350"/>
                    </a:cubicBezTo>
                    <a:cubicBezTo>
                      <a:pt x="6381" y="172"/>
                      <a:pt x="5672" y="62"/>
                      <a:pt x="4963" y="17"/>
                    </a:cubicBezTo>
                    <a:cubicBezTo>
                      <a:pt x="4824" y="6"/>
                      <a:pt x="4686" y="1"/>
                      <a:pt x="4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0"/>
              <p:cNvSpPr/>
              <p:nvPr/>
            </p:nvSpPr>
            <p:spPr>
              <a:xfrm>
                <a:off x="1213325" y="3525875"/>
                <a:ext cx="228200" cy="60775"/>
              </a:xfrm>
              <a:custGeom>
                <a:avLst/>
                <a:gdLst/>
                <a:ahLst/>
                <a:cxnLst/>
                <a:rect l="l" t="t" r="r" b="b"/>
                <a:pathLst>
                  <a:path w="9128" h="2431" extrusionOk="0">
                    <a:moveTo>
                      <a:pt x="4176" y="1"/>
                    </a:moveTo>
                    <a:cubicBezTo>
                      <a:pt x="3875" y="1"/>
                      <a:pt x="3617" y="140"/>
                      <a:pt x="3324" y="303"/>
                    </a:cubicBezTo>
                    <a:cubicBezTo>
                      <a:pt x="2792" y="591"/>
                      <a:pt x="2216" y="835"/>
                      <a:pt x="1640" y="1012"/>
                    </a:cubicBezTo>
                    <a:cubicBezTo>
                      <a:pt x="1152" y="1101"/>
                      <a:pt x="709" y="1256"/>
                      <a:pt x="288" y="1500"/>
                    </a:cubicBezTo>
                    <a:cubicBezTo>
                      <a:pt x="133" y="1588"/>
                      <a:pt x="0" y="1788"/>
                      <a:pt x="67" y="1965"/>
                    </a:cubicBezTo>
                    <a:cubicBezTo>
                      <a:pt x="133" y="2031"/>
                      <a:pt x="222" y="2098"/>
                      <a:pt x="310" y="2142"/>
                    </a:cubicBezTo>
                    <a:cubicBezTo>
                      <a:pt x="931" y="2386"/>
                      <a:pt x="1595" y="2364"/>
                      <a:pt x="2260" y="2386"/>
                    </a:cubicBezTo>
                    <a:cubicBezTo>
                      <a:pt x="2969" y="2408"/>
                      <a:pt x="3700" y="2430"/>
                      <a:pt x="4409" y="2430"/>
                    </a:cubicBezTo>
                    <a:cubicBezTo>
                      <a:pt x="5827" y="2430"/>
                      <a:pt x="7245" y="2364"/>
                      <a:pt x="8663" y="2231"/>
                    </a:cubicBezTo>
                    <a:cubicBezTo>
                      <a:pt x="8752" y="2231"/>
                      <a:pt x="8863" y="2209"/>
                      <a:pt x="8951" y="2142"/>
                    </a:cubicBezTo>
                    <a:cubicBezTo>
                      <a:pt x="9040" y="2009"/>
                      <a:pt x="9106" y="1832"/>
                      <a:pt x="9084" y="1677"/>
                    </a:cubicBezTo>
                    <a:cubicBezTo>
                      <a:pt x="9127" y="877"/>
                      <a:pt x="9086" y="14"/>
                      <a:pt x="8384" y="14"/>
                    </a:cubicBezTo>
                    <a:cubicBezTo>
                      <a:pt x="8367" y="14"/>
                      <a:pt x="8349" y="14"/>
                      <a:pt x="8331" y="15"/>
                    </a:cubicBezTo>
                    <a:cubicBezTo>
                      <a:pt x="8287" y="15"/>
                      <a:pt x="8220" y="15"/>
                      <a:pt x="8176" y="37"/>
                    </a:cubicBezTo>
                    <a:cubicBezTo>
                      <a:pt x="7476" y="166"/>
                      <a:pt x="6653" y="556"/>
                      <a:pt x="5886" y="556"/>
                    </a:cubicBezTo>
                    <a:cubicBezTo>
                      <a:pt x="5731" y="556"/>
                      <a:pt x="5578" y="540"/>
                      <a:pt x="5428" y="503"/>
                    </a:cubicBezTo>
                    <a:cubicBezTo>
                      <a:pt x="5118" y="414"/>
                      <a:pt x="4830" y="170"/>
                      <a:pt x="4520" y="60"/>
                    </a:cubicBezTo>
                    <a:cubicBezTo>
                      <a:pt x="4397" y="19"/>
                      <a:pt x="4284" y="1"/>
                      <a:pt x="417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0"/>
              <p:cNvSpPr/>
              <p:nvPr/>
            </p:nvSpPr>
            <p:spPr>
              <a:xfrm>
                <a:off x="1433225" y="3526800"/>
                <a:ext cx="224900" cy="60400"/>
              </a:xfrm>
              <a:custGeom>
                <a:avLst/>
                <a:gdLst/>
                <a:ahLst/>
                <a:cxnLst/>
                <a:rect l="l" t="t" r="r" b="b"/>
                <a:pathLst>
                  <a:path w="8996" h="2416" extrusionOk="0">
                    <a:moveTo>
                      <a:pt x="3811" y="0"/>
                    </a:moveTo>
                    <a:cubicBezTo>
                      <a:pt x="3722" y="23"/>
                      <a:pt x="3612" y="45"/>
                      <a:pt x="3523" y="89"/>
                    </a:cubicBezTo>
                    <a:lnTo>
                      <a:pt x="2327" y="643"/>
                    </a:lnTo>
                    <a:cubicBezTo>
                      <a:pt x="1662" y="975"/>
                      <a:pt x="1064" y="1352"/>
                      <a:pt x="377" y="1618"/>
                    </a:cubicBezTo>
                    <a:cubicBezTo>
                      <a:pt x="244" y="1640"/>
                      <a:pt x="89" y="1729"/>
                      <a:pt x="45" y="1884"/>
                    </a:cubicBezTo>
                    <a:cubicBezTo>
                      <a:pt x="0" y="2150"/>
                      <a:pt x="310" y="2282"/>
                      <a:pt x="532" y="2282"/>
                    </a:cubicBezTo>
                    <a:cubicBezTo>
                      <a:pt x="1906" y="2393"/>
                      <a:pt x="3257" y="2415"/>
                      <a:pt x="4631" y="2415"/>
                    </a:cubicBezTo>
                    <a:cubicBezTo>
                      <a:pt x="5318" y="2393"/>
                      <a:pt x="6027" y="2371"/>
                      <a:pt x="6714" y="2349"/>
                    </a:cubicBezTo>
                    <a:cubicBezTo>
                      <a:pt x="6796" y="2346"/>
                      <a:pt x="6881" y="2345"/>
                      <a:pt x="6967" y="2345"/>
                    </a:cubicBezTo>
                    <a:cubicBezTo>
                      <a:pt x="7107" y="2345"/>
                      <a:pt x="7250" y="2347"/>
                      <a:pt x="7394" y="2347"/>
                    </a:cubicBezTo>
                    <a:cubicBezTo>
                      <a:pt x="7805" y="2347"/>
                      <a:pt x="8221" y="2327"/>
                      <a:pt x="8575" y="2172"/>
                    </a:cubicBezTo>
                    <a:cubicBezTo>
                      <a:pt x="8996" y="1994"/>
                      <a:pt x="8951" y="1751"/>
                      <a:pt x="8907" y="1374"/>
                    </a:cubicBezTo>
                    <a:cubicBezTo>
                      <a:pt x="8863" y="953"/>
                      <a:pt x="8752" y="532"/>
                      <a:pt x="8575" y="133"/>
                    </a:cubicBezTo>
                    <a:cubicBezTo>
                      <a:pt x="8530" y="45"/>
                      <a:pt x="8442" y="0"/>
                      <a:pt x="8353" y="0"/>
                    </a:cubicBezTo>
                    <a:cubicBezTo>
                      <a:pt x="8287" y="0"/>
                      <a:pt x="8242" y="0"/>
                      <a:pt x="8198" y="23"/>
                    </a:cubicBezTo>
                    <a:cubicBezTo>
                      <a:pt x="7371" y="196"/>
                      <a:pt x="6578" y="535"/>
                      <a:pt x="5731" y="535"/>
                    </a:cubicBezTo>
                    <a:cubicBezTo>
                      <a:pt x="5602" y="535"/>
                      <a:pt x="5472" y="528"/>
                      <a:pt x="5340" y="510"/>
                    </a:cubicBezTo>
                    <a:cubicBezTo>
                      <a:pt x="4919" y="443"/>
                      <a:pt x="4564" y="178"/>
                      <a:pt x="4166" y="45"/>
                    </a:cubicBezTo>
                    <a:cubicBezTo>
                      <a:pt x="4055" y="0"/>
                      <a:pt x="3944" y="0"/>
                      <a:pt x="38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0"/>
              <p:cNvSpPr/>
              <p:nvPr/>
            </p:nvSpPr>
            <p:spPr>
              <a:xfrm>
                <a:off x="1282000" y="2204075"/>
                <a:ext cx="238200" cy="1283075"/>
              </a:xfrm>
              <a:custGeom>
                <a:avLst/>
                <a:gdLst/>
                <a:ahLst/>
                <a:cxnLst/>
                <a:rect l="l" t="t" r="r" b="b"/>
                <a:pathLst>
                  <a:path w="9528" h="51323" extrusionOk="0">
                    <a:moveTo>
                      <a:pt x="621" y="0"/>
                    </a:moveTo>
                    <a:cubicBezTo>
                      <a:pt x="1" y="1219"/>
                      <a:pt x="377" y="3767"/>
                      <a:pt x="355" y="5163"/>
                    </a:cubicBezTo>
                    <a:cubicBezTo>
                      <a:pt x="333" y="6980"/>
                      <a:pt x="311" y="8819"/>
                      <a:pt x="311" y="10635"/>
                    </a:cubicBezTo>
                    <a:cubicBezTo>
                      <a:pt x="311" y="14225"/>
                      <a:pt x="333" y="17792"/>
                      <a:pt x="399" y="21381"/>
                    </a:cubicBezTo>
                    <a:cubicBezTo>
                      <a:pt x="466" y="26544"/>
                      <a:pt x="599" y="31684"/>
                      <a:pt x="798" y="36846"/>
                    </a:cubicBezTo>
                    <a:cubicBezTo>
                      <a:pt x="998" y="41588"/>
                      <a:pt x="1507" y="46174"/>
                      <a:pt x="1884" y="50915"/>
                    </a:cubicBezTo>
                    <a:cubicBezTo>
                      <a:pt x="1862" y="51026"/>
                      <a:pt x="1906" y="51137"/>
                      <a:pt x="1972" y="51248"/>
                    </a:cubicBezTo>
                    <a:cubicBezTo>
                      <a:pt x="2039" y="51298"/>
                      <a:pt x="2118" y="51322"/>
                      <a:pt x="2200" y="51322"/>
                    </a:cubicBezTo>
                    <a:cubicBezTo>
                      <a:pt x="2227" y="51322"/>
                      <a:pt x="2255" y="51320"/>
                      <a:pt x="2283" y="51314"/>
                    </a:cubicBezTo>
                    <a:lnTo>
                      <a:pt x="6404" y="51070"/>
                    </a:lnTo>
                    <a:cubicBezTo>
                      <a:pt x="6670" y="51070"/>
                      <a:pt x="6758" y="45443"/>
                      <a:pt x="6758" y="44889"/>
                    </a:cubicBezTo>
                    <a:cubicBezTo>
                      <a:pt x="6825" y="41034"/>
                      <a:pt x="7046" y="37201"/>
                      <a:pt x="7201" y="33412"/>
                    </a:cubicBezTo>
                    <a:cubicBezTo>
                      <a:pt x="7401" y="29003"/>
                      <a:pt x="7201" y="24705"/>
                      <a:pt x="8021" y="20340"/>
                    </a:cubicBezTo>
                    <a:cubicBezTo>
                      <a:pt x="8331" y="18589"/>
                      <a:pt x="8774" y="16861"/>
                      <a:pt x="9040" y="15089"/>
                    </a:cubicBezTo>
                    <a:cubicBezTo>
                      <a:pt x="9528" y="11632"/>
                      <a:pt x="9350" y="8110"/>
                      <a:pt x="8486" y="4742"/>
                    </a:cubicBezTo>
                    <a:cubicBezTo>
                      <a:pt x="7910" y="2548"/>
                      <a:pt x="7046" y="1507"/>
                      <a:pt x="5673" y="1064"/>
                    </a:cubicBezTo>
                    <a:cubicBezTo>
                      <a:pt x="5030" y="889"/>
                      <a:pt x="4371" y="816"/>
                      <a:pt x="3724" y="816"/>
                    </a:cubicBezTo>
                    <a:cubicBezTo>
                      <a:pt x="3635" y="816"/>
                      <a:pt x="3546" y="818"/>
                      <a:pt x="3457" y="820"/>
                    </a:cubicBezTo>
                    <a:cubicBezTo>
                      <a:pt x="3389" y="823"/>
                      <a:pt x="3321" y="825"/>
                      <a:pt x="3253" y="825"/>
                    </a:cubicBezTo>
                    <a:cubicBezTo>
                      <a:pt x="2305" y="825"/>
                      <a:pt x="1386" y="538"/>
                      <a:pt x="62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0"/>
              <p:cNvSpPr/>
              <p:nvPr/>
            </p:nvSpPr>
            <p:spPr>
              <a:xfrm>
                <a:off x="1397775" y="2208500"/>
                <a:ext cx="254825" cy="1276800"/>
              </a:xfrm>
              <a:custGeom>
                <a:avLst/>
                <a:gdLst/>
                <a:ahLst/>
                <a:cxnLst/>
                <a:rect l="l" t="t" r="r" b="b"/>
                <a:pathLst>
                  <a:path w="10193" h="51072" extrusionOk="0">
                    <a:moveTo>
                      <a:pt x="554" y="1"/>
                    </a:moveTo>
                    <a:lnTo>
                      <a:pt x="554" y="1"/>
                    </a:lnTo>
                    <a:cubicBezTo>
                      <a:pt x="0" y="1241"/>
                      <a:pt x="554" y="3767"/>
                      <a:pt x="621" y="5141"/>
                    </a:cubicBezTo>
                    <a:cubicBezTo>
                      <a:pt x="709" y="6980"/>
                      <a:pt x="820" y="8797"/>
                      <a:pt x="953" y="10613"/>
                    </a:cubicBezTo>
                    <a:cubicBezTo>
                      <a:pt x="1174" y="14203"/>
                      <a:pt x="1440" y="17770"/>
                      <a:pt x="1728" y="21337"/>
                    </a:cubicBezTo>
                    <a:cubicBezTo>
                      <a:pt x="2127" y="26477"/>
                      <a:pt x="2592" y="31595"/>
                      <a:pt x="3146" y="36713"/>
                    </a:cubicBezTo>
                    <a:cubicBezTo>
                      <a:pt x="3634" y="41455"/>
                      <a:pt x="4454" y="45975"/>
                      <a:pt x="5140" y="50672"/>
                    </a:cubicBezTo>
                    <a:cubicBezTo>
                      <a:pt x="5140" y="50783"/>
                      <a:pt x="5185" y="50916"/>
                      <a:pt x="5251" y="51004"/>
                    </a:cubicBezTo>
                    <a:cubicBezTo>
                      <a:pt x="5308" y="51047"/>
                      <a:pt x="5375" y="51072"/>
                      <a:pt x="5445" y="51072"/>
                    </a:cubicBezTo>
                    <a:cubicBezTo>
                      <a:pt x="5483" y="51072"/>
                      <a:pt x="5522" y="51064"/>
                      <a:pt x="5561" y="51048"/>
                    </a:cubicBezTo>
                    <a:lnTo>
                      <a:pt x="9660" y="50472"/>
                    </a:lnTo>
                    <a:cubicBezTo>
                      <a:pt x="9926" y="50472"/>
                      <a:pt x="9638" y="44823"/>
                      <a:pt x="9616" y="44269"/>
                    </a:cubicBezTo>
                    <a:cubicBezTo>
                      <a:pt x="9439" y="40436"/>
                      <a:pt x="9394" y="36603"/>
                      <a:pt x="9306" y="32792"/>
                    </a:cubicBezTo>
                    <a:cubicBezTo>
                      <a:pt x="9217" y="28383"/>
                      <a:pt x="8752" y="24107"/>
                      <a:pt x="9262" y="19698"/>
                    </a:cubicBezTo>
                    <a:cubicBezTo>
                      <a:pt x="9461" y="17925"/>
                      <a:pt x="9793" y="16175"/>
                      <a:pt x="9926" y="14380"/>
                    </a:cubicBezTo>
                    <a:cubicBezTo>
                      <a:pt x="10192" y="10902"/>
                      <a:pt x="9771" y="7423"/>
                      <a:pt x="8685" y="4100"/>
                    </a:cubicBezTo>
                    <a:cubicBezTo>
                      <a:pt x="7976" y="1950"/>
                      <a:pt x="7068" y="976"/>
                      <a:pt x="5650" y="665"/>
                    </a:cubicBezTo>
                    <a:cubicBezTo>
                      <a:pt x="5201" y="570"/>
                      <a:pt x="4743" y="525"/>
                      <a:pt x="4281" y="525"/>
                    </a:cubicBezTo>
                    <a:cubicBezTo>
                      <a:pt x="3993" y="525"/>
                      <a:pt x="3702" y="543"/>
                      <a:pt x="3412" y="577"/>
                    </a:cubicBezTo>
                    <a:cubicBezTo>
                      <a:pt x="3212" y="604"/>
                      <a:pt x="3011" y="617"/>
                      <a:pt x="2811" y="617"/>
                    </a:cubicBezTo>
                    <a:cubicBezTo>
                      <a:pt x="2019" y="617"/>
                      <a:pt x="1244" y="408"/>
                      <a:pt x="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0"/>
              <p:cNvSpPr/>
              <p:nvPr/>
            </p:nvSpPr>
            <p:spPr>
              <a:xfrm>
                <a:off x="1253200" y="1650900"/>
                <a:ext cx="254825" cy="327950"/>
              </a:xfrm>
              <a:custGeom>
                <a:avLst/>
                <a:gdLst/>
                <a:ahLst/>
                <a:cxnLst/>
                <a:rect l="l" t="t" r="r" b="b"/>
                <a:pathLst>
                  <a:path w="10193" h="13118" extrusionOk="0">
                    <a:moveTo>
                      <a:pt x="5821" y="1"/>
                    </a:moveTo>
                    <a:cubicBezTo>
                      <a:pt x="5654" y="1"/>
                      <a:pt x="5436" y="211"/>
                      <a:pt x="5251" y="304"/>
                    </a:cubicBezTo>
                    <a:cubicBezTo>
                      <a:pt x="4830" y="503"/>
                      <a:pt x="4387" y="680"/>
                      <a:pt x="3944" y="835"/>
                    </a:cubicBezTo>
                    <a:cubicBezTo>
                      <a:pt x="3452" y="1006"/>
                      <a:pt x="2846" y="1209"/>
                      <a:pt x="2307" y="1209"/>
                    </a:cubicBezTo>
                    <a:cubicBezTo>
                      <a:pt x="2215" y="1209"/>
                      <a:pt x="2126" y="1203"/>
                      <a:pt x="2039" y="1190"/>
                    </a:cubicBezTo>
                    <a:lnTo>
                      <a:pt x="2039" y="1190"/>
                    </a:lnTo>
                    <a:cubicBezTo>
                      <a:pt x="2238" y="2253"/>
                      <a:pt x="2305" y="3383"/>
                      <a:pt x="2460" y="4469"/>
                    </a:cubicBezTo>
                    <a:cubicBezTo>
                      <a:pt x="2504" y="4735"/>
                      <a:pt x="2548" y="5089"/>
                      <a:pt x="2327" y="5311"/>
                    </a:cubicBezTo>
                    <a:cubicBezTo>
                      <a:pt x="2105" y="5532"/>
                      <a:pt x="1884" y="5776"/>
                      <a:pt x="1662" y="5998"/>
                    </a:cubicBezTo>
                    <a:cubicBezTo>
                      <a:pt x="1175" y="6441"/>
                      <a:pt x="754" y="6950"/>
                      <a:pt x="399" y="7504"/>
                    </a:cubicBezTo>
                    <a:cubicBezTo>
                      <a:pt x="355" y="7571"/>
                      <a:pt x="333" y="7615"/>
                      <a:pt x="288" y="7682"/>
                    </a:cubicBezTo>
                    <a:cubicBezTo>
                      <a:pt x="222" y="7837"/>
                      <a:pt x="155" y="7992"/>
                      <a:pt x="133" y="8169"/>
                    </a:cubicBezTo>
                    <a:cubicBezTo>
                      <a:pt x="111" y="8346"/>
                      <a:pt x="155" y="8524"/>
                      <a:pt x="155" y="8701"/>
                    </a:cubicBezTo>
                    <a:cubicBezTo>
                      <a:pt x="133" y="9077"/>
                      <a:pt x="0" y="9454"/>
                      <a:pt x="0" y="9853"/>
                    </a:cubicBezTo>
                    <a:cubicBezTo>
                      <a:pt x="0" y="10939"/>
                      <a:pt x="288" y="12135"/>
                      <a:pt x="1219" y="12778"/>
                    </a:cubicBezTo>
                    <a:cubicBezTo>
                      <a:pt x="1597" y="13004"/>
                      <a:pt x="2026" y="13117"/>
                      <a:pt x="2457" y="13117"/>
                    </a:cubicBezTo>
                    <a:cubicBezTo>
                      <a:pt x="2659" y="13117"/>
                      <a:pt x="2861" y="13093"/>
                      <a:pt x="3058" y="13043"/>
                    </a:cubicBezTo>
                    <a:cubicBezTo>
                      <a:pt x="3678" y="12888"/>
                      <a:pt x="4254" y="12600"/>
                      <a:pt x="4742" y="12224"/>
                    </a:cubicBezTo>
                    <a:cubicBezTo>
                      <a:pt x="5584" y="11603"/>
                      <a:pt x="6182" y="10739"/>
                      <a:pt x="7002" y="10141"/>
                    </a:cubicBezTo>
                    <a:cubicBezTo>
                      <a:pt x="7888" y="9521"/>
                      <a:pt x="8641" y="8745"/>
                      <a:pt x="9217" y="7859"/>
                    </a:cubicBezTo>
                    <a:cubicBezTo>
                      <a:pt x="9904" y="6840"/>
                      <a:pt x="10192" y="5621"/>
                      <a:pt x="10082" y="4403"/>
                    </a:cubicBezTo>
                    <a:cubicBezTo>
                      <a:pt x="10082" y="4314"/>
                      <a:pt x="10059" y="4247"/>
                      <a:pt x="10015" y="4181"/>
                    </a:cubicBezTo>
                    <a:cubicBezTo>
                      <a:pt x="9949" y="4114"/>
                      <a:pt x="9860" y="4070"/>
                      <a:pt x="9771" y="4048"/>
                    </a:cubicBezTo>
                    <a:cubicBezTo>
                      <a:pt x="9611" y="4006"/>
                      <a:pt x="9449" y="3993"/>
                      <a:pt x="9285" y="3993"/>
                    </a:cubicBezTo>
                    <a:cubicBezTo>
                      <a:pt x="8996" y="3993"/>
                      <a:pt x="8704" y="4034"/>
                      <a:pt x="8410" y="4034"/>
                    </a:cubicBezTo>
                    <a:cubicBezTo>
                      <a:pt x="8339" y="4034"/>
                      <a:pt x="8269" y="4032"/>
                      <a:pt x="8198" y="4026"/>
                    </a:cubicBezTo>
                    <a:cubicBezTo>
                      <a:pt x="7977" y="3982"/>
                      <a:pt x="7733" y="3915"/>
                      <a:pt x="7534" y="3804"/>
                    </a:cubicBezTo>
                    <a:cubicBezTo>
                      <a:pt x="7246" y="3716"/>
                      <a:pt x="7024" y="3738"/>
                      <a:pt x="6847" y="3450"/>
                    </a:cubicBezTo>
                    <a:cubicBezTo>
                      <a:pt x="6714" y="3273"/>
                      <a:pt x="6625" y="3073"/>
                      <a:pt x="6581" y="2874"/>
                    </a:cubicBezTo>
                    <a:cubicBezTo>
                      <a:pt x="6426" y="2364"/>
                      <a:pt x="6293" y="1877"/>
                      <a:pt x="6182" y="1389"/>
                    </a:cubicBezTo>
                    <a:cubicBezTo>
                      <a:pt x="6138" y="1146"/>
                      <a:pt x="6071" y="902"/>
                      <a:pt x="6049" y="636"/>
                    </a:cubicBezTo>
                    <a:cubicBezTo>
                      <a:pt x="6049" y="481"/>
                      <a:pt x="6027" y="304"/>
                      <a:pt x="6005" y="149"/>
                    </a:cubicBezTo>
                    <a:cubicBezTo>
                      <a:pt x="5958" y="41"/>
                      <a:pt x="5894" y="1"/>
                      <a:pt x="5821" y="1"/>
                    </a:cubicBezTo>
                    <a:close/>
                  </a:path>
                </a:pathLst>
              </a:custGeom>
              <a:solidFill>
                <a:srgbClr val="F9947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0"/>
              <p:cNvSpPr/>
              <p:nvPr/>
            </p:nvSpPr>
            <p:spPr>
              <a:xfrm>
                <a:off x="1198925" y="1408050"/>
                <a:ext cx="279750" cy="263750"/>
              </a:xfrm>
              <a:custGeom>
                <a:avLst/>
                <a:gdLst/>
                <a:ahLst/>
                <a:cxnLst/>
                <a:rect l="l" t="t" r="r" b="b"/>
                <a:pathLst>
                  <a:path w="11190" h="10550" extrusionOk="0">
                    <a:moveTo>
                      <a:pt x="1086" y="7334"/>
                    </a:moveTo>
                    <a:cubicBezTo>
                      <a:pt x="1086" y="7335"/>
                      <a:pt x="1086" y="7336"/>
                      <a:pt x="1086" y="7337"/>
                    </a:cubicBezTo>
                    <a:cubicBezTo>
                      <a:pt x="1086" y="7336"/>
                      <a:pt x="1086" y="7335"/>
                      <a:pt x="1086" y="7334"/>
                    </a:cubicBezTo>
                    <a:close/>
                    <a:moveTo>
                      <a:pt x="5496" y="1"/>
                    </a:moveTo>
                    <a:cubicBezTo>
                      <a:pt x="4955" y="1"/>
                      <a:pt x="4449" y="155"/>
                      <a:pt x="4055" y="535"/>
                    </a:cubicBezTo>
                    <a:cubicBezTo>
                      <a:pt x="3861" y="419"/>
                      <a:pt x="3634" y="353"/>
                      <a:pt x="3417" y="353"/>
                    </a:cubicBezTo>
                    <a:cubicBezTo>
                      <a:pt x="3386" y="353"/>
                      <a:pt x="3354" y="355"/>
                      <a:pt x="3324" y="358"/>
                    </a:cubicBezTo>
                    <a:cubicBezTo>
                      <a:pt x="2592" y="424"/>
                      <a:pt x="2083" y="823"/>
                      <a:pt x="1595" y="1332"/>
                    </a:cubicBezTo>
                    <a:cubicBezTo>
                      <a:pt x="731" y="2197"/>
                      <a:pt x="0" y="3570"/>
                      <a:pt x="244" y="4833"/>
                    </a:cubicBezTo>
                    <a:cubicBezTo>
                      <a:pt x="332" y="5321"/>
                      <a:pt x="355" y="5808"/>
                      <a:pt x="332" y="6273"/>
                    </a:cubicBezTo>
                    <a:cubicBezTo>
                      <a:pt x="332" y="6517"/>
                      <a:pt x="332" y="6761"/>
                      <a:pt x="377" y="7004"/>
                    </a:cubicBezTo>
                    <a:cubicBezTo>
                      <a:pt x="399" y="7204"/>
                      <a:pt x="532" y="7226"/>
                      <a:pt x="620" y="7381"/>
                    </a:cubicBezTo>
                    <a:cubicBezTo>
                      <a:pt x="776" y="7315"/>
                      <a:pt x="1152" y="6938"/>
                      <a:pt x="1130" y="6739"/>
                    </a:cubicBezTo>
                    <a:lnTo>
                      <a:pt x="1130" y="6739"/>
                    </a:lnTo>
                    <a:cubicBezTo>
                      <a:pt x="1152" y="6937"/>
                      <a:pt x="1130" y="7136"/>
                      <a:pt x="1086" y="7334"/>
                    </a:cubicBezTo>
                    <a:lnTo>
                      <a:pt x="1086" y="7334"/>
                    </a:lnTo>
                    <a:cubicBezTo>
                      <a:pt x="1113" y="7223"/>
                      <a:pt x="1485" y="7004"/>
                      <a:pt x="1573" y="6894"/>
                    </a:cubicBezTo>
                    <a:cubicBezTo>
                      <a:pt x="1684" y="6739"/>
                      <a:pt x="1795" y="6561"/>
                      <a:pt x="1883" y="6384"/>
                    </a:cubicBezTo>
                    <a:cubicBezTo>
                      <a:pt x="2127" y="6007"/>
                      <a:pt x="2282" y="5586"/>
                      <a:pt x="2371" y="5143"/>
                    </a:cubicBezTo>
                    <a:cubicBezTo>
                      <a:pt x="2437" y="4722"/>
                      <a:pt x="2459" y="4323"/>
                      <a:pt x="2526" y="3925"/>
                    </a:cubicBezTo>
                    <a:cubicBezTo>
                      <a:pt x="2570" y="3592"/>
                      <a:pt x="2504" y="3171"/>
                      <a:pt x="2747" y="2928"/>
                    </a:cubicBezTo>
                    <a:cubicBezTo>
                      <a:pt x="2850" y="2825"/>
                      <a:pt x="2982" y="2774"/>
                      <a:pt x="3113" y="2774"/>
                    </a:cubicBezTo>
                    <a:cubicBezTo>
                      <a:pt x="3265" y="2774"/>
                      <a:pt x="3416" y="2841"/>
                      <a:pt x="3523" y="2972"/>
                    </a:cubicBezTo>
                    <a:cubicBezTo>
                      <a:pt x="3479" y="2883"/>
                      <a:pt x="3811" y="2662"/>
                      <a:pt x="3855" y="2640"/>
                    </a:cubicBezTo>
                    <a:cubicBezTo>
                      <a:pt x="3922" y="2606"/>
                      <a:pt x="3999" y="2590"/>
                      <a:pt x="4077" y="2590"/>
                    </a:cubicBezTo>
                    <a:cubicBezTo>
                      <a:pt x="4154" y="2590"/>
                      <a:pt x="4232" y="2606"/>
                      <a:pt x="4298" y="2640"/>
                    </a:cubicBezTo>
                    <a:cubicBezTo>
                      <a:pt x="4431" y="2684"/>
                      <a:pt x="4564" y="2750"/>
                      <a:pt x="4675" y="2861"/>
                    </a:cubicBezTo>
                    <a:cubicBezTo>
                      <a:pt x="4830" y="2994"/>
                      <a:pt x="4941" y="3171"/>
                      <a:pt x="5052" y="3371"/>
                    </a:cubicBezTo>
                    <a:cubicBezTo>
                      <a:pt x="5185" y="3681"/>
                      <a:pt x="5273" y="4013"/>
                      <a:pt x="5384" y="4346"/>
                    </a:cubicBezTo>
                    <a:cubicBezTo>
                      <a:pt x="5761" y="5298"/>
                      <a:pt x="6470" y="6074"/>
                      <a:pt x="7378" y="6539"/>
                    </a:cubicBezTo>
                    <a:cubicBezTo>
                      <a:pt x="7334" y="6406"/>
                      <a:pt x="7267" y="6318"/>
                      <a:pt x="7201" y="6207"/>
                    </a:cubicBezTo>
                    <a:lnTo>
                      <a:pt x="7201" y="6207"/>
                    </a:lnTo>
                    <a:cubicBezTo>
                      <a:pt x="7378" y="6362"/>
                      <a:pt x="7600" y="6495"/>
                      <a:pt x="7799" y="6606"/>
                    </a:cubicBezTo>
                    <a:cubicBezTo>
                      <a:pt x="7830" y="6621"/>
                      <a:pt x="7862" y="6637"/>
                      <a:pt x="7885" y="6637"/>
                    </a:cubicBezTo>
                    <a:cubicBezTo>
                      <a:pt x="7895" y="6637"/>
                      <a:pt x="7903" y="6634"/>
                      <a:pt x="7910" y="6628"/>
                    </a:cubicBezTo>
                    <a:cubicBezTo>
                      <a:pt x="7932" y="6606"/>
                      <a:pt x="7954" y="6561"/>
                      <a:pt x="7932" y="6539"/>
                    </a:cubicBezTo>
                    <a:cubicBezTo>
                      <a:pt x="7932" y="6406"/>
                      <a:pt x="7888" y="6295"/>
                      <a:pt x="7821" y="6185"/>
                    </a:cubicBezTo>
                    <a:lnTo>
                      <a:pt x="7821" y="6185"/>
                    </a:lnTo>
                    <a:cubicBezTo>
                      <a:pt x="8375" y="6761"/>
                      <a:pt x="8752" y="7448"/>
                      <a:pt x="8929" y="8223"/>
                    </a:cubicBezTo>
                    <a:cubicBezTo>
                      <a:pt x="9084" y="8998"/>
                      <a:pt x="9151" y="9774"/>
                      <a:pt x="9106" y="10549"/>
                    </a:cubicBezTo>
                    <a:cubicBezTo>
                      <a:pt x="9439" y="10306"/>
                      <a:pt x="9660" y="9929"/>
                      <a:pt x="10015" y="9752"/>
                    </a:cubicBezTo>
                    <a:cubicBezTo>
                      <a:pt x="10369" y="9575"/>
                      <a:pt x="10635" y="9309"/>
                      <a:pt x="10835" y="8954"/>
                    </a:cubicBezTo>
                    <a:cubicBezTo>
                      <a:pt x="11100" y="8467"/>
                      <a:pt x="11189" y="7891"/>
                      <a:pt x="11100" y="7337"/>
                    </a:cubicBezTo>
                    <a:cubicBezTo>
                      <a:pt x="10990" y="6805"/>
                      <a:pt x="11034" y="6273"/>
                      <a:pt x="10923" y="5741"/>
                    </a:cubicBezTo>
                    <a:cubicBezTo>
                      <a:pt x="10790" y="5210"/>
                      <a:pt x="10635" y="4678"/>
                      <a:pt x="10436" y="4168"/>
                    </a:cubicBezTo>
                    <a:cubicBezTo>
                      <a:pt x="10081" y="3149"/>
                      <a:pt x="9527" y="2241"/>
                      <a:pt x="8774" y="1465"/>
                    </a:cubicBezTo>
                    <a:cubicBezTo>
                      <a:pt x="8057" y="749"/>
                      <a:pt x="6691" y="1"/>
                      <a:pt x="54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0"/>
              <p:cNvSpPr/>
              <p:nvPr/>
            </p:nvSpPr>
            <p:spPr>
              <a:xfrm>
                <a:off x="1218850" y="1472225"/>
                <a:ext cx="204975" cy="268875"/>
              </a:xfrm>
              <a:custGeom>
                <a:avLst/>
                <a:gdLst/>
                <a:ahLst/>
                <a:cxnLst/>
                <a:rect l="l" t="t" r="r" b="b"/>
                <a:pathLst>
                  <a:path w="8199" h="10755" extrusionOk="0">
                    <a:moveTo>
                      <a:pt x="333" y="4149"/>
                    </a:moveTo>
                    <a:lnTo>
                      <a:pt x="333" y="4149"/>
                    </a:lnTo>
                    <a:cubicBezTo>
                      <a:pt x="333" y="4153"/>
                      <a:pt x="334" y="4157"/>
                      <a:pt x="334" y="4161"/>
                    </a:cubicBezTo>
                    <a:lnTo>
                      <a:pt x="334" y="4161"/>
                    </a:lnTo>
                    <a:cubicBezTo>
                      <a:pt x="334" y="4157"/>
                      <a:pt x="334" y="4153"/>
                      <a:pt x="333" y="4149"/>
                    </a:cubicBezTo>
                    <a:close/>
                    <a:moveTo>
                      <a:pt x="3280" y="1"/>
                    </a:moveTo>
                    <a:cubicBezTo>
                      <a:pt x="3202" y="1"/>
                      <a:pt x="3125" y="17"/>
                      <a:pt x="3058" y="50"/>
                    </a:cubicBezTo>
                    <a:cubicBezTo>
                      <a:pt x="3014" y="73"/>
                      <a:pt x="2682" y="294"/>
                      <a:pt x="2726" y="383"/>
                    </a:cubicBezTo>
                    <a:cubicBezTo>
                      <a:pt x="2616" y="249"/>
                      <a:pt x="2460" y="182"/>
                      <a:pt x="2300" y="182"/>
                    </a:cubicBezTo>
                    <a:cubicBezTo>
                      <a:pt x="2170" y="182"/>
                      <a:pt x="2038" y="227"/>
                      <a:pt x="1928" y="316"/>
                    </a:cubicBezTo>
                    <a:cubicBezTo>
                      <a:pt x="1685" y="582"/>
                      <a:pt x="1773" y="1003"/>
                      <a:pt x="1729" y="1336"/>
                    </a:cubicBezTo>
                    <a:cubicBezTo>
                      <a:pt x="1662" y="1734"/>
                      <a:pt x="1640" y="2133"/>
                      <a:pt x="1552" y="2532"/>
                    </a:cubicBezTo>
                    <a:cubicBezTo>
                      <a:pt x="1485" y="2997"/>
                      <a:pt x="1330" y="3418"/>
                      <a:pt x="1086" y="3817"/>
                    </a:cubicBezTo>
                    <a:cubicBezTo>
                      <a:pt x="998" y="3994"/>
                      <a:pt x="887" y="4149"/>
                      <a:pt x="776" y="4304"/>
                    </a:cubicBezTo>
                    <a:cubicBezTo>
                      <a:pt x="689" y="4413"/>
                      <a:pt x="323" y="4630"/>
                      <a:pt x="290" y="4742"/>
                    </a:cubicBezTo>
                    <a:lnTo>
                      <a:pt x="290" y="4742"/>
                    </a:lnTo>
                    <a:cubicBezTo>
                      <a:pt x="333" y="4569"/>
                      <a:pt x="354" y="4355"/>
                      <a:pt x="334" y="4161"/>
                    </a:cubicBezTo>
                    <a:lnTo>
                      <a:pt x="334" y="4161"/>
                    </a:lnTo>
                    <a:cubicBezTo>
                      <a:pt x="345" y="4315"/>
                      <a:pt x="152" y="4530"/>
                      <a:pt x="1" y="4681"/>
                    </a:cubicBezTo>
                    <a:cubicBezTo>
                      <a:pt x="23" y="4814"/>
                      <a:pt x="67" y="4925"/>
                      <a:pt x="111" y="5058"/>
                    </a:cubicBezTo>
                    <a:cubicBezTo>
                      <a:pt x="333" y="5722"/>
                      <a:pt x="311" y="6431"/>
                      <a:pt x="510" y="7096"/>
                    </a:cubicBezTo>
                    <a:cubicBezTo>
                      <a:pt x="865" y="8248"/>
                      <a:pt x="1618" y="9245"/>
                      <a:pt x="2637" y="9910"/>
                    </a:cubicBezTo>
                    <a:cubicBezTo>
                      <a:pt x="3125" y="10309"/>
                      <a:pt x="3701" y="10575"/>
                      <a:pt x="4299" y="10730"/>
                    </a:cubicBezTo>
                    <a:cubicBezTo>
                      <a:pt x="4395" y="10746"/>
                      <a:pt x="4489" y="10754"/>
                      <a:pt x="4583" y="10754"/>
                    </a:cubicBezTo>
                    <a:cubicBezTo>
                      <a:pt x="5614" y="10754"/>
                      <a:pt x="6500" y="9798"/>
                      <a:pt x="7069" y="9046"/>
                    </a:cubicBezTo>
                    <a:cubicBezTo>
                      <a:pt x="7357" y="8669"/>
                      <a:pt x="7578" y="8248"/>
                      <a:pt x="7800" y="7872"/>
                    </a:cubicBezTo>
                    <a:cubicBezTo>
                      <a:pt x="7933" y="7672"/>
                      <a:pt x="8043" y="7473"/>
                      <a:pt x="8110" y="7273"/>
                    </a:cubicBezTo>
                    <a:cubicBezTo>
                      <a:pt x="8154" y="7118"/>
                      <a:pt x="8176" y="6963"/>
                      <a:pt x="8176" y="6808"/>
                    </a:cubicBezTo>
                    <a:cubicBezTo>
                      <a:pt x="8199" y="6564"/>
                      <a:pt x="8176" y="6299"/>
                      <a:pt x="8199" y="6055"/>
                    </a:cubicBezTo>
                    <a:cubicBezTo>
                      <a:pt x="8176" y="5922"/>
                      <a:pt x="8154" y="5789"/>
                      <a:pt x="8110" y="5656"/>
                    </a:cubicBezTo>
                    <a:cubicBezTo>
                      <a:pt x="7955" y="4881"/>
                      <a:pt x="7556" y="4194"/>
                      <a:pt x="7002" y="3618"/>
                    </a:cubicBezTo>
                    <a:lnTo>
                      <a:pt x="7002" y="3618"/>
                    </a:lnTo>
                    <a:cubicBezTo>
                      <a:pt x="7069" y="3728"/>
                      <a:pt x="7113" y="3839"/>
                      <a:pt x="7135" y="3972"/>
                    </a:cubicBezTo>
                    <a:cubicBezTo>
                      <a:pt x="7157" y="3994"/>
                      <a:pt x="7135" y="4039"/>
                      <a:pt x="7113" y="4061"/>
                    </a:cubicBezTo>
                    <a:cubicBezTo>
                      <a:pt x="7106" y="4067"/>
                      <a:pt x="7098" y="4070"/>
                      <a:pt x="7088" y="4070"/>
                    </a:cubicBezTo>
                    <a:cubicBezTo>
                      <a:pt x="7065" y="4070"/>
                      <a:pt x="7033" y="4054"/>
                      <a:pt x="7002" y="4039"/>
                    </a:cubicBezTo>
                    <a:cubicBezTo>
                      <a:pt x="6781" y="3928"/>
                      <a:pt x="6581" y="3795"/>
                      <a:pt x="6382" y="3640"/>
                    </a:cubicBezTo>
                    <a:lnTo>
                      <a:pt x="6382" y="3640"/>
                    </a:lnTo>
                    <a:cubicBezTo>
                      <a:pt x="6470" y="3751"/>
                      <a:pt x="6537" y="3839"/>
                      <a:pt x="6581" y="3972"/>
                    </a:cubicBezTo>
                    <a:cubicBezTo>
                      <a:pt x="5673" y="3507"/>
                      <a:pt x="4964" y="2731"/>
                      <a:pt x="4587" y="1779"/>
                    </a:cubicBezTo>
                    <a:cubicBezTo>
                      <a:pt x="4454" y="1446"/>
                      <a:pt x="4388" y="1114"/>
                      <a:pt x="4233" y="804"/>
                    </a:cubicBezTo>
                    <a:cubicBezTo>
                      <a:pt x="4144" y="604"/>
                      <a:pt x="4033" y="427"/>
                      <a:pt x="3878" y="294"/>
                    </a:cubicBezTo>
                    <a:cubicBezTo>
                      <a:pt x="3767" y="183"/>
                      <a:pt x="3634" y="95"/>
                      <a:pt x="3501" y="50"/>
                    </a:cubicBezTo>
                    <a:cubicBezTo>
                      <a:pt x="3435" y="17"/>
                      <a:pt x="3357" y="1"/>
                      <a:pt x="3280"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0"/>
              <p:cNvSpPr/>
              <p:nvPr/>
            </p:nvSpPr>
            <p:spPr>
              <a:xfrm>
                <a:off x="1226050" y="1551975"/>
                <a:ext cx="50425" cy="20900"/>
              </a:xfrm>
              <a:custGeom>
                <a:avLst/>
                <a:gdLst/>
                <a:ahLst/>
                <a:cxnLst/>
                <a:rect l="l" t="t" r="r" b="b"/>
                <a:pathLst>
                  <a:path w="2017" h="836" extrusionOk="0">
                    <a:moveTo>
                      <a:pt x="1119" y="1"/>
                    </a:moveTo>
                    <a:cubicBezTo>
                      <a:pt x="718" y="1"/>
                      <a:pt x="329" y="195"/>
                      <a:pt x="67" y="516"/>
                    </a:cubicBezTo>
                    <a:cubicBezTo>
                      <a:pt x="45" y="561"/>
                      <a:pt x="23" y="605"/>
                      <a:pt x="1" y="649"/>
                    </a:cubicBezTo>
                    <a:cubicBezTo>
                      <a:pt x="1" y="693"/>
                      <a:pt x="1" y="738"/>
                      <a:pt x="45" y="782"/>
                    </a:cubicBezTo>
                    <a:cubicBezTo>
                      <a:pt x="61" y="815"/>
                      <a:pt x="101" y="835"/>
                      <a:pt x="139" y="835"/>
                    </a:cubicBezTo>
                    <a:cubicBezTo>
                      <a:pt x="153" y="835"/>
                      <a:pt x="166" y="832"/>
                      <a:pt x="178" y="826"/>
                    </a:cubicBezTo>
                    <a:cubicBezTo>
                      <a:pt x="244" y="804"/>
                      <a:pt x="289" y="782"/>
                      <a:pt x="333" y="760"/>
                    </a:cubicBezTo>
                    <a:cubicBezTo>
                      <a:pt x="643" y="561"/>
                      <a:pt x="998" y="472"/>
                      <a:pt x="1374" y="472"/>
                    </a:cubicBezTo>
                    <a:cubicBezTo>
                      <a:pt x="1441" y="483"/>
                      <a:pt x="1502" y="489"/>
                      <a:pt x="1563" y="489"/>
                    </a:cubicBezTo>
                    <a:cubicBezTo>
                      <a:pt x="1624" y="489"/>
                      <a:pt x="1685" y="483"/>
                      <a:pt x="1751" y="472"/>
                    </a:cubicBezTo>
                    <a:cubicBezTo>
                      <a:pt x="1795" y="472"/>
                      <a:pt x="1840" y="450"/>
                      <a:pt x="1862" y="428"/>
                    </a:cubicBezTo>
                    <a:cubicBezTo>
                      <a:pt x="2017" y="250"/>
                      <a:pt x="1397" y="7"/>
                      <a:pt x="1286" y="7"/>
                    </a:cubicBezTo>
                    <a:lnTo>
                      <a:pt x="1241" y="7"/>
                    </a:lnTo>
                    <a:cubicBezTo>
                      <a:pt x="1201" y="3"/>
                      <a:pt x="1160" y="1"/>
                      <a:pt x="11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0"/>
              <p:cNvSpPr/>
              <p:nvPr/>
            </p:nvSpPr>
            <p:spPr>
              <a:xfrm>
                <a:off x="1313575" y="1529925"/>
                <a:ext cx="49875" cy="21675"/>
              </a:xfrm>
              <a:custGeom>
                <a:avLst/>
                <a:gdLst/>
                <a:ahLst/>
                <a:cxnLst/>
                <a:rect l="l" t="t" r="r" b="b"/>
                <a:pathLst>
                  <a:path w="1995" h="867" extrusionOk="0">
                    <a:moveTo>
                      <a:pt x="1243" y="1"/>
                    </a:moveTo>
                    <a:cubicBezTo>
                      <a:pt x="1002" y="1"/>
                      <a:pt x="762" y="68"/>
                      <a:pt x="554" y="202"/>
                    </a:cubicBezTo>
                    <a:lnTo>
                      <a:pt x="532" y="202"/>
                    </a:lnTo>
                    <a:cubicBezTo>
                      <a:pt x="421" y="268"/>
                      <a:pt x="0" y="756"/>
                      <a:pt x="222" y="866"/>
                    </a:cubicBezTo>
                    <a:lnTo>
                      <a:pt x="311" y="866"/>
                    </a:lnTo>
                    <a:cubicBezTo>
                      <a:pt x="444" y="800"/>
                      <a:pt x="554" y="734"/>
                      <a:pt x="665" y="667"/>
                    </a:cubicBezTo>
                    <a:cubicBezTo>
                      <a:pt x="931" y="525"/>
                      <a:pt x="1211" y="454"/>
                      <a:pt x="1494" y="454"/>
                    </a:cubicBezTo>
                    <a:cubicBezTo>
                      <a:pt x="1565" y="454"/>
                      <a:pt x="1636" y="459"/>
                      <a:pt x="1706" y="468"/>
                    </a:cubicBezTo>
                    <a:lnTo>
                      <a:pt x="1862" y="468"/>
                    </a:lnTo>
                    <a:cubicBezTo>
                      <a:pt x="1928" y="446"/>
                      <a:pt x="1972" y="423"/>
                      <a:pt x="1995" y="357"/>
                    </a:cubicBezTo>
                    <a:cubicBezTo>
                      <a:pt x="1995" y="313"/>
                      <a:pt x="1972" y="268"/>
                      <a:pt x="1950" y="224"/>
                    </a:cubicBezTo>
                    <a:cubicBezTo>
                      <a:pt x="1906" y="180"/>
                      <a:pt x="1862" y="157"/>
                      <a:pt x="1817" y="135"/>
                    </a:cubicBezTo>
                    <a:cubicBezTo>
                      <a:pt x="1638" y="46"/>
                      <a:pt x="1440" y="1"/>
                      <a:pt x="12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0"/>
              <p:cNvSpPr/>
              <p:nvPr/>
            </p:nvSpPr>
            <p:spPr>
              <a:xfrm>
                <a:off x="1333525" y="1562850"/>
                <a:ext cx="24375" cy="30725"/>
              </a:xfrm>
              <a:custGeom>
                <a:avLst/>
                <a:gdLst/>
                <a:ahLst/>
                <a:cxnLst/>
                <a:rect l="l" t="t" r="r" b="b"/>
                <a:pathLst>
                  <a:path w="975" h="1229" extrusionOk="0">
                    <a:moveTo>
                      <a:pt x="454" y="1"/>
                    </a:moveTo>
                    <a:cubicBezTo>
                      <a:pt x="260" y="1"/>
                      <a:pt x="79" y="140"/>
                      <a:pt x="44" y="347"/>
                    </a:cubicBezTo>
                    <a:cubicBezTo>
                      <a:pt x="0" y="591"/>
                      <a:pt x="67" y="835"/>
                      <a:pt x="222" y="1034"/>
                    </a:cubicBezTo>
                    <a:cubicBezTo>
                      <a:pt x="299" y="1158"/>
                      <a:pt x="432" y="1228"/>
                      <a:pt x="565" y="1228"/>
                    </a:cubicBezTo>
                    <a:cubicBezTo>
                      <a:pt x="621" y="1228"/>
                      <a:pt x="678" y="1215"/>
                      <a:pt x="731" y="1189"/>
                    </a:cubicBezTo>
                    <a:cubicBezTo>
                      <a:pt x="886" y="1100"/>
                      <a:pt x="975" y="923"/>
                      <a:pt x="953" y="768"/>
                    </a:cubicBezTo>
                    <a:cubicBezTo>
                      <a:pt x="953" y="702"/>
                      <a:pt x="953" y="635"/>
                      <a:pt x="931" y="569"/>
                    </a:cubicBezTo>
                    <a:cubicBezTo>
                      <a:pt x="886" y="369"/>
                      <a:pt x="864" y="126"/>
                      <a:pt x="620" y="37"/>
                    </a:cubicBezTo>
                    <a:cubicBezTo>
                      <a:pt x="566" y="12"/>
                      <a:pt x="510" y="1"/>
                      <a:pt x="4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0"/>
              <p:cNvSpPr/>
              <p:nvPr/>
            </p:nvSpPr>
            <p:spPr>
              <a:xfrm>
                <a:off x="1244900" y="1584450"/>
                <a:ext cx="23825" cy="30725"/>
              </a:xfrm>
              <a:custGeom>
                <a:avLst/>
                <a:gdLst/>
                <a:ahLst/>
                <a:cxnLst/>
                <a:rect l="l" t="t" r="r" b="b"/>
                <a:pathLst>
                  <a:path w="953" h="1229" extrusionOk="0">
                    <a:moveTo>
                      <a:pt x="432" y="1"/>
                    </a:moveTo>
                    <a:cubicBezTo>
                      <a:pt x="239" y="1"/>
                      <a:pt x="62" y="141"/>
                      <a:pt x="44" y="347"/>
                    </a:cubicBezTo>
                    <a:cubicBezTo>
                      <a:pt x="0" y="591"/>
                      <a:pt x="67" y="835"/>
                      <a:pt x="199" y="1034"/>
                    </a:cubicBezTo>
                    <a:cubicBezTo>
                      <a:pt x="277" y="1158"/>
                      <a:pt x="409" y="1228"/>
                      <a:pt x="550" y="1228"/>
                    </a:cubicBezTo>
                    <a:cubicBezTo>
                      <a:pt x="610" y="1228"/>
                      <a:pt x="672" y="1216"/>
                      <a:pt x="731" y="1189"/>
                    </a:cubicBezTo>
                    <a:cubicBezTo>
                      <a:pt x="864" y="1101"/>
                      <a:pt x="953" y="945"/>
                      <a:pt x="953" y="768"/>
                    </a:cubicBezTo>
                    <a:cubicBezTo>
                      <a:pt x="931" y="702"/>
                      <a:pt x="931" y="635"/>
                      <a:pt x="931" y="591"/>
                    </a:cubicBezTo>
                    <a:cubicBezTo>
                      <a:pt x="886" y="369"/>
                      <a:pt x="842" y="126"/>
                      <a:pt x="598" y="37"/>
                    </a:cubicBezTo>
                    <a:cubicBezTo>
                      <a:pt x="544" y="12"/>
                      <a:pt x="487" y="1"/>
                      <a:pt x="43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0"/>
              <p:cNvSpPr/>
              <p:nvPr/>
            </p:nvSpPr>
            <p:spPr>
              <a:xfrm>
                <a:off x="1294175" y="1655300"/>
                <a:ext cx="58750" cy="39425"/>
              </a:xfrm>
              <a:custGeom>
                <a:avLst/>
                <a:gdLst/>
                <a:ahLst/>
                <a:cxnLst/>
                <a:rect l="l" t="t" r="r" b="b"/>
                <a:pathLst>
                  <a:path w="2350" h="1577" extrusionOk="0">
                    <a:moveTo>
                      <a:pt x="2152" y="1"/>
                    </a:moveTo>
                    <a:cubicBezTo>
                      <a:pt x="2098" y="1"/>
                      <a:pt x="2035" y="35"/>
                      <a:pt x="1995" y="61"/>
                    </a:cubicBezTo>
                    <a:cubicBezTo>
                      <a:pt x="1419" y="460"/>
                      <a:pt x="776" y="504"/>
                      <a:pt x="90" y="571"/>
                    </a:cubicBezTo>
                    <a:cubicBezTo>
                      <a:pt x="67" y="571"/>
                      <a:pt x="45" y="571"/>
                      <a:pt x="45" y="615"/>
                    </a:cubicBezTo>
                    <a:cubicBezTo>
                      <a:pt x="1" y="704"/>
                      <a:pt x="134" y="881"/>
                      <a:pt x="200" y="947"/>
                    </a:cubicBezTo>
                    <a:cubicBezTo>
                      <a:pt x="267" y="1058"/>
                      <a:pt x="355" y="1169"/>
                      <a:pt x="466" y="1258"/>
                    </a:cubicBezTo>
                    <a:cubicBezTo>
                      <a:pt x="666" y="1435"/>
                      <a:pt x="932" y="1546"/>
                      <a:pt x="1197" y="1568"/>
                    </a:cubicBezTo>
                    <a:cubicBezTo>
                      <a:pt x="1242" y="1573"/>
                      <a:pt x="1285" y="1576"/>
                      <a:pt x="1327" y="1576"/>
                    </a:cubicBezTo>
                    <a:cubicBezTo>
                      <a:pt x="1452" y="1576"/>
                      <a:pt x="1569" y="1551"/>
                      <a:pt x="1685" y="1501"/>
                    </a:cubicBezTo>
                    <a:cubicBezTo>
                      <a:pt x="1884" y="1391"/>
                      <a:pt x="2062" y="1213"/>
                      <a:pt x="2150" y="1014"/>
                    </a:cubicBezTo>
                    <a:cubicBezTo>
                      <a:pt x="2327" y="726"/>
                      <a:pt x="2350" y="371"/>
                      <a:pt x="2239" y="61"/>
                    </a:cubicBezTo>
                    <a:cubicBezTo>
                      <a:pt x="2221" y="16"/>
                      <a:pt x="2188"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0"/>
              <p:cNvSpPr/>
              <p:nvPr/>
            </p:nvSpPr>
            <p:spPr>
              <a:xfrm>
                <a:off x="1299725" y="1602525"/>
                <a:ext cx="25500" cy="35725"/>
              </a:xfrm>
              <a:custGeom>
                <a:avLst/>
                <a:gdLst/>
                <a:ahLst/>
                <a:cxnLst/>
                <a:rect l="l" t="t" r="r" b="b"/>
                <a:pathLst>
                  <a:path w="1020" h="1429" extrusionOk="0">
                    <a:moveTo>
                      <a:pt x="244" y="1"/>
                    </a:moveTo>
                    <a:lnTo>
                      <a:pt x="45" y="998"/>
                    </a:lnTo>
                    <a:cubicBezTo>
                      <a:pt x="1" y="1197"/>
                      <a:pt x="156" y="1397"/>
                      <a:pt x="355" y="1419"/>
                    </a:cubicBezTo>
                    <a:cubicBezTo>
                      <a:pt x="395" y="1425"/>
                      <a:pt x="434" y="1429"/>
                      <a:pt x="472" y="1429"/>
                    </a:cubicBezTo>
                    <a:cubicBezTo>
                      <a:pt x="692" y="1429"/>
                      <a:pt x="888" y="1326"/>
                      <a:pt x="1020" y="1175"/>
                    </a:cubicBezTo>
                    <a:lnTo>
                      <a:pt x="931" y="1175"/>
                    </a:lnTo>
                    <a:cubicBezTo>
                      <a:pt x="842" y="1175"/>
                      <a:pt x="732" y="1153"/>
                      <a:pt x="621" y="1109"/>
                    </a:cubicBezTo>
                    <a:cubicBezTo>
                      <a:pt x="488" y="1064"/>
                      <a:pt x="399" y="976"/>
                      <a:pt x="333" y="865"/>
                    </a:cubicBezTo>
                    <a:cubicBezTo>
                      <a:pt x="289" y="754"/>
                      <a:pt x="266" y="643"/>
                      <a:pt x="289" y="533"/>
                    </a:cubicBezTo>
                    <a:cubicBezTo>
                      <a:pt x="266" y="355"/>
                      <a:pt x="266" y="178"/>
                      <a:pt x="244" y="1"/>
                    </a:cubicBezTo>
                    <a:close/>
                  </a:path>
                </a:pathLst>
              </a:custGeom>
              <a:solidFill>
                <a:srgbClr val="DF7385">
                  <a:alpha val="6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0"/>
              <p:cNvSpPr/>
              <p:nvPr/>
            </p:nvSpPr>
            <p:spPr>
              <a:xfrm>
                <a:off x="1392775" y="1746550"/>
                <a:ext cx="285850" cy="948075"/>
              </a:xfrm>
              <a:custGeom>
                <a:avLst/>
                <a:gdLst/>
                <a:ahLst/>
                <a:cxnLst/>
                <a:rect l="l" t="t" r="r" b="b"/>
                <a:pathLst>
                  <a:path w="11434" h="37923" extrusionOk="0">
                    <a:moveTo>
                      <a:pt x="2682" y="0"/>
                    </a:moveTo>
                    <a:cubicBezTo>
                      <a:pt x="2660" y="0"/>
                      <a:pt x="2615" y="0"/>
                      <a:pt x="2593" y="23"/>
                    </a:cubicBezTo>
                    <a:cubicBezTo>
                      <a:pt x="2571" y="45"/>
                      <a:pt x="2571" y="67"/>
                      <a:pt x="2571" y="89"/>
                    </a:cubicBezTo>
                    <a:cubicBezTo>
                      <a:pt x="2527" y="222"/>
                      <a:pt x="2504" y="355"/>
                      <a:pt x="2460" y="510"/>
                    </a:cubicBezTo>
                    <a:cubicBezTo>
                      <a:pt x="2416" y="687"/>
                      <a:pt x="2372" y="865"/>
                      <a:pt x="2305" y="1064"/>
                    </a:cubicBezTo>
                    <a:cubicBezTo>
                      <a:pt x="2216" y="1418"/>
                      <a:pt x="2106" y="1773"/>
                      <a:pt x="2017" y="2150"/>
                    </a:cubicBezTo>
                    <a:cubicBezTo>
                      <a:pt x="1596" y="3656"/>
                      <a:pt x="1175" y="5163"/>
                      <a:pt x="887" y="6692"/>
                    </a:cubicBezTo>
                    <a:cubicBezTo>
                      <a:pt x="466" y="8907"/>
                      <a:pt x="200" y="11145"/>
                      <a:pt x="89" y="13383"/>
                    </a:cubicBezTo>
                    <a:cubicBezTo>
                      <a:pt x="1" y="15532"/>
                      <a:pt x="245" y="17681"/>
                      <a:pt x="488" y="19808"/>
                    </a:cubicBezTo>
                    <a:cubicBezTo>
                      <a:pt x="665" y="21182"/>
                      <a:pt x="821" y="22533"/>
                      <a:pt x="931" y="23885"/>
                    </a:cubicBezTo>
                    <a:cubicBezTo>
                      <a:pt x="1109" y="26300"/>
                      <a:pt x="1308" y="28693"/>
                      <a:pt x="1507" y="31086"/>
                    </a:cubicBezTo>
                    <a:cubicBezTo>
                      <a:pt x="1618" y="32282"/>
                      <a:pt x="1729" y="33478"/>
                      <a:pt x="1818" y="34675"/>
                    </a:cubicBezTo>
                    <a:cubicBezTo>
                      <a:pt x="1906" y="35716"/>
                      <a:pt x="2216" y="36713"/>
                      <a:pt x="2194" y="37777"/>
                    </a:cubicBezTo>
                    <a:cubicBezTo>
                      <a:pt x="2688" y="37878"/>
                      <a:pt x="3190" y="37923"/>
                      <a:pt x="3696" y="37923"/>
                    </a:cubicBezTo>
                    <a:cubicBezTo>
                      <a:pt x="3963" y="37923"/>
                      <a:pt x="4231" y="37910"/>
                      <a:pt x="4499" y="37887"/>
                    </a:cubicBezTo>
                    <a:cubicBezTo>
                      <a:pt x="6847" y="37732"/>
                      <a:pt x="9151" y="37400"/>
                      <a:pt x="11433" y="36913"/>
                    </a:cubicBezTo>
                    <a:cubicBezTo>
                      <a:pt x="10813" y="33057"/>
                      <a:pt x="10547" y="29091"/>
                      <a:pt x="10348" y="25214"/>
                    </a:cubicBezTo>
                    <a:cubicBezTo>
                      <a:pt x="10148" y="21647"/>
                      <a:pt x="10126" y="18213"/>
                      <a:pt x="9417" y="14712"/>
                    </a:cubicBezTo>
                    <a:cubicBezTo>
                      <a:pt x="9018" y="12674"/>
                      <a:pt x="9129" y="10547"/>
                      <a:pt x="8996" y="8464"/>
                    </a:cubicBezTo>
                    <a:cubicBezTo>
                      <a:pt x="8863" y="6913"/>
                      <a:pt x="8664" y="5407"/>
                      <a:pt x="8442" y="3878"/>
                    </a:cubicBezTo>
                    <a:cubicBezTo>
                      <a:pt x="8309" y="3147"/>
                      <a:pt x="8221" y="2393"/>
                      <a:pt x="8066" y="1662"/>
                    </a:cubicBezTo>
                    <a:cubicBezTo>
                      <a:pt x="7977" y="1241"/>
                      <a:pt x="7955" y="909"/>
                      <a:pt x="7512" y="776"/>
                    </a:cubicBezTo>
                    <a:cubicBezTo>
                      <a:pt x="6914" y="599"/>
                      <a:pt x="6315" y="466"/>
                      <a:pt x="5717" y="377"/>
                    </a:cubicBezTo>
                    <a:cubicBezTo>
                      <a:pt x="5230" y="333"/>
                      <a:pt x="4631" y="288"/>
                      <a:pt x="4166" y="222"/>
                    </a:cubicBezTo>
                    <a:cubicBezTo>
                      <a:pt x="3701" y="156"/>
                      <a:pt x="3191" y="67"/>
                      <a:pt x="26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0"/>
              <p:cNvSpPr/>
              <p:nvPr/>
            </p:nvSpPr>
            <p:spPr>
              <a:xfrm>
                <a:off x="1207775" y="1781450"/>
                <a:ext cx="152350" cy="902875"/>
              </a:xfrm>
              <a:custGeom>
                <a:avLst/>
                <a:gdLst/>
                <a:ahLst/>
                <a:cxnLst/>
                <a:rect l="l" t="t" r="r" b="b"/>
                <a:pathLst>
                  <a:path w="6094" h="36115" extrusionOk="0">
                    <a:moveTo>
                      <a:pt x="4144" y="0"/>
                    </a:moveTo>
                    <a:lnTo>
                      <a:pt x="2947" y="510"/>
                    </a:lnTo>
                    <a:cubicBezTo>
                      <a:pt x="2770" y="576"/>
                      <a:pt x="2571" y="665"/>
                      <a:pt x="2393" y="754"/>
                    </a:cubicBezTo>
                    <a:cubicBezTo>
                      <a:pt x="2283" y="820"/>
                      <a:pt x="2105" y="975"/>
                      <a:pt x="1972" y="975"/>
                    </a:cubicBezTo>
                    <a:cubicBezTo>
                      <a:pt x="1817" y="1019"/>
                      <a:pt x="1662" y="1130"/>
                      <a:pt x="1574" y="1285"/>
                    </a:cubicBezTo>
                    <a:cubicBezTo>
                      <a:pt x="1485" y="1440"/>
                      <a:pt x="1441" y="1596"/>
                      <a:pt x="1396" y="1751"/>
                    </a:cubicBezTo>
                    <a:cubicBezTo>
                      <a:pt x="1108" y="3036"/>
                      <a:pt x="798" y="4299"/>
                      <a:pt x="444" y="5561"/>
                    </a:cubicBezTo>
                    <a:cubicBezTo>
                      <a:pt x="244" y="6182"/>
                      <a:pt x="111" y="6847"/>
                      <a:pt x="45" y="7489"/>
                    </a:cubicBezTo>
                    <a:cubicBezTo>
                      <a:pt x="1" y="8154"/>
                      <a:pt x="1" y="8796"/>
                      <a:pt x="67" y="9461"/>
                    </a:cubicBezTo>
                    <a:cubicBezTo>
                      <a:pt x="333" y="13072"/>
                      <a:pt x="754" y="16573"/>
                      <a:pt x="798" y="20162"/>
                    </a:cubicBezTo>
                    <a:cubicBezTo>
                      <a:pt x="865" y="25303"/>
                      <a:pt x="909" y="30443"/>
                      <a:pt x="975" y="35583"/>
                    </a:cubicBezTo>
                    <a:lnTo>
                      <a:pt x="5872" y="36115"/>
                    </a:lnTo>
                    <a:cubicBezTo>
                      <a:pt x="6094" y="33966"/>
                      <a:pt x="5850" y="31905"/>
                      <a:pt x="5673" y="29756"/>
                    </a:cubicBezTo>
                    <a:cubicBezTo>
                      <a:pt x="5562" y="28560"/>
                      <a:pt x="5451" y="27363"/>
                      <a:pt x="5451" y="26167"/>
                    </a:cubicBezTo>
                    <a:cubicBezTo>
                      <a:pt x="5362" y="23220"/>
                      <a:pt x="5008" y="20450"/>
                      <a:pt x="4609" y="17504"/>
                    </a:cubicBezTo>
                    <a:cubicBezTo>
                      <a:pt x="4343" y="15399"/>
                      <a:pt x="4100" y="13294"/>
                      <a:pt x="3922" y="11189"/>
                    </a:cubicBezTo>
                    <a:cubicBezTo>
                      <a:pt x="3789" y="9372"/>
                      <a:pt x="3701" y="7578"/>
                      <a:pt x="3701" y="5783"/>
                    </a:cubicBezTo>
                    <a:cubicBezTo>
                      <a:pt x="3701" y="4830"/>
                      <a:pt x="3656" y="3833"/>
                      <a:pt x="3745" y="2903"/>
                    </a:cubicBezTo>
                    <a:cubicBezTo>
                      <a:pt x="3811" y="2415"/>
                      <a:pt x="3745" y="1906"/>
                      <a:pt x="3811" y="1418"/>
                    </a:cubicBezTo>
                    <a:cubicBezTo>
                      <a:pt x="3878" y="931"/>
                      <a:pt x="3989" y="466"/>
                      <a:pt x="41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0"/>
              <p:cNvSpPr/>
              <p:nvPr/>
            </p:nvSpPr>
            <p:spPr>
              <a:xfrm>
                <a:off x="1396650" y="1979750"/>
                <a:ext cx="250950" cy="426525"/>
              </a:xfrm>
              <a:custGeom>
                <a:avLst/>
                <a:gdLst/>
                <a:ahLst/>
                <a:cxnLst/>
                <a:rect l="l" t="t" r="r" b="b"/>
                <a:pathLst>
                  <a:path w="10038" h="17061" extrusionOk="0">
                    <a:moveTo>
                      <a:pt x="2837" y="0"/>
                    </a:moveTo>
                    <a:lnTo>
                      <a:pt x="2837" y="0"/>
                    </a:lnTo>
                    <a:cubicBezTo>
                      <a:pt x="1441" y="2172"/>
                      <a:pt x="466" y="4587"/>
                      <a:pt x="1" y="7134"/>
                    </a:cubicBezTo>
                    <a:cubicBezTo>
                      <a:pt x="90" y="8242"/>
                      <a:pt x="200" y="9372"/>
                      <a:pt x="333" y="10502"/>
                    </a:cubicBezTo>
                    <a:cubicBezTo>
                      <a:pt x="510" y="11854"/>
                      <a:pt x="666" y="13205"/>
                      <a:pt x="776" y="14579"/>
                    </a:cubicBezTo>
                    <a:cubicBezTo>
                      <a:pt x="843" y="15399"/>
                      <a:pt x="909" y="16241"/>
                      <a:pt x="976" y="17060"/>
                    </a:cubicBezTo>
                    <a:cubicBezTo>
                      <a:pt x="2859" y="16817"/>
                      <a:pt x="4720" y="16351"/>
                      <a:pt x="6360" y="15421"/>
                    </a:cubicBezTo>
                    <a:cubicBezTo>
                      <a:pt x="7135" y="14956"/>
                      <a:pt x="7844" y="14446"/>
                      <a:pt x="8531" y="13870"/>
                    </a:cubicBezTo>
                    <a:cubicBezTo>
                      <a:pt x="9063" y="13493"/>
                      <a:pt x="9528" y="13050"/>
                      <a:pt x="9949" y="12585"/>
                    </a:cubicBezTo>
                    <a:lnTo>
                      <a:pt x="10038" y="12474"/>
                    </a:lnTo>
                    <a:cubicBezTo>
                      <a:pt x="9949" y="10768"/>
                      <a:pt x="9838" y="9084"/>
                      <a:pt x="9617" y="7378"/>
                    </a:cubicBezTo>
                    <a:lnTo>
                      <a:pt x="9462" y="7312"/>
                    </a:lnTo>
                    <a:cubicBezTo>
                      <a:pt x="8730" y="7024"/>
                      <a:pt x="7933" y="6824"/>
                      <a:pt x="7290" y="6359"/>
                    </a:cubicBezTo>
                    <a:cubicBezTo>
                      <a:pt x="5540" y="5052"/>
                      <a:pt x="5496" y="2504"/>
                      <a:pt x="5584" y="532"/>
                    </a:cubicBezTo>
                    <a:lnTo>
                      <a:pt x="5584" y="532"/>
                    </a:lnTo>
                    <a:cubicBezTo>
                      <a:pt x="5429" y="1529"/>
                      <a:pt x="5252" y="2526"/>
                      <a:pt x="5097" y="3523"/>
                    </a:cubicBezTo>
                    <a:cubicBezTo>
                      <a:pt x="4920" y="4897"/>
                      <a:pt x="4632" y="6248"/>
                      <a:pt x="4211" y="7578"/>
                    </a:cubicBezTo>
                    <a:cubicBezTo>
                      <a:pt x="4122" y="7888"/>
                      <a:pt x="4011" y="8176"/>
                      <a:pt x="3878" y="8486"/>
                    </a:cubicBezTo>
                    <a:cubicBezTo>
                      <a:pt x="3679" y="8907"/>
                      <a:pt x="3457" y="9328"/>
                      <a:pt x="3214" y="9727"/>
                    </a:cubicBezTo>
                    <a:cubicBezTo>
                      <a:pt x="2996" y="10044"/>
                      <a:pt x="2530" y="10732"/>
                      <a:pt x="2085" y="10732"/>
                    </a:cubicBezTo>
                    <a:cubicBezTo>
                      <a:pt x="2033" y="10732"/>
                      <a:pt x="1980" y="10723"/>
                      <a:pt x="1928" y="10702"/>
                    </a:cubicBezTo>
                    <a:cubicBezTo>
                      <a:pt x="1729" y="10613"/>
                      <a:pt x="1574" y="10480"/>
                      <a:pt x="1463" y="10303"/>
                    </a:cubicBezTo>
                    <a:cubicBezTo>
                      <a:pt x="1131" y="9727"/>
                      <a:pt x="954" y="9062"/>
                      <a:pt x="954" y="8397"/>
                    </a:cubicBezTo>
                    <a:cubicBezTo>
                      <a:pt x="931" y="7445"/>
                      <a:pt x="1042" y="6492"/>
                      <a:pt x="1264" y="5539"/>
                    </a:cubicBezTo>
                    <a:cubicBezTo>
                      <a:pt x="1640" y="3656"/>
                      <a:pt x="2172" y="1795"/>
                      <a:pt x="2837"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0"/>
              <p:cNvSpPr/>
              <p:nvPr/>
            </p:nvSpPr>
            <p:spPr>
              <a:xfrm>
                <a:off x="1530150" y="1759750"/>
                <a:ext cx="141275" cy="496875"/>
              </a:xfrm>
              <a:custGeom>
                <a:avLst/>
                <a:gdLst/>
                <a:ahLst/>
                <a:cxnLst/>
                <a:rect l="l" t="t" r="r" b="b"/>
                <a:pathLst>
                  <a:path w="5651" h="19875" extrusionOk="0">
                    <a:moveTo>
                      <a:pt x="1024" y="1"/>
                    </a:moveTo>
                    <a:cubicBezTo>
                      <a:pt x="982" y="1"/>
                      <a:pt x="956" y="8"/>
                      <a:pt x="953" y="26"/>
                    </a:cubicBezTo>
                    <a:cubicBezTo>
                      <a:pt x="599" y="1444"/>
                      <a:pt x="554" y="3084"/>
                      <a:pt x="422" y="4546"/>
                    </a:cubicBezTo>
                    <a:cubicBezTo>
                      <a:pt x="1" y="9000"/>
                      <a:pt x="355" y="13697"/>
                      <a:pt x="975" y="18128"/>
                    </a:cubicBezTo>
                    <a:cubicBezTo>
                      <a:pt x="1064" y="18815"/>
                      <a:pt x="975" y="19612"/>
                      <a:pt x="1773" y="19812"/>
                    </a:cubicBezTo>
                    <a:cubicBezTo>
                      <a:pt x="1956" y="19853"/>
                      <a:pt x="2144" y="19874"/>
                      <a:pt x="2332" y="19874"/>
                    </a:cubicBezTo>
                    <a:cubicBezTo>
                      <a:pt x="2849" y="19874"/>
                      <a:pt x="3367" y="19716"/>
                      <a:pt x="3789" y="19391"/>
                    </a:cubicBezTo>
                    <a:cubicBezTo>
                      <a:pt x="5650" y="17951"/>
                      <a:pt x="5274" y="14937"/>
                      <a:pt x="5252" y="12877"/>
                    </a:cubicBezTo>
                    <a:cubicBezTo>
                      <a:pt x="5185" y="10019"/>
                      <a:pt x="5141" y="7138"/>
                      <a:pt x="4676" y="4325"/>
                    </a:cubicBezTo>
                    <a:cubicBezTo>
                      <a:pt x="4587" y="3859"/>
                      <a:pt x="4520" y="3394"/>
                      <a:pt x="4410" y="2973"/>
                    </a:cubicBezTo>
                    <a:lnTo>
                      <a:pt x="4410" y="2995"/>
                    </a:lnTo>
                    <a:cubicBezTo>
                      <a:pt x="4188" y="1843"/>
                      <a:pt x="3435" y="868"/>
                      <a:pt x="2371" y="381"/>
                    </a:cubicBezTo>
                    <a:cubicBezTo>
                      <a:pt x="2256" y="323"/>
                      <a:pt x="1296" y="1"/>
                      <a:pt x="102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0"/>
              <p:cNvSpPr/>
              <p:nvPr/>
            </p:nvSpPr>
            <p:spPr>
              <a:xfrm>
                <a:off x="1299725" y="1741575"/>
                <a:ext cx="157900" cy="666350"/>
              </a:xfrm>
              <a:custGeom>
                <a:avLst/>
                <a:gdLst/>
                <a:ahLst/>
                <a:cxnLst/>
                <a:rect l="l" t="t" r="r" b="b"/>
                <a:pathLst>
                  <a:path w="6316" h="26654" extrusionOk="0">
                    <a:moveTo>
                      <a:pt x="5407" y="0"/>
                    </a:moveTo>
                    <a:cubicBezTo>
                      <a:pt x="5385" y="0"/>
                      <a:pt x="5385" y="22"/>
                      <a:pt x="5362" y="22"/>
                    </a:cubicBezTo>
                    <a:cubicBezTo>
                      <a:pt x="5119" y="199"/>
                      <a:pt x="5096" y="776"/>
                      <a:pt x="4964" y="1019"/>
                    </a:cubicBezTo>
                    <a:cubicBezTo>
                      <a:pt x="4786" y="1462"/>
                      <a:pt x="4565" y="1861"/>
                      <a:pt x="4299" y="2260"/>
                    </a:cubicBezTo>
                    <a:cubicBezTo>
                      <a:pt x="3789" y="3035"/>
                      <a:pt x="3191" y="3767"/>
                      <a:pt x="2637" y="4498"/>
                    </a:cubicBezTo>
                    <a:cubicBezTo>
                      <a:pt x="2526" y="4609"/>
                      <a:pt x="2460" y="4741"/>
                      <a:pt x="2416" y="4897"/>
                    </a:cubicBezTo>
                    <a:cubicBezTo>
                      <a:pt x="2393" y="5007"/>
                      <a:pt x="2393" y="5096"/>
                      <a:pt x="2416" y="5207"/>
                    </a:cubicBezTo>
                    <a:cubicBezTo>
                      <a:pt x="2482" y="5450"/>
                      <a:pt x="2438" y="5716"/>
                      <a:pt x="2283" y="5916"/>
                    </a:cubicBezTo>
                    <a:cubicBezTo>
                      <a:pt x="2223" y="5966"/>
                      <a:pt x="2149" y="5989"/>
                      <a:pt x="2077" y="5989"/>
                    </a:cubicBezTo>
                    <a:cubicBezTo>
                      <a:pt x="1988" y="5989"/>
                      <a:pt x="1900" y="5954"/>
                      <a:pt x="1840" y="5894"/>
                    </a:cubicBezTo>
                    <a:cubicBezTo>
                      <a:pt x="1707" y="5783"/>
                      <a:pt x="1662" y="5628"/>
                      <a:pt x="1662" y="5473"/>
                    </a:cubicBezTo>
                    <a:cubicBezTo>
                      <a:pt x="1684" y="5295"/>
                      <a:pt x="1662" y="5140"/>
                      <a:pt x="1618" y="4985"/>
                    </a:cubicBezTo>
                    <a:cubicBezTo>
                      <a:pt x="1529" y="4852"/>
                      <a:pt x="1441" y="4741"/>
                      <a:pt x="1352" y="4631"/>
                    </a:cubicBezTo>
                    <a:cubicBezTo>
                      <a:pt x="1175" y="4365"/>
                      <a:pt x="1042" y="4077"/>
                      <a:pt x="953" y="3789"/>
                    </a:cubicBezTo>
                    <a:cubicBezTo>
                      <a:pt x="776" y="3346"/>
                      <a:pt x="643" y="2880"/>
                      <a:pt x="577" y="2415"/>
                    </a:cubicBezTo>
                    <a:cubicBezTo>
                      <a:pt x="532" y="2171"/>
                      <a:pt x="488" y="1928"/>
                      <a:pt x="422" y="1706"/>
                    </a:cubicBezTo>
                    <a:cubicBezTo>
                      <a:pt x="289" y="2127"/>
                      <a:pt x="200" y="2548"/>
                      <a:pt x="133" y="2991"/>
                    </a:cubicBezTo>
                    <a:cubicBezTo>
                      <a:pt x="67" y="3479"/>
                      <a:pt x="133" y="3988"/>
                      <a:pt x="89" y="4476"/>
                    </a:cubicBezTo>
                    <a:cubicBezTo>
                      <a:pt x="1" y="5406"/>
                      <a:pt x="45" y="6381"/>
                      <a:pt x="45" y="7356"/>
                    </a:cubicBezTo>
                    <a:cubicBezTo>
                      <a:pt x="45" y="9151"/>
                      <a:pt x="111" y="10945"/>
                      <a:pt x="266" y="12762"/>
                    </a:cubicBezTo>
                    <a:cubicBezTo>
                      <a:pt x="422" y="14867"/>
                      <a:pt x="665" y="16972"/>
                      <a:pt x="953" y="19077"/>
                    </a:cubicBezTo>
                    <a:cubicBezTo>
                      <a:pt x="1286" y="21558"/>
                      <a:pt x="1596" y="23973"/>
                      <a:pt x="1729" y="26455"/>
                    </a:cubicBezTo>
                    <a:cubicBezTo>
                      <a:pt x="2770" y="26587"/>
                      <a:pt x="3834" y="26654"/>
                      <a:pt x="4897" y="26654"/>
                    </a:cubicBezTo>
                    <a:cubicBezTo>
                      <a:pt x="4808" y="25812"/>
                      <a:pt x="4720" y="24948"/>
                      <a:pt x="4653" y="24084"/>
                    </a:cubicBezTo>
                    <a:cubicBezTo>
                      <a:pt x="4543" y="22732"/>
                      <a:pt x="4387" y="21381"/>
                      <a:pt x="4210" y="20007"/>
                    </a:cubicBezTo>
                    <a:cubicBezTo>
                      <a:pt x="3967" y="17880"/>
                      <a:pt x="3723" y="15731"/>
                      <a:pt x="3834" y="13582"/>
                    </a:cubicBezTo>
                    <a:cubicBezTo>
                      <a:pt x="3944" y="11322"/>
                      <a:pt x="4188" y="9106"/>
                      <a:pt x="4609" y="6891"/>
                    </a:cubicBezTo>
                    <a:cubicBezTo>
                      <a:pt x="4897" y="5340"/>
                      <a:pt x="5318" y="3833"/>
                      <a:pt x="5739" y="2326"/>
                    </a:cubicBezTo>
                    <a:cubicBezTo>
                      <a:pt x="5850" y="1972"/>
                      <a:pt x="5938" y="1617"/>
                      <a:pt x="6049" y="1241"/>
                    </a:cubicBezTo>
                    <a:cubicBezTo>
                      <a:pt x="6094" y="1064"/>
                      <a:pt x="6138" y="886"/>
                      <a:pt x="6204" y="687"/>
                    </a:cubicBezTo>
                    <a:cubicBezTo>
                      <a:pt x="6226" y="554"/>
                      <a:pt x="6271" y="421"/>
                      <a:pt x="6293" y="266"/>
                    </a:cubicBezTo>
                    <a:cubicBezTo>
                      <a:pt x="6293" y="244"/>
                      <a:pt x="6315" y="222"/>
                      <a:pt x="6315" y="222"/>
                    </a:cubicBezTo>
                    <a:cubicBezTo>
                      <a:pt x="6049" y="177"/>
                      <a:pt x="5761" y="111"/>
                      <a:pt x="5495" y="22"/>
                    </a:cubicBezTo>
                    <a:cubicBezTo>
                      <a:pt x="5473" y="0"/>
                      <a:pt x="5429" y="0"/>
                      <a:pt x="540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0"/>
              <p:cNvSpPr/>
              <p:nvPr/>
            </p:nvSpPr>
            <p:spPr>
              <a:xfrm>
                <a:off x="1104200" y="2113400"/>
                <a:ext cx="352300" cy="340975"/>
              </a:xfrm>
              <a:custGeom>
                <a:avLst/>
                <a:gdLst/>
                <a:ahLst/>
                <a:cxnLst/>
                <a:rect l="l" t="t" r="r" b="b"/>
                <a:pathLst>
                  <a:path w="14092" h="13639" extrusionOk="0">
                    <a:moveTo>
                      <a:pt x="5466" y="1"/>
                    </a:moveTo>
                    <a:cubicBezTo>
                      <a:pt x="5349" y="1"/>
                      <a:pt x="5236" y="51"/>
                      <a:pt x="5163" y="149"/>
                    </a:cubicBezTo>
                    <a:lnTo>
                      <a:pt x="155" y="6131"/>
                    </a:lnTo>
                    <a:cubicBezTo>
                      <a:pt x="0" y="6308"/>
                      <a:pt x="23" y="6574"/>
                      <a:pt x="200" y="6729"/>
                    </a:cubicBezTo>
                    <a:lnTo>
                      <a:pt x="8353" y="13553"/>
                    </a:lnTo>
                    <a:cubicBezTo>
                      <a:pt x="8429" y="13610"/>
                      <a:pt x="8521" y="13639"/>
                      <a:pt x="8614" y="13639"/>
                    </a:cubicBezTo>
                    <a:cubicBezTo>
                      <a:pt x="8738" y="13639"/>
                      <a:pt x="8863" y="13588"/>
                      <a:pt x="8952" y="13487"/>
                    </a:cubicBezTo>
                    <a:lnTo>
                      <a:pt x="13937" y="7505"/>
                    </a:lnTo>
                    <a:cubicBezTo>
                      <a:pt x="14092" y="7328"/>
                      <a:pt x="14070" y="7062"/>
                      <a:pt x="13892" y="6929"/>
                    </a:cubicBezTo>
                    <a:lnTo>
                      <a:pt x="5739" y="105"/>
                    </a:lnTo>
                    <a:cubicBezTo>
                      <a:pt x="5659" y="35"/>
                      <a:pt x="5561" y="1"/>
                      <a:pt x="54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0"/>
              <p:cNvSpPr/>
              <p:nvPr/>
            </p:nvSpPr>
            <p:spPr>
              <a:xfrm>
                <a:off x="1123575" y="2133025"/>
                <a:ext cx="316875" cy="304650"/>
              </a:xfrm>
              <a:custGeom>
                <a:avLst/>
                <a:gdLst/>
                <a:ahLst/>
                <a:cxnLst/>
                <a:rect l="l" t="t" r="r" b="b"/>
                <a:pathLst>
                  <a:path w="12675" h="12186" extrusionOk="0">
                    <a:moveTo>
                      <a:pt x="4776" y="0"/>
                    </a:moveTo>
                    <a:cubicBezTo>
                      <a:pt x="4650" y="0"/>
                      <a:pt x="4522" y="58"/>
                      <a:pt x="4432" y="162"/>
                    </a:cubicBezTo>
                    <a:lnTo>
                      <a:pt x="156" y="5257"/>
                    </a:lnTo>
                    <a:cubicBezTo>
                      <a:pt x="1" y="5457"/>
                      <a:pt x="23" y="5701"/>
                      <a:pt x="200" y="5856"/>
                    </a:cubicBezTo>
                    <a:lnTo>
                      <a:pt x="7645" y="12082"/>
                    </a:lnTo>
                    <a:cubicBezTo>
                      <a:pt x="7725" y="12151"/>
                      <a:pt x="7822" y="12185"/>
                      <a:pt x="7920" y="12185"/>
                    </a:cubicBezTo>
                    <a:cubicBezTo>
                      <a:pt x="8039" y="12185"/>
                      <a:pt x="8158" y="12135"/>
                      <a:pt x="8243" y="12037"/>
                    </a:cubicBezTo>
                    <a:lnTo>
                      <a:pt x="12519" y="6919"/>
                    </a:lnTo>
                    <a:cubicBezTo>
                      <a:pt x="12674" y="6742"/>
                      <a:pt x="12652" y="6476"/>
                      <a:pt x="12475" y="6321"/>
                    </a:cubicBezTo>
                    <a:lnTo>
                      <a:pt x="5030" y="95"/>
                    </a:lnTo>
                    <a:cubicBezTo>
                      <a:pt x="4956" y="30"/>
                      <a:pt x="4867" y="0"/>
                      <a:pt x="477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0"/>
              <p:cNvSpPr/>
              <p:nvPr/>
            </p:nvSpPr>
            <p:spPr>
              <a:xfrm>
                <a:off x="1134825" y="2151975"/>
                <a:ext cx="85725" cy="90900"/>
              </a:xfrm>
              <a:custGeom>
                <a:avLst/>
                <a:gdLst/>
                <a:ahLst/>
                <a:cxnLst/>
                <a:rect l="l" t="t" r="r" b="b"/>
                <a:pathLst>
                  <a:path w="3429" h="3636" extrusionOk="0">
                    <a:moveTo>
                      <a:pt x="2662" y="1"/>
                    </a:moveTo>
                    <a:cubicBezTo>
                      <a:pt x="2636" y="1"/>
                      <a:pt x="2610" y="8"/>
                      <a:pt x="2586" y="24"/>
                    </a:cubicBezTo>
                    <a:cubicBezTo>
                      <a:pt x="2475" y="113"/>
                      <a:pt x="2409" y="268"/>
                      <a:pt x="2431" y="423"/>
                    </a:cubicBezTo>
                    <a:cubicBezTo>
                      <a:pt x="2453" y="534"/>
                      <a:pt x="2520" y="622"/>
                      <a:pt x="2608" y="711"/>
                    </a:cubicBezTo>
                    <a:cubicBezTo>
                      <a:pt x="2719" y="866"/>
                      <a:pt x="2874" y="977"/>
                      <a:pt x="3052" y="1043"/>
                    </a:cubicBezTo>
                    <a:cubicBezTo>
                      <a:pt x="3074" y="1065"/>
                      <a:pt x="3118" y="1065"/>
                      <a:pt x="3140" y="1087"/>
                    </a:cubicBezTo>
                    <a:cubicBezTo>
                      <a:pt x="3118" y="1110"/>
                      <a:pt x="3118" y="1132"/>
                      <a:pt x="3096" y="1154"/>
                    </a:cubicBezTo>
                    <a:cubicBezTo>
                      <a:pt x="2564" y="1841"/>
                      <a:pt x="2010" y="2505"/>
                      <a:pt x="1456" y="3148"/>
                    </a:cubicBezTo>
                    <a:lnTo>
                      <a:pt x="1368" y="3237"/>
                    </a:lnTo>
                    <a:cubicBezTo>
                      <a:pt x="1345" y="3281"/>
                      <a:pt x="1257" y="3347"/>
                      <a:pt x="1235" y="3347"/>
                    </a:cubicBezTo>
                    <a:cubicBezTo>
                      <a:pt x="1213" y="3347"/>
                      <a:pt x="1168" y="3303"/>
                      <a:pt x="1124" y="3259"/>
                    </a:cubicBezTo>
                    <a:cubicBezTo>
                      <a:pt x="947" y="3081"/>
                      <a:pt x="725" y="2971"/>
                      <a:pt x="504" y="2882"/>
                    </a:cubicBezTo>
                    <a:cubicBezTo>
                      <a:pt x="448" y="2864"/>
                      <a:pt x="390" y="2853"/>
                      <a:pt x="332" y="2853"/>
                    </a:cubicBezTo>
                    <a:cubicBezTo>
                      <a:pt x="250" y="2853"/>
                      <a:pt x="170" y="2874"/>
                      <a:pt x="105" y="2926"/>
                    </a:cubicBezTo>
                    <a:cubicBezTo>
                      <a:pt x="1" y="3013"/>
                      <a:pt x="86" y="3167"/>
                      <a:pt x="192" y="3167"/>
                    </a:cubicBezTo>
                    <a:cubicBezTo>
                      <a:pt x="222" y="3167"/>
                      <a:pt x="253" y="3155"/>
                      <a:pt x="282" y="3126"/>
                    </a:cubicBezTo>
                    <a:cubicBezTo>
                      <a:pt x="304" y="3126"/>
                      <a:pt x="326" y="3126"/>
                      <a:pt x="415" y="3148"/>
                    </a:cubicBezTo>
                    <a:cubicBezTo>
                      <a:pt x="614" y="3214"/>
                      <a:pt x="792" y="3325"/>
                      <a:pt x="947" y="3480"/>
                    </a:cubicBezTo>
                    <a:cubicBezTo>
                      <a:pt x="1013" y="3547"/>
                      <a:pt x="1102" y="3613"/>
                      <a:pt x="1213" y="3635"/>
                    </a:cubicBezTo>
                    <a:lnTo>
                      <a:pt x="1235" y="3635"/>
                    </a:lnTo>
                    <a:cubicBezTo>
                      <a:pt x="1368" y="3613"/>
                      <a:pt x="1501" y="3547"/>
                      <a:pt x="1567" y="3414"/>
                    </a:cubicBezTo>
                    <a:lnTo>
                      <a:pt x="1656" y="3325"/>
                    </a:lnTo>
                    <a:cubicBezTo>
                      <a:pt x="2210" y="2683"/>
                      <a:pt x="2786" y="2018"/>
                      <a:pt x="3317" y="1331"/>
                    </a:cubicBezTo>
                    <a:cubicBezTo>
                      <a:pt x="3384" y="1243"/>
                      <a:pt x="3428" y="1132"/>
                      <a:pt x="3406" y="1021"/>
                    </a:cubicBezTo>
                    <a:cubicBezTo>
                      <a:pt x="3362" y="910"/>
                      <a:pt x="3273" y="822"/>
                      <a:pt x="3162" y="799"/>
                    </a:cubicBezTo>
                    <a:cubicBezTo>
                      <a:pt x="3029" y="733"/>
                      <a:pt x="2896" y="644"/>
                      <a:pt x="2808" y="534"/>
                    </a:cubicBezTo>
                    <a:cubicBezTo>
                      <a:pt x="2763" y="489"/>
                      <a:pt x="2719" y="423"/>
                      <a:pt x="2719" y="356"/>
                    </a:cubicBezTo>
                    <a:cubicBezTo>
                      <a:pt x="2697" y="334"/>
                      <a:pt x="2719" y="290"/>
                      <a:pt x="2741" y="268"/>
                    </a:cubicBezTo>
                    <a:cubicBezTo>
                      <a:pt x="2808" y="223"/>
                      <a:pt x="2830" y="135"/>
                      <a:pt x="2786" y="68"/>
                    </a:cubicBezTo>
                    <a:cubicBezTo>
                      <a:pt x="2757" y="25"/>
                      <a:pt x="2710" y="1"/>
                      <a:pt x="26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0"/>
              <p:cNvSpPr/>
              <p:nvPr/>
            </p:nvSpPr>
            <p:spPr>
              <a:xfrm>
                <a:off x="1198350" y="2303700"/>
                <a:ext cx="167325" cy="101550"/>
              </a:xfrm>
              <a:custGeom>
                <a:avLst/>
                <a:gdLst/>
                <a:ahLst/>
                <a:cxnLst/>
                <a:rect l="l" t="t" r="r" b="b"/>
                <a:pathLst>
                  <a:path w="6693" h="4062" extrusionOk="0">
                    <a:moveTo>
                      <a:pt x="1077" y="0"/>
                    </a:moveTo>
                    <a:cubicBezTo>
                      <a:pt x="1066" y="0"/>
                      <a:pt x="1054" y="1"/>
                      <a:pt x="1042" y="4"/>
                    </a:cubicBezTo>
                    <a:cubicBezTo>
                      <a:pt x="976" y="48"/>
                      <a:pt x="931" y="114"/>
                      <a:pt x="931" y="181"/>
                    </a:cubicBezTo>
                    <a:cubicBezTo>
                      <a:pt x="931" y="269"/>
                      <a:pt x="954" y="336"/>
                      <a:pt x="998" y="402"/>
                    </a:cubicBezTo>
                    <a:cubicBezTo>
                      <a:pt x="1197" y="779"/>
                      <a:pt x="1463" y="1134"/>
                      <a:pt x="1640" y="1510"/>
                    </a:cubicBezTo>
                    <a:cubicBezTo>
                      <a:pt x="1685" y="1577"/>
                      <a:pt x="1707" y="1643"/>
                      <a:pt x="1685" y="1710"/>
                    </a:cubicBezTo>
                    <a:cubicBezTo>
                      <a:pt x="1663" y="1843"/>
                      <a:pt x="1508" y="1865"/>
                      <a:pt x="1397" y="1909"/>
                    </a:cubicBezTo>
                    <a:lnTo>
                      <a:pt x="865" y="2042"/>
                    </a:lnTo>
                    <a:cubicBezTo>
                      <a:pt x="599" y="2108"/>
                      <a:pt x="333" y="2175"/>
                      <a:pt x="45" y="2219"/>
                    </a:cubicBezTo>
                    <a:cubicBezTo>
                      <a:pt x="1" y="2219"/>
                      <a:pt x="267" y="2463"/>
                      <a:pt x="289" y="2485"/>
                    </a:cubicBezTo>
                    <a:cubicBezTo>
                      <a:pt x="444" y="2574"/>
                      <a:pt x="599" y="2618"/>
                      <a:pt x="776" y="2662"/>
                    </a:cubicBezTo>
                    <a:cubicBezTo>
                      <a:pt x="732" y="2862"/>
                      <a:pt x="821" y="3039"/>
                      <a:pt x="976" y="3150"/>
                    </a:cubicBezTo>
                    <a:cubicBezTo>
                      <a:pt x="1131" y="3261"/>
                      <a:pt x="1308" y="3305"/>
                      <a:pt x="1485" y="3327"/>
                    </a:cubicBezTo>
                    <a:cubicBezTo>
                      <a:pt x="1441" y="3416"/>
                      <a:pt x="1441" y="3526"/>
                      <a:pt x="1485" y="3593"/>
                    </a:cubicBezTo>
                    <a:cubicBezTo>
                      <a:pt x="1552" y="3681"/>
                      <a:pt x="1618" y="3770"/>
                      <a:pt x="1707" y="3814"/>
                    </a:cubicBezTo>
                    <a:cubicBezTo>
                      <a:pt x="1993" y="3976"/>
                      <a:pt x="2308" y="4061"/>
                      <a:pt x="2627" y="4061"/>
                    </a:cubicBezTo>
                    <a:cubicBezTo>
                      <a:pt x="2875" y="4061"/>
                      <a:pt x="3126" y="4010"/>
                      <a:pt x="3369" y="3903"/>
                    </a:cubicBezTo>
                    <a:cubicBezTo>
                      <a:pt x="3723" y="3770"/>
                      <a:pt x="4056" y="3571"/>
                      <a:pt x="4410" y="3460"/>
                    </a:cubicBezTo>
                    <a:cubicBezTo>
                      <a:pt x="4742" y="3371"/>
                      <a:pt x="5097" y="3305"/>
                      <a:pt x="5474" y="3261"/>
                    </a:cubicBezTo>
                    <a:cubicBezTo>
                      <a:pt x="5717" y="3238"/>
                      <a:pt x="5983" y="3172"/>
                      <a:pt x="6249" y="3105"/>
                    </a:cubicBezTo>
                    <a:cubicBezTo>
                      <a:pt x="6293" y="3083"/>
                      <a:pt x="6360" y="3039"/>
                      <a:pt x="6404" y="3017"/>
                    </a:cubicBezTo>
                    <a:cubicBezTo>
                      <a:pt x="6471" y="2950"/>
                      <a:pt x="6515" y="2862"/>
                      <a:pt x="6515" y="2773"/>
                    </a:cubicBezTo>
                    <a:cubicBezTo>
                      <a:pt x="6692" y="2131"/>
                      <a:pt x="6448" y="1444"/>
                      <a:pt x="6227" y="823"/>
                    </a:cubicBezTo>
                    <a:cubicBezTo>
                      <a:pt x="6205" y="713"/>
                      <a:pt x="6138" y="602"/>
                      <a:pt x="6050" y="535"/>
                    </a:cubicBezTo>
                    <a:cubicBezTo>
                      <a:pt x="5983" y="510"/>
                      <a:pt x="5917" y="498"/>
                      <a:pt x="5851" y="498"/>
                    </a:cubicBezTo>
                    <a:cubicBezTo>
                      <a:pt x="5743" y="498"/>
                      <a:pt x="5637" y="533"/>
                      <a:pt x="5540" y="602"/>
                    </a:cubicBezTo>
                    <a:cubicBezTo>
                      <a:pt x="5097" y="801"/>
                      <a:pt x="4654" y="1045"/>
                      <a:pt x="4188" y="1222"/>
                    </a:cubicBezTo>
                    <a:cubicBezTo>
                      <a:pt x="3941" y="1318"/>
                      <a:pt x="3682" y="1365"/>
                      <a:pt x="3423" y="1365"/>
                    </a:cubicBezTo>
                    <a:cubicBezTo>
                      <a:pt x="2965" y="1365"/>
                      <a:pt x="2510" y="1217"/>
                      <a:pt x="2128" y="934"/>
                    </a:cubicBezTo>
                    <a:cubicBezTo>
                      <a:pt x="1818" y="690"/>
                      <a:pt x="1552" y="425"/>
                      <a:pt x="1308" y="136"/>
                    </a:cubicBezTo>
                    <a:cubicBezTo>
                      <a:pt x="1249" y="77"/>
                      <a:pt x="1172" y="0"/>
                      <a:pt x="1077"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0"/>
              <p:cNvSpPr/>
              <p:nvPr/>
            </p:nvSpPr>
            <p:spPr>
              <a:xfrm>
                <a:off x="1304150" y="2169725"/>
                <a:ext cx="359525" cy="229350"/>
              </a:xfrm>
              <a:custGeom>
                <a:avLst/>
                <a:gdLst/>
                <a:ahLst/>
                <a:cxnLst/>
                <a:rect l="l" t="t" r="r" b="b"/>
                <a:pathLst>
                  <a:path w="14381" h="9174" extrusionOk="0">
                    <a:moveTo>
                      <a:pt x="14269" y="1"/>
                    </a:moveTo>
                    <a:cubicBezTo>
                      <a:pt x="13981" y="222"/>
                      <a:pt x="13627" y="488"/>
                      <a:pt x="13250" y="510"/>
                    </a:cubicBezTo>
                    <a:cubicBezTo>
                      <a:pt x="13156" y="505"/>
                      <a:pt x="13063" y="502"/>
                      <a:pt x="12971" y="502"/>
                    </a:cubicBezTo>
                    <a:cubicBezTo>
                      <a:pt x="12672" y="502"/>
                      <a:pt x="12381" y="531"/>
                      <a:pt x="12076" y="599"/>
                    </a:cubicBezTo>
                    <a:cubicBezTo>
                      <a:pt x="10747" y="953"/>
                      <a:pt x="9484" y="1507"/>
                      <a:pt x="8309" y="2239"/>
                    </a:cubicBezTo>
                    <a:cubicBezTo>
                      <a:pt x="7113" y="2925"/>
                      <a:pt x="5850" y="3524"/>
                      <a:pt x="4565" y="3989"/>
                    </a:cubicBezTo>
                    <a:cubicBezTo>
                      <a:pt x="3191" y="4521"/>
                      <a:pt x="1973" y="5340"/>
                      <a:pt x="621" y="5894"/>
                    </a:cubicBezTo>
                    <a:cubicBezTo>
                      <a:pt x="444" y="5961"/>
                      <a:pt x="267" y="6049"/>
                      <a:pt x="67" y="6138"/>
                    </a:cubicBezTo>
                    <a:cubicBezTo>
                      <a:pt x="45" y="6138"/>
                      <a:pt x="23" y="6160"/>
                      <a:pt x="23" y="6182"/>
                    </a:cubicBezTo>
                    <a:cubicBezTo>
                      <a:pt x="1" y="6204"/>
                      <a:pt x="1" y="6227"/>
                      <a:pt x="23" y="6249"/>
                    </a:cubicBezTo>
                    <a:cubicBezTo>
                      <a:pt x="112" y="6758"/>
                      <a:pt x="289" y="7268"/>
                      <a:pt x="400" y="7800"/>
                    </a:cubicBezTo>
                    <a:cubicBezTo>
                      <a:pt x="466" y="8265"/>
                      <a:pt x="577" y="8730"/>
                      <a:pt x="710" y="9173"/>
                    </a:cubicBezTo>
                    <a:lnTo>
                      <a:pt x="710" y="9173"/>
                    </a:lnTo>
                    <a:cubicBezTo>
                      <a:pt x="716" y="9144"/>
                      <a:pt x="3946" y="8331"/>
                      <a:pt x="4210" y="8243"/>
                    </a:cubicBezTo>
                    <a:cubicBezTo>
                      <a:pt x="5850" y="7822"/>
                      <a:pt x="7445" y="7268"/>
                      <a:pt x="8996" y="6581"/>
                    </a:cubicBezTo>
                    <a:cubicBezTo>
                      <a:pt x="10370" y="5939"/>
                      <a:pt x="11721" y="4875"/>
                      <a:pt x="12918" y="3945"/>
                    </a:cubicBezTo>
                    <a:cubicBezTo>
                      <a:pt x="13738" y="3346"/>
                      <a:pt x="14269" y="2438"/>
                      <a:pt x="14358" y="1441"/>
                    </a:cubicBezTo>
                    <a:cubicBezTo>
                      <a:pt x="14380" y="953"/>
                      <a:pt x="14292" y="466"/>
                      <a:pt x="14269" y="1"/>
                    </a:cubicBezTo>
                    <a:close/>
                    <a:moveTo>
                      <a:pt x="710" y="9173"/>
                    </a:moveTo>
                    <a:lnTo>
                      <a:pt x="710" y="9173"/>
                    </a:lnTo>
                    <a:cubicBezTo>
                      <a:pt x="710" y="9173"/>
                      <a:pt x="710" y="9173"/>
                      <a:pt x="710" y="9173"/>
                    </a:cubicBezTo>
                    <a:cubicBezTo>
                      <a:pt x="710" y="9173"/>
                      <a:pt x="710" y="9173"/>
                      <a:pt x="710" y="9173"/>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0"/>
              <p:cNvSpPr/>
              <p:nvPr/>
            </p:nvSpPr>
            <p:spPr>
              <a:xfrm>
                <a:off x="1236025" y="1625375"/>
                <a:ext cx="48775" cy="28000"/>
              </a:xfrm>
              <a:custGeom>
                <a:avLst/>
                <a:gdLst/>
                <a:ahLst/>
                <a:cxnLst/>
                <a:rect l="l" t="t" r="r" b="b"/>
                <a:pathLst>
                  <a:path w="1951" h="1120" extrusionOk="0">
                    <a:moveTo>
                      <a:pt x="1203" y="1"/>
                    </a:moveTo>
                    <a:cubicBezTo>
                      <a:pt x="1095" y="1"/>
                      <a:pt x="980" y="13"/>
                      <a:pt x="865" y="40"/>
                    </a:cubicBezTo>
                    <a:cubicBezTo>
                      <a:pt x="355" y="150"/>
                      <a:pt x="1" y="483"/>
                      <a:pt x="67" y="771"/>
                    </a:cubicBezTo>
                    <a:cubicBezTo>
                      <a:pt x="118" y="990"/>
                      <a:pt x="400" y="1120"/>
                      <a:pt x="757" y="1120"/>
                    </a:cubicBezTo>
                    <a:cubicBezTo>
                      <a:pt x="869" y="1120"/>
                      <a:pt x="987" y="1107"/>
                      <a:pt x="1108" y="1081"/>
                    </a:cubicBezTo>
                    <a:cubicBezTo>
                      <a:pt x="1596" y="970"/>
                      <a:pt x="1950" y="616"/>
                      <a:pt x="1884" y="350"/>
                    </a:cubicBezTo>
                    <a:cubicBezTo>
                      <a:pt x="1833" y="130"/>
                      <a:pt x="1551" y="1"/>
                      <a:pt x="1203"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0"/>
              <p:cNvSpPr/>
              <p:nvPr/>
            </p:nvSpPr>
            <p:spPr>
              <a:xfrm>
                <a:off x="1347350" y="1593000"/>
                <a:ext cx="48225" cy="29050"/>
              </a:xfrm>
              <a:custGeom>
                <a:avLst/>
                <a:gdLst/>
                <a:ahLst/>
                <a:cxnLst/>
                <a:rect l="l" t="t" r="r" b="b"/>
                <a:pathLst>
                  <a:path w="1929" h="1162" extrusionOk="0">
                    <a:moveTo>
                      <a:pt x="1238" y="1"/>
                    </a:moveTo>
                    <a:cubicBezTo>
                      <a:pt x="1101" y="1"/>
                      <a:pt x="951" y="23"/>
                      <a:pt x="799" y="72"/>
                    </a:cubicBezTo>
                    <a:cubicBezTo>
                      <a:pt x="311" y="227"/>
                      <a:pt x="1" y="581"/>
                      <a:pt x="90" y="847"/>
                    </a:cubicBezTo>
                    <a:cubicBezTo>
                      <a:pt x="151" y="1047"/>
                      <a:pt x="393" y="1161"/>
                      <a:pt x="698" y="1161"/>
                    </a:cubicBezTo>
                    <a:cubicBezTo>
                      <a:pt x="833" y="1161"/>
                      <a:pt x="981" y="1139"/>
                      <a:pt x="1131" y="1091"/>
                    </a:cubicBezTo>
                    <a:cubicBezTo>
                      <a:pt x="1618" y="936"/>
                      <a:pt x="1929" y="581"/>
                      <a:pt x="1840" y="293"/>
                    </a:cubicBezTo>
                    <a:cubicBezTo>
                      <a:pt x="1779" y="110"/>
                      <a:pt x="1540" y="1"/>
                      <a:pt x="1238"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0"/>
              <p:cNvSpPr/>
              <p:nvPr/>
            </p:nvSpPr>
            <p:spPr>
              <a:xfrm>
                <a:off x="1296400" y="1449100"/>
                <a:ext cx="103600" cy="106375"/>
              </a:xfrm>
              <a:custGeom>
                <a:avLst/>
                <a:gdLst/>
                <a:ahLst/>
                <a:cxnLst/>
                <a:rect l="l" t="t" r="r" b="b"/>
                <a:pathLst>
                  <a:path w="4144" h="4255" fill="none" extrusionOk="0">
                    <a:moveTo>
                      <a:pt x="1" y="134"/>
                    </a:moveTo>
                    <a:cubicBezTo>
                      <a:pt x="887" y="1"/>
                      <a:pt x="1552" y="931"/>
                      <a:pt x="1950" y="1596"/>
                    </a:cubicBezTo>
                    <a:cubicBezTo>
                      <a:pt x="2305" y="2216"/>
                      <a:pt x="2593" y="2881"/>
                      <a:pt x="2992" y="3457"/>
                    </a:cubicBezTo>
                    <a:cubicBezTo>
                      <a:pt x="3280" y="3856"/>
                      <a:pt x="3679" y="4232"/>
                      <a:pt x="4144" y="425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0"/>
              <p:cNvSpPr/>
              <p:nvPr/>
            </p:nvSpPr>
            <p:spPr>
              <a:xfrm>
                <a:off x="1492475" y="1564325"/>
                <a:ext cx="207750" cy="224900"/>
              </a:xfrm>
              <a:custGeom>
                <a:avLst/>
                <a:gdLst/>
                <a:ahLst/>
                <a:cxnLst/>
                <a:rect l="l" t="t" r="r" b="b"/>
                <a:pathLst>
                  <a:path w="8310" h="8996" fill="none" extrusionOk="0">
                    <a:moveTo>
                      <a:pt x="1" y="0"/>
                    </a:moveTo>
                    <a:cubicBezTo>
                      <a:pt x="732" y="953"/>
                      <a:pt x="1663" y="1750"/>
                      <a:pt x="2748" y="2260"/>
                    </a:cubicBezTo>
                    <a:cubicBezTo>
                      <a:pt x="3590" y="2659"/>
                      <a:pt x="4499" y="2925"/>
                      <a:pt x="5296" y="3368"/>
                    </a:cubicBezTo>
                    <a:cubicBezTo>
                      <a:pt x="7246" y="4542"/>
                      <a:pt x="8310" y="6758"/>
                      <a:pt x="7977" y="899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0"/>
              <p:cNvSpPr/>
              <p:nvPr/>
            </p:nvSpPr>
            <p:spPr>
              <a:xfrm>
                <a:off x="1445400" y="1557125"/>
                <a:ext cx="240425" cy="307425"/>
              </a:xfrm>
              <a:custGeom>
                <a:avLst/>
                <a:gdLst/>
                <a:ahLst/>
                <a:cxnLst/>
                <a:rect l="l" t="t" r="r" b="b"/>
                <a:pathLst>
                  <a:path w="9617" h="12297" fill="none" extrusionOk="0">
                    <a:moveTo>
                      <a:pt x="1" y="0"/>
                    </a:moveTo>
                    <a:cubicBezTo>
                      <a:pt x="466" y="1551"/>
                      <a:pt x="1729" y="2703"/>
                      <a:pt x="3080" y="3612"/>
                    </a:cubicBezTo>
                    <a:cubicBezTo>
                      <a:pt x="4410" y="4498"/>
                      <a:pt x="5872" y="5229"/>
                      <a:pt x="7046" y="6337"/>
                    </a:cubicBezTo>
                    <a:cubicBezTo>
                      <a:pt x="8686" y="7888"/>
                      <a:pt x="9594" y="10037"/>
                      <a:pt x="9616" y="12297"/>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0"/>
              <p:cNvSpPr/>
              <p:nvPr/>
            </p:nvSpPr>
            <p:spPr>
              <a:xfrm>
                <a:off x="1219975" y="1455200"/>
                <a:ext cx="53750" cy="115775"/>
              </a:xfrm>
              <a:custGeom>
                <a:avLst/>
                <a:gdLst/>
                <a:ahLst/>
                <a:cxnLst/>
                <a:rect l="l" t="t" r="r" b="b"/>
                <a:pathLst>
                  <a:path w="2150" h="4631" fill="none" extrusionOk="0">
                    <a:moveTo>
                      <a:pt x="2149" y="0"/>
                    </a:moveTo>
                    <a:cubicBezTo>
                      <a:pt x="1684" y="67"/>
                      <a:pt x="1307" y="377"/>
                      <a:pt x="1108" y="798"/>
                    </a:cubicBezTo>
                    <a:cubicBezTo>
                      <a:pt x="908" y="1219"/>
                      <a:pt x="798" y="1662"/>
                      <a:pt x="775" y="2127"/>
                    </a:cubicBezTo>
                    <a:cubicBezTo>
                      <a:pt x="753" y="2593"/>
                      <a:pt x="709" y="3058"/>
                      <a:pt x="598" y="3501"/>
                    </a:cubicBezTo>
                    <a:cubicBezTo>
                      <a:pt x="487" y="3922"/>
                      <a:pt x="266" y="4299"/>
                      <a:pt x="0" y="463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0"/>
              <p:cNvSpPr/>
              <p:nvPr/>
            </p:nvSpPr>
            <p:spPr>
              <a:xfrm>
                <a:off x="1434325" y="1622475"/>
                <a:ext cx="116350" cy="123550"/>
              </a:xfrm>
              <a:custGeom>
                <a:avLst/>
                <a:gdLst/>
                <a:ahLst/>
                <a:cxnLst/>
                <a:rect l="l" t="t" r="r" b="b"/>
                <a:pathLst>
                  <a:path w="4654" h="4942" fill="none" extrusionOk="0">
                    <a:moveTo>
                      <a:pt x="1" y="0"/>
                    </a:moveTo>
                    <a:cubicBezTo>
                      <a:pt x="311" y="1086"/>
                      <a:pt x="998" y="2017"/>
                      <a:pt x="1950" y="2637"/>
                    </a:cubicBezTo>
                    <a:cubicBezTo>
                      <a:pt x="2460" y="2969"/>
                      <a:pt x="3036" y="3213"/>
                      <a:pt x="3546" y="3545"/>
                    </a:cubicBezTo>
                    <a:cubicBezTo>
                      <a:pt x="4077" y="3856"/>
                      <a:pt x="4476" y="4343"/>
                      <a:pt x="4653" y="494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0"/>
              <p:cNvSpPr/>
              <p:nvPr/>
            </p:nvSpPr>
            <p:spPr>
              <a:xfrm>
                <a:off x="1556175" y="2693725"/>
                <a:ext cx="43250" cy="760525"/>
              </a:xfrm>
              <a:custGeom>
                <a:avLst/>
                <a:gdLst/>
                <a:ahLst/>
                <a:cxnLst/>
                <a:rect l="l" t="t" r="r" b="b"/>
                <a:pathLst>
                  <a:path w="1730" h="30421" fill="none" extrusionOk="0">
                    <a:moveTo>
                      <a:pt x="112" y="0"/>
                    </a:moveTo>
                    <a:cubicBezTo>
                      <a:pt x="1" y="10214"/>
                      <a:pt x="865" y="20296"/>
                      <a:pt x="1729" y="3042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0"/>
              <p:cNvSpPr/>
              <p:nvPr/>
            </p:nvSpPr>
            <p:spPr>
              <a:xfrm>
                <a:off x="1335725" y="2692625"/>
                <a:ext cx="42125" cy="784350"/>
              </a:xfrm>
              <a:custGeom>
                <a:avLst/>
                <a:gdLst/>
                <a:ahLst/>
                <a:cxnLst/>
                <a:rect l="l" t="t" r="r" b="b"/>
                <a:pathLst>
                  <a:path w="1685" h="31374" fill="none" extrusionOk="0">
                    <a:moveTo>
                      <a:pt x="67" y="0"/>
                    </a:moveTo>
                    <a:cubicBezTo>
                      <a:pt x="1" y="10480"/>
                      <a:pt x="532" y="20960"/>
                      <a:pt x="1685" y="31373"/>
                    </a:cubicBezTo>
                  </a:path>
                </a:pathLst>
              </a:custGeom>
              <a:noFill/>
              <a:ln w="55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0"/>
              <p:cNvSpPr/>
              <p:nvPr/>
            </p:nvSpPr>
            <p:spPr>
              <a:xfrm>
                <a:off x="1303600" y="2124875"/>
                <a:ext cx="366150" cy="275850"/>
              </a:xfrm>
              <a:custGeom>
                <a:avLst/>
                <a:gdLst/>
                <a:ahLst/>
                <a:cxnLst/>
                <a:rect l="l" t="t" r="r" b="b"/>
                <a:pathLst>
                  <a:path w="14646" h="11034" fill="none" extrusionOk="0">
                    <a:moveTo>
                      <a:pt x="14424" y="0"/>
                    </a:moveTo>
                    <a:cubicBezTo>
                      <a:pt x="14579" y="2194"/>
                      <a:pt x="14646" y="4210"/>
                      <a:pt x="12873" y="5827"/>
                    </a:cubicBezTo>
                    <a:cubicBezTo>
                      <a:pt x="12608" y="6049"/>
                      <a:pt x="12342" y="6248"/>
                      <a:pt x="12054" y="6448"/>
                    </a:cubicBezTo>
                    <a:cubicBezTo>
                      <a:pt x="11588" y="6802"/>
                      <a:pt x="11079" y="7134"/>
                      <a:pt x="10569" y="7445"/>
                    </a:cubicBezTo>
                    <a:cubicBezTo>
                      <a:pt x="8797" y="8508"/>
                      <a:pt x="6869" y="9328"/>
                      <a:pt x="4853" y="9860"/>
                    </a:cubicBezTo>
                    <a:cubicBezTo>
                      <a:pt x="4255" y="10015"/>
                      <a:pt x="3656" y="10214"/>
                      <a:pt x="3058" y="10369"/>
                    </a:cubicBezTo>
                    <a:lnTo>
                      <a:pt x="2105" y="10657"/>
                    </a:lnTo>
                    <a:cubicBezTo>
                      <a:pt x="1817" y="10768"/>
                      <a:pt x="1507" y="10857"/>
                      <a:pt x="1219" y="10901"/>
                    </a:cubicBezTo>
                    <a:lnTo>
                      <a:pt x="798" y="11012"/>
                    </a:lnTo>
                    <a:cubicBezTo>
                      <a:pt x="754" y="11034"/>
                      <a:pt x="710" y="11034"/>
                      <a:pt x="687" y="11012"/>
                    </a:cubicBezTo>
                    <a:cubicBezTo>
                      <a:pt x="643" y="10990"/>
                      <a:pt x="643" y="10967"/>
                      <a:pt x="643" y="10923"/>
                    </a:cubicBezTo>
                    <a:lnTo>
                      <a:pt x="1" y="7843"/>
                    </a:lnTo>
                    <a:cubicBezTo>
                      <a:pt x="643" y="7578"/>
                      <a:pt x="1286" y="7289"/>
                      <a:pt x="1906" y="6935"/>
                    </a:cubicBezTo>
                    <a:cubicBezTo>
                      <a:pt x="2526" y="6603"/>
                      <a:pt x="3169" y="6337"/>
                      <a:pt x="3834" y="6093"/>
                    </a:cubicBezTo>
                    <a:cubicBezTo>
                      <a:pt x="5141" y="5583"/>
                      <a:pt x="6426" y="4985"/>
                      <a:pt x="7689" y="4343"/>
                    </a:cubicBezTo>
                    <a:cubicBezTo>
                      <a:pt x="9040" y="3589"/>
                      <a:pt x="10503" y="2858"/>
                      <a:pt x="12054" y="268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0"/>
              <p:cNvSpPr/>
              <p:nvPr/>
            </p:nvSpPr>
            <p:spPr>
              <a:xfrm>
                <a:off x="1529600" y="1785875"/>
                <a:ext cx="24400" cy="419325"/>
              </a:xfrm>
              <a:custGeom>
                <a:avLst/>
                <a:gdLst/>
                <a:ahLst/>
                <a:cxnLst/>
                <a:rect l="l" t="t" r="r" b="b"/>
                <a:pathLst>
                  <a:path w="976" h="16773" fill="none" extrusionOk="0">
                    <a:moveTo>
                      <a:pt x="975" y="16773"/>
                    </a:moveTo>
                    <a:cubicBezTo>
                      <a:pt x="89" y="11212"/>
                      <a:pt x="0" y="5562"/>
                      <a:pt x="776" y="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0"/>
              <p:cNvSpPr/>
              <p:nvPr/>
            </p:nvSpPr>
            <p:spPr>
              <a:xfrm>
                <a:off x="1192825" y="1813575"/>
                <a:ext cx="55975" cy="319625"/>
              </a:xfrm>
              <a:custGeom>
                <a:avLst/>
                <a:gdLst/>
                <a:ahLst/>
                <a:cxnLst/>
                <a:rect l="l" t="t" r="r" b="b"/>
                <a:pathLst>
                  <a:path w="2239" h="12785" fill="none" extrusionOk="0">
                    <a:moveTo>
                      <a:pt x="2238" y="0"/>
                    </a:moveTo>
                    <a:cubicBezTo>
                      <a:pt x="1175" y="3147"/>
                      <a:pt x="0" y="6204"/>
                      <a:pt x="510" y="9616"/>
                    </a:cubicBezTo>
                    <a:cubicBezTo>
                      <a:pt x="687" y="10680"/>
                      <a:pt x="1086" y="11699"/>
                      <a:pt x="1108" y="12784"/>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0"/>
              <p:cNvSpPr/>
              <p:nvPr/>
            </p:nvSpPr>
            <p:spPr>
              <a:xfrm>
                <a:off x="1114725" y="2031800"/>
                <a:ext cx="22175" cy="106950"/>
              </a:xfrm>
              <a:custGeom>
                <a:avLst/>
                <a:gdLst/>
                <a:ahLst/>
                <a:cxnLst/>
                <a:rect l="l" t="t" r="r" b="b"/>
                <a:pathLst>
                  <a:path w="887" h="4278" fill="none" extrusionOk="0">
                    <a:moveTo>
                      <a:pt x="0" y="1"/>
                    </a:moveTo>
                    <a:cubicBezTo>
                      <a:pt x="510" y="1375"/>
                      <a:pt x="798" y="2815"/>
                      <a:pt x="887" y="427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0"/>
              <p:cNvSpPr/>
              <p:nvPr/>
            </p:nvSpPr>
            <p:spPr>
              <a:xfrm>
                <a:off x="1465350" y="2401825"/>
                <a:ext cx="164525" cy="201650"/>
              </a:xfrm>
              <a:custGeom>
                <a:avLst/>
                <a:gdLst/>
                <a:ahLst/>
                <a:cxnLst/>
                <a:rect l="l" t="t" r="r" b="b"/>
                <a:pathLst>
                  <a:path w="6581" h="8066" fill="none" extrusionOk="0">
                    <a:moveTo>
                      <a:pt x="6005" y="177"/>
                    </a:moveTo>
                    <a:lnTo>
                      <a:pt x="6581" y="7223"/>
                    </a:lnTo>
                    <a:cubicBezTo>
                      <a:pt x="4720" y="7976"/>
                      <a:pt x="2659" y="8065"/>
                      <a:pt x="731" y="7511"/>
                    </a:cubicBezTo>
                    <a:cubicBezTo>
                      <a:pt x="598" y="7489"/>
                      <a:pt x="466" y="7400"/>
                      <a:pt x="377" y="7290"/>
                    </a:cubicBezTo>
                    <a:cubicBezTo>
                      <a:pt x="333" y="7201"/>
                      <a:pt x="310" y="7090"/>
                      <a:pt x="310" y="6979"/>
                    </a:cubicBezTo>
                    <a:cubicBezTo>
                      <a:pt x="155" y="4764"/>
                      <a:pt x="0" y="2548"/>
                      <a:pt x="22" y="288"/>
                    </a:cubicBezTo>
                    <a:cubicBezTo>
                      <a:pt x="1219" y="421"/>
                      <a:pt x="2415" y="421"/>
                      <a:pt x="3612" y="288"/>
                    </a:cubicBezTo>
                    <a:cubicBezTo>
                      <a:pt x="3767" y="288"/>
                      <a:pt x="5982" y="0"/>
                      <a:pt x="6005" y="177"/>
                    </a:cubicBezTo>
                    <a:close/>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0"/>
              <p:cNvSpPr/>
              <p:nvPr/>
            </p:nvSpPr>
            <p:spPr>
              <a:xfrm>
                <a:off x="1323550" y="2130950"/>
                <a:ext cx="54300" cy="10550"/>
              </a:xfrm>
              <a:custGeom>
                <a:avLst/>
                <a:gdLst/>
                <a:ahLst/>
                <a:cxnLst/>
                <a:rect l="l" t="t" r="r" b="b"/>
                <a:pathLst>
                  <a:path w="2172" h="422" fill="none" extrusionOk="0">
                    <a:moveTo>
                      <a:pt x="0" y="422"/>
                    </a:moveTo>
                    <a:cubicBezTo>
                      <a:pt x="665" y="89"/>
                      <a:pt x="1418" y="1"/>
                      <a:pt x="2172" y="156"/>
                    </a:cubicBezTo>
                  </a:path>
                </a:pathLst>
              </a:custGeom>
              <a:noFill/>
              <a:ln w="55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0"/>
              <p:cNvSpPr/>
              <p:nvPr/>
            </p:nvSpPr>
            <p:spPr>
              <a:xfrm>
                <a:off x="1375600" y="1746550"/>
                <a:ext cx="84775" cy="495225"/>
              </a:xfrm>
              <a:custGeom>
                <a:avLst/>
                <a:gdLst/>
                <a:ahLst/>
                <a:cxnLst/>
                <a:rect l="l" t="t" r="r" b="b"/>
                <a:pathLst>
                  <a:path w="3391" h="19809" fill="none" extrusionOk="0">
                    <a:moveTo>
                      <a:pt x="3391" y="0"/>
                    </a:moveTo>
                    <a:cubicBezTo>
                      <a:pt x="1818" y="4897"/>
                      <a:pt x="1" y="10259"/>
                      <a:pt x="1175" y="1980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0"/>
              <p:cNvSpPr/>
              <p:nvPr/>
            </p:nvSpPr>
            <p:spPr>
              <a:xfrm>
                <a:off x="1436550" y="1746550"/>
                <a:ext cx="49325" cy="180600"/>
              </a:xfrm>
              <a:custGeom>
                <a:avLst/>
                <a:gdLst/>
                <a:ahLst/>
                <a:cxnLst/>
                <a:rect l="l" t="t" r="r" b="b"/>
                <a:pathLst>
                  <a:path w="1973" h="7224" fill="none" extrusionOk="0">
                    <a:moveTo>
                      <a:pt x="953" y="0"/>
                    </a:moveTo>
                    <a:cubicBezTo>
                      <a:pt x="1086" y="1995"/>
                      <a:pt x="1817" y="3966"/>
                      <a:pt x="1950" y="5960"/>
                    </a:cubicBezTo>
                    <a:cubicBezTo>
                      <a:pt x="1972" y="6027"/>
                      <a:pt x="1950" y="6116"/>
                      <a:pt x="1928" y="6182"/>
                    </a:cubicBezTo>
                    <a:cubicBezTo>
                      <a:pt x="1883" y="6226"/>
                      <a:pt x="1839" y="6271"/>
                      <a:pt x="1773" y="6293"/>
                    </a:cubicBezTo>
                    <a:lnTo>
                      <a:pt x="0" y="7223"/>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0"/>
              <p:cNvSpPr/>
              <p:nvPr/>
            </p:nvSpPr>
            <p:spPr>
              <a:xfrm>
                <a:off x="1398875" y="1917150"/>
                <a:ext cx="79800" cy="264800"/>
              </a:xfrm>
              <a:custGeom>
                <a:avLst/>
                <a:gdLst/>
                <a:ahLst/>
                <a:cxnLst/>
                <a:rect l="l" t="t" r="r" b="b"/>
                <a:pathLst>
                  <a:path w="3192" h="10592" fill="none" extrusionOk="0">
                    <a:moveTo>
                      <a:pt x="2526" y="1"/>
                    </a:moveTo>
                    <a:cubicBezTo>
                      <a:pt x="2659" y="665"/>
                      <a:pt x="3191" y="1241"/>
                      <a:pt x="3080" y="1906"/>
                    </a:cubicBezTo>
                    <a:cubicBezTo>
                      <a:pt x="2992" y="2216"/>
                      <a:pt x="2859" y="2504"/>
                      <a:pt x="2659" y="2748"/>
                    </a:cubicBezTo>
                    <a:cubicBezTo>
                      <a:pt x="1064" y="5074"/>
                      <a:pt x="156" y="7777"/>
                      <a:pt x="1" y="1059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0"/>
              <p:cNvSpPr/>
              <p:nvPr/>
            </p:nvSpPr>
            <p:spPr>
              <a:xfrm>
                <a:off x="1296950" y="1785325"/>
                <a:ext cx="22175" cy="389975"/>
              </a:xfrm>
              <a:custGeom>
                <a:avLst/>
                <a:gdLst/>
                <a:ahLst/>
                <a:cxnLst/>
                <a:rect l="l" t="t" r="r" b="b"/>
                <a:pathLst>
                  <a:path w="887" h="15599" fill="none" extrusionOk="0">
                    <a:moveTo>
                      <a:pt x="488" y="0"/>
                    </a:moveTo>
                    <a:cubicBezTo>
                      <a:pt x="355" y="1795"/>
                      <a:pt x="89" y="3590"/>
                      <a:pt x="45" y="5406"/>
                    </a:cubicBezTo>
                    <a:cubicBezTo>
                      <a:pt x="1" y="7489"/>
                      <a:pt x="798" y="14468"/>
                      <a:pt x="887" y="1559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0"/>
              <p:cNvSpPr/>
              <p:nvPr/>
            </p:nvSpPr>
            <p:spPr>
              <a:xfrm>
                <a:off x="1247650" y="1793075"/>
                <a:ext cx="46000" cy="152350"/>
              </a:xfrm>
              <a:custGeom>
                <a:avLst/>
                <a:gdLst/>
                <a:ahLst/>
                <a:cxnLst/>
                <a:rect l="l" t="t" r="r" b="b"/>
                <a:pathLst>
                  <a:path w="1840" h="6094" fill="none" extrusionOk="0">
                    <a:moveTo>
                      <a:pt x="1840" y="1"/>
                    </a:moveTo>
                    <a:cubicBezTo>
                      <a:pt x="1219" y="1374"/>
                      <a:pt x="621" y="2726"/>
                      <a:pt x="67" y="4122"/>
                    </a:cubicBezTo>
                    <a:cubicBezTo>
                      <a:pt x="23" y="4210"/>
                      <a:pt x="1" y="4321"/>
                      <a:pt x="1" y="4432"/>
                    </a:cubicBezTo>
                    <a:cubicBezTo>
                      <a:pt x="23" y="4543"/>
                      <a:pt x="89" y="4631"/>
                      <a:pt x="156" y="4698"/>
                    </a:cubicBezTo>
                    <a:lnTo>
                      <a:pt x="1330" y="6094"/>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0"/>
              <p:cNvSpPr/>
              <p:nvPr/>
            </p:nvSpPr>
            <p:spPr>
              <a:xfrm>
                <a:off x="1239350" y="1934325"/>
                <a:ext cx="77575" cy="235425"/>
              </a:xfrm>
              <a:custGeom>
                <a:avLst/>
                <a:gdLst/>
                <a:ahLst/>
                <a:cxnLst/>
                <a:rect l="l" t="t" r="r" b="b"/>
                <a:pathLst>
                  <a:path w="3103" h="9417" fill="none" extrusionOk="0">
                    <a:moveTo>
                      <a:pt x="1130" y="0"/>
                    </a:moveTo>
                    <a:lnTo>
                      <a:pt x="266" y="975"/>
                    </a:lnTo>
                    <a:cubicBezTo>
                      <a:pt x="156" y="1086"/>
                      <a:pt x="67" y="1219"/>
                      <a:pt x="23" y="1352"/>
                    </a:cubicBezTo>
                    <a:cubicBezTo>
                      <a:pt x="0" y="1507"/>
                      <a:pt x="45" y="1662"/>
                      <a:pt x="111" y="1795"/>
                    </a:cubicBezTo>
                    <a:cubicBezTo>
                      <a:pt x="421" y="2548"/>
                      <a:pt x="820" y="3235"/>
                      <a:pt x="1175" y="3966"/>
                    </a:cubicBezTo>
                    <a:cubicBezTo>
                      <a:pt x="2283" y="6248"/>
                      <a:pt x="2593" y="6913"/>
                      <a:pt x="3102" y="941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865" name="Google Shape;865;p30"/>
          <p:cNvGrpSpPr/>
          <p:nvPr/>
        </p:nvGrpSpPr>
        <p:grpSpPr>
          <a:xfrm>
            <a:off x="10747486" y="3754639"/>
            <a:ext cx="904468" cy="2678151"/>
            <a:chOff x="10259575" y="1929775"/>
            <a:chExt cx="617075" cy="1827175"/>
          </a:xfrm>
        </p:grpSpPr>
        <p:sp>
          <p:nvSpPr>
            <p:cNvPr id="866" name="Google Shape;866;p30"/>
            <p:cNvSpPr/>
            <p:nvPr/>
          </p:nvSpPr>
          <p:spPr>
            <a:xfrm>
              <a:off x="10259575" y="1929775"/>
              <a:ext cx="617075" cy="1235800"/>
            </a:xfrm>
            <a:custGeom>
              <a:avLst/>
              <a:gdLst/>
              <a:ahLst/>
              <a:cxnLst/>
              <a:rect l="l" t="t" r="r" b="b"/>
              <a:pathLst>
                <a:path w="24683" h="49432" extrusionOk="0">
                  <a:moveTo>
                    <a:pt x="11122" y="0"/>
                  </a:moveTo>
                  <a:cubicBezTo>
                    <a:pt x="9806" y="0"/>
                    <a:pt x="8606" y="1159"/>
                    <a:pt x="8154" y="2475"/>
                  </a:cubicBezTo>
                  <a:cubicBezTo>
                    <a:pt x="7667" y="3937"/>
                    <a:pt x="7822" y="5532"/>
                    <a:pt x="7733" y="7061"/>
                  </a:cubicBezTo>
                  <a:cubicBezTo>
                    <a:pt x="7623" y="8612"/>
                    <a:pt x="7157" y="10296"/>
                    <a:pt x="5850" y="11115"/>
                  </a:cubicBezTo>
                  <a:cubicBezTo>
                    <a:pt x="5230" y="11514"/>
                    <a:pt x="4454" y="11647"/>
                    <a:pt x="3967" y="12268"/>
                  </a:cubicBezTo>
                  <a:cubicBezTo>
                    <a:pt x="3479" y="12888"/>
                    <a:pt x="3546" y="13774"/>
                    <a:pt x="3767" y="14527"/>
                  </a:cubicBezTo>
                  <a:cubicBezTo>
                    <a:pt x="4055" y="15569"/>
                    <a:pt x="4609" y="16522"/>
                    <a:pt x="4897" y="17541"/>
                  </a:cubicBezTo>
                  <a:cubicBezTo>
                    <a:pt x="5208" y="18560"/>
                    <a:pt x="5208" y="19779"/>
                    <a:pt x="4499" y="20576"/>
                  </a:cubicBezTo>
                  <a:cubicBezTo>
                    <a:pt x="3590" y="21640"/>
                    <a:pt x="2770" y="22770"/>
                    <a:pt x="2039" y="23944"/>
                  </a:cubicBezTo>
                  <a:cubicBezTo>
                    <a:pt x="1175" y="25406"/>
                    <a:pt x="909" y="27112"/>
                    <a:pt x="1264" y="28774"/>
                  </a:cubicBezTo>
                  <a:cubicBezTo>
                    <a:pt x="1574" y="30148"/>
                    <a:pt x="3391" y="31987"/>
                    <a:pt x="2482" y="33427"/>
                  </a:cubicBezTo>
                  <a:cubicBezTo>
                    <a:pt x="2283" y="33693"/>
                    <a:pt x="2017" y="33936"/>
                    <a:pt x="1751" y="34114"/>
                  </a:cubicBezTo>
                  <a:cubicBezTo>
                    <a:pt x="621" y="35022"/>
                    <a:pt x="89" y="36506"/>
                    <a:pt x="45" y="37947"/>
                  </a:cubicBezTo>
                  <a:cubicBezTo>
                    <a:pt x="1" y="39387"/>
                    <a:pt x="400" y="40805"/>
                    <a:pt x="954" y="42134"/>
                  </a:cubicBezTo>
                  <a:cubicBezTo>
                    <a:pt x="2516" y="46000"/>
                    <a:pt x="7755" y="49432"/>
                    <a:pt x="12152" y="49432"/>
                  </a:cubicBezTo>
                  <a:cubicBezTo>
                    <a:pt x="12618" y="49432"/>
                    <a:pt x="13074" y="49393"/>
                    <a:pt x="13516" y="49313"/>
                  </a:cubicBezTo>
                  <a:cubicBezTo>
                    <a:pt x="15377" y="48958"/>
                    <a:pt x="17083" y="47983"/>
                    <a:pt x="18501" y="46743"/>
                  </a:cubicBezTo>
                  <a:cubicBezTo>
                    <a:pt x="21780" y="43907"/>
                    <a:pt x="24683" y="40561"/>
                    <a:pt x="22379" y="36085"/>
                  </a:cubicBezTo>
                  <a:cubicBezTo>
                    <a:pt x="22179" y="35731"/>
                    <a:pt x="21980" y="35399"/>
                    <a:pt x="21758" y="35066"/>
                  </a:cubicBezTo>
                  <a:cubicBezTo>
                    <a:pt x="20850" y="33693"/>
                    <a:pt x="19144" y="33427"/>
                    <a:pt x="19232" y="31388"/>
                  </a:cubicBezTo>
                  <a:cubicBezTo>
                    <a:pt x="19321" y="30081"/>
                    <a:pt x="20008" y="28907"/>
                    <a:pt x="20584" y="27733"/>
                  </a:cubicBezTo>
                  <a:cubicBezTo>
                    <a:pt x="21182" y="26580"/>
                    <a:pt x="21670" y="25251"/>
                    <a:pt x="21315" y="23988"/>
                  </a:cubicBezTo>
                  <a:cubicBezTo>
                    <a:pt x="20650" y="21662"/>
                    <a:pt x="18014" y="20199"/>
                    <a:pt x="17394" y="17807"/>
                  </a:cubicBezTo>
                  <a:cubicBezTo>
                    <a:pt x="16973" y="16278"/>
                    <a:pt x="17748" y="14705"/>
                    <a:pt x="17837" y="13109"/>
                  </a:cubicBezTo>
                  <a:cubicBezTo>
                    <a:pt x="17903" y="11758"/>
                    <a:pt x="17482" y="10429"/>
                    <a:pt x="16618" y="9409"/>
                  </a:cubicBezTo>
                  <a:cubicBezTo>
                    <a:pt x="15488" y="8124"/>
                    <a:pt x="14247" y="8036"/>
                    <a:pt x="14269" y="6108"/>
                  </a:cubicBezTo>
                  <a:cubicBezTo>
                    <a:pt x="14292" y="5155"/>
                    <a:pt x="14203" y="4203"/>
                    <a:pt x="14004" y="3272"/>
                  </a:cubicBezTo>
                  <a:cubicBezTo>
                    <a:pt x="13716" y="1898"/>
                    <a:pt x="12984" y="414"/>
                    <a:pt x="11633" y="60"/>
                  </a:cubicBezTo>
                  <a:cubicBezTo>
                    <a:pt x="11461" y="19"/>
                    <a:pt x="11291" y="0"/>
                    <a:pt x="111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0"/>
            <p:cNvSpPr/>
            <p:nvPr/>
          </p:nvSpPr>
          <p:spPr>
            <a:xfrm>
              <a:off x="10515500" y="2248075"/>
              <a:ext cx="41000" cy="1229150"/>
            </a:xfrm>
            <a:custGeom>
              <a:avLst/>
              <a:gdLst/>
              <a:ahLst/>
              <a:cxnLst/>
              <a:rect l="l" t="t" r="r" b="b"/>
              <a:pathLst>
                <a:path w="1640" h="49166" extrusionOk="0">
                  <a:moveTo>
                    <a:pt x="827" y="1"/>
                  </a:moveTo>
                  <a:cubicBezTo>
                    <a:pt x="718" y="1"/>
                    <a:pt x="610" y="73"/>
                    <a:pt x="620" y="222"/>
                  </a:cubicBezTo>
                  <a:cubicBezTo>
                    <a:pt x="0" y="16485"/>
                    <a:pt x="199" y="32748"/>
                    <a:pt x="1219" y="48966"/>
                  </a:cubicBezTo>
                  <a:cubicBezTo>
                    <a:pt x="1241" y="49077"/>
                    <a:pt x="1329" y="49165"/>
                    <a:pt x="1440" y="49165"/>
                  </a:cubicBezTo>
                  <a:cubicBezTo>
                    <a:pt x="1551" y="49143"/>
                    <a:pt x="1640" y="49055"/>
                    <a:pt x="1640" y="48944"/>
                  </a:cubicBezTo>
                  <a:cubicBezTo>
                    <a:pt x="620" y="32725"/>
                    <a:pt x="421" y="16485"/>
                    <a:pt x="1041" y="245"/>
                  </a:cubicBezTo>
                  <a:cubicBezTo>
                    <a:pt x="1064" y="84"/>
                    <a:pt x="945" y="1"/>
                    <a:pt x="82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0"/>
            <p:cNvSpPr/>
            <p:nvPr/>
          </p:nvSpPr>
          <p:spPr>
            <a:xfrm>
              <a:off x="10528225" y="2263800"/>
              <a:ext cx="107475" cy="163225"/>
            </a:xfrm>
            <a:custGeom>
              <a:avLst/>
              <a:gdLst/>
              <a:ahLst/>
              <a:cxnLst/>
              <a:rect l="l" t="t" r="r" b="b"/>
              <a:pathLst>
                <a:path w="4299" h="6529" extrusionOk="0">
                  <a:moveTo>
                    <a:pt x="4051" y="0"/>
                  </a:moveTo>
                  <a:cubicBezTo>
                    <a:pt x="3967" y="0"/>
                    <a:pt x="3891" y="60"/>
                    <a:pt x="3856" y="147"/>
                  </a:cubicBezTo>
                  <a:cubicBezTo>
                    <a:pt x="3590" y="1189"/>
                    <a:pt x="3235" y="2208"/>
                    <a:pt x="2814" y="3205"/>
                  </a:cubicBezTo>
                  <a:cubicBezTo>
                    <a:pt x="2393" y="4158"/>
                    <a:pt x="1751" y="5022"/>
                    <a:pt x="931" y="5709"/>
                  </a:cubicBezTo>
                  <a:cubicBezTo>
                    <a:pt x="732" y="5886"/>
                    <a:pt x="466" y="6041"/>
                    <a:pt x="178" y="6107"/>
                  </a:cubicBezTo>
                  <a:cubicBezTo>
                    <a:pt x="67" y="6129"/>
                    <a:pt x="1" y="6240"/>
                    <a:pt x="23" y="6351"/>
                  </a:cubicBezTo>
                  <a:cubicBezTo>
                    <a:pt x="23" y="6440"/>
                    <a:pt x="111" y="6528"/>
                    <a:pt x="222" y="6528"/>
                  </a:cubicBezTo>
                  <a:lnTo>
                    <a:pt x="266" y="6506"/>
                  </a:lnTo>
                  <a:cubicBezTo>
                    <a:pt x="599" y="6418"/>
                    <a:pt x="931" y="6262"/>
                    <a:pt x="1197" y="6019"/>
                  </a:cubicBezTo>
                  <a:cubicBezTo>
                    <a:pt x="2061" y="5310"/>
                    <a:pt x="2748" y="4401"/>
                    <a:pt x="3191" y="3360"/>
                  </a:cubicBezTo>
                  <a:cubicBezTo>
                    <a:pt x="3634" y="2363"/>
                    <a:pt x="3989" y="1322"/>
                    <a:pt x="4277" y="258"/>
                  </a:cubicBezTo>
                  <a:cubicBezTo>
                    <a:pt x="4299" y="147"/>
                    <a:pt x="4232" y="37"/>
                    <a:pt x="4122" y="14"/>
                  </a:cubicBezTo>
                  <a:cubicBezTo>
                    <a:pt x="4098" y="5"/>
                    <a:pt x="4074" y="0"/>
                    <a:pt x="40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0"/>
            <p:cNvSpPr/>
            <p:nvPr/>
          </p:nvSpPr>
          <p:spPr>
            <a:xfrm>
              <a:off x="10364900" y="2544675"/>
              <a:ext cx="166675" cy="165950"/>
            </a:xfrm>
            <a:custGeom>
              <a:avLst/>
              <a:gdLst/>
              <a:ahLst/>
              <a:cxnLst/>
              <a:rect l="l" t="t" r="r" b="b"/>
              <a:pathLst>
                <a:path w="6667" h="6638" extrusionOk="0">
                  <a:moveTo>
                    <a:pt x="263" y="1"/>
                  </a:moveTo>
                  <a:cubicBezTo>
                    <a:pt x="137" y="1"/>
                    <a:pt x="1" y="114"/>
                    <a:pt x="42" y="278"/>
                  </a:cubicBezTo>
                  <a:cubicBezTo>
                    <a:pt x="995" y="3292"/>
                    <a:pt x="3343" y="5662"/>
                    <a:pt x="6356" y="6637"/>
                  </a:cubicBezTo>
                  <a:lnTo>
                    <a:pt x="6423" y="6637"/>
                  </a:lnTo>
                  <a:cubicBezTo>
                    <a:pt x="6511" y="6637"/>
                    <a:pt x="6600" y="6571"/>
                    <a:pt x="6622" y="6482"/>
                  </a:cubicBezTo>
                  <a:cubicBezTo>
                    <a:pt x="6667" y="6371"/>
                    <a:pt x="6600" y="6238"/>
                    <a:pt x="6489" y="6216"/>
                  </a:cubicBezTo>
                  <a:cubicBezTo>
                    <a:pt x="3609" y="5286"/>
                    <a:pt x="1371" y="3026"/>
                    <a:pt x="441" y="145"/>
                  </a:cubicBezTo>
                  <a:cubicBezTo>
                    <a:pt x="415" y="44"/>
                    <a:pt x="341" y="1"/>
                    <a:pt x="26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0"/>
            <p:cNvSpPr/>
            <p:nvPr/>
          </p:nvSpPr>
          <p:spPr>
            <a:xfrm>
              <a:off x="10526350" y="2868875"/>
              <a:ext cx="229550" cy="157475"/>
            </a:xfrm>
            <a:custGeom>
              <a:avLst/>
              <a:gdLst/>
              <a:ahLst/>
              <a:cxnLst/>
              <a:rect l="l" t="t" r="r" b="b"/>
              <a:pathLst>
                <a:path w="9182" h="6299" extrusionOk="0">
                  <a:moveTo>
                    <a:pt x="8905" y="0"/>
                  </a:moveTo>
                  <a:cubicBezTo>
                    <a:pt x="8834" y="0"/>
                    <a:pt x="8761" y="34"/>
                    <a:pt x="8717" y="117"/>
                  </a:cubicBezTo>
                  <a:cubicBezTo>
                    <a:pt x="7852" y="1978"/>
                    <a:pt x="6745" y="3418"/>
                    <a:pt x="5393" y="4415"/>
                  </a:cubicBezTo>
                  <a:cubicBezTo>
                    <a:pt x="4130" y="5367"/>
                    <a:pt x="2641" y="5880"/>
                    <a:pt x="1212" y="5880"/>
                  </a:cubicBezTo>
                  <a:cubicBezTo>
                    <a:pt x="911" y="5880"/>
                    <a:pt x="612" y="5857"/>
                    <a:pt x="319" y="5811"/>
                  </a:cubicBezTo>
                  <a:cubicBezTo>
                    <a:pt x="306" y="5809"/>
                    <a:pt x="293" y="5808"/>
                    <a:pt x="281" y="5808"/>
                  </a:cubicBezTo>
                  <a:cubicBezTo>
                    <a:pt x="48" y="5808"/>
                    <a:pt x="0" y="6190"/>
                    <a:pt x="253" y="6232"/>
                  </a:cubicBezTo>
                  <a:cubicBezTo>
                    <a:pt x="563" y="6276"/>
                    <a:pt x="873" y="6298"/>
                    <a:pt x="1183" y="6298"/>
                  </a:cubicBezTo>
                  <a:cubicBezTo>
                    <a:pt x="2801" y="6276"/>
                    <a:pt x="4374" y="5722"/>
                    <a:pt x="5659" y="4747"/>
                  </a:cubicBezTo>
                  <a:cubicBezTo>
                    <a:pt x="7055" y="3706"/>
                    <a:pt x="8207" y="2222"/>
                    <a:pt x="9093" y="294"/>
                  </a:cubicBezTo>
                  <a:cubicBezTo>
                    <a:pt x="9181" y="132"/>
                    <a:pt x="9046" y="0"/>
                    <a:pt x="890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0"/>
            <p:cNvSpPr/>
            <p:nvPr/>
          </p:nvSpPr>
          <p:spPr>
            <a:xfrm>
              <a:off x="10348475" y="2822375"/>
              <a:ext cx="190300" cy="128650"/>
            </a:xfrm>
            <a:custGeom>
              <a:avLst/>
              <a:gdLst/>
              <a:ahLst/>
              <a:cxnLst/>
              <a:rect l="l" t="t" r="r" b="b"/>
              <a:pathLst>
                <a:path w="7612" h="5146" extrusionOk="0">
                  <a:moveTo>
                    <a:pt x="293" y="0"/>
                  </a:moveTo>
                  <a:cubicBezTo>
                    <a:pt x="143" y="0"/>
                    <a:pt x="0" y="169"/>
                    <a:pt x="123" y="337"/>
                  </a:cubicBezTo>
                  <a:cubicBezTo>
                    <a:pt x="987" y="1666"/>
                    <a:pt x="1962" y="3151"/>
                    <a:pt x="3402" y="4059"/>
                  </a:cubicBezTo>
                  <a:cubicBezTo>
                    <a:pt x="4443" y="4702"/>
                    <a:pt x="5773" y="5079"/>
                    <a:pt x="7346" y="5145"/>
                  </a:cubicBezTo>
                  <a:cubicBezTo>
                    <a:pt x="7612" y="5123"/>
                    <a:pt x="7612" y="4746"/>
                    <a:pt x="7346" y="4724"/>
                  </a:cubicBezTo>
                  <a:cubicBezTo>
                    <a:pt x="5839" y="4658"/>
                    <a:pt x="4598" y="4325"/>
                    <a:pt x="3623" y="3705"/>
                  </a:cubicBezTo>
                  <a:cubicBezTo>
                    <a:pt x="2250" y="2863"/>
                    <a:pt x="1297" y="1401"/>
                    <a:pt x="477" y="116"/>
                  </a:cubicBezTo>
                  <a:cubicBezTo>
                    <a:pt x="429" y="34"/>
                    <a:pt x="361" y="0"/>
                    <a:pt x="29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0"/>
            <p:cNvSpPr/>
            <p:nvPr/>
          </p:nvSpPr>
          <p:spPr>
            <a:xfrm>
              <a:off x="10525450" y="2452900"/>
              <a:ext cx="176175" cy="182375"/>
            </a:xfrm>
            <a:custGeom>
              <a:avLst/>
              <a:gdLst/>
              <a:ahLst/>
              <a:cxnLst/>
              <a:rect l="l" t="t" r="r" b="b"/>
              <a:pathLst>
                <a:path w="7047" h="7295" extrusionOk="0">
                  <a:moveTo>
                    <a:pt x="6814" y="0"/>
                  </a:moveTo>
                  <a:cubicBezTo>
                    <a:pt x="6723" y="0"/>
                    <a:pt x="6640" y="46"/>
                    <a:pt x="6603" y="139"/>
                  </a:cubicBezTo>
                  <a:cubicBezTo>
                    <a:pt x="5983" y="2310"/>
                    <a:pt x="4720" y="4237"/>
                    <a:pt x="3036" y="5722"/>
                  </a:cubicBezTo>
                  <a:cubicBezTo>
                    <a:pt x="2133" y="6488"/>
                    <a:pt x="1334" y="6871"/>
                    <a:pt x="578" y="6871"/>
                  </a:cubicBezTo>
                  <a:cubicBezTo>
                    <a:pt x="481" y="6871"/>
                    <a:pt x="385" y="6864"/>
                    <a:pt x="289" y="6852"/>
                  </a:cubicBezTo>
                  <a:cubicBezTo>
                    <a:pt x="45" y="6852"/>
                    <a:pt x="1" y="7206"/>
                    <a:pt x="245" y="7273"/>
                  </a:cubicBezTo>
                  <a:cubicBezTo>
                    <a:pt x="355" y="7273"/>
                    <a:pt x="466" y="7295"/>
                    <a:pt x="555" y="7295"/>
                  </a:cubicBezTo>
                  <a:cubicBezTo>
                    <a:pt x="1419" y="7295"/>
                    <a:pt x="2327" y="6874"/>
                    <a:pt x="3302" y="6032"/>
                  </a:cubicBezTo>
                  <a:cubicBezTo>
                    <a:pt x="5075" y="4503"/>
                    <a:pt x="6360" y="2509"/>
                    <a:pt x="7002" y="271"/>
                  </a:cubicBezTo>
                  <a:cubicBezTo>
                    <a:pt x="7047" y="161"/>
                    <a:pt x="6980" y="28"/>
                    <a:pt x="6869" y="6"/>
                  </a:cubicBezTo>
                  <a:cubicBezTo>
                    <a:pt x="6851" y="2"/>
                    <a:pt x="6832" y="0"/>
                    <a:pt x="681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0"/>
            <p:cNvSpPr/>
            <p:nvPr/>
          </p:nvSpPr>
          <p:spPr>
            <a:xfrm>
              <a:off x="10466750" y="2180225"/>
              <a:ext cx="74050" cy="168150"/>
            </a:xfrm>
            <a:custGeom>
              <a:avLst/>
              <a:gdLst/>
              <a:ahLst/>
              <a:cxnLst/>
              <a:rect l="l" t="t" r="r" b="b"/>
              <a:pathLst>
                <a:path w="2962" h="6726" extrusionOk="0">
                  <a:moveTo>
                    <a:pt x="303" y="0"/>
                  </a:moveTo>
                  <a:cubicBezTo>
                    <a:pt x="202" y="0"/>
                    <a:pt x="100" y="62"/>
                    <a:pt x="89" y="189"/>
                  </a:cubicBezTo>
                  <a:cubicBezTo>
                    <a:pt x="0" y="1164"/>
                    <a:pt x="0" y="2139"/>
                    <a:pt x="89" y="3114"/>
                  </a:cubicBezTo>
                  <a:cubicBezTo>
                    <a:pt x="200" y="4111"/>
                    <a:pt x="576" y="5063"/>
                    <a:pt x="1197" y="5861"/>
                  </a:cubicBezTo>
                  <a:cubicBezTo>
                    <a:pt x="1551" y="6304"/>
                    <a:pt x="2061" y="6614"/>
                    <a:pt x="2615" y="6725"/>
                  </a:cubicBezTo>
                  <a:lnTo>
                    <a:pt x="2659" y="6725"/>
                  </a:lnTo>
                  <a:cubicBezTo>
                    <a:pt x="2666" y="6726"/>
                    <a:pt x="2673" y="6726"/>
                    <a:pt x="2680" y="6726"/>
                  </a:cubicBezTo>
                  <a:cubicBezTo>
                    <a:pt x="2927" y="6726"/>
                    <a:pt x="2961" y="6348"/>
                    <a:pt x="2681" y="6326"/>
                  </a:cubicBezTo>
                  <a:cubicBezTo>
                    <a:pt x="2216" y="6216"/>
                    <a:pt x="1817" y="5950"/>
                    <a:pt x="1529" y="5573"/>
                  </a:cubicBezTo>
                  <a:cubicBezTo>
                    <a:pt x="953" y="4864"/>
                    <a:pt x="598" y="3978"/>
                    <a:pt x="510" y="3047"/>
                  </a:cubicBezTo>
                  <a:cubicBezTo>
                    <a:pt x="421" y="2117"/>
                    <a:pt x="421" y="1164"/>
                    <a:pt x="510" y="211"/>
                  </a:cubicBezTo>
                  <a:cubicBezTo>
                    <a:pt x="521" y="73"/>
                    <a:pt x="413" y="0"/>
                    <a:pt x="30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0"/>
            <p:cNvSpPr/>
            <p:nvPr/>
          </p:nvSpPr>
          <p:spPr>
            <a:xfrm>
              <a:off x="10412450" y="3409625"/>
              <a:ext cx="273675" cy="347325"/>
            </a:xfrm>
            <a:custGeom>
              <a:avLst/>
              <a:gdLst/>
              <a:ahLst/>
              <a:cxnLst/>
              <a:rect l="l" t="t" r="r" b="b"/>
              <a:pathLst>
                <a:path w="10947" h="13893" extrusionOk="0">
                  <a:moveTo>
                    <a:pt x="1" y="0"/>
                  </a:moveTo>
                  <a:lnTo>
                    <a:pt x="1330" y="13892"/>
                  </a:lnTo>
                  <a:lnTo>
                    <a:pt x="9949" y="13892"/>
                  </a:lnTo>
                  <a:lnTo>
                    <a:pt x="10946"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5" name="Google Shape;875;p30"/>
          <p:cNvGrpSpPr/>
          <p:nvPr/>
        </p:nvGrpSpPr>
        <p:grpSpPr>
          <a:xfrm>
            <a:off x="685993" y="4628604"/>
            <a:ext cx="1110865" cy="1804187"/>
            <a:chOff x="5429778" y="2889924"/>
            <a:chExt cx="463273" cy="752413"/>
          </a:xfrm>
        </p:grpSpPr>
        <p:sp>
          <p:nvSpPr>
            <p:cNvPr id="876" name="Google Shape;876;p30"/>
            <p:cNvSpPr/>
            <p:nvPr/>
          </p:nvSpPr>
          <p:spPr>
            <a:xfrm>
              <a:off x="5429778" y="2889924"/>
              <a:ext cx="463273" cy="565392"/>
            </a:xfrm>
            <a:custGeom>
              <a:avLst/>
              <a:gdLst/>
              <a:ahLst/>
              <a:cxnLst/>
              <a:rect l="l" t="t" r="r" b="b"/>
              <a:pathLst>
                <a:path w="15311" h="18686" extrusionOk="0">
                  <a:moveTo>
                    <a:pt x="9948" y="2644"/>
                  </a:moveTo>
                  <a:lnTo>
                    <a:pt x="9948" y="2644"/>
                  </a:lnTo>
                  <a:cubicBezTo>
                    <a:pt x="9594" y="3863"/>
                    <a:pt x="9239" y="5103"/>
                    <a:pt x="8951" y="6344"/>
                  </a:cubicBezTo>
                  <a:cubicBezTo>
                    <a:pt x="8840" y="6145"/>
                    <a:pt x="8752" y="5923"/>
                    <a:pt x="8708" y="5680"/>
                  </a:cubicBezTo>
                  <a:cubicBezTo>
                    <a:pt x="8575" y="4993"/>
                    <a:pt x="8442" y="4306"/>
                    <a:pt x="8331" y="3597"/>
                  </a:cubicBezTo>
                  <a:cubicBezTo>
                    <a:pt x="8442" y="3442"/>
                    <a:pt x="8575" y="3309"/>
                    <a:pt x="8730" y="3176"/>
                  </a:cubicBezTo>
                  <a:cubicBezTo>
                    <a:pt x="9040" y="2866"/>
                    <a:pt x="9483" y="2666"/>
                    <a:pt x="9948" y="2644"/>
                  </a:cubicBezTo>
                  <a:close/>
                  <a:moveTo>
                    <a:pt x="576" y="5724"/>
                  </a:moveTo>
                  <a:cubicBezTo>
                    <a:pt x="1064" y="6278"/>
                    <a:pt x="1529" y="6854"/>
                    <a:pt x="1950" y="7474"/>
                  </a:cubicBezTo>
                  <a:cubicBezTo>
                    <a:pt x="1396" y="7253"/>
                    <a:pt x="842" y="7053"/>
                    <a:pt x="310" y="6854"/>
                  </a:cubicBezTo>
                  <a:lnTo>
                    <a:pt x="266" y="6854"/>
                  </a:lnTo>
                  <a:cubicBezTo>
                    <a:pt x="266" y="6787"/>
                    <a:pt x="244" y="6721"/>
                    <a:pt x="222" y="6654"/>
                  </a:cubicBezTo>
                  <a:cubicBezTo>
                    <a:pt x="177" y="6300"/>
                    <a:pt x="310" y="5945"/>
                    <a:pt x="576" y="5724"/>
                  </a:cubicBezTo>
                  <a:close/>
                  <a:moveTo>
                    <a:pt x="10126" y="2666"/>
                  </a:moveTo>
                  <a:cubicBezTo>
                    <a:pt x="10170" y="2666"/>
                    <a:pt x="10236" y="2688"/>
                    <a:pt x="10281" y="2711"/>
                  </a:cubicBezTo>
                  <a:cubicBezTo>
                    <a:pt x="11145" y="2954"/>
                    <a:pt x="11477" y="4151"/>
                    <a:pt x="11344" y="5214"/>
                  </a:cubicBezTo>
                  <a:cubicBezTo>
                    <a:pt x="11300" y="5502"/>
                    <a:pt x="11256" y="5790"/>
                    <a:pt x="11189" y="6078"/>
                  </a:cubicBezTo>
                  <a:cubicBezTo>
                    <a:pt x="11167" y="6233"/>
                    <a:pt x="11145" y="6389"/>
                    <a:pt x="11100" y="6544"/>
                  </a:cubicBezTo>
                  <a:cubicBezTo>
                    <a:pt x="10436" y="7186"/>
                    <a:pt x="9638" y="7674"/>
                    <a:pt x="8774" y="8006"/>
                  </a:cubicBezTo>
                  <a:cubicBezTo>
                    <a:pt x="8796" y="7895"/>
                    <a:pt x="8818" y="7807"/>
                    <a:pt x="8818" y="7696"/>
                  </a:cubicBezTo>
                  <a:cubicBezTo>
                    <a:pt x="8907" y="7319"/>
                    <a:pt x="8996" y="6920"/>
                    <a:pt x="9084" y="6544"/>
                  </a:cubicBezTo>
                  <a:cubicBezTo>
                    <a:pt x="9394" y="5236"/>
                    <a:pt x="9749" y="3929"/>
                    <a:pt x="10126" y="2666"/>
                  </a:cubicBezTo>
                  <a:close/>
                  <a:moveTo>
                    <a:pt x="3803" y="161"/>
                  </a:moveTo>
                  <a:cubicBezTo>
                    <a:pt x="4093" y="161"/>
                    <a:pt x="4376" y="312"/>
                    <a:pt x="4542" y="561"/>
                  </a:cubicBezTo>
                  <a:lnTo>
                    <a:pt x="4520" y="561"/>
                  </a:lnTo>
                  <a:cubicBezTo>
                    <a:pt x="4719" y="850"/>
                    <a:pt x="4830" y="1204"/>
                    <a:pt x="4852" y="1559"/>
                  </a:cubicBezTo>
                  <a:lnTo>
                    <a:pt x="4852" y="1625"/>
                  </a:lnTo>
                  <a:cubicBezTo>
                    <a:pt x="4852" y="1802"/>
                    <a:pt x="4897" y="1979"/>
                    <a:pt x="4963" y="2157"/>
                  </a:cubicBezTo>
                  <a:cubicBezTo>
                    <a:pt x="5118" y="2400"/>
                    <a:pt x="5318" y="2578"/>
                    <a:pt x="5561" y="2711"/>
                  </a:cubicBezTo>
                  <a:cubicBezTo>
                    <a:pt x="5960" y="2821"/>
                    <a:pt x="6226" y="3220"/>
                    <a:pt x="6182" y="3641"/>
                  </a:cubicBezTo>
                  <a:cubicBezTo>
                    <a:pt x="6160" y="3774"/>
                    <a:pt x="6182" y="3907"/>
                    <a:pt x="6226" y="4040"/>
                  </a:cubicBezTo>
                  <a:cubicBezTo>
                    <a:pt x="6292" y="4262"/>
                    <a:pt x="6448" y="4439"/>
                    <a:pt x="6647" y="4550"/>
                  </a:cubicBezTo>
                  <a:cubicBezTo>
                    <a:pt x="7134" y="4882"/>
                    <a:pt x="7400" y="5436"/>
                    <a:pt x="7400" y="6034"/>
                  </a:cubicBezTo>
                  <a:cubicBezTo>
                    <a:pt x="7400" y="6278"/>
                    <a:pt x="7378" y="6521"/>
                    <a:pt x="7334" y="6765"/>
                  </a:cubicBezTo>
                  <a:cubicBezTo>
                    <a:pt x="7245" y="7186"/>
                    <a:pt x="7046" y="7585"/>
                    <a:pt x="6758" y="7917"/>
                  </a:cubicBezTo>
                  <a:cubicBezTo>
                    <a:pt x="6625" y="8095"/>
                    <a:pt x="6492" y="8272"/>
                    <a:pt x="6381" y="8471"/>
                  </a:cubicBezTo>
                  <a:cubicBezTo>
                    <a:pt x="6359" y="8493"/>
                    <a:pt x="6359" y="8493"/>
                    <a:pt x="6359" y="8516"/>
                  </a:cubicBezTo>
                  <a:cubicBezTo>
                    <a:pt x="5207" y="5835"/>
                    <a:pt x="4343" y="3021"/>
                    <a:pt x="3745" y="163"/>
                  </a:cubicBezTo>
                  <a:cubicBezTo>
                    <a:pt x="3764" y="161"/>
                    <a:pt x="3784" y="161"/>
                    <a:pt x="3803" y="161"/>
                  </a:cubicBezTo>
                  <a:close/>
                  <a:moveTo>
                    <a:pt x="14113" y="7941"/>
                  </a:moveTo>
                  <a:cubicBezTo>
                    <a:pt x="14281" y="7941"/>
                    <a:pt x="14447" y="7980"/>
                    <a:pt x="14601" y="8072"/>
                  </a:cubicBezTo>
                  <a:lnTo>
                    <a:pt x="14601" y="8095"/>
                  </a:lnTo>
                  <a:cubicBezTo>
                    <a:pt x="14579" y="8095"/>
                    <a:pt x="14557" y="8095"/>
                    <a:pt x="14557" y="8117"/>
                  </a:cubicBezTo>
                  <a:cubicBezTo>
                    <a:pt x="14402" y="8272"/>
                    <a:pt x="14247" y="8427"/>
                    <a:pt x="14092" y="8604"/>
                  </a:cubicBezTo>
                  <a:cubicBezTo>
                    <a:pt x="14003" y="8383"/>
                    <a:pt x="13936" y="8183"/>
                    <a:pt x="13892" y="7962"/>
                  </a:cubicBezTo>
                  <a:cubicBezTo>
                    <a:pt x="13966" y="7948"/>
                    <a:pt x="14040" y="7941"/>
                    <a:pt x="14113" y="7941"/>
                  </a:cubicBezTo>
                  <a:close/>
                  <a:moveTo>
                    <a:pt x="355" y="7031"/>
                  </a:moveTo>
                  <a:lnTo>
                    <a:pt x="355" y="7031"/>
                  </a:lnTo>
                  <a:cubicBezTo>
                    <a:pt x="931" y="7253"/>
                    <a:pt x="1529" y="7474"/>
                    <a:pt x="2105" y="7718"/>
                  </a:cubicBezTo>
                  <a:cubicBezTo>
                    <a:pt x="2349" y="8072"/>
                    <a:pt x="2592" y="8427"/>
                    <a:pt x="2814" y="8826"/>
                  </a:cubicBezTo>
                  <a:cubicBezTo>
                    <a:pt x="2194" y="8582"/>
                    <a:pt x="1573" y="8360"/>
                    <a:pt x="931" y="8205"/>
                  </a:cubicBezTo>
                  <a:cubicBezTo>
                    <a:pt x="886" y="8095"/>
                    <a:pt x="842" y="7984"/>
                    <a:pt x="798" y="7873"/>
                  </a:cubicBezTo>
                  <a:cubicBezTo>
                    <a:pt x="731" y="7740"/>
                    <a:pt x="665" y="7607"/>
                    <a:pt x="598" y="7496"/>
                  </a:cubicBezTo>
                  <a:cubicBezTo>
                    <a:pt x="510" y="7341"/>
                    <a:pt x="421" y="7186"/>
                    <a:pt x="355" y="7031"/>
                  </a:cubicBezTo>
                  <a:close/>
                  <a:moveTo>
                    <a:pt x="13737" y="8006"/>
                  </a:moveTo>
                  <a:cubicBezTo>
                    <a:pt x="13803" y="8250"/>
                    <a:pt x="13870" y="8471"/>
                    <a:pt x="13959" y="8693"/>
                  </a:cubicBezTo>
                  <a:cubicBezTo>
                    <a:pt x="13959" y="8693"/>
                    <a:pt x="13959" y="8715"/>
                    <a:pt x="13981" y="8715"/>
                  </a:cubicBezTo>
                  <a:cubicBezTo>
                    <a:pt x="13803" y="8914"/>
                    <a:pt x="13626" y="9114"/>
                    <a:pt x="13471" y="9313"/>
                  </a:cubicBezTo>
                  <a:cubicBezTo>
                    <a:pt x="13360" y="9069"/>
                    <a:pt x="13272" y="8826"/>
                    <a:pt x="13183" y="8582"/>
                  </a:cubicBezTo>
                  <a:cubicBezTo>
                    <a:pt x="13205" y="8582"/>
                    <a:pt x="13205" y="8560"/>
                    <a:pt x="13205" y="8560"/>
                  </a:cubicBezTo>
                  <a:cubicBezTo>
                    <a:pt x="13250" y="8493"/>
                    <a:pt x="13272" y="8405"/>
                    <a:pt x="13316" y="8338"/>
                  </a:cubicBezTo>
                  <a:cubicBezTo>
                    <a:pt x="13427" y="8205"/>
                    <a:pt x="13582" y="8072"/>
                    <a:pt x="13737" y="8006"/>
                  </a:cubicBezTo>
                  <a:close/>
                  <a:moveTo>
                    <a:pt x="997" y="8360"/>
                  </a:moveTo>
                  <a:cubicBezTo>
                    <a:pt x="1640" y="8538"/>
                    <a:pt x="2282" y="8759"/>
                    <a:pt x="2903" y="9003"/>
                  </a:cubicBezTo>
                  <a:cubicBezTo>
                    <a:pt x="2903" y="9047"/>
                    <a:pt x="2925" y="9069"/>
                    <a:pt x="2969" y="9092"/>
                  </a:cubicBezTo>
                  <a:cubicBezTo>
                    <a:pt x="3213" y="9490"/>
                    <a:pt x="3434" y="9889"/>
                    <a:pt x="3678" y="10310"/>
                  </a:cubicBezTo>
                  <a:lnTo>
                    <a:pt x="2415" y="9889"/>
                  </a:lnTo>
                  <a:lnTo>
                    <a:pt x="1064" y="9424"/>
                  </a:lnTo>
                  <a:cubicBezTo>
                    <a:pt x="1064" y="9313"/>
                    <a:pt x="1086" y="9202"/>
                    <a:pt x="1086" y="9092"/>
                  </a:cubicBezTo>
                  <a:cubicBezTo>
                    <a:pt x="1086" y="8848"/>
                    <a:pt x="1041" y="8604"/>
                    <a:pt x="997" y="8360"/>
                  </a:cubicBezTo>
                  <a:close/>
                  <a:moveTo>
                    <a:pt x="13072" y="8759"/>
                  </a:moveTo>
                  <a:cubicBezTo>
                    <a:pt x="13161" y="8981"/>
                    <a:pt x="13227" y="9202"/>
                    <a:pt x="13338" y="9424"/>
                  </a:cubicBezTo>
                  <a:lnTo>
                    <a:pt x="13360" y="9424"/>
                  </a:lnTo>
                  <a:cubicBezTo>
                    <a:pt x="13117" y="9712"/>
                    <a:pt x="12895" y="10000"/>
                    <a:pt x="12651" y="10310"/>
                  </a:cubicBezTo>
                  <a:cubicBezTo>
                    <a:pt x="12541" y="9911"/>
                    <a:pt x="12452" y="9513"/>
                    <a:pt x="12385" y="9114"/>
                  </a:cubicBezTo>
                  <a:cubicBezTo>
                    <a:pt x="12563" y="9114"/>
                    <a:pt x="12762" y="9047"/>
                    <a:pt x="12895" y="8959"/>
                  </a:cubicBezTo>
                  <a:cubicBezTo>
                    <a:pt x="12984" y="8914"/>
                    <a:pt x="13028" y="8848"/>
                    <a:pt x="13072" y="8759"/>
                  </a:cubicBezTo>
                  <a:close/>
                  <a:moveTo>
                    <a:pt x="12208" y="9136"/>
                  </a:moveTo>
                  <a:cubicBezTo>
                    <a:pt x="12275" y="9579"/>
                    <a:pt x="12385" y="10044"/>
                    <a:pt x="12541" y="10487"/>
                  </a:cubicBezTo>
                  <a:cubicBezTo>
                    <a:pt x="12430" y="10643"/>
                    <a:pt x="12297" y="10798"/>
                    <a:pt x="12186" y="10975"/>
                  </a:cubicBezTo>
                  <a:cubicBezTo>
                    <a:pt x="12120" y="10731"/>
                    <a:pt x="12053" y="10487"/>
                    <a:pt x="11987" y="10244"/>
                  </a:cubicBezTo>
                  <a:cubicBezTo>
                    <a:pt x="11898" y="9956"/>
                    <a:pt x="11809" y="9646"/>
                    <a:pt x="11721" y="9380"/>
                  </a:cubicBezTo>
                  <a:lnTo>
                    <a:pt x="11721" y="9357"/>
                  </a:lnTo>
                  <a:cubicBezTo>
                    <a:pt x="11809" y="9247"/>
                    <a:pt x="11942" y="9180"/>
                    <a:pt x="12075" y="9158"/>
                  </a:cubicBezTo>
                  <a:lnTo>
                    <a:pt x="12075" y="9136"/>
                  </a:lnTo>
                  <a:close/>
                  <a:moveTo>
                    <a:pt x="3567" y="207"/>
                  </a:moveTo>
                  <a:cubicBezTo>
                    <a:pt x="4188" y="3109"/>
                    <a:pt x="5074" y="5923"/>
                    <a:pt x="6226" y="8626"/>
                  </a:cubicBezTo>
                  <a:cubicBezTo>
                    <a:pt x="6248" y="8648"/>
                    <a:pt x="6248" y="8671"/>
                    <a:pt x="6292" y="8671"/>
                  </a:cubicBezTo>
                  <a:cubicBezTo>
                    <a:pt x="6248" y="8781"/>
                    <a:pt x="6204" y="8892"/>
                    <a:pt x="6182" y="8981"/>
                  </a:cubicBezTo>
                  <a:cubicBezTo>
                    <a:pt x="6049" y="9668"/>
                    <a:pt x="6071" y="10377"/>
                    <a:pt x="6292" y="11041"/>
                  </a:cubicBezTo>
                  <a:cubicBezTo>
                    <a:pt x="6226" y="10953"/>
                    <a:pt x="6115" y="10886"/>
                    <a:pt x="6027" y="10842"/>
                  </a:cubicBezTo>
                  <a:cubicBezTo>
                    <a:pt x="5938" y="10798"/>
                    <a:pt x="5849" y="10775"/>
                    <a:pt x="5761" y="10753"/>
                  </a:cubicBezTo>
                  <a:cubicBezTo>
                    <a:pt x="5672" y="10731"/>
                    <a:pt x="5561" y="10687"/>
                    <a:pt x="5473" y="10643"/>
                  </a:cubicBezTo>
                  <a:cubicBezTo>
                    <a:pt x="5185" y="10487"/>
                    <a:pt x="5030" y="10133"/>
                    <a:pt x="4963" y="9579"/>
                  </a:cubicBezTo>
                  <a:lnTo>
                    <a:pt x="4963" y="9446"/>
                  </a:lnTo>
                  <a:cubicBezTo>
                    <a:pt x="4941" y="9047"/>
                    <a:pt x="4830" y="8671"/>
                    <a:pt x="4609" y="8338"/>
                  </a:cubicBezTo>
                  <a:cubicBezTo>
                    <a:pt x="4542" y="8250"/>
                    <a:pt x="4454" y="8161"/>
                    <a:pt x="4365" y="8117"/>
                  </a:cubicBezTo>
                  <a:cubicBezTo>
                    <a:pt x="4365" y="8095"/>
                    <a:pt x="4343" y="8072"/>
                    <a:pt x="4321" y="8072"/>
                  </a:cubicBezTo>
                  <a:cubicBezTo>
                    <a:pt x="4298" y="8050"/>
                    <a:pt x="4276" y="8028"/>
                    <a:pt x="4232" y="8028"/>
                  </a:cubicBezTo>
                  <a:lnTo>
                    <a:pt x="4121" y="7962"/>
                  </a:lnTo>
                  <a:cubicBezTo>
                    <a:pt x="3722" y="7674"/>
                    <a:pt x="3523" y="7164"/>
                    <a:pt x="3656" y="6677"/>
                  </a:cubicBezTo>
                  <a:cubicBezTo>
                    <a:pt x="3678" y="6588"/>
                    <a:pt x="3722" y="6521"/>
                    <a:pt x="3745" y="6433"/>
                  </a:cubicBezTo>
                  <a:cubicBezTo>
                    <a:pt x="3833" y="6278"/>
                    <a:pt x="3877" y="6101"/>
                    <a:pt x="3877" y="5923"/>
                  </a:cubicBezTo>
                  <a:cubicBezTo>
                    <a:pt x="3855" y="5635"/>
                    <a:pt x="3722" y="5369"/>
                    <a:pt x="3523" y="5148"/>
                  </a:cubicBezTo>
                  <a:cubicBezTo>
                    <a:pt x="3412" y="5059"/>
                    <a:pt x="3346" y="4926"/>
                    <a:pt x="3257" y="4815"/>
                  </a:cubicBezTo>
                  <a:cubicBezTo>
                    <a:pt x="3102" y="4483"/>
                    <a:pt x="2925" y="4040"/>
                    <a:pt x="3058" y="3686"/>
                  </a:cubicBezTo>
                  <a:cubicBezTo>
                    <a:pt x="3102" y="3575"/>
                    <a:pt x="3146" y="3464"/>
                    <a:pt x="3213" y="3375"/>
                  </a:cubicBezTo>
                  <a:cubicBezTo>
                    <a:pt x="3324" y="3220"/>
                    <a:pt x="3412" y="3065"/>
                    <a:pt x="3434" y="2866"/>
                  </a:cubicBezTo>
                  <a:cubicBezTo>
                    <a:pt x="3456" y="2622"/>
                    <a:pt x="3412" y="2356"/>
                    <a:pt x="3279" y="2112"/>
                  </a:cubicBezTo>
                  <a:lnTo>
                    <a:pt x="3257" y="2046"/>
                  </a:lnTo>
                  <a:cubicBezTo>
                    <a:pt x="3102" y="1691"/>
                    <a:pt x="3036" y="1315"/>
                    <a:pt x="3080" y="938"/>
                  </a:cubicBezTo>
                  <a:cubicBezTo>
                    <a:pt x="3124" y="628"/>
                    <a:pt x="3301" y="362"/>
                    <a:pt x="3567" y="207"/>
                  </a:cubicBezTo>
                  <a:close/>
                  <a:moveTo>
                    <a:pt x="8198" y="3796"/>
                  </a:moveTo>
                  <a:cubicBezTo>
                    <a:pt x="8309" y="4439"/>
                    <a:pt x="8420" y="5081"/>
                    <a:pt x="8552" y="5724"/>
                  </a:cubicBezTo>
                  <a:cubicBezTo>
                    <a:pt x="8597" y="6012"/>
                    <a:pt x="8730" y="6300"/>
                    <a:pt x="8907" y="6544"/>
                  </a:cubicBezTo>
                  <a:cubicBezTo>
                    <a:pt x="8818" y="6920"/>
                    <a:pt x="8730" y="7275"/>
                    <a:pt x="8663" y="7651"/>
                  </a:cubicBezTo>
                  <a:cubicBezTo>
                    <a:pt x="8442" y="8826"/>
                    <a:pt x="8287" y="10000"/>
                    <a:pt x="8154" y="11196"/>
                  </a:cubicBezTo>
                  <a:cubicBezTo>
                    <a:pt x="7356" y="10510"/>
                    <a:pt x="6913" y="9468"/>
                    <a:pt x="6536" y="8538"/>
                  </a:cubicBezTo>
                  <a:cubicBezTo>
                    <a:pt x="6647" y="8360"/>
                    <a:pt x="6758" y="8183"/>
                    <a:pt x="6891" y="8006"/>
                  </a:cubicBezTo>
                  <a:cubicBezTo>
                    <a:pt x="7179" y="7674"/>
                    <a:pt x="7400" y="7275"/>
                    <a:pt x="7489" y="6854"/>
                  </a:cubicBezTo>
                  <a:cubicBezTo>
                    <a:pt x="7511" y="6832"/>
                    <a:pt x="7533" y="6810"/>
                    <a:pt x="7533" y="6787"/>
                  </a:cubicBezTo>
                  <a:cubicBezTo>
                    <a:pt x="7578" y="6521"/>
                    <a:pt x="7578" y="6256"/>
                    <a:pt x="7578" y="5990"/>
                  </a:cubicBezTo>
                  <a:cubicBezTo>
                    <a:pt x="7578" y="5746"/>
                    <a:pt x="7622" y="5502"/>
                    <a:pt x="7644" y="5236"/>
                  </a:cubicBezTo>
                  <a:lnTo>
                    <a:pt x="7622" y="5236"/>
                  </a:lnTo>
                  <a:cubicBezTo>
                    <a:pt x="7711" y="4727"/>
                    <a:pt x="7910" y="4217"/>
                    <a:pt x="8198" y="3796"/>
                  </a:cubicBezTo>
                  <a:close/>
                  <a:moveTo>
                    <a:pt x="1064" y="9579"/>
                  </a:moveTo>
                  <a:lnTo>
                    <a:pt x="2371" y="10022"/>
                  </a:lnTo>
                  <a:cubicBezTo>
                    <a:pt x="2858" y="10199"/>
                    <a:pt x="3324" y="10355"/>
                    <a:pt x="3789" y="10510"/>
                  </a:cubicBezTo>
                  <a:cubicBezTo>
                    <a:pt x="3966" y="10842"/>
                    <a:pt x="4143" y="11196"/>
                    <a:pt x="4343" y="11529"/>
                  </a:cubicBezTo>
                  <a:lnTo>
                    <a:pt x="1130" y="10665"/>
                  </a:lnTo>
                  <a:cubicBezTo>
                    <a:pt x="1086" y="10598"/>
                    <a:pt x="1064" y="10510"/>
                    <a:pt x="1064" y="10421"/>
                  </a:cubicBezTo>
                  <a:cubicBezTo>
                    <a:pt x="1019" y="10133"/>
                    <a:pt x="1019" y="9867"/>
                    <a:pt x="1064" y="9579"/>
                  </a:cubicBezTo>
                  <a:close/>
                  <a:moveTo>
                    <a:pt x="11689" y="9831"/>
                  </a:moveTo>
                  <a:lnTo>
                    <a:pt x="11689" y="9831"/>
                  </a:lnTo>
                  <a:cubicBezTo>
                    <a:pt x="11749" y="9979"/>
                    <a:pt x="11790" y="10145"/>
                    <a:pt x="11832" y="10310"/>
                  </a:cubicBezTo>
                  <a:cubicBezTo>
                    <a:pt x="11920" y="10576"/>
                    <a:pt x="12009" y="10886"/>
                    <a:pt x="12097" y="11152"/>
                  </a:cubicBezTo>
                  <a:cubicBezTo>
                    <a:pt x="11942" y="11352"/>
                    <a:pt x="11809" y="11551"/>
                    <a:pt x="11676" y="11772"/>
                  </a:cubicBezTo>
                  <a:cubicBezTo>
                    <a:pt x="11589" y="11489"/>
                    <a:pt x="11481" y="11227"/>
                    <a:pt x="11350" y="10965"/>
                  </a:cubicBezTo>
                  <a:lnTo>
                    <a:pt x="11350" y="10965"/>
                  </a:lnTo>
                  <a:cubicBezTo>
                    <a:pt x="11568" y="10635"/>
                    <a:pt x="11676" y="10240"/>
                    <a:pt x="11676" y="9845"/>
                  </a:cubicBezTo>
                  <a:cubicBezTo>
                    <a:pt x="11682" y="9839"/>
                    <a:pt x="11686" y="9835"/>
                    <a:pt x="11689" y="9831"/>
                  </a:cubicBezTo>
                  <a:close/>
                  <a:moveTo>
                    <a:pt x="11256" y="11130"/>
                  </a:moveTo>
                  <a:cubicBezTo>
                    <a:pt x="11344" y="11396"/>
                    <a:pt x="11455" y="11640"/>
                    <a:pt x="11566" y="11905"/>
                  </a:cubicBezTo>
                  <a:cubicBezTo>
                    <a:pt x="11566" y="11905"/>
                    <a:pt x="11566" y="11928"/>
                    <a:pt x="11588" y="11928"/>
                  </a:cubicBezTo>
                  <a:cubicBezTo>
                    <a:pt x="11477" y="12127"/>
                    <a:pt x="11344" y="12326"/>
                    <a:pt x="11233" y="12548"/>
                  </a:cubicBezTo>
                  <a:cubicBezTo>
                    <a:pt x="11100" y="12260"/>
                    <a:pt x="10990" y="11994"/>
                    <a:pt x="10901" y="11706"/>
                  </a:cubicBezTo>
                  <a:cubicBezTo>
                    <a:pt x="10901" y="11684"/>
                    <a:pt x="10879" y="11684"/>
                    <a:pt x="10879" y="11662"/>
                  </a:cubicBezTo>
                  <a:cubicBezTo>
                    <a:pt x="11012" y="11507"/>
                    <a:pt x="11123" y="11329"/>
                    <a:pt x="11256" y="11130"/>
                  </a:cubicBezTo>
                  <a:close/>
                  <a:moveTo>
                    <a:pt x="1197" y="10864"/>
                  </a:moveTo>
                  <a:lnTo>
                    <a:pt x="4387" y="11728"/>
                  </a:lnTo>
                  <a:lnTo>
                    <a:pt x="4409" y="11728"/>
                  </a:lnTo>
                  <a:cubicBezTo>
                    <a:pt x="4609" y="12083"/>
                    <a:pt x="4786" y="12437"/>
                    <a:pt x="4963" y="12792"/>
                  </a:cubicBezTo>
                  <a:cubicBezTo>
                    <a:pt x="4520" y="12637"/>
                    <a:pt x="4099" y="12548"/>
                    <a:pt x="3656" y="12481"/>
                  </a:cubicBezTo>
                  <a:cubicBezTo>
                    <a:pt x="3213" y="12415"/>
                    <a:pt x="2770" y="12304"/>
                    <a:pt x="2349" y="12171"/>
                  </a:cubicBezTo>
                  <a:lnTo>
                    <a:pt x="2194" y="12016"/>
                  </a:lnTo>
                  <a:cubicBezTo>
                    <a:pt x="1795" y="11684"/>
                    <a:pt x="1462" y="11307"/>
                    <a:pt x="1197" y="10864"/>
                  </a:cubicBezTo>
                  <a:close/>
                  <a:moveTo>
                    <a:pt x="10790" y="11817"/>
                  </a:moveTo>
                  <a:cubicBezTo>
                    <a:pt x="10879" y="12127"/>
                    <a:pt x="10990" y="12415"/>
                    <a:pt x="11123" y="12703"/>
                  </a:cubicBezTo>
                  <a:cubicBezTo>
                    <a:pt x="11012" y="12947"/>
                    <a:pt x="10879" y="13168"/>
                    <a:pt x="10768" y="13412"/>
                  </a:cubicBezTo>
                  <a:lnTo>
                    <a:pt x="10768" y="13434"/>
                  </a:lnTo>
                  <a:cubicBezTo>
                    <a:pt x="10635" y="13102"/>
                    <a:pt x="10502" y="12770"/>
                    <a:pt x="10369" y="12437"/>
                  </a:cubicBezTo>
                  <a:cubicBezTo>
                    <a:pt x="10502" y="12216"/>
                    <a:pt x="10635" y="12016"/>
                    <a:pt x="10790" y="11817"/>
                  </a:cubicBezTo>
                  <a:close/>
                  <a:moveTo>
                    <a:pt x="11078" y="6787"/>
                  </a:moveTo>
                  <a:cubicBezTo>
                    <a:pt x="10990" y="7297"/>
                    <a:pt x="10990" y="7807"/>
                    <a:pt x="11100" y="8316"/>
                  </a:cubicBezTo>
                  <a:cubicBezTo>
                    <a:pt x="11145" y="8516"/>
                    <a:pt x="11211" y="8693"/>
                    <a:pt x="11278" y="8892"/>
                  </a:cubicBezTo>
                  <a:cubicBezTo>
                    <a:pt x="11366" y="9092"/>
                    <a:pt x="11433" y="9291"/>
                    <a:pt x="11477" y="9490"/>
                  </a:cubicBezTo>
                  <a:cubicBezTo>
                    <a:pt x="11477" y="9535"/>
                    <a:pt x="11477" y="9579"/>
                    <a:pt x="11477" y="9623"/>
                  </a:cubicBezTo>
                  <a:cubicBezTo>
                    <a:pt x="11477" y="9646"/>
                    <a:pt x="11499" y="9646"/>
                    <a:pt x="11499" y="9668"/>
                  </a:cubicBezTo>
                  <a:cubicBezTo>
                    <a:pt x="11521" y="9712"/>
                    <a:pt x="11521" y="9778"/>
                    <a:pt x="11521" y="9823"/>
                  </a:cubicBezTo>
                  <a:cubicBezTo>
                    <a:pt x="11544" y="10465"/>
                    <a:pt x="11145" y="11019"/>
                    <a:pt x="10746" y="11573"/>
                  </a:cubicBezTo>
                  <a:cubicBezTo>
                    <a:pt x="10569" y="11795"/>
                    <a:pt x="10414" y="12038"/>
                    <a:pt x="10281" y="12282"/>
                  </a:cubicBezTo>
                  <a:lnTo>
                    <a:pt x="10236" y="12282"/>
                  </a:lnTo>
                  <a:cubicBezTo>
                    <a:pt x="10192" y="12304"/>
                    <a:pt x="10170" y="12349"/>
                    <a:pt x="10192" y="12393"/>
                  </a:cubicBezTo>
                  <a:cubicBezTo>
                    <a:pt x="10192" y="12393"/>
                    <a:pt x="10192" y="12393"/>
                    <a:pt x="10192" y="12415"/>
                  </a:cubicBezTo>
                  <a:lnTo>
                    <a:pt x="10148" y="12415"/>
                  </a:lnTo>
                  <a:cubicBezTo>
                    <a:pt x="9793" y="12725"/>
                    <a:pt x="9394" y="12969"/>
                    <a:pt x="8973" y="13168"/>
                  </a:cubicBezTo>
                  <a:lnTo>
                    <a:pt x="8996" y="13168"/>
                  </a:lnTo>
                  <a:cubicBezTo>
                    <a:pt x="8708" y="13279"/>
                    <a:pt x="8442" y="13368"/>
                    <a:pt x="8154" y="13456"/>
                  </a:cubicBezTo>
                  <a:cubicBezTo>
                    <a:pt x="8242" y="11684"/>
                    <a:pt x="8442" y="9934"/>
                    <a:pt x="8752" y="8183"/>
                  </a:cubicBezTo>
                  <a:cubicBezTo>
                    <a:pt x="9594" y="7873"/>
                    <a:pt x="10391" y="7408"/>
                    <a:pt x="11078" y="6787"/>
                  </a:cubicBezTo>
                  <a:close/>
                  <a:moveTo>
                    <a:pt x="2645" y="12423"/>
                  </a:moveTo>
                  <a:lnTo>
                    <a:pt x="2645" y="12423"/>
                  </a:lnTo>
                  <a:cubicBezTo>
                    <a:pt x="2968" y="12508"/>
                    <a:pt x="3311" y="12572"/>
                    <a:pt x="3634" y="12637"/>
                  </a:cubicBezTo>
                  <a:cubicBezTo>
                    <a:pt x="4099" y="12703"/>
                    <a:pt x="4564" y="12814"/>
                    <a:pt x="5007" y="12969"/>
                  </a:cubicBezTo>
                  <a:lnTo>
                    <a:pt x="5030" y="12969"/>
                  </a:lnTo>
                  <a:cubicBezTo>
                    <a:pt x="5207" y="13301"/>
                    <a:pt x="5340" y="13611"/>
                    <a:pt x="5495" y="13922"/>
                  </a:cubicBezTo>
                  <a:cubicBezTo>
                    <a:pt x="5163" y="13855"/>
                    <a:pt x="4830" y="13811"/>
                    <a:pt x="4520" y="13744"/>
                  </a:cubicBezTo>
                  <a:cubicBezTo>
                    <a:pt x="4143" y="13678"/>
                    <a:pt x="3745" y="13589"/>
                    <a:pt x="3346" y="13545"/>
                  </a:cubicBezTo>
                  <a:cubicBezTo>
                    <a:pt x="3346" y="13501"/>
                    <a:pt x="3324" y="13479"/>
                    <a:pt x="3324" y="13434"/>
                  </a:cubicBezTo>
                  <a:cubicBezTo>
                    <a:pt x="3170" y="13061"/>
                    <a:pt x="2929" y="12710"/>
                    <a:pt x="2645" y="12423"/>
                  </a:cubicBezTo>
                  <a:close/>
                  <a:moveTo>
                    <a:pt x="1181" y="5517"/>
                  </a:moveTo>
                  <a:cubicBezTo>
                    <a:pt x="1456" y="5517"/>
                    <a:pt x="1729" y="5621"/>
                    <a:pt x="1928" y="5835"/>
                  </a:cubicBezTo>
                  <a:cubicBezTo>
                    <a:pt x="2171" y="6078"/>
                    <a:pt x="2349" y="6389"/>
                    <a:pt x="2482" y="6721"/>
                  </a:cubicBezTo>
                  <a:cubicBezTo>
                    <a:pt x="2681" y="7164"/>
                    <a:pt x="2880" y="7629"/>
                    <a:pt x="3456" y="7851"/>
                  </a:cubicBezTo>
                  <a:lnTo>
                    <a:pt x="3678" y="7939"/>
                  </a:lnTo>
                  <a:cubicBezTo>
                    <a:pt x="3789" y="7984"/>
                    <a:pt x="3922" y="8050"/>
                    <a:pt x="4055" y="8095"/>
                  </a:cubicBezTo>
                  <a:cubicBezTo>
                    <a:pt x="4077" y="8117"/>
                    <a:pt x="4121" y="8139"/>
                    <a:pt x="4165" y="8161"/>
                  </a:cubicBezTo>
                  <a:cubicBezTo>
                    <a:pt x="4298" y="8228"/>
                    <a:pt x="4409" y="8316"/>
                    <a:pt x="4498" y="8427"/>
                  </a:cubicBezTo>
                  <a:cubicBezTo>
                    <a:pt x="4697" y="8737"/>
                    <a:pt x="4808" y="9114"/>
                    <a:pt x="4808" y="9468"/>
                  </a:cubicBezTo>
                  <a:lnTo>
                    <a:pt x="4830" y="9623"/>
                  </a:lnTo>
                  <a:cubicBezTo>
                    <a:pt x="4897" y="10222"/>
                    <a:pt x="5096" y="10598"/>
                    <a:pt x="5384" y="10775"/>
                  </a:cubicBezTo>
                  <a:cubicBezTo>
                    <a:pt x="5495" y="10842"/>
                    <a:pt x="5606" y="10886"/>
                    <a:pt x="5739" y="10908"/>
                  </a:cubicBezTo>
                  <a:cubicBezTo>
                    <a:pt x="5805" y="10931"/>
                    <a:pt x="5894" y="10953"/>
                    <a:pt x="5960" y="10997"/>
                  </a:cubicBezTo>
                  <a:cubicBezTo>
                    <a:pt x="6160" y="11086"/>
                    <a:pt x="6337" y="11263"/>
                    <a:pt x="6448" y="11462"/>
                  </a:cubicBezTo>
                  <a:cubicBezTo>
                    <a:pt x="6492" y="11617"/>
                    <a:pt x="6558" y="11772"/>
                    <a:pt x="6625" y="11928"/>
                  </a:cubicBezTo>
                  <a:cubicBezTo>
                    <a:pt x="6691" y="12061"/>
                    <a:pt x="6736" y="12216"/>
                    <a:pt x="6780" y="12349"/>
                  </a:cubicBezTo>
                  <a:lnTo>
                    <a:pt x="6824" y="12526"/>
                  </a:lnTo>
                  <a:cubicBezTo>
                    <a:pt x="6891" y="12747"/>
                    <a:pt x="6891" y="12991"/>
                    <a:pt x="6780" y="13213"/>
                  </a:cubicBezTo>
                  <a:cubicBezTo>
                    <a:pt x="6647" y="13434"/>
                    <a:pt x="6448" y="13589"/>
                    <a:pt x="6226" y="13700"/>
                  </a:cubicBezTo>
                  <a:cubicBezTo>
                    <a:pt x="6071" y="13789"/>
                    <a:pt x="5894" y="13899"/>
                    <a:pt x="5761" y="14010"/>
                  </a:cubicBezTo>
                  <a:cubicBezTo>
                    <a:pt x="5761" y="13988"/>
                    <a:pt x="5739" y="13966"/>
                    <a:pt x="5694" y="13944"/>
                  </a:cubicBezTo>
                  <a:cubicBezTo>
                    <a:pt x="4476" y="11396"/>
                    <a:pt x="2814" y="7984"/>
                    <a:pt x="709" y="5635"/>
                  </a:cubicBezTo>
                  <a:lnTo>
                    <a:pt x="731" y="5613"/>
                  </a:lnTo>
                  <a:cubicBezTo>
                    <a:pt x="874" y="5550"/>
                    <a:pt x="1028" y="5517"/>
                    <a:pt x="1181" y="5517"/>
                  </a:cubicBezTo>
                  <a:close/>
                  <a:moveTo>
                    <a:pt x="10303" y="12614"/>
                  </a:moveTo>
                  <a:cubicBezTo>
                    <a:pt x="10414" y="12947"/>
                    <a:pt x="10547" y="13279"/>
                    <a:pt x="10702" y="13611"/>
                  </a:cubicBezTo>
                  <a:cubicBezTo>
                    <a:pt x="10591" y="13811"/>
                    <a:pt x="10502" y="14010"/>
                    <a:pt x="10391" y="14232"/>
                  </a:cubicBezTo>
                  <a:lnTo>
                    <a:pt x="10369" y="14165"/>
                  </a:lnTo>
                  <a:cubicBezTo>
                    <a:pt x="10281" y="13944"/>
                    <a:pt x="10192" y="13722"/>
                    <a:pt x="10148" y="13479"/>
                  </a:cubicBezTo>
                  <a:cubicBezTo>
                    <a:pt x="10126" y="13190"/>
                    <a:pt x="10170" y="12902"/>
                    <a:pt x="10303" y="12614"/>
                  </a:cubicBezTo>
                  <a:close/>
                  <a:moveTo>
                    <a:pt x="3412" y="13722"/>
                  </a:moveTo>
                  <a:lnTo>
                    <a:pt x="3412" y="13722"/>
                  </a:lnTo>
                  <a:cubicBezTo>
                    <a:pt x="3767" y="13767"/>
                    <a:pt x="4143" y="13833"/>
                    <a:pt x="4520" y="13899"/>
                  </a:cubicBezTo>
                  <a:cubicBezTo>
                    <a:pt x="4874" y="13966"/>
                    <a:pt x="5229" y="14032"/>
                    <a:pt x="5606" y="14099"/>
                  </a:cubicBezTo>
                  <a:lnTo>
                    <a:pt x="5606" y="14121"/>
                  </a:lnTo>
                  <a:cubicBezTo>
                    <a:pt x="5606" y="14143"/>
                    <a:pt x="5628" y="14143"/>
                    <a:pt x="5650" y="14143"/>
                  </a:cubicBezTo>
                  <a:cubicBezTo>
                    <a:pt x="5473" y="14387"/>
                    <a:pt x="5384" y="14653"/>
                    <a:pt x="5362" y="14941"/>
                  </a:cubicBezTo>
                  <a:lnTo>
                    <a:pt x="5362" y="14919"/>
                  </a:lnTo>
                  <a:cubicBezTo>
                    <a:pt x="4764" y="14830"/>
                    <a:pt x="4143" y="14719"/>
                    <a:pt x="3479" y="14608"/>
                  </a:cubicBezTo>
                  <a:cubicBezTo>
                    <a:pt x="3479" y="14298"/>
                    <a:pt x="3456" y="14010"/>
                    <a:pt x="3412" y="13722"/>
                  </a:cubicBezTo>
                  <a:close/>
                  <a:moveTo>
                    <a:pt x="6448" y="8737"/>
                  </a:moveTo>
                  <a:cubicBezTo>
                    <a:pt x="6802" y="9646"/>
                    <a:pt x="7267" y="10709"/>
                    <a:pt x="8131" y="11396"/>
                  </a:cubicBezTo>
                  <a:cubicBezTo>
                    <a:pt x="7999" y="12858"/>
                    <a:pt x="7932" y="14343"/>
                    <a:pt x="7866" y="15827"/>
                  </a:cubicBezTo>
                  <a:cubicBezTo>
                    <a:pt x="7201" y="15273"/>
                    <a:pt x="6647" y="14631"/>
                    <a:pt x="6226" y="13899"/>
                  </a:cubicBezTo>
                  <a:lnTo>
                    <a:pt x="6292" y="13855"/>
                  </a:lnTo>
                  <a:cubicBezTo>
                    <a:pt x="6558" y="13722"/>
                    <a:pt x="6780" y="13523"/>
                    <a:pt x="6935" y="13301"/>
                  </a:cubicBezTo>
                  <a:cubicBezTo>
                    <a:pt x="7068" y="12969"/>
                    <a:pt x="7068" y="12614"/>
                    <a:pt x="6935" y="12304"/>
                  </a:cubicBezTo>
                  <a:cubicBezTo>
                    <a:pt x="6869" y="11994"/>
                    <a:pt x="6736" y="11662"/>
                    <a:pt x="6581" y="11374"/>
                  </a:cubicBezTo>
                  <a:cubicBezTo>
                    <a:pt x="6248" y="10443"/>
                    <a:pt x="6182" y="9668"/>
                    <a:pt x="6337" y="9025"/>
                  </a:cubicBezTo>
                  <a:cubicBezTo>
                    <a:pt x="6359" y="8914"/>
                    <a:pt x="6403" y="8826"/>
                    <a:pt x="6448" y="8737"/>
                  </a:cubicBezTo>
                  <a:close/>
                  <a:moveTo>
                    <a:pt x="3501" y="14764"/>
                  </a:moveTo>
                  <a:cubicBezTo>
                    <a:pt x="4143" y="14897"/>
                    <a:pt x="4764" y="15007"/>
                    <a:pt x="5362" y="15096"/>
                  </a:cubicBezTo>
                  <a:cubicBezTo>
                    <a:pt x="5362" y="15428"/>
                    <a:pt x="5451" y="15738"/>
                    <a:pt x="5628" y="16026"/>
                  </a:cubicBezTo>
                  <a:cubicBezTo>
                    <a:pt x="5628" y="16071"/>
                    <a:pt x="5650" y="16093"/>
                    <a:pt x="5672" y="16115"/>
                  </a:cubicBezTo>
                  <a:cubicBezTo>
                    <a:pt x="5007" y="16049"/>
                    <a:pt x="4365" y="15938"/>
                    <a:pt x="3722" y="15805"/>
                  </a:cubicBezTo>
                  <a:cubicBezTo>
                    <a:pt x="3709" y="15798"/>
                    <a:pt x="3698" y="15796"/>
                    <a:pt x="3689" y="15796"/>
                  </a:cubicBezTo>
                  <a:cubicBezTo>
                    <a:pt x="3667" y="15796"/>
                    <a:pt x="3656" y="15811"/>
                    <a:pt x="3656" y="15827"/>
                  </a:cubicBezTo>
                  <a:cubicBezTo>
                    <a:pt x="3589" y="15672"/>
                    <a:pt x="3567" y="15539"/>
                    <a:pt x="3545" y="15384"/>
                  </a:cubicBezTo>
                  <a:cubicBezTo>
                    <a:pt x="3523" y="15185"/>
                    <a:pt x="3501" y="14963"/>
                    <a:pt x="3501" y="14764"/>
                  </a:cubicBezTo>
                  <a:close/>
                  <a:moveTo>
                    <a:pt x="3799" y="1"/>
                  </a:moveTo>
                  <a:cubicBezTo>
                    <a:pt x="3759" y="1"/>
                    <a:pt x="3719" y="3"/>
                    <a:pt x="3678" y="8"/>
                  </a:cubicBezTo>
                  <a:lnTo>
                    <a:pt x="3612" y="8"/>
                  </a:lnTo>
                  <a:lnTo>
                    <a:pt x="3589" y="30"/>
                  </a:lnTo>
                  <a:cubicBezTo>
                    <a:pt x="3235" y="185"/>
                    <a:pt x="2969" y="517"/>
                    <a:pt x="2925" y="916"/>
                  </a:cubicBezTo>
                  <a:cubicBezTo>
                    <a:pt x="2880" y="1315"/>
                    <a:pt x="2947" y="1736"/>
                    <a:pt x="3102" y="2112"/>
                  </a:cubicBezTo>
                  <a:lnTo>
                    <a:pt x="3146" y="2201"/>
                  </a:lnTo>
                  <a:cubicBezTo>
                    <a:pt x="3257" y="2400"/>
                    <a:pt x="3301" y="2622"/>
                    <a:pt x="3279" y="2866"/>
                  </a:cubicBezTo>
                  <a:cubicBezTo>
                    <a:pt x="3257" y="3021"/>
                    <a:pt x="3191" y="3176"/>
                    <a:pt x="3102" y="3309"/>
                  </a:cubicBezTo>
                  <a:cubicBezTo>
                    <a:pt x="3013" y="3397"/>
                    <a:pt x="2969" y="3508"/>
                    <a:pt x="2903" y="3641"/>
                  </a:cubicBezTo>
                  <a:cubicBezTo>
                    <a:pt x="2747" y="4062"/>
                    <a:pt x="2947" y="4527"/>
                    <a:pt x="3124" y="4882"/>
                  </a:cubicBezTo>
                  <a:cubicBezTo>
                    <a:pt x="3213" y="5015"/>
                    <a:pt x="3301" y="5148"/>
                    <a:pt x="3412" y="5259"/>
                  </a:cubicBezTo>
                  <a:cubicBezTo>
                    <a:pt x="3589" y="5436"/>
                    <a:pt x="3700" y="5680"/>
                    <a:pt x="3745" y="5923"/>
                  </a:cubicBezTo>
                  <a:cubicBezTo>
                    <a:pt x="3722" y="6078"/>
                    <a:pt x="3678" y="6233"/>
                    <a:pt x="3612" y="6366"/>
                  </a:cubicBezTo>
                  <a:cubicBezTo>
                    <a:pt x="3567" y="6455"/>
                    <a:pt x="3545" y="6544"/>
                    <a:pt x="3523" y="6632"/>
                  </a:cubicBezTo>
                  <a:cubicBezTo>
                    <a:pt x="3412" y="7031"/>
                    <a:pt x="3479" y="7452"/>
                    <a:pt x="3722" y="7784"/>
                  </a:cubicBezTo>
                  <a:lnTo>
                    <a:pt x="3501" y="7696"/>
                  </a:lnTo>
                  <a:cubicBezTo>
                    <a:pt x="3013" y="7496"/>
                    <a:pt x="2836" y="7075"/>
                    <a:pt x="2637" y="6632"/>
                  </a:cubicBezTo>
                  <a:cubicBezTo>
                    <a:pt x="2504" y="6300"/>
                    <a:pt x="2304" y="5968"/>
                    <a:pt x="2038" y="5702"/>
                  </a:cubicBezTo>
                  <a:cubicBezTo>
                    <a:pt x="1813" y="5476"/>
                    <a:pt x="1507" y="5350"/>
                    <a:pt x="1201" y="5350"/>
                  </a:cubicBezTo>
                  <a:cubicBezTo>
                    <a:pt x="1025" y="5350"/>
                    <a:pt x="848" y="5391"/>
                    <a:pt x="687" y="5480"/>
                  </a:cubicBezTo>
                  <a:cubicBezTo>
                    <a:pt x="244" y="5702"/>
                    <a:pt x="0" y="6189"/>
                    <a:pt x="89" y="6677"/>
                  </a:cubicBezTo>
                  <a:cubicBezTo>
                    <a:pt x="155" y="6987"/>
                    <a:pt x="266" y="7297"/>
                    <a:pt x="443" y="7563"/>
                  </a:cubicBezTo>
                  <a:cubicBezTo>
                    <a:pt x="532" y="7674"/>
                    <a:pt x="598" y="7807"/>
                    <a:pt x="665" y="7939"/>
                  </a:cubicBezTo>
                  <a:cubicBezTo>
                    <a:pt x="842" y="8294"/>
                    <a:pt x="931" y="8671"/>
                    <a:pt x="931" y="9069"/>
                  </a:cubicBezTo>
                  <a:cubicBezTo>
                    <a:pt x="931" y="9247"/>
                    <a:pt x="931" y="9402"/>
                    <a:pt x="909" y="9579"/>
                  </a:cubicBezTo>
                  <a:cubicBezTo>
                    <a:pt x="864" y="9867"/>
                    <a:pt x="864" y="10155"/>
                    <a:pt x="909" y="10443"/>
                  </a:cubicBezTo>
                  <a:cubicBezTo>
                    <a:pt x="1041" y="11152"/>
                    <a:pt x="1573" y="11640"/>
                    <a:pt x="2083" y="12127"/>
                  </a:cubicBezTo>
                  <a:cubicBezTo>
                    <a:pt x="2526" y="12526"/>
                    <a:pt x="2991" y="12947"/>
                    <a:pt x="3191" y="13501"/>
                  </a:cubicBezTo>
                  <a:cubicBezTo>
                    <a:pt x="3301" y="13877"/>
                    <a:pt x="3368" y="14276"/>
                    <a:pt x="3346" y="14653"/>
                  </a:cubicBezTo>
                  <a:cubicBezTo>
                    <a:pt x="3346" y="14919"/>
                    <a:pt x="3368" y="15162"/>
                    <a:pt x="3412" y="15406"/>
                  </a:cubicBezTo>
                  <a:cubicBezTo>
                    <a:pt x="3523" y="16137"/>
                    <a:pt x="3877" y="16802"/>
                    <a:pt x="4454" y="17289"/>
                  </a:cubicBezTo>
                  <a:cubicBezTo>
                    <a:pt x="4963" y="17688"/>
                    <a:pt x="5561" y="18021"/>
                    <a:pt x="6204" y="18220"/>
                  </a:cubicBezTo>
                  <a:lnTo>
                    <a:pt x="6226" y="18220"/>
                  </a:lnTo>
                  <a:cubicBezTo>
                    <a:pt x="6270" y="18220"/>
                    <a:pt x="6292" y="18198"/>
                    <a:pt x="6315" y="18176"/>
                  </a:cubicBezTo>
                  <a:cubicBezTo>
                    <a:pt x="6337" y="18131"/>
                    <a:pt x="6315" y="18087"/>
                    <a:pt x="6270" y="18065"/>
                  </a:cubicBezTo>
                  <a:cubicBezTo>
                    <a:pt x="5650" y="17865"/>
                    <a:pt x="5074" y="17555"/>
                    <a:pt x="4542" y="17156"/>
                  </a:cubicBezTo>
                  <a:cubicBezTo>
                    <a:pt x="4165" y="16824"/>
                    <a:pt x="3877" y="16425"/>
                    <a:pt x="3722" y="15960"/>
                  </a:cubicBezTo>
                  <a:lnTo>
                    <a:pt x="3722" y="15960"/>
                  </a:lnTo>
                  <a:cubicBezTo>
                    <a:pt x="4387" y="16093"/>
                    <a:pt x="5074" y="16204"/>
                    <a:pt x="5761" y="16270"/>
                  </a:cubicBezTo>
                  <a:lnTo>
                    <a:pt x="5783" y="16270"/>
                  </a:lnTo>
                  <a:cubicBezTo>
                    <a:pt x="6160" y="16713"/>
                    <a:pt x="6625" y="17112"/>
                    <a:pt x="7134" y="17422"/>
                  </a:cubicBezTo>
                  <a:cubicBezTo>
                    <a:pt x="7146" y="17428"/>
                    <a:pt x="7158" y="17431"/>
                    <a:pt x="7170" y="17431"/>
                  </a:cubicBezTo>
                  <a:cubicBezTo>
                    <a:pt x="7201" y="17431"/>
                    <a:pt x="7229" y="17410"/>
                    <a:pt x="7245" y="17378"/>
                  </a:cubicBezTo>
                  <a:cubicBezTo>
                    <a:pt x="7267" y="17356"/>
                    <a:pt x="7267" y="17312"/>
                    <a:pt x="7223" y="17267"/>
                  </a:cubicBezTo>
                  <a:cubicBezTo>
                    <a:pt x="6713" y="16935"/>
                    <a:pt x="6115" y="16536"/>
                    <a:pt x="5783" y="15960"/>
                  </a:cubicBezTo>
                  <a:cubicBezTo>
                    <a:pt x="5473" y="15406"/>
                    <a:pt x="5428" y="14564"/>
                    <a:pt x="5872" y="14143"/>
                  </a:cubicBezTo>
                  <a:cubicBezTo>
                    <a:pt x="5938" y="14077"/>
                    <a:pt x="6027" y="14010"/>
                    <a:pt x="6093" y="13966"/>
                  </a:cubicBezTo>
                  <a:cubicBezTo>
                    <a:pt x="6558" y="14764"/>
                    <a:pt x="7157" y="15450"/>
                    <a:pt x="7888" y="16026"/>
                  </a:cubicBezTo>
                  <a:lnTo>
                    <a:pt x="7843" y="17267"/>
                  </a:lnTo>
                  <a:cubicBezTo>
                    <a:pt x="7821" y="17289"/>
                    <a:pt x="7866" y="17334"/>
                    <a:pt x="7910" y="17334"/>
                  </a:cubicBezTo>
                  <a:cubicBezTo>
                    <a:pt x="7954" y="17334"/>
                    <a:pt x="7976" y="17312"/>
                    <a:pt x="7999" y="17267"/>
                  </a:cubicBezTo>
                  <a:cubicBezTo>
                    <a:pt x="8021" y="16049"/>
                    <a:pt x="8065" y="14830"/>
                    <a:pt x="8131" y="13611"/>
                  </a:cubicBezTo>
                  <a:lnTo>
                    <a:pt x="8176" y="13611"/>
                  </a:lnTo>
                  <a:cubicBezTo>
                    <a:pt x="8464" y="13523"/>
                    <a:pt x="8752" y="13412"/>
                    <a:pt x="9040" y="13301"/>
                  </a:cubicBezTo>
                  <a:cubicBezTo>
                    <a:pt x="9417" y="13124"/>
                    <a:pt x="9771" y="12925"/>
                    <a:pt x="10081" y="12681"/>
                  </a:cubicBezTo>
                  <a:lnTo>
                    <a:pt x="10081" y="12681"/>
                  </a:lnTo>
                  <a:cubicBezTo>
                    <a:pt x="9970" y="12947"/>
                    <a:pt x="9948" y="13213"/>
                    <a:pt x="9970" y="13501"/>
                  </a:cubicBezTo>
                  <a:cubicBezTo>
                    <a:pt x="10015" y="13744"/>
                    <a:pt x="10103" y="13988"/>
                    <a:pt x="10214" y="14232"/>
                  </a:cubicBezTo>
                  <a:cubicBezTo>
                    <a:pt x="10258" y="14343"/>
                    <a:pt x="10303" y="14453"/>
                    <a:pt x="10347" y="14542"/>
                  </a:cubicBezTo>
                  <a:cubicBezTo>
                    <a:pt x="10812" y="15894"/>
                    <a:pt x="10192" y="17245"/>
                    <a:pt x="8486" y="18530"/>
                  </a:cubicBezTo>
                  <a:cubicBezTo>
                    <a:pt x="8442" y="18552"/>
                    <a:pt x="8442" y="18597"/>
                    <a:pt x="8464" y="18641"/>
                  </a:cubicBezTo>
                  <a:cubicBezTo>
                    <a:pt x="8486" y="18663"/>
                    <a:pt x="8508" y="18685"/>
                    <a:pt x="8530" y="18685"/>
                  </a:cubicBezTo>
                  <a:cubicBezTo>
                    <a:pt x="8552" y="18663"/>
                    <a:pt x="8552" y="18663"/>
                    <a:pt x="8575" y="18663"/>
                  </a:cubicBezTo>
                  <a:cubicBezTo>
                    <a:pt x="10347" y="17312"/>
                    <a:pt x="10990" y="15916"/>
                    <a:pt x="10480" y="14498"/>
                  </a:cubicBezTo>
                  <a:lnTo>
                    <a:pt x="10458" y="14431"/>
                  </a:lnTo>
                  <a:cubicBezTo>
                    <a:pt x="11455" y="12127"/>
                    <a:pt x="12895" y="10022"/>
                    <a:pt x="14668" y="8228"/>
                  </a:cubicBezTo>
                  <a:cubicBezTo>
                    <a:pt x="14690" y="8205"/>
                    <a:pt x="14690" y="8183"/>
                    <a:pt x="14690" y="8161"/>
                  </a:cubicBezTo>
                  <a:cubicBezTo>
                    <a:pt x="15022" y="8493"/>
                    <a:pt x="15111" y="9003"/>
                    <a:pt x="14911" y="9424"/>
                  </a:cubicBezTo>
                  <a:cubicBezTo>
                    <a:pt x="14823" y="9601"/>
                    <a:pt x="14690" y="9778"/>
                    <a:pt x="14535" y="9911"/>
                  </a:cubicBezTo>
                  <a:cubicBezTo>
                    <a:pt x="14357" y="10089"/>
                    <a:pt x="14202" y="10266"/>
                    <a:pt x="14092" y="10465"/>
                  </a:cubicBezTo>
                  <a:cubicBezTo>
                    <a:pt x="13959" y="10775"/>
                    <a:pt x="13914" y="11108"/>
                    <a:pt x="13936" y="11462"/>
                  </a:cubicBezTo>
                  <a:cubicBezTo>
                    <a:pt x="13936" y="11750"/>
                    <a:pt x="13914" y="12038"/>
                    <a:pt x="13803" y="12326"/>
                  </a:cubicBezTo>
                  <a:cubicBezTo>
                    <a:pt x="13626" y="12637"/>
                    <a:pt x="13383" y="12925"/>
                    <a:pt x="13094" y="13124"/>
                  </a:cubicBezTo>
                  <a:cubicBezTo>
                    <a:pt x="12718" y="13412"/>
                    <a:pt x="12363" y="13722"/>
                    <a:pt x="12275" y="14210"/>
                  </a:cubicBezTo>
                  <a:cubicBezTo>
                    <a:pt x="12253" y="14365"/>
                    <a:pt x="12253" y="14542"/>
                    <a:pt x="12275" y="14697"/>
                  </a:cubicBezTo>
                  <a:cubicBezTo>
                    <a:pt x="12275" y="14786"/>
                    <a:pt x="12297" y="14874"/>
                    <a:pt x="12297" y="14963"/>
                  </a:cubicBezTo>
                  <a:cubicBezTo>
                    <a:pt x="12297" y="15761"/>
                    <a:pt x="11743" y="16470"/>
                    <a:pt x="10967" y="16647"/>
                  </a:cubicBezTo>
                  <a:cubicBezTo>
                    <a:pt x="10879" y="16669"/>
                    <a:pt x="10879" y="16780"/>
                    <a:pt x="10967" y="16802"/>
                  </a:cubicBezTo>
                  <a:cubicBezTo>
                    <a:pt x="11832" y="16625"/>
                    <a:pt x="12452" y="15849"/>
                    <a:pt x="12430" y="14963"/>
                  </a:cubicBezTo>
                  <a:cubicBezTo>
                    <a:pt x="12430" y="14874"/>
                    <a:pt x="12430" y="14786"/>
                    <a:pt x="12408" y="14697"/>
                  </a:cubicBezTo>
                  <a:cubicBezTo>
                    <a:pt x="12385" y="14542"/>
                    <a:pt x="12385" y="14387"/>
                    <a:pt x="12408" y="14232"/>
                  </a:cubicBezTo>
                  <a:cubicBezTo>
                    <a:pt x="12474" y="13811"/>
                    <a:pt x="12806" y="13545"/>
                    <a:pt x="13161" y="13257"/>
                  </a:cubicBezTo>
                  <a:cubicBezTo>
                    <a:pt x="13493" y="13035"/>
                    <a:pt x="13759" y="12725"/>
                    <a:pt x="13936" y="12393"/>
                  </a:cubicBezTo>
                  <a:cubicBezTo>
                    <a:pt x="14025" y="12083"/>
                    <a:pt x="14092" y="11772"/>
                    <a:pt x="14069" y="11462"/>
                  </a:cubicBezTo>
                  <a:cubicBezTo>
                    <a:pt x="14047" y="11152"/>
                    <a:pt x="14092" y="10842"/>
                    <a:pt x="14202" y="10554"/>
                  </a:cubicBezTo>
                  <a:cubicBezTo>
                    <a:pt x="14313" y="10355"/>
                    <a:pt x="14446" y="10177"/>
                    <a:pt x="14623" y="10022"/>
                  </a:cubicBezTo>
                  <a:cubicBezTo>
                    <a:pt x="14778" y="9867"/>
                    <a:pt x="14933" y="9690"/>
                    <a:pt x="15044" y="9490"/>
                  </a:cubicBezTo>
                  <a:cubicBezTo>
                    <a:pt x="15310" y="8959"/>
                    <a:pt x="15155" y="8316"/>
                    <a:pt x="14668" y="7939"/>
                  </a:cubicBezTo>
                  <a:cubicBezTo>
                    <a:pt x="14495" y="7830"/>
                    <a:pt x="14300" y="7778"/>
                    <a:pt x="14105" y="7778"/>
                  </a:cubicBezTo>
                  <a:cubicBezTo>
                    <a:pt x="13751" y="7778"/>
                    <a:pt x="13398" y="7949"/>
                    <a:pt x="13183" y="8250"/>
                  </a:cubicBezTo>
                  <a:cubicBezTo>
                    <a:pt x="13139" y="8338"/>
                    <a:pt x="13094" y="8405"/>
                    <a:pt x="13050" y="8471"/>
                  </a:cubicBezTo>
                  <a:cubicBezTo>
                    <a:pt x="13006" y="8604"/>
                    <a:pt x="12917" y="8737"/>
                    <a:pt x="12806" y="8826"/>
                  </a:cubicBezTo>
                  <a:cubicBezTo>
                    <a:pt x="12677" y="8918"/>
                    <a:pt x="12533" y="8964"/>
                    <a:pt x="12385" y="8964"/>
                  </a:cubicBezTo>
                  <a:cubicBezTo>
                    <a:pt x="12356" y="8964"/>
                    <a:pt x="12326" y="8962"/>
                    <a:pt x="12297" y="8959"/>
                  </a:cubicBezTo>
                  <a:cubicBezTo>
                    <a:pt x="12208" y="8959"/>
                    <a:pt x="12142" y="8959"/>
                    <a:pt x="12053" y="8981"/>
                  </a:cubicBezTo>
                  <a:cubicBezTo>
                    <a:pt x="11876" y="9025"/>
                    <a:pt x="11699" y="9114"/>
                    <a:pt x="11588" y="9269"/>
                  </a:cubicBezTo>
                  <a:cubicBezTo>
                    <a:pt x="11544" y="9136"/>
                    <a:pt x="11477" y="8981"/>
                    <a:pt x="11433" y="8848"/>
                  </a:cubicBezTo>
                  <a:cubicBezTo>
                    <a:pt x="11366" y="8671"/>
                    <a:pt x="11300" y="8471"/>
                    <a:pt x="11233" y="8294"/>
                  </a:cubicBezTo>
                  <a:cubicBezTo>
                    <a:pt x="11123" y="7740"/>
                    <a:pt x="11123" y="7186"/>
                    <a:pt x="11233" y="6632"/>
                  </a:cubicBezTo>
                  <a:cubicBezTo>
                    <a:pt x="11256" y="6610"/>
                    <a:pt x="11256" y="6588"/>
                    <a:pt x="11233" y="6566"/>
                  </a:cubicBezTo>
                  <a:cubicBezTo>
                    <a:pt x="11278" y="6433"/>
                    <a:pt x="11300" y="6278"/>
                    <a:pt x="11322" y="6123"/>
                  </a:cubicBezTo>
                  <a:cubicBezTo>
                    <a:pt x="11388" y="5835"/>
                    <a:pt x="11433" y="5547"/>
                    <a:pt x="11477" y="5236"/>
                  </a:cubicBezTo>
                  <a:cubicBezTo>
                    <a:pt x="11610" y="4129"/>
                    <a:pt x="11256" y="2844"/>
                    <a:pt x="10303" y="2556"/>
                  </a:cubicBezTo>
                  <a:cubicBezTo>
                    <a:pt x="10189" y="2521"/>
                    <a:pt x="10068" y="2504"/>
                    <a:pt x="9944" y="2504"/>
                  </a:cubicBezTo>
                  <a:cubicBezTo>
                    <a:pt x="9510" y="2504"/>
                    <a:pt x="9027" y="2709"/>
                    <a:pt x="8597" y="3087"/>
                  </a:cubicBezTo>
                  <a:cubicBezTo>
                    <a:pt x="8464" y="3220"/>
                    <a:pt x="8331" y="3353"/>
                    <a:pt x="8220" y="3486"/>
                  </a:cubicBezTo>
                  <a:lnTo>
                    <a:pt x="8198" y="3486"/>
                  </a:lnTo>
                  <a:cubicBezTo>
                    <a:pt x="8154" y="3486"/>
                    <a:pt x="8131" y="3530"/>
                    <a:pt x="8131" y="3575"/>
                  </a:cubicBezTo>
                  <a:lnTo>
                    <a:pt x="8131" y="3597"/>
                  </a:lnTo>
                  <a:cubicBezTo>
                    <a:pt x="7777" y="4084"/>
                    <a:pt x="7533" y="4638"/>
                    <a:pt x="7445" y="5259"/>
                  </a:cubicBezTo>
                  <a:cubicBezTo>
                    <a:pt x="7445" y="5303"/>
                    <a:pt x="7445" y="5347"/>
                    <a:pt x="7445" y="5392"/>
                  </a:cubicBezTo>
                  <a:cubicBezTo>
                    <a:pt x="7312" y="5015"/>
                    <a:pt x="7068" y="4683"/>
                    <a:pt x="6736" y="4461"/>
                  </a:cubicBezTo>
                  <a:cubicBezTo>
                    <a:pt x="6558" y="4350"/>
                    <a:pt x="6425" y="4195"/>
                    <a:pt x="6359" y="4018"/>
                  </a:cubicBezTo>
                  <a:cubicBezTo>
                    <a:pt x="6337" y="3907"/>
                    <a:pt x="6315" y="3774"/>
                    <a:pt x="6337" y="3663"/>
                  </a:cubicBezTo>
                  <a:cubicBezTo>
                    <a:pt x="6337" y="3508"/>
                    <a:pt x="6315" y="3353"/>
                    <a:pt x="6270" y="3220"/>
                  </a:cubicBezTo>
                  <a:cubicBezTo>
                    <a:pt x="6160" y="2932"/>
                    <a:pt x="5938" y="2711"/>
                    <a:pt x="5672" y="2578"/>
                  </a:cubicBezTo>
                  <a:cubicBezTo>
                    <a:pt x="5451" y="2467"/>
                    <a:pt x="5251" y="2312"/>
                    <a:pt x="5118" y="2090"/>
                  </a:cubicBezTo>
                  <a:cubicBezTo>
                    <a:pt x="5052" y="1935"/>
                    <a:pt x="5030" y="1780"/>
                    <a:pt x="5007" y="1603"/>
                  </a:cubicBezTo>
                  <a:lnTo>
                    <a:pt x="5007" y="1536"/>
                  </a:lnTo>
                  <a:cubicBezTo>
                    <a:pt x="4985" y="1160"/>
                    <a:pt x="4874" y="783"/>
                    <a:pt x="4675" y="473"/>
                  </a:cubicBezTo>
                  <a:cubicBezTo>
                    <a:pt x="4476" y="174"/>
                    <a:pt x="4152" y="1"/>
                    <a:pt x="379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0"/>
            <p:cNvSpPr/>
            <p:nvPr/>
          </p:nvSpPr>
          <p:spPr>
            <a:xfrm>
              <a:off x="5526965" y="3392440"/>
              <a:ext cx="270199" cy="249897"/>
            </a:xfrm>
            <a:custGeom>
              <a:avLst/>
              <a:gdLst/>
              <a:ahLst/>
              <a:cxnLst/>
              <a:rect l="l" t="t" r="r" b="b"/>
              <a:pathLst>
                <a:path w="8930" h="8259" extrusionOk="0">
                  <a:moveTo>
                    <a:pt x="5691" y="1"/>
                  </a:moveTo>
                  <a:cubicBezTo>
                    <a:pt x="4022" y="1"/>
                    <a:pt x="2349" y="80"/>
                    <a:pt x="688" y="238"/>
                  </a:cubicBezTo>
                  <a:cubicBezTo>
                    <a:pt x="156" y="305"/>
                    <a:pt x="1" y="526"/>
                    <a:pt x="89" y="1036"/>
                  </a:cubicBezTo>
                  <a:cubicBezTo>
                    <a:pt x="200" y="1789"/>
                    <a:pt x="289" y="2587"/>
                    <a:pt x="400" y="3340"/>
                  </a:cubicBezTo>
                  <a:cubicBezTo>
                    <a:pt x="643" y="5024"/>
                    <a:pt x="1020" y="6664"/>
                    <a:pt x="1530" y="8259"/>
                  </a:cubicBezTo>
                  <a:lnTo>
                    <a:pt x="7955" y="8259"/>
                  </a:lnTo>
                  <a:cubicBezTo>
                    <a:pt x="8132" y="7107"/>
                    <a:pt x="8309" y="5932"/>
                    <a:pt x="8487" y="4758"/>
                  </a:cubicBezTo>
                  <a:cubicBezTo>
                    <a:pt x="8708" y="3517"/>
                    <a:pt x="8841" y="2254"/>
                    <a:pt x="8885" y="992"/>
                  </a:cubicBezTo>
                  <a:cubicBezTo>
                    <a:pt x="8930" y="726"/>
                    <a:pt x="8841" y="460"/>
                    <a:pt x="8664" y="260"/>
                  </a:cubicBezTo>
                  <a:cubicBezTo>
                    <a:pt x="8398" y="61"/>
                    <a:pt x="7977" y="61"/>
                    <a:pt x="7689" y="39"/>
                  </a:cubicBezTo>
                  <a:cubicBezTo>
                    <a:pt x="7024" y="14"/>
                    <a:pt x="6358" y="1"/>
                    <a:pt x="569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32735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explosion"/>
          <p:cNvSpPr txBox="1">
            <a:spLocks/>
          </p:cNvSpPr>
          <p:nvPr/>
        </p:nvSpPr>
        <p:spPr>
          <a:xfrm>
            <a:off x="1087126" y="1716998"/>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4800" b="1" dirty="0">
                <a:solidFill>
                  <a:srgbClr val="05A0B8"/>
                </a:solidFill>
                <a:ea typeface="Cambria" panose="02040503050406030204" pitchFamily="18" charset="0"/>
                <a:cs typeface="Cambria" panose="02040503050406030204" pitchFamily="18" charset="0"/>
              </a:rPr>
              <a:t> explosion (n)</a:t>
            </a:r>
            <a:endParaRPr lang="en-US" sz="4800" b="1" dirty="0">
              <a:solidFill>
                <a:srgbClr val="05A0B8"/>
              </a:solidFill>
              <a:cs typeface="Calibri" panose="020F0502020204030204" pitchFamily="34" charset="0"/>
            </a:endParaRPr>
          </a:p>
        </p:txBody>
      </p:sp>
      <p:sp>
        <p:nvSpPr>
          <p:cNvPr id="12" name="Rectangle 11"/>
          <p:cNvSpPr/>
          <p:nvPr/>
        </p:nvSpPr>
        <p:spPr>
          <a:xfrm>
            <a:off x="569626" y="4552096"/>
            <a:ext cx="6546131" cy="523220"/>
          </a:xfrm>
          <a:prstGeom prst="rect">
            <a:avLst/>
          </a:prstGeom>
        </p:spPr>
        <p:txBody>
          <a:bodyPr wrap="square">
            <a:spAutoFit/>
          </a:bodyPr>
          <a:lstStyle/>
          <a:p>
            <a:r>
              <a:rPr lang="en-US" altLang="en-US" sz="2800" dirty="0">
                <a:solidFill>
                  <a:srgbClr val="000000"/>
                </a:solidFill>
                <a:ea typeface="Cambria" panose="02040503050406030204" pitchFamily="18" charset="0"/>
                <a:cs typeface="Cambria" panose="02040503050406030204" pitchFamily="18" charset="0"/>
              </a:rPr>
              <a:t>A violent burst, often with a loud noise</a:t>
            </a:r>
            <a:endParaRPr lang="en-US" sz="2800" dirty="0"/>
          </a:p>
        </p:txBody>
      </p:sp>
      <p:sp>
        <p:nvSpPr>
          <p:cNvPr id="2" name="Rectangle 1"/>
          <p:cNvSpPr/>
          <p:nvPr/>
        </p:nvSpPr>
        <p:spPr>
          <a:xfrm>
            <a:off x="2708884" y="2804771"/>
            <a:ext cx="2068194" cy="523220"/>
          </a:xfrm>
          <a:prstGeom prst="rect">
            <a:avLst/>
          </a:prstGeom>
        </p:spPr>
        <p:txBody>
          <a:bodyPr wrap="none">
            <a:spAutoFit/>
          </a:bodyPr>
          <a:lstStyle/>
          <a:p>
            <a:pPr algn="ctr"/>
            <a:r>
              <a:rPr lang="en-US" sz="2800" dirty="0">
                <a:solidFill>
                  <a:srgbClr val="05A0B8"/>
                </a:solidFill>
                <a:highlight>
                  <a:srgbClr val="FFFFFF"/>
                </a:highlight>
                <a:ea typeface="Cambria" panose="02040503050406030204" pitchFamily="18" charset="0"/>
                <a:cs typeface="Cambria" panose="02040503050406030204" pitchFamily="18" charset="0"/>
              </a:rPr>
              <a:t> /</a:t>
            </a:r>
            <a:r>
              <a:rPr lang="en-US" sz="2800" dirty="0" err="1">
                <a:solidFill>
                  <a:srgbClr val="05A0B8"/>
                </a:solidFill>
                <a:highlight>
                  <a:srgbClr val="FFFFFF"/>
                </a:highlight>
                <a:ea typeface="Cambria" panose="02040503050406030204" pitchFamily="18" charset="0"/>
                <a:cs typeface="Cambria" panose="02040503050406030204" pitchFamily="18" charset="0"/>
              </a:rPr>
              <a:t>ɪkˈspləʊʒn</a:t>
            </a:r>
            <a:r>
              <a:rPr lang="en-US" sz="2800" dirty="0">
                <a:solidFill>
                  <a:srgbClr val="05A0B8"/>
                </a:solidFill>
                <a:highlight>
                  <a:srgbClr val="FFFFFF"/>
                </a:highlight>
                <a:ea typeface="Cambria" panose="02040503050406030204" pitchFamily="18" charset="0"/>
                <a:cs typeface="Cambria" panose="02040503050406030204" pitchFamily="18" charset="0"/>
              </a:rPr>
              <a:t>/</a:t>
            </a:r>
            <a:endParaRPr lang="en-US" sz="2800" b="1" dirty="0">
              <a:solidFill>
                <a:srgbClr val="05A0B8"/>
              </a:solidFill>
            </a:endParaRPr>
          </a:p>
        </p:txBody>
      </p:sp>
      <p:sp>
        <p:nvSpPr>
          <p:cNvPr id="8" name="Rectangle 7"/>
          <p:cNvSpPr/>
          <p:nvPr/>
        </p:nvSpPr>
        <p:spPr>
          <a:xfrm>
            <a:off x="5394526" y="3244334"/>
            <a:ext cx="184731" cy="369332"/>
          </a:xfrm>
          <a:prstGeom prst="rect">
            <a:avLst/>
          </a:prstGeom>
        </p:spPr>
        <p:txBody>
          <a:bodyPr wrap="none">
            <a:spAutoFit/>
          </a:bodyPr>
          <a:lstStyle/>
          <a:p>
            <a:endParaRPr lang="en-US" dirty="0"/>
          </a:p>
        </p:txBody>
      </p:sp>
      <p:pic>
        <p:nvPicPr>
          <p:cNvPr id="4" name="ukexplo0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23238" y="2530453"/>
            <a:ext cx="609600" cy="54863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2386" y="1815584"/>
            <a:ext cx="3810000" cy="2857500"/>
          </a:xfrm>
          <a:prstGeom prst="rect">
            <a:avLst/>
          </a:prstGeom>
        </p:spPr>
      </p:pic>
      <p:sp>
        <p:nvSpPr>
          <p:cNvPr id="6" name="TextBox 5"/>
          <p:cNvSpPr txBox="1"/>
          <p:nvPr/>
        </p:nvSpPr>
        <p:spPr>
          <a:xfrm>
            <a:off x="2168770" y="5421177"/>
            <a:ext cx="3247428" cy="523220"/>
          </a:xfrm>
          <a:prstGeom prst="rect">
            <a:avLst/>
          </a:prstGeom>
          <a:noFill/>
        </p:spPr>
        <p:txBody>
          <a:bodyPr wrap="square" rtlCol="0">
            <a:spAutoFit/>
          </a:bodyPr>
          <a:lstStyle/>
          <a:p>
            <a:pPr algn="ctr"/>
            <a:r>
              <a:rPr lang="en-US" sz="2800" b="1" dirty="0" err="1">
                <a:solidFill>
                  <a:schemeClr val="accent5"/>
                </a:solidFill>
              </a:rPr>
              <a:t>Vụ</a:t>
            </a:r>
            <a:r>
              <a:rPr lang="en-US" sz="2800" b="1" dirty="0">
                <a:solidFill>
                  <a:schemeClr val="accent5"/>
                </a:solidFill>
              </a:rPr>
              <a:t> </a:t>
            </a:r>
            <a:r>
              <a:rPr lang="en-US" sz="2800" b="1" dirty="0" err="1">
                <a:solidFill>
                  <a:schemeClr val="accent5"/>
                </a:solidFill>
              </a:rPr>
              <a:t>nổ</a:t>
            </a:r>
            <a:endParaRPr lang="en-US" sz="2800" b="1" dirty="0">
              <a:solidFill>
                <a:schemeClr val="accent5"/>
              </a:solidFill>
            </a:endParaRPr>
          </a:p>
        </p:txBody>
      </p:sp>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8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bldLst>
      <p:bldP spid="12"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aginal Diseases: Vulvodynia by Slidesgo">
  <a:themeElements>
    <a:clrScheme name="Simple Light">
      <a:dk1>
        <a:srgbClr val="34466A"/>
      </a:dk1>
      <a:lt1>
        <a:srgbClr val="FFFFFF"/>
      </a:lt1>
      <a:dk2>
        <a:srgbClr val="FBB77E"/>
      </a:dk2>
      <a:lt2>
        <a:srgbClr val="FDD584"/>
      </a:lt2>
      <a:accent1>
        <a:srgbClr val="E8F1CD"/>
      </a:accent1>
      <a:accent2>
        <a:srgbClr val="C8D2BE"/>
      </a:accent2>
      <a:accent3>
        <a:srgbClr val="868B76"/>
      </a:accent3>
      <a:accent4>
        <a:srgbClr val="DF7385"/>
      </a:accent4>
      <a:accent5>
        <a:srgbClr val="C33D54"/>
      </a:accent5>
      <a:accent6>
        <a:srgbClr val="FFE4E0"/>
      </a:accent6>
      <a:hlink>
        <a:srgbClr val="3446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2681</TotalTime>
  <Words>1267</Words>
  <Application>Microsoft Office PowerPoint</Application>
  <PresentationFormat>Widescreen</PresentationFormat>
  <Paragraphs>283</Paragraphs>
  <Slides>33</Slides>
  <Notes>23</Notes>
  <HiddenSlides>0</HiddenSlides>
  <MMClips>5</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33</vt:i4>
      </vt:variant>
    </vt:vector>
  </HeadingPairs>
  <TitlesOfParts>
    <vt:vector size="55" baseType="lpstr">
      <vt:lpstr>Arial</vt:lpstr>
      <vt:lpstr>Calibri</vt:lpstr>
      <vt:lpstr>Calibri Light</vt:lpstr>
      <vt:lpstr>Cambria</vt:lpstr>
      <vt:lpstr>Comic Sans MS</vt:lpstr>
      <vt:lpstr>Kristen ITC</vt:lpstr>
      <vt:lpstr>Lato</vt:lpstr>
      <vt:lpstr>Manjari</vt:lpstr>
      <vt:lpstr>Myriad Pro</vt:lpstr>
      <vt:lpstr>Noto Sans</vt:lpstr>
      <vt:lpstr>Noto Sans Black</vt:lpstr>
      <vt:lpstr>Patrick Hand</vt:lpstr>
      <vt:lpstr>Raleway</vt:lpstr>
      <vt:lpstr>Roboto Condensed Light</vt:lpstr>
      <vt:lpstr>Showcard Gothic</vt:lpstr>
      <vt:lpstr>Times New Roman</vt:lpstr>
      <vt:lpstr>UTM Facebook K&amp;T</vt:lpstr>
      <vt:lpstr>Wingdings</vt:lpstr>
      <vt:lpstr>Office Theme</vt:lpstr>
      <vt:lpstr>1_Vaginal Diseases: Vulvodynia by Slidesgo</vt:lpstr>
      <vt:lpstr>Diseño predeterminado</vt:lpstr>
      <vt:lpstr>End of Course Jeopardy by Slidesgo</vt:lpstr>
      <vt:lpstr>Unit 2: Humans And  The Environment Lesson 3: Reading</vt:lpstr>
      <vt:lpstr>PowerPoint Presentation</vt:lpstr>
      <vt:lpstr>TABLE OF CONTENTS</vt:lpstr>
      <vt:lpstr>Warm-up</vt:lpstr>
      <vt:lpstr>PowerPoint Presentation</vt:lpstr>
      <vt:lpstr>PowerPoint Presentation</vt:lpstr>
      <vt:lpstr>PowerPoint Presentation</vt:lpstr>
      <vt:lpstr>Pre-reading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While-reading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Post-reading</vt:lpstr>
      <vt:lpstr>PowerPoint Presentation</vt:lpstr>
      <vt:lpstr>Consolidation</vt:lpstr>
      <vt:lpstr>PowerPoint Presentation</vt:lpstr>
      <vt:lpstr>SEE YOU NEXT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160</cp:revision>
  <dcterms:created xsi:type="dcterms:W3CDTF">2020-12-09T02:04:09Z</dcterms:created>
  <dcterms:modified xsi:type="dcterms:W3CDTF">2024-01-17T08:40:10Z</dcterms:modified>
</cp:coreProperties>
</file>