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2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91" r:id="rId20"/>
    <p:sldId id="276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0" clrIdx="0">
    <p:extLst>
      <p:ext uri="{19B8F6BF-5375-455C-9EA6-DF929625EA0E}">
        <p15:presenceInfo xmlns:p15="http://schemas.microsoft.com/office/powerpoint/2012/main" userId="355d5bca558214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83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234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AA0B9-FA41-47AB-9884-09F8994F3081}" type="datetimeFigureOut">
              <a:rPr lang="en-US" smtClean="0"/>
              <a:t>18/6/2023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9382E-7830-460F-9EB3-FCC1077D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59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4.svg"/><Relationship Id="rId4" Type="http://schemas.openxmlformats.org/officeDocument/2006/relationships/image" Target="../media/image51.png"/><Relationship Id="rId9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245759"/>
            <a:chOff x="0" y="0"/>
            <a:chExt cx="8732589" cy="389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898454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4"/>
                    <a:pt x="8676710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148050" y="2660270"/>
            <a:ext cx="13793842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 TIẾT HỌC NGÀY HÔM NAY!</a:t>
            </a:r>
            <a:endParaRPr lang="en-US" sz="7200" b="1" dirty="0">
              <a:solidFill>
                <a:srgbClr val="1C4F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502374" y="6679877"/>
            <a:ext cx="5283251" cy="3189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13044">
            <a:off x="793109" y="6292883"/>
            <a:ext cx="3626896" cy="2875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793684" y="1265158"/>
            <a:ext cx="3149468" cy="32438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348435">
            <a:off x="15996545" y="1346681"/>
            <a:ext cx="3652766" cy="2417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866238" y="-809340"/>
            <a:ext cx="2493303" cy="283916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646248" y="-1554296"/>
            <a:ext cx="3057724" cy="31085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445633" y="6749961"/>
            <a:ext cx="3169477" cy="2812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"/>
            <a:ext cx="9574063" cy="790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019002"/>
            <a:ext cx="108966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47900"/>
            <a:ext cx="11962377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3377" y="1857202"/>
            <a:ext cx="5688302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640" y="4610100"/>
            <a:ext cx="1187601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"/>
            <a:ext cx="9574063" cy="790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019002"/>
            <a:ext cx="108966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800" y="980902"/>
            <a:ext cx="5688302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095500"/>
            <a:ext cx="1187601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222866"/>
            <a:ext cx="17599920" cy="450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7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"/>
            <a:ext cx="7327024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18" y="1147156"/>
            <a:ext cx="9970783" cy="948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76500"/>
            <a:ext cx="13964628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97" y="7067204"/>
            <a:ext cx="12225237" cy="23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"/>
            <a:ext cx="7327024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18" y="1147156"/>
            <a:ext cx="9970783" cy="948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400300"/>
            <a:ext cx="12225237" cy="2343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219700"/>
            <a:ext cx="1206621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2026" y="5048596"/>
            <a:ext cx="534572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"/>
            <a:ext cx="12225237" cy="2343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20834"/>
            <a:ext cx="17526000" cy="71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2900"/>
            <a:ext cx="3352800" cy="1129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866900"/>
            <a:ext cx="11979479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2628900"/>
            <a:ext cx="6096000" cy="45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2900"/>
            <a:ext cx="3352800" cy="1129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35" y="1790700"/>
            <a:ext cx="13095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829300"/>
            <a:ext cx="1665361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2900"/>
            <a:ext cx="3352800" cy="1129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29" y="1943100"/>
            <a:ext cx="16995371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4090336"/>
            <a:ext cx="16916401" cy="226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3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6700"/>
            <a:ext cx="692191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76500"/>
            <a:ext cx="1757534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19800" y="190500"/>
            <a:ext cx="5519461" cy="949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866900"/>
            <a:ext cx="1661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dirty="0" err="1" smtClean="0">
                <a:solidFill>
                  <a:srgbClr val="FF0000"/>
                </a:solidFill>
              </a:rPr>
              <a:t>Học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kiến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thức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về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hình</a:t>
            </a:r>
            <a:r>
              <a:rPr lang="en-US" sz="4400" dirty="0" smtClean="0">
                <a:solidFill>
                  <a:srgbClr val="FF0000"/>
                </a:solidFill>
              </a:rPr>
              <a:t> thang </a:t>
            </a:r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hình</a:t>
            </a:r>
            <a:r>
              <a:rPr lang="en-US" sz="4400" dirty="0" smtClean="0">
                <a:solidFill>
                  <a:srgbClr val="FF0000"/>
                </a:solidFill>
              </a:rPr>
              <a:t> thang </a:t>
            </a:r>
            <a:r>
              <a:rPr lang="en-US" sz="4400" dirty="0" err="1" smtClean="0">
                <a:solidFill>
                  <a:srgbClr val="FF0000"/>
                </a:solidFill>
              </a:rPr>
              <a:t>cân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 smtClean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4400" dirty="0" err="1" smtClean="0">
                <a:solidFill>
                  <a:srgbClr val="FF0000"/>
                </a:solidFill>
              </a:rPr>
              <a:t>Làm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các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bài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3.4 </a:t>
            </a:r>
            <a:r>
              <a:rPr lang="en-US" sz="4400" dirty="0" err="1" smtClean="0">
                <a:solidFill>
                  <a:srgbClr val="FF0000"/>
                </a:solidFill>
              </a:rPr>
              <a:t>đến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3.8 </a:t>
            </a:r>
            <a:r>
              <a:rPr lang="en-US" sz="4400" dirty="0" err="1" smtClean="0">
                <a:solidFill>
                  <a:srgbClr val="FF0000"/>
                </a:solidFill>
              </a:rPr>
              <a:t>trang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55 </a:t>
            </a:r>
            <a:r>
              <a:rPr lang="en-US" sz="4400" dirty="0" err="1" smtClean="0">
                <a:solidFill>
                  <a:srgbClr val="FF0000"/>
                </a:solidFill>
              </a:rPr>
              <a:t>SGK</a:t>
            </a:r>
            <a:r>
              <a:rPr lang="en-US" sz="4400" dirty="0" smtClean="0">
                <a:solidFill>
                  <a:srgbClr val="FF0000"/>
                </a:solidFill>
              </a:rPr>
              <a:t>. </a:t>
            </a:r>
            <a:r>
              <a:rPr lang="en-US" sz="4400" dirty="0" err="1" smtClean="0">
                <a:solidFill>
                  <a:srgbClr val="FF0000"/>
                </a:solidFill>
              </a:rPr>
              <a:t>Làm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lại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các</a:t>
            </a:r>
            <a:r>
              <a:rPr lang="en-US" sz="4400" dirty="0" smtClean="0">
                <a:solidFill>
                  <a:srgbClr val="FF0000"/>
                </a:solidFill>
              </a:rPr>
              <a:t> VD, </a:t>
            </a:r>
            <a:r>
              <a:rPr lang="en-US" sz="4400" dirty="0" err="1" smtClean="0">
                <a:solidFill>
                  <a:srgbClr val="FF0000"/>
                </a:solidFill>
              </a:rPr>
              <a:t>các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luyện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tập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- </a:t>
            </a:r>
            <a:r>
              <a:rPr lang="en-US" sz="4400" dirty="0" err="1" smtClean="0">
                <a:solidFill>
                  <a:srgbClr val="FF0000"/>
                </a:solidFill>
              </a:rPr>
              <a:t>Xem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trước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Bài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Luyện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chung</a:t>
            </a:r>
            <a:endParaRPr lang="en-US" sz="4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6700"/>
            <a:ext cx="10058400" cy="120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43100"/>
            <a:ext cx="1757534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6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304800" y="266700"/>
            <a:ext cx="3180019" cy="30181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94809" y="2552700"/>
            <a:ext cx="1432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316200" y="6743700"/>
            <a:ext cx="2525080" cy="2942358"/>
          </a:xfrm>
          <a:prstGeom prst="rect">
            <a:avLst/>
          </a:prstGeom>
        </p:spPr>
      </p:pic>
      <p:pic>
        <p:nvPicPr>
          <p:cNvPr id="27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82800" y="843749"/>
            <a:ext cx="2289600" cy="2607205"/>
          </a:xfrm>
          <a:prstGeom prst="rect">
            <a:avLst/>
          </a:prstGeom>
        </p:spPr>
      </p:pic>
      <p:pic>
        <p:nvPicPr>
          <p:cNvPr id="28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168934" flipH="1">
            <a:off x="2786827" y="6340493"/>
            <a:ext cx="2743200" cy="278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68" y="1661675"/>
            <a:ext cx="4782320" cy="2353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645633"/>
            <a:ext cx="6340700" cy="2388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41663">
            <a:off x="8737674" y="1671302"/>
            <a:ext cx="4837355" cy="237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"/>
            <a:ext cx="10186261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03069"/>
            <a:ext cx="11424920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93" y="2004060"/>
            <a:ext cx="11624632" cy="5044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600" y="1498369"/>
            <a:ext cx="5957908" cy="39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"/>
            <a:ext cx="10186261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03069"/>
            <a:ext cx="1142492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93668"/>
            <a:ext cx="11562948" cy="4292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2400" y="2930408"/>
            <a:ext cx="6381858" cy="3356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6307974"/>
            <a:ext cx="7010400" cy="51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"/>
            <a:ext cx="10186261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2" y="1409700"/>
            <a:ext cx="13728357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3390900"/>
            <a:ext cx="656848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4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"/>
            <a:ext cx="10186261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14500"/>
            <a:ext cx="1714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"/>
            <a:ext cx="9574063" cy="790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92" y="1006533"/>
            <a:ext cx="10245817" cy="93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16" y="2400300"/>
            <a:ext cx="1740513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"/>
            <a:ext cx="9574063" cy="790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92" y="1006533"/>
            <a:ext cx="10245817" cy="936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92" y="2095500"/>
            <a:ext cx="109220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8600" y="2552700"/>
            <a:ext cx="5962316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553" y="4229100"/>
            <a:ext cx="11137392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171" y="6339840"/>
            <a:ext cx="14988829" cy="37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61</Words>
  <PresentationFormat>Custom</PresentationFormat>
  <Paragraphs>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2023-06-18T05:10:32Z</dcterms:modified>
  <dc:identifier>DAEsho6oQSk</dc:identifier>
</cp:coreProperties>
</file>